
<file path=[Content_Types].xml><?xml version="1.0" encoding="utf-8"?>
<Types xmlns="http://schemas.openxmlformats.org/package/2006/content-types">
  <Default Extension="png" ContentType="image/png"/>
  <Default Extension="rels" ContentType="application/vnd.openxmlformats-package.relationships+xml"/>
  <Default Extension="fntdata" ContentType="application/x-fontdata"/>
  <Default Extension="xml" ContentType="application/xml"/>
  <Default Extension="jpg" ContentType="image/jpeg"/>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 id="315" r:id="rId65"/>
    <p:sldId id="316" r:id="rId66"/>
    <p:sldId id="317" r:id="rId67"/>
    <p:sldId id="318" r:id="rId68"/>
    <p:sldId id="319" r:id="rId69"/>
    <p:sldId id="320" r:id="rId70"/>
    <p:sldId id="321" r:id="rId71"/>
    <p:sldId id="322" r:id="rId72"/>
    <p:sldId id="323" r:id="rId73"/>
    <p:sldId id="324" r:id="rId74"/>
    <p:sldId id="325" r:id="rId75"/>
    <p:sldId id="326" r:id="rId76"/>
    <p:sldId id="327" r:id="rId77"/>
    <p:sldId id="328" r:id="rId78"/>
    <p:sldId id="329" r:id="rId79"/>
    <p:sldId id="330" r:id="rId80"/>
    <p:sldId id="331" r:id="rId81"/>
    <p:sldId id="332" r:id="rId82"/>
    <p:sldId id="333" r:id="rId83"/>
    <p:sldId id="334" r:id="rId84"/>
    <p:sldId id="335" r:id="rId85"/>
    <p:sldId id="336" r:id="rId86"/>
    <p:sldId id="337" r:id="rId87"/>
    <p:sldId id="338" r:id="rId88"/>
    <p:sldId id="339" r:id="rId89"/>
    <p:sldId id="340" r:id="rId90"/>
    <p:sldId id="341" r:id="rId91"/>
    <p:sldId id="342" r:id="rId92"/>
    <p:sldId id="343" r:id="rId93"/>
    <p:sldId id="344" r:id="rId94"/>
    <p:sldId id="345" r:id="rId95"/>
    <p:sldId id="346" r:id="rId96"/>
  </p:sldIdLst>
  <p:sldSz cy="6858000" cx="12192000"/>
  <p:notesSz cx="6858000" cy="9144000"/>
  <p:embeddedFontLst>
    <p:embeddedFont>
      <p:font typeface="Roboto"/>
      <p:regular r:id="rId97"/>
      <p:bold r:id="rId98"/>
      <p:italic r:id="rId99"/>
      <p:boldItalic r:id="rId10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768AEA57-AB66-4DEC-B028-BFAB7E4C2692}">
  <a:tblStyle styleId="{768AEA57-AB66-4DEC-B028-BFAB7E4C2692}"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9EE93337-9149-4720-A89C-782CD8E10EE5}" styleName="Table_1">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42" Type="http://schemas.openxmlformats.org/officeDocument/2006/relationships/slide" Target="slides/slide37.xml"/><Relationship Id="rId47" Type="http://schemas.openxmlformats.org/officeDocument/2006/relationships/slide" Target="slides/slide42.xml"/><Relationship Id="rId21" Type="http://schemas.openxmlformats.org/officeDocument/2006/relationships/slide" Target="slides/slide16.xml"/><Relationship Id="rId84" Type="http://schemas.openxmlformats.org/officeDocument/2006/relationships/slide" Target="slides/slide79.xml"/><Relationship Id="rId89" Type="http://schemas.openxmlformats.org/officeDocument/2006/relationships/slide" Target="slides/slide84.xml"/><Relationship Id="rId63" Type="http://schemas.openxmlformats.org/officeDocument/2006/relationships/slide" Target="slides/slide58.xml"/><Relationship Id="rId68" Type="http://schemas.openxmlformats.org/officeDocument/2006/relationships/slide" Target="slides/slide63.xml"/><Relationship Id="rId16" Type="http://schemas.openxmlformats.org/officeDocument/2006/relationships/slide" Target="slides/slide11.xml"/><Relationship Id="rId32" Type="http://schemas.openxmlformats.org/officeDocument/2006/relationships/slide" Target="slides/slide27.xml"/><Relationship Id="rId37" Type="http://schemas.openxmlformats.org/officeDocument/2006/relationships/slide" Target="slides/slide32.xml"/><Relationship Id="rId11" Type="http://schemas.openxmlformats.org/officeDocument/2006/relationships/slide" Target="slides/slide6.xml"/><Relationship Id="rId74" Type="http://schemas.openxmlformats.org/officeDocument/2006/relationships/slide" Target="slides/slide69.xml"/><Relationship Id="rId79" Type="http://schemas.openxmlformats.org/officeDocument/2006/relationships/slide" Target="slides/slide74.xml"/><Relationship Id="rId53" Type="http://schemas.openxmlformats.org/officeDocument/2006/relationships/slide" Target="slides/slide48.xml"/><Relationship Id="rId58" Type="http://schemas.openxmlformats.org/officeDocument/2006/relationships/slide" Target="slides/slide53.xml"/><Relationship Id="rId102" Type="http://schemas.openxmlformats.org/officeDocument/2006/relationships/customXml" Target="../customXml/item2.xml"/><Relationship Id="rId95" Type="http://schemas.openxmlformats.org/officeDocument/2006/relationships/slide" Target="slides/slide90.xml"/><Relationship Id="rId90" Type="http://schemas.openxmlformats.org/officeDocument/2006/relationships/slide" Target="slides/slide85.xml"/><Relationship Id="rId5" Type="http://schemas.openxmlformats.org/officeDocument/2006/relationships/notesMaster" Target="notesMasters/notesMaster1.xml"/><Relationship Id="rId43" Type="http://schemas.openxmlformats.org/officeDocument/2006/relationships/slide" Target="slides/slide38.xml"/><Relationship Id="rId48" Type="http://schemas.openxmlformats.org/officeDocument/2006/relationships/slide" Target="slides/slide43.xml"/><Relationship Id="rId22" Type="http://schemas.openxmlformats.org/officeDocument/2006/relationships/slide" Target="slides/slide17.xml"/><Relationship Id="rId27" Type="http://schemas.openxmlformats.org/officeDocument/2006/relationships/slide" Target="slides/slide22.xml"/><Relationship Id="rId64" Type="http://schemas.openxmlformats.org/officeDocument/2006/relationships/slide" Target="slides/slide59.xml"/><Relationship Id="rId69" Type="http://schemas.openxmlformats.org/officeDocument/2006/relationships/slide" Target="slides/slide64.xml"/><Relationship Id="rId85" Type="http://schemas.openxmlformats.org/officeDocument/2006/relationships/slide" Target="slides/slide80.xml"/><Relationship Id="rId80" Type="http://schemas.openxmlformats.org/officeDocument/2006/relationships/slide" Target="slides/slide75.xml"/><Relationship Id="rId46" Type="http://schemas.openxmlformats.org/officeDocument/2006/relationships/slide" Target="slides/slide41.xml"/><Relationship Id="rId33" Type="http://schemas.openxmlformats.org/officeDocument/2006/relationships/slide" Target="slides/slide28.xml"/><Relationship Id="rId38" Type="http://schemas.openxmlformats.org/officeDocument/2006/relationships/slide" Target="slides/slide33.xml"/><Relationship Id="rId25" Type="http://schemas.openxmlformats.org/officeDocument/2006/relationships/slide" Target="slides/slide20.xml"/><Relationship Id="rId12" Type="http://schemas.openxmlformats.org/officeDocument/2006/relationships/slide" Target="slides/slide7.xml"/><Relationship Id="rId17" Type="http://schemas.openxmlformats.org/officeDocument/2006/relationships/slide" Target="slides/slide12.xml"/><Relationship Id="rId67" Type="http://schemas.openxmlformats.org/officeDocument/2006/relationships/slide" Target="slides/slide62.xml"/><Relationship Id="rId59" Type="http://schemas.openxmlformats.org/officeDocument/2006/relationships/slide" Target="slides/slide54.xml"/><Relationship Id="rId103" Type="http://schemas.openxmlformats.org/officeDocument/2006/relationships/customXml" Target="../customXml/item3.xml"/><Relationship Id="rId41" Type="http://schemas.openxmlformats.org/officeDocument/2006/relationships/slide" Target="slides/slide36.xml"/><Relationship Id="rId20" Type="http://schemas.openxmlformats.org/officeDocument/2006/relationships/slide" Target="slides/slide15.xml"/><Relationship Id="rId96" Type="http://schemas.openxmlformats.org/officeDocument/2006/relationships/slide" Target="slides/slide91.xml"/><Relationship Id="rId91" Type="http://schemas.openxmlformats.org/officeDocument/2006/relationships/slide" Target="slides/slide86.xml"/><Relationship Id="rId83" Type="http://schemas.openxmlformats.org/officeDocument/2006/relationships/slide" Target="slides/slide78.xml"/><Relationship Id="rId88" Type="http://schemas.openxmlformats.org/officeDocument/2006/relationships/slide" Target="slides/slide83.xml"/><Relationship Id="rId75" Type="http://schemas.openxmlformats.org/officeDocument/2006/relationships/slide" Target="slides/slide70.xml"/><Relationship Id="rId70" Type="http://schemas.openxmlformats.org/officeDocument/2006/relationships/slide" Target="slides/slide65.xml"/><Relationship Id="rId62" Type="http://schemas.openxmlformats.org/officeDocument/2006/relationships/slide" Target="slides/slide57.xml"/><Relationship Id="rId54" Type="http://schemas.openxmlformats.org/officeDocument/2006/relationships/slide" Target="slides/slide49.xml"/><Relationship Id="rId1" Type="http://schemas.openxmlformats.org/officeDocument/2006/relationships/theme" Target="theme/theme2.xml"/><Relationship Id="rId6" Type="http://schemas.openxmlformats.org/officeDocument/2006/relationships/slide" Target="slides/slide1.xml"/><Relationship Id="rId49" Type="http://schemas.openxmlformats.org/officeDocument/2006/relationships/slide" Target="slides/slide44.xml"/><Relationship Id="rId36" Type="http://schemas.openxmlformats.org/officeDocument/2006/relationships/slide" Target="slides/slide31.xml"/><Relationship Id="rId23" Type="http://schemas.openxmlformats.org/officeDocument/2006/relationships/slide" Target="slides/slide18.xml"/><Relationship Id="rId28" Type="http://schemas.openxmlformats.org/officeDocument/2006/relationships/slide" Target="slides/slide23.xml"/><Relationship Id="rId15" Type="http://schemas.openxmlformats.org/officeDocument/2006/relationships/slide" Target="slides/slide10.xml"/><Relationship Id="rId57" Type="http://schemas.openxmlformats.org/officeDocument/2006/relationships/slide" Target="slides/slide52.xml"/><Relationship Id="rId44" Type="http://schemas.openxmlformats.org/officeDocument/2006/relationships/slide" Target="slides/slide39.xml"/><Relationship Id="rId31" Type="http://schemas.openxmlformats.org/officeDocument/2006/relationships/slide" Target="slides/slide26.xml"/><Relationship Id="rId94" Type="http://schemas.openxmlformats.org/officeDocument/2006/relationships/slide" Target="slides/slide89.xml"/><Relationship Id="rId99" Type="http://schemas.openxmlformats.org/officeDocument/2006/relationships/font" Target="fonts/Roboto-italic.fntdata"/><Relationship Id="rId10" Type="http://schemas.openxmlformats.org/officeDocument/2006/relationships/slide" Target="slides/slide5.xml"/><Relationship Id="rId86" Type="http://schemas.openxmlformats.org/officeDocument/2006/relationships/slide" Target="slides/slide81.xml"/><Relationship Id="rId81" Type="http://schemas.openxmlformats.org/officeDocument/2006/relationships/slide" Target="slides/slide76.xml"/><Relationship Id="rId73" Type="http://schemas.openxmlformats.org/officeDocument/2006/relationships/slide" Target="slides/slide68.xml"/><Relationship Id="rId78" Type="http://schemas.openxmlformats.org/officeDocument/2006/relationships/slide" Target="slides/slide73.xml"/><Relationship Id="rId65" Type="http://schemas.openxmlformats.org/officeDocument/2006/relationships/slide" Target="slides/slide60.xml"/><Relationship Id="rId60" Type="http://schemas.openxmlformats.org/officeDocument/2006/relationships/slide" Target="slides/slide55.xml"/><Relationship Id="rId52" Type="http://schemas.openxmlformats.org/officeDocument/2006/relationships/slide" Target="slides/slide47.xml"/><Relationship Id="rId101" Type="http://schemas.openxmlformats.org/officeDocument/2006/relationships/customXml" Target="../customXml/item1.xml"/><Relationship Id="rId4" Type="http://schemas.openxmlformats.org/officeDocument/2006/relationships/slideMaster" Target="slideMasters/slideMaster1.xml"/><Relationship Id="rId9" Type="http://schemas.openxmlformats.org/officeDocument/2006/relationships/slide" Target="slides/slide4.xml"/><Relationship Id="rId39" Type="http://schemas.openxmlformats.org/officeDocument/2006/relationships/slide" Target="slides/slide34.xml"/><Relationship Id="rId13" Type="http://schemas.openxmlformats.org/officeDocument/2006/relationships/slide" Target="slides/slide8.xml"/><Relationship Id="rId18" Type="http://schemas.openxmlformats.org/officeDocument/2006/relationships/slide" Target="slides/slide13.xml"/><Relationship Id="rId34" Type="http://schemas.openxmlformats.org/officeDocument/2006/relationships/slide" Target="slides/slide29.xml"/><Relationship Id="rId97" Type="http://schemas.openxmlformats.org/officeDocument/2006/relationships/font" Target="fonts/Roboto-regular.fntdata"/><Relationship Id="rId76" Type="http://schemas.openxmlformats.org/officeDocument/2006/relationships/slide" Target="slides/slide71.xml"/><Relationship Id="rId50" Type="http://schemas.openxmlformats.org/officeDocument/2006/relationships/slide" Target="slides/slide45.xml"/><Relationship Id="rId55" Type="http://schemas.openxmlformats.org/officeDocument/2006/relationships/slide" Target="slides/slide50.xml"/><Relationship Id="rId92" Type="http://schemas.openxmlformats.org/officeDocument/2006/relationships/slide" Target="slides/slide87.xml"/><Relationship Id="rId7" Type="http://schemas.openxmlformats.org/officeDocument/2006/relationships/slide" Target="slides/slide2.xml"/><Relationship Id="rId71" Type="http://schemas.openxmlformats.org/officeDocument/2006/relationships/slide" Target="slides/slide66.xml"/><Relationship Id="rId29" Type="http://schemas.openxmlformats.org/officeDocument/2006/relationships/slide" Target="slides/slide24.xml"/><Relationship Id="rId2" Type="http://schemas.openxmlformats.org/officeDocument/2006/relationships/presProps" Target="presProps.xml"/><Relationship Id="rId40" Type="http://schemas.openxmlformats.org/officeDocument/2006/relationships/slide" Target="slides/slide35.xml"/><Relationship Id="rId45" Type="http://schemas.openxmlformats.org/officeDocument/2006/relationships/slide" Target="slides/slide40.xml"/><Relationship Id="rId24" Type="http://schemas.openxmlformats.org/officeDocument/2006/relationships/slide" Target="slides/slide19.xml"/><Relationship Id="rId87" Type="http://schemas.openxmlformats.org/officeDocument/2006/relationships/slide" Target="slides/slide82.xml"/><Relationship Id="rId66" Type="http://schemas.openxmlformats.org/officeDocument/2006/relationships/slide" Target="slides/slide61.xml"/><Relationship Id="rId82" Type="http://schemas.openxmlformats.org/officeDocument/2006/relationships/slide" Target="slides/slide77.xml"/><Relationship Id="rId61" Type="http://schemas.openxmlformats.org/officeDocument/2006/relationships/slide" Target="slides/slide56.xml"/><Relationship Id="rId19" Type="http://schemas.openxmlformats.org/officeDocument/2006/relationships/slide" Target="slides/slide14.xml"/><Relationship Id="rId100" Type="http://schemas.openxmlformats.org/officeDocument/2006/relationships/font" Target="fonts/Roboto-boldItalic.fntdata"/><Relationship Id="rId30" Type="http://schemas.openxmlformats.org/officeDocument/2006/relationships/slide" Target="slides/slide25.xml"/><Relationship Id="rId35" Type="http://schemas.openxmlformats.org/officeDocument/2006/relationships/slide" Target="slides/slide30.xml"/><Relationship Id="rId14" Type="http://schemas.openxmlformats.org/officeDocument/2006/relationships/slide" Target="slides/slide9.xml"/><Relationship Id="rId77" Type="http://schemas.openxmlformats.org/officeDocument/2006/relationships/slide" Target="slides/slide72.xml"/><Relationship Id="rId56" Type="http://schemas.openxmlformats.org/officeDocument/2006/relationships/slide" Target="slides/slide51.xml"/><Relationship Id="rId98" Type="http://schemas.openxmlformats.org/officeDocument/2006/relationships/font" Target="fonts/Roboto-bold.fntdata"/><Relationship Id="rId93" Type="http://schemas.openxmlformats.org/officeDocument/2006/relationships/slide" Target="slides/slide88.xml"/><Relationship Id="rId8" Type="http://schemas.openxmlformats.org/officeDocument/2006/relationships/slide" Target="slides/slide3.xml"/><Relationship Id="rId72" Type="http://schemas.openxmlformats.org/officeDocument/2006/relationships/slide" Target="slides/slide67.xml"/><Relationship Id="rId51" Type="http://schemas.openxmlformats.org/officeDocument/2006/relationships/slide" Target="slides/slide46.xml"/><Relationship Id="rId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5" name="Shape 1885"/>
        <p:cNvGrpSpPr/>
        <p:nvPr/>
      </p:nvGrpSpPr>
      <p:grpSpPr>
        <a:xfrm>
          <a:off x="0" y="0"/>
          <a:ext cx="0" cy="0"/>
          <a:chOff x="0" y="0"/>
          <a:chExt cx="0" cy="0"/>
        </a:xfrm>
      </p:grpSpPr>
      <p:sp>
        <p:nvSpPr>
          <p:cNvPr id="1886" name="Google Shape;1886;g19d1c354f08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87" name="Google Shape;1887;g19d1c354f08_0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88" name="Google Shape;1888;g19d1c354f08_0_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4" name="Shape 1964"/>
        <p:cNvGrpSpPr/>
        <p:nvPr/>
      </p:nvGrpSpPr>
      <p:grpSpPr>
        <a:xfrm>
          <a:off x="0" y="0"/>
          <a:ext cx="0" cy="0"/>
          <a:chOff x="0" y="0"/>
          <a:chExt cx="0" cy="0"/>
        </a:xfrm>
      </p:grpSpPr>
      <p:sp>
        <p:nvSpPr>
          <p:cNvPr id="1965" name="Google Shape;1965;g19d1c354f08_0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66" name="Google Shape;1966;g19d1c354f08_0_4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67" name="Google Shape;1967;g19d1c354f08_0_4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2" name="Shape 1972"/>
        <p:cNvGrpSpPr/>
        <p:nvPr/>
      </p:nvGrpSpPr>
      <p:grpSpPr>
        <a:xfrm>
          <a:off x="0" y="0"/>
          <a:ext cx="0" cy="0"/>
          <a:chOff x="0" y="0"/>
          <a:chExt cx="0" cy="0"/>
        </a:xfrm>
      </p:grpSpPr>
      <p:sp>
        <p:nvSpPr>
          <p:cNvPr id="1973" name="Google Shape;1973;g19a876e4db8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74" name="Google Shape;1974;g19a876e4db8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Mention that this was chosen based on MOO and trades</a:t>
            </a:r>
            <a:endParaRPr/>
          </a:p>
        </p:txBody>
      </p:sp>
      <p:sp>
        <p:nvSpPr>
          <p:cNvPr id="1975" name="Google Shape;1975;g19a876e4db8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1" name="Shape 1981"/>
        <p:cNvGrpSpPr/>
        <p:nvPr/>
      </p:nvGrpSpPr>
      <p:grpSpPr>
        <a:xfrm>
          <a:off x="0" y="0"/>
          <a:ext cx="0" cy="0"/>
          <a:chOff x="0" y="0"/>
          <a:chExt cx="0" cy="0"/>
        </a:xfrm>
      </p:grpSpPr>
      <p:sp>
        <p:nvSpPr>
          <p:cNvPr id="1982" name="Google Shape;1982;g19a876e4db8_0_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83" name="Google Shape;1983;g19a876e4db8_0_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4" name="Google Shape;1984;g19a876e4db8_0_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04" name="Shape 2004"/>
        <p:cNvGrpSpPr/>
        <p:nvPr/>
      </p:nvGrpSpPr>
      <p:grpSpPr>
        <a:xfrm>
          <a:off x="0" y="0"/>
          <a:ext cx="0" cy="0"/>
          <a:chOff x="0" y="0"/>
          <a:chExt cx="0" cy="0"/>
        </a:xfrm>
      </p:grpSpPr>
      <p:sp>
        <p:nvSpPr>
          <p:cNvPr id="2005" name="Google Shape;2005;g19a876e4db8_10_1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06" name="Google Shape;2006;g19a876e4db8_10_1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07" name="Google Shape;2007;g19a876e4db8_10_1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0" name="Shape 2040"/>
        <p:cNvGrpSpPr/>
        <p:nvPr/>
      </p:nvGrpSpPr>
      <p:grpSpPr>
        <a:xfrm>
          <a:off x="0" y="0"/>
          <a:ext cx="0" cy="0"/>
          <a:chOff x="0" y="0"/>
          <a:chExt cx="0" cy="0"/>
        </a:xfrm>
      </p:grpSpPr>
      <p:sp>
        <p:nvSpPr>
          <p:cNvPr id="2041" name="Google Shape;2041;g19a876e4db8_10_1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42" name="Google Shape;2042;g19a876e4db8_10_1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43" name="Google Shape;2043;g19a876e4db8_10_12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69" name="Shape 2069"/>
        <p:cNvGrpSpPr/>
        <p:nvPr/>
      </p:nvGrpSpPr>
      <p:grpSpPr>
        <a:xfrm>
          <a:off x="0" y="0"/>
          <a:ext cx="0" cy="0"/>
          <a:chOff x="0" y="0"/>
          <a:chExt cx="0" cy="0"/>
        </a:xfrm>
      </p:grpSpPr>
      <p:sp>
        <p:nvSpPr>
          <p:cNvPr id="2070" name="Google Shape;2070;g19a876e4db8_10_13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71" name="Google Shape;2071;g19a876e4db8_10_13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2" name="Google Shape;2072;g19a876e4db8_10_13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1" name="Shape 2091"/>
        <p:cNvGrpSpPr/>
        <p:nvPr/>
      </p:nvGrpSpPr>
      <p:grpSpPr>
        <a:xfrm>
          <a:off x="0" y="0"/>
          <a:ext cx="0" cy="0"/>
          <a:chOff x="0" y="0"/>
          <a:chExt cx="0" cy="0"/>
        </a:xfrm>
      </p:grpSpPr>
      <p:sp>
        <p:nvSpPr>
          <p:cNvPr id="2092" name="Google Shape;2092;g19d1c354f08_0_4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093" name="Google Shape;2093;g19d1c354f08_0_4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4" name="Google Shape;2094;g19d1c354f08_0_4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9" name="Shape 2099"/>
        <p:cNvGrpSpPr/>
        <p:nvPr/>
      </p:nvGrpSpPr>
      <p:grpSpPr>
        <a:xfrm>
          <a:off x="0" y="0"/>
          <a:ext cx="0" cy="0"/>
          <a:chOff x="0" y="0"/>
          <a:chExt cx="0" cy="0"/>
        </a:xfrm>
      </p:grpSpPr>
      <p:sp>
        <p:nvSpPr>
          <p:cNvPr id="2100" name="Google Shape;2100;g19d1c354f08_0_379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01" name="Google Shape;2101;g19d1c354f08_0_379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02" name="Google Shape;2102;g19d1c354f08_0_379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7" name="Shape 2107"/>
        <p:cNvGrpSpPr/>
        <p:nvPr/>
      </p:nvGrpSpPr>
      <p:grpSpPr>
        <a:xfrm>
          <a:off x="0" y="0"/>
          <a:ext cx="0" cy="0"/>
          <a:chOff x="0" y="0"/>
          <a:chExt cx="0" cy="0"/>
        </a:xfrm>
      </p:grpSpPr>
      <p:sp>
        <p:nvSpPr>
          <p:cNvPr id="2108" name="Google Shape;2108;g19d1c354f08_0_37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09" name="Google Shape;2109;g19d1c354f08_0_379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10" name="Google Shape;2110;g19d1c354f08_0_379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6" name="Shape 2126"/>
        <p:cNvGrpSpPr/>
        <p:nvPr/>
      </p:nvGrpSpPr>
      <p:grpSpPr>
        <a:xfrm>
          <a:off x="0" y="0"/>
          <a:ext cx="0" cy="0"/>
          <a:chOff x="0" y="0"/>
          <a:chExt cx="0" cy="0"/>
        </a:xfrm>
      </p:grpSpPr>
      <p:sp>
        <p:nvSpPr>
          <p:cNvPr id="2127" name="Google Shape;2127;g19f3a3c120f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28" name="Google Shape;2128;g19f3a3c120f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 moved the location of 14</a:t>
            </a:r>
            <a:br>
              <a:rPr lang="en-US"/>
            </a:br>
            <a:r>
              <a:rPr lang="en-US"/>
              <a:t>Mention that the bolded risks are the risks we will addressing mitigation strategies for</a:t>
            </a:r>
            <a:endParaRPr/>
          </a:p>
        </p:txBody>
      </p:sp>
      <p:sp>
        <p:nvSpPr>
          <p:cNvPr id="2129" name="Google Shape;2129;g19f3a3c120f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4" name="Shape 1894"/>
        <p:cNvGrpSpPr/>
        <p:nvPr/>
      </p:nvGrpSpPr>
      <p:grpSpPr>
        <a:xfrm>
          <a:off x="0" y="0"/>
          <a:ext cx="0" cy="0"/>
          <a:chOff x="0" y="0"/>
          <a:chExt cx="0" cy="0"/>
        </a:xfrm>
      </p:grpSpPr>
      <p:sp>
        <p:nvSpPr>
          <p:cNvPr id="1895" name="Google Shape;1895;g19d1c354f08_0_37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896" name="Google Shape;1896;g19d1c354f08_0_37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7" name="Google Shape;1897;g19d1c354f08_0_371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5" name="Shape 2145"/>
        <p:cNvGrpSpPr/>
        <p:nvPr/>
      </p:nvGrpSpPr>
      <p:grpSpPr>
        <a:xfrm>
          <a:off x="0" y="0"/>
          <a:ext cx="0" cy="0"/>
          <a:chOff x="0" y="0"/>
          <a:chExt cx="0" cy="0"/>
        </a:xfrm>
      </p:grpSpPr>
      <p:sp>
        <p:nvSpPr>
          <p:cNvPr id="2146" name="Google Shape;2146;g19a876e4db8_0_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47" name="Google Shape;2147;g19a876e4db8_0_9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Quickly brief that these correspond to the component design risks</a:t>
            </a:r>
            <a:endParaRPr/>
          </a:p>
        </p:txBody>
      </p:sp>
      <p:sp>
        <p:nvSpPr>
          <p:cNvPr id="2148" name="Google Shape;2148;g19a876e4db8_0_9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5" name="Shape 2165"/>
        <p:cNvGrpSpPr/>
        <p:nvPr/>
      </p:nvGrpSpPr>
      <p:grpSpPr>
        <a:xfrm>
          <a:off x="0" y="0"/>
          <a:ext cx="0" cy="0"/>
          <a:chOff x="0" y="0"/>
          <a:chExt cx="0" cy="0"/>
        </a:xfrm>
      </p:grpSpPr>
      <p:sp>
        <p:nvSpPr>
          <p:cNvPr id="2166" name="Google Shape;2166;g19a876e4db8_0_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67" name="Google Shape;2167;g19a876e4db8_0_1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8" name="Google Shape;2168;g19a876e4db8_0_1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85" name="Shape 2185"/>
        <p:cNvGrpSpPr/>
        <p:nvPr/>
      </p:nvGrpSpPr>
      <p:grpSpPr>
        <a:xfrm>
          <a:off x="0" y="0"/>
          <a:ext cx="0" cy="0"/>
          <a:chOff x="0" y="0"/>
          <a:chExt cx="0" cy="0"/>
        </a:xfrm>
      </p:grpSpPr>
      <p:sp>
        <p:nvSpPr>
          <p:cNvPr id="2186" name="Google Shape;2186;g19a876e4db8_0_3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87" name="Google Shape;2187;g19a876e4db8_0_3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88" name="Google Shape;2188;g19a876e4db8_0_3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5" name="Shape 2205"/>
        <p:cNvGrpSpPr/>
        <p:nvPr/>
      </p:nvGrpSpPr>
      <p:grpSpPr>
        <a:xfrm>
          <a:off x="0" y="0"/>
          <a:ext cx="0" cy="0"/>
          <a:chOff x="0" y="0"/>
          <a:chExt cx="0" cy="0"/>
        </a:xfrm>
      </p:grpSpPr>
      <p:sp>
        <p:nvSpPr>
          <p:cNvPr id="2206" name="Google Shape;2206;g19f3a3c120f_0_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07" name="Google Shape;2207;g19f3a3c120f_0_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08" name="Google Shape;2208;g19f3a3c120f_0_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5" name="Shape 2225"/>
        <p:cNvGrpSpPr/>
        <p:nvPr/>
      </p:nvGrpSpPr>
      <p:grpSpPr>
        <a:xfrm>
          <a:off x="0" y="0"/>
          <a:ext cx="0" cy="0"/>
          <a:chOff x="0" y="0"/>
          <a:chExt cx="0" cy="0"/>
        </a:xfrm>
      </p:grpSpPr>
      <p:sp>
        <p:nvSpPr>
          <p:cNvPr id="2226" name="Google Shape;2226;g19a876e4db8_0_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27" name="Google Shape;2227;g19a876e4db8_0_7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8" name="Google Shape;2228;g19a876e4db8_0_7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5" name="Shape 2245"/>
        <p:cNvGrpSpPr/>
        <p:nvPr/>
      </p:nvGrpSpPr>
      <p:grpSpPr>
        <a:xfrm>
          <a:off x="0" y="0"/>
          <a:ext cx="0" cy="0"/>
          <a:chOff x="0" y="0"/>
          <a:chExt cx="0" cy="0"/>
        </a:xfrm>
      </p:grpSpPr>
      <p:sp>
        <p:nvSpPr>
          <p:cNvPr id="2246" name="Google Shape;2246;g19a876e4db8_0_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47" name="Google Shape;2247;g19a876e4db8_0_5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48" name="Google Shape;2248;g19a876e4db8_0_5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65" name="Shape 2265"/>
        <p:cNvGrpSpPr/>
        <p:nvPr/>
      </p:nvGrpSpPr>
      <p:grpSpPr>
        <a:xfrm>
          <a:off x="0" y="0"/>
          <a:ext cx="0" cy="0"/>
          <a:chOff x="0" y="0"/>
          <a:chExt cx="0" cy="0"/>
        </a:xfrm>
      </p:grpSpPr>
      <p:sp>
        <p:nvSpPr>
          <p:cNvPr id="2266" name="Google Shape;2266;g19d1c354f08_0_5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67" name="Google Shape;2267;g19d1c354f08_0_5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68" name="Google Shape;2268;g19d1c354f08_0_5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3" name="Shape 2273"/>
        <p:cNvGrpSpPr/>
        <p:nvPr/>
      </p:nvGrpSpPr>
      <p:grpSpPr>
        <a:xfrm>
          <a:off x="0" y="0"/>
          <a:ext cx="0" cy="0"/>
          <a:chOff x="0" y="0"/>
          <a:chExt cx="0" cy="0"/>
        </a:xfrm>
      </p:grpSpPr>
      <p:sp>
        <p:nvSpPr>
          <p:cNvPr id="2274" name="Google Shape;2274;g19a876e4db8_0_1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75" name="Google Shape;2275;g19a876e4db8_0_1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70000"/>
              </a:lnSpc>
              <a:spcBef>
                <a:spcPts val="1000"/>
              </a:spcBef>
              <a:spcAft>
                <a:spcPts val="0"/>
              </a:spcAft>
              <a:buNone/>
            </a:pPr>
            <a:r>
              <a:t/>
            </a:r>
            <a:endParaRPr sz="100"/>
          </a:p>
        </p:txBody>
      </p:sp>
      <p:sp>
        <p:nvSpPr>
          <p:cNvPr id="2276" name="Google Shape;2276;g19a876e4db8_0_1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2" name="Shape 2282"/>
        <p:cNvGrpSpPr/>
        <p:nvPr/>
      </p:nvGrpSpPr>
      <p:grpSpPr>
        <a:xfrm>
          <a:off x="0" y="0"/>
          <a:ext cx="0" cy="0"/>
          <a:chOff x="0" y="0"/>
          <a:chExt cx="0" cy="0"/>
        </a:xfrm>
      </p:grpSpPr>
      <p:sp>
        <p:nvSpPr>
          <p:cNvPr id="2283" name="Google Shape;2283;g19a876e4db8_0_1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84" name="Google Shape;2284;g19a876e4db8_0_1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85" name="Google Shape;2285;g19a876e4db8_0_1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1" name="Shape 2291"/>
        <p:cNvGrpSpPr/>
        <p:nvPr/>
      </p:nvGrpSpPr>
      <p:grpSpPr>
        <a:xfrm>
          <a:off x="0" y="0"/>
          <a:ext cx="0" cy="0"/>
          <a:chOff x="0" y="0"/>
          <a:chExt cx="0" cy="0"/>
        </a:xfrm>
      </p:grpSpPr>
      <p:sp>
        <p:nvSpPr>
          <p:cNvPr id="2292" name="Google Shape;2292;g19a876e4db8_0_1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93" name="Google Shape;2293;g19a876e4db8_0_1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lnSpc>
                <a:spcPct val="70000"/>
              </a:lnSpc>
              <a:spcBef>
                <a:spcPts val="1000"/>
              </a:spcBef>
              <a:spcAft>
                <a:spcPts val="0"/>
              </a:spcAft>
              <a:buNone/>
            </a:pPr>
            <a:r>
              <a:t/>
            </a:r>
            <a:endParaRPr/>
          </a:p>
        </p:txBody>
      </p:sp>
      <p:sp>
        <p:nvSpPr>
          <p:cNvPr id="2294" name="Google Shape;2294;g19a876e4db8_0_13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02" name="Shape 1902"/>
        <p:cNvGrpSpPr/>
        <p:nvPr/>
      </p:nvGrpSpPr>
      <p:grpSpPr>
        <a:xfrm>
          <a:off x="0" y="0"/>
          <a:ext cx="0" cy="0"/>
          <a:chOff x="0" y="0"/>
          <a:chExt cx="0" cy="0"/>
        </a:xfrm>
      </p:grpSpPr>
      <p:sp>
        <p:nvSpPr>
          <p:cNvPr id="1903" name="Google Shape;1903;g19d1c354f08_0_3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04" name="Google Shape;1904;g19d1c354f08_0_3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05" name="Google Shape;1905;g19d1c354f08_0_3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0" name="Shape 2300"/>
        <p:cNvGrpSpPr/>
        <p:nvPr/>
      </p:nvGrpSpPr>
      <p:grpSpPr>
        <a:xfrm>
          <a:off x="0" y="0"/>
          <a:ext cx="0" cy="0"/>
          <a:chOff x="0" y="0"/>
          <a:chExt cx="0" cy="0"/>
        </a:xfrm>
      </p:grpSpPr>
      <p:sp>
        <p:nvSpPr>
          <p:cNvPr id="2301" name="Google Shape;2301;g19a876e4db8_10_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02" name="Google Shape;2302;g19a876e4db8_10_8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03" name="Google Shape;2303;g19a876e4db8_10_8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7" name="Shape 2307"/>
        <p:cNvGrpSpPr/>
        <p:nvPr/>
      </p:nvGrpSpPr>
      <p:grpSpPr>
        <a:xfrm>
          <a:off x="0" y="0"/>
          <a:ext cx="0" cy="0"/>
          <a:chOff x="0" y="0"/>
          <a:chExt cx="0" cy="0"/>
        </a:xfrm>
      </p:grpSpPr>
      <p:sp>
        <p:nvSpPr>
          <p:cNvPr id="2308" name="Google Shape;2308;g19a876e4db8_0_16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09" name="Google Shape;2309;g19a876e4db8_0_16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Mention the </a:t>
            </a:r>
            <a:r>
              <a:rPr lang="en-US"/>
              <a:t>separated</a:t>
            </a:r>
            <a:r>
              <a:rPr lang="en-US"/>
              <a:t> plots in the appendix </a:t>
            </a:r>
            <a:endParaRPr/>
          </a:p>
        </p:txBody>
      </p:sp>
      <p:sp>
        <p:nvSpPr>
          <p:cNvPr id="2310" name="Google Shape;2310;g19a876e4db8_0_16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7" name="Shape 2317"/>
        <p:cNvGrpSpPr/>
        <p:nvPr/>
      </p:nvGrpSpPr>
      <p:grpSpPr>
        <a:xfrm>
          <a:off x="0" y="0"/>
          <a:ext cx="0" cy="0"/>
          <a:chOff x="0" y="0"/>
          <a:chExt cx="0" cy="0"/>
        </a:xfrm>
      </p:grpSpPr>
      <p:sp>
        <p:nvSpPr>
          <p:cNvPr id="2318" name="Google Shape;2318;g19a876e4db8_10_9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19" name="Google Shape;2319;g19a876e4db8_10_9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0" name="Google Shape;2320;g19a876e4db8_10_9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24" name="Shape 2324"/>
        <p:cNvGrpSpPr/>
        <p:nvPr/>
      </p:nvGrpSpPr>
      <p:grpSpPr>
        <a:xfrm>
          <a:off x="0" y="0"/>
          <a:ext cx="0" cy="0"/>
          <a:chOff x="0" y="0"/>
          <a:chExt cx="0" cy="0"/>
        </a:xfrm>
      </p:grpSpPr>
      <p:sp>
        <p:nvSpPr>
          <p:cNvPr id="2325" name="Google Shape;2325;g19a876e4db8_45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26" name="Google Shape;2326;g19a876e4db8_45_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7" name="Google Shape;2327;g19a876e4db8_45_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9" name="Shape 2339"/>
        <p:cNvGrpSpPr/>
        <p:nvPr/>
      </p:nvGrpSpPr>
      <p:grpSpPr>
        <a:xfrm>
          <a:off x="0" y="0"/>
          <a:ext cx="0" cy="0"/>
          <a:chOff x="0" y="0"/>
          <a:chExt cx="0" cy="0"/>
        </a:xfrm>
      </p:grpSpPr>
      <p:sp>
        <p:nvSpPr>
          <p:cNvPr id="2340" name="Google Shape;2340;g19a876e4db8_10_6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41" name="Google Shape;2341;g19a876e4db8_10_6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42" name="Google Shape;2342;g19a876e4db8_10_6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3" name="Shape 2353"/>
        <p:cNvGrpSpPr/>
        <p:nvPr/>
      </p:nvGrpSpPr>
      <p:grpSpPr>
        <a:xfrm>
          <a:off x="0" y="0"/>
          <a:ext cx="0" cy="0"/>
          <a:chOff x="0" y="0"/>
          <a:chExt cx="0" cy="0"/>
        </a:xfrm>
      </p:grpSpPr>
      <p:sp>
        <p:nvSpPr>
          <p:cNvPr id="2354" name="Google Shape;2354;g19a876e4db8_45_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55" name="Google Shape;2355;g19a876e4db8_45_1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56" name="Google Shape;2356;g19a876e4db8_45_1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3" name="Shape 2363"/>
        <p:cNvGrpSpPr/>
        <p:nvPr/>
      </p:nvGrpSpPr>
      <p:grpSpPr>
        <a:xfrm>
          <a:off x="0" y="0"/>
          <a:ext cx="0" cy="0"/>
          <a:chOff x="0" y="0"/>
          <a:chExt cx="0" cy="0"/>
        </a:xfrm>
      </p:grpSpPr>
      <p:sp>
        <p:nvSpPr>
          <p:cNvPr id="2364" name="Google Shape;2364;g19a876e4db8_0_1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65" name="Google Shape;2365;g19a876e4db8_0_17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6" name="Google Shape;2366;g19a876e4db8_0_17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2" name="Shape 2372"/>
        <p:cNvGrpSpPr/>
        <p:nvPr/>
      </p:nvGrpSpPr>
      <p:grpSpPr>
        <a:xfrm>
          <a:off x="0" y="0"/>
          <a:ext cx="0" cy="0"/>
          <a:chOff x="0" y="0"/>
          <a:chExt cx="0" cy="0"/>
        </a:xfrm>
      </p:grpSpPr>
      <p:sp>
        <p:nvSpPr>
          <p:cNvPr id="2373" name="Google Shape;2373;g19a876e4db8_0_1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74" name="Google Shape;2374;g19a876e4db8_0_18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Make sure to define GDOP before presenting results</a:t>
            </a:r>
            <a:endParaRPr/>
          </a:p>
        </p:txBody>
      </p:sp>
      <p:sp>
        <p:nvSpPr>
          <p:cNvPr id="2375" name="Google Shape;2375;g19a876e4db8_0_18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2" name="Shape 2382"/>
        <p:cNvGrpSpPr/>
        <p:nvPr/>
      </p:nvGrpSpPr>
      <p:grpSpPr>
        <a:xfrm>
          <a:off x="0" y="0"/>
          <a:ext cx="0" cy="0"/>
          <a:chOff x="0" y="0"/>
          <a:chExt cx="0" cy="0"/>
        </a:xfrm>
      </p:grpSpPr>
      <p:sp>
        <p:nvSpPr>
          <p:cNvPr id="2383" name="Google Shape;2383;g19a876e4db8_0_20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84" name="Google Shape;2384;g19a876e4db8_0_20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5" name="Google Shape;2385;g19a876e4db8_0_20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1" name="Shape 2391"/>
        <p:cNvGrpSpPr/>
        <p:nvPr/>
      </p:nvGrpSpPr>
      <p:grpSpPr>
        <a:xfrm>
          <a:off x="0" y="0"/>
          <a:ext cx="0" cy="0"/>
          <a:chOff x="0" y="0"/>
          <a:chExt cx="0" cy="0"/>
        </a:xfrm>
      </p:grpSpPr>
      <p:sp>
        <p:nvSpPr>
          <p:cNvPr id="2392" name="Google Shape;2392;g19a876e4db8_0_2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393" name="Google Shape;2393;g19a876e4db8_0_21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94" name="Google Shape;2394;g19a876e4db8_0_21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0" name="Shape 1910"/>
        <p:cNvGrpSpPr/>
        <p:nvPr/>
      </p:nvGrpSpPr>
      <p:grpSpPr>
        <a:xfrm>
          <a:off x="0" y="0"/>
          <a:ext cx="0" cy="0"/>
          <a:chOff x="0" y="0"/>
          <a:chExt cx="0" cy="0"/>
        </a:xfrm>
      </p:grpSpPr>
      <p:sp>
        <p:nvSpPr>
          <p:cNvPr id="1911" name="Google Shape;1911;g19d1c354f08_0_37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12" name="Google Shape;1912;g19d1c354f08_0_373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13" name="Google Shape;1913;g19d1c354f08_0_373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9" name="Shape 2399"/>
        <p:cNvGrpSpPr/>
        <p:nvPr/>
      </p:nvGrpSpPr>
      <p:grpSpPr>
        <a:xfrm>
          <a:off x="0" y="0"/>
          <a:ext cx="0" cy="0"/>
          <a:chOff x="0" y="0"/>
          <a:chExt cx="0" cy="0"/>
        </a:xfrm>
      </p:grpSpPr>
      <p:sp>
        <p:nvSpPr>
          <p:cNvPr id="2400" name="Google Shape;2400;g19a876e4db8_0_2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01" name="Google Shape;2401;g19a876e4db8_0_2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02" name="Google Shape;2402;g19a876e4db8_0_21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7" name="Shape 2407"/>
        <p:cNvGrpSpPr/>
        <p:nvPr/>
      </p:nvGrpSpPr>
      <p:grpSpPr>
        <a:xfrm>
          <a:off x="0" y="0"/>
          <a:ext cx="0" cy="0"/>
          <a:chOff x="0" y="0"/>
          <a:chExt cx="0" cy="0"/>
        </a:xfrm>
      </p:grpSpPr>
      <p:sp>
        <p:nvSpPr>
          <p:cNvPr id="2408" name="Google Shape;2408;g19a876e4db8_0_23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09" name="Google Shape;2409;g19a876e4db8_0_23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10" name="Google Shape;2410;g19a876e4db8_0_23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18" name="Shape 2418"/>
        <p:cNvGrpSpPr/>
        <p:nvPr/>
      </p:nvGrpSpPr>
      <p:grpSpPr>
        <a:xfrm>
          <a:off x="0" y="0"/>
          <a:ext cx="0" cy="0"/>
          <a:chOff x="0" y="0"/>
          <a:chExt cx="0" cy="0"/>
        </a:xfrm>
      </p:grpSpPr>
      <p:sp>
        <p:nvSpPr>
          <p:cNvPr id="2419" name="Google Shape;2419;g19d1c354f08_0_6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20" name="Google Shape;2420;g19d1c354f08_0_6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21" name="Google Shape;2421;g19d1c354f08_0_6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6" name="Shape 2426"/>
        <p:cNvGrpSpPr/>
        <p:nvPr/>
      </p:nvGrpSpPr>
      <p:grpSpPr>
        <a:xfrm>
          <a:off x="0" y="0"/>
          <a:ext cx="0" cy="0"/>
          <a:chOff x="0" y="0"/>
          <a:chExt cx="0" cy="0"/>
        </a:xfrm>
      </p:grpSpPr>
      <p:sp>
        <p:nvSpPr>
          <p:cNvPr id="2427" name="Google Shape;2427;g1a11d368cee_1_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28" name="Google Shape;2428;g1a11d368cee_1_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Use as segue</a:t>
            </a:r>
            <a:endParaRPr/>
          </a:p>
        </p:txBody>
      </p:sp>
      <p:sp>
        <p:nvSpPr>
          <p:cNvPr id="2429" name="Google Shape;2429;g1a11d368cee_1_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9" name="Shape 2439"/>
        <p:cNvGrpSpPr/>
        <p:nvPr/>
      </p:nvGrpSpPr>
      <p:grpSpPr>
        <a:xfrm>
          <a:off x="0" y="0"/>
          <a:ext cx="0" cy="0"/>
          <a:chOff x="0" y="0"/>
          <a:chExt cx="0" cy="0"/>
        </a:xfrm>
      </p:grpSpPr>
      <p:sp>
        <p:nvSpPr>
          <p:cNvPr id="2440" name="Google Shape;2440;g19a876e4db8_0_26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41" name="Google Shape;2441;g19a876e4db8_0_26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42" name="Google Shape;2442;g19a876e4db8_0_26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8" name="Shape 2448"/>
        <p:cNvGrpSpPr/>
        <p:nvPr/>
      </p:nvGrpSpPr>
      <p:grpSpPr>
        <a:xfrm>
          <a:off x="0" y="0"/>
          <a:ext cx="0" cy="0"/>
          <a:chOff x="0" y="0"/>
          <a:chExt cx="0" cy="0"/>
        </a:xfrm>
      </p:grpSpPr>
      <p:sp>
        <p:nvSpPr>
          <p:cNvPr id="2449" name="Google Shape;2449;g19a876e4db8_0_2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50" name="Google Shape;2450;g19a876e4db8_0_27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1" name="Google Shape;2451;g19a876e4db8_0_27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57" name="Shape 2457"/>
        <p:cNvGrpSpPr/>
        <p:nvPr/>
      </p:nvGrpSpPr>
      <p:grpSpPr>
        <a:xfrm>
          <a:off x="0" y="0"/>
          <a:ext cx="0" cy="0"/>
          <a:chOff x="0" y="0"/>
          <a:chExt cx="0" cy="0"/>
        </a:xfrm>
      </p:grpSpPr>
      <p:sp>
        <p:nvSpPr>
          <p:cNvPr id="2458" name="Google Shape;2458;g19a876e4db8_0_2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59" name="Google Shape;2459;g19a876e4db8_0_28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0" name="Google Shape;2460;g19a876e4db8_0_28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5" name="Shape 2465"/>
        <p:cNvGrpSpPr/>
        <p:nvPr/>
      </p:nvGrpSpPr>
      <p:grpSpPr>
        <a:xfrm>
          <a:off x="0" y="0"/>
          <a:ext cx="0" cy="0"/>
          <a:chOff x="0" y="0"/>
          <a:chExt cx="0" cy="0"/>
        </a:xfrm>
      </p:grpSpPr>
      <p:sp>
        <p:nvSpPr>
          <p:cNvPr id="2466" name="Google Shape;2466;g19a876e4db8_0_29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67" name="Google Shape;2467;g19a876e4db8_0_29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68" name="Google Shape;2468;g19a876e4db8_0_29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4" name="Shape 2474"/>
        <p:cNvGrpSpPr/>
        <p:nvPr/>
      </p:nvGrpSpPr>
      <p:grpSpPr>
        <a:xfrm>
          <a:off x="0" y="0"/>
          <a:ext cx="0" cy="0"/>
          <a:chOff x="0" y="0"/>
          <a:chExt cx="0" cy="0"/>
        </a:xfrm>
      </p:grpSpPr>
      <p:sp>
        <p:nvSpPr>
          <p:cNvPr id="2475" name="Google Shape;2475;g19a876e4db8_45_99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76" name="Google Shape;2476;g19a876e4db8_45_99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77" name="Google Shape;2477;g19a876e4db8_45_99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83" name="Shape 2483"/>
        <p:cNvGrpSpPr/>
        <p:nvPr/>
      </p:nvGrpSpPr>
      <p:grpSpPr>
        <a:xfrm>
          <a:off x="0" y="0"/>
          <a:ext cx="0" cy="0"/>
          <a:chOff x="0" y="0"/>
          <a:chExt cx="0" cy="0"/>
        </a:xfrm>
      </p:grpSpPr>
      <p:sp>
        <p:nvSpPr>
          <p:cNvPr id="2484" name="Google Shape;2484;g19a876e4db8_0_35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485" name="Google Shape;2485;g19a876e4db8_0_35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ratio of position error to range error</a:t>
            </a:r>
            <a:endParaRPr/>
          </a:p>
        </p:txBody>
      </p:sp>
      <p:sp>
        <p:nvSpPr>
          <p:cNvPr id="2486" name="Google Shape;2486;g19a876e4db8_0_35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8" name="Shape 1918"/>
        <p:cNvGrpSpPr/>
        <p:nvPr/>
      </p:nvGrpSpPr>
      <p:grpSpPr>
        <a:xfrm>
          <a:off x="0" y="0"/>
          <a:ext cx="0" cy="0"/>
          <a:chOff x="0" y="0"/>
          <a:chExt cx="0" cy="0"/>
        </a:xfrm>
      </p:grpSpPr>
      <p:sp>
        <p:nvSpPr>
          <p:cNvPr id="1919" name="Google Shape;1919;g19d1c354f08_0_374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20" name="Google Shape;1920;g19d1c354f08_0_374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21" name="Google Shape;1921;g19d1c354f08_0_374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8" name="Shape 2498"/>
        <p:cNvGrpSpPr/>
        <p:nvPr/>
      </p:nvGrpSpPr>
      <p:grpSpPr>
        <a:xfrm>
          <a:off x="0" y="0"/>
          <a:ext cx="0" cy="0"/>
          <a:chOff x="0" y="0"/>
          <a:chExt cx="0" cy="0"/>
        </a:xfrm>
      </p:grpSpPr>
      <p:sp>
        <p:nvSpPr>
          <p:cNvPr id="2499" name="Google Shape;2499;g19a876e4db8_0_36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00" name="Google Shape;2500;g19a876e4db8_0_36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01" name="Google Shape;2501;g19a876e4db8_0_36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6" name="Shape 2506"/>
        <p:cNvGrpSpPr/>
        <p:nvPr/>
      </p:nvGrpSpPr>
      <p:grpSpPr>
        <a:xfrm>
          <a:off x="0" y="0"/>
          <a:ext cx="0" cy="0"/>
          <a:chOff x="0" y="0"/>
          <a:chExt cx="0" cy="0"/>
        </a:xfrm>
      </p:grpSpPr>
      <p:sp>
        <p:nvSpPr>
          <p:cNvPr id="2507" name="Google Shape;2507;g19a876e4db8_10_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08" name="Google Shape;2508;g19a876e4db8_10_4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If the PAB asks why we don’t have a FBD say “Our sponsor told us this expectation 16 hours before the presentation was due.”</a:t>
            </a:r>
            <a:endParaRPr/>
          </a:p>
        </p:txBody>
      </p:sp>
      <p:sp>
        <p:nvSpPr>
          <p:cNvPr id="2509" name="Google Shape;2509;g19a876e4db8_10_4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14" name="Shape 2514"/>
        <p:cNvGrpSpPr/>
        <p:nvPr/>
      </p:nvGrpSpPr>
      <p:grpSpPr>
        <a:xfrm>
          <a:off x="0" y="0"/>
          <a:ext cx="0" cy="0"/>
          <a:chOff x="0" y="0"/>
          <a:chExt cx="0" cy="0"/>
        </a:xfrm>
      </p:grpSpPr>
      <p:sp>
        <p:nvSpPr>
          <p:cNvPr id="2515" name="Google Shape;2515;g19a876e4db8_10_7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16" name="Google Shape;2516;g19a876e4db8_10_7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Show a slide with our risk matrix or just bring it up when </a:t>
            </a:r>
            <a:r>
              <a:rPr lang="en-US"/>
              <a:t>talking</a:t>
            </a:r>
            <a:r>
              <a:rPr lang="en-US"/>
              <a:t>?</a:t>
            </a:r>
            <a:endParaRPr/>
          </a:p>
        </p:txBody>
      </p:sp>
      <p:sp>
        <p:nvSpPr>
          <p:cNvPr id="2517" name="Google Shape;2517;g19a876e4db8_10_7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2" name="Shape 2522"/>
        <p:cNvGrpSpPr/>
        <p:nvPr/>
      </p:nvGrpSpPr>
      <p:grpSpPr>
        <a:xfrm>
          <a:off x="0" y="0"/>
          <a:ext cx="0" cy="0"/>
          <a:chOff x="0" y="0"/>
          <a:chExt cx="0" cy="0"/>
        </a:xfrm>
      </p:grpSpPr>
      <p:sp>
        <p:nvSpPr>
          <p:cNvPr id="2523" name="Google Shape;2523;g19a876e4db8_10_5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24" name="Google Shape;2524;g19a876e4db8_10_5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5" name="Google Shape;2525;g19a876e4db8_10_5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0" name="Shape 2530"/>
        <p:cNvGrpSpPr/>
        <p:nvPr/>
      </p:nvGrpSpPr>
      <p:grpSpPr>
        <a:xfrm>
          <a:off x="0" y="0"/>
          <a:ext cx="0" cy="0"/>
          <a:chOff x="0" y="0"/>
          <a:chExt cx="0" cy="0"/>
        </a:xfrm>
      </p:grpSpPr>
      <p:sp>
        <p:nvSpPr>
          <p:cNvPr id="2531" name="Google Shape;2531;g19a876e4db8_10_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32" name="Google Shape;2532;g19a876e4db8_10_6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33" name="Google Shape;2533;g19a876e4db8_10_6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38" name="Shape 2538"/>
        <p:cNvGrpSpPr/>
        <p:nvPr/>
      </p:nvGrpSpPr>
      <p:grpSpPr>
        <a:xfrm>
          <a:off x="0" y="0"/>
          <a:ext cx="0" cy="0"/>
          <a:chOff x="0" y="0"/>
          <a:chExt cx="0" cy="0"/>
        </a:xfrm>
      </p:grpSpPr>
      <p:sp>
        <p:nvSpPr>
          <p:cNvPr id="2539" name="Google Shape;2539;g19d1c354f08_0_7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40" name="Google Shape;2540;g19d1c354f08_0_7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1" name="Google Shape;2541;g19d1c354f08_0_7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46" name="Shape 2546"/>
        <p:cNvGrpSpPr/>
        <p:nvPr/>
      </p:nvGrpSpPr>
      <p:grpSpPr>
        <a:xfrm>
          <a:off x="0" y="0"/>
          <a:ext cx="0" cy="0"/>
          <a:chOff x="0" y="0"/>
          <a:chExt cx="0" cy="0"/>
        </a:xfrm>
      </p:grpSpPr>
      <p:sp>
        <p:nvSpPr>
          <p:cNvPr id="2547" name="Google Shape;2547;g19a876e4db8_10_2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48" name="Google Shape;2548;g19a876e4db8_10_23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9" name="Google Shape;2549;g19a876e4db8_10_23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4" name="Shape 2554"/>
        <p:cNvGrpSpPr/>
        <p:nvPr/>
      </p:nvGrpSpPr>
      <p:grpSpPr>
        <a:xfrm>
          <a:off x="0" y="0"/>
          <a:ext cx="0" cy="0"/>
          <a:chOff x="0" y="0"/>
          <a:chExt cx="0" cy="0"/>
        </a:xfrm>
      </p:grpSpPr>
      <p:sp>
        <p:nvSpPr>
          <p:cNvPr id="2555" name="Google Shape;2555;g19a876e4db8_10_2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56" name="Google Shape;2556;g19a876e4db8_10_2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57" name="Google Shape;2557;g19a876e4db8_10_23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3" name="Shape 2563"/>
        <p:cNvGrpSpPr/>
        <p:nvPr/>
      </p:nvGrpSpPr>
      <p:grpSpPr>
        <a:xfrm>
          <a:off x="0" y="0"/>
          <a:ext cx="0" cy="0"/>
          <a:chOff x="0" y="0"/>
          <a:chExt cx="0" cy="0"/>
        </a:xfrm>
      </p:grpSpPr>
      <p:sp>
        <p:nvSpPr>
          <p:cNvPr id="2564" name="Google Shape;2564;g19a876e4db8_0_38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65" name="Google Shape;2565;g19a876e4db8_0_38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66" name="Google Shape;2566;g19a876e4db8_0_38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2" name="Shape 2572"/>
        <p:cNvGrpSpPr/>
        <p:nvPr/>
      </p:nvGrpSpPr>
      <p:grpSpPr>
        <a:xfrm>
          <a:off x="0" y="0"/>
          <a:ext cx="0" cy="0"/>
          <a:chOff x="0" y="0"/>
          <a:chExt cx="0" cy="0"/>
        </a:xfrm>
      </p:grpSpPr>
      <p:sp>
        <p:nvSpPr>
          <p:cNvPr id="2573" name="Google Shape;2573;g19a876e4db8_3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74" name="Google Shape;2574;g19a876e4db8_3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298450" lvl="0" marL="457200" rtl="0" algn="l">
              <a:lnSpc>
                <a:spcPct val="90000"/>
              </a:lnSpc>
              <a:spcBef>
                <a:spcPts val="1000"/>
              </a:spcBef>
              <a:spcAft>
                <a:spcPts val="0"/>
              </a:spcAft>
              <a:buClr>
                <a:schemeClr val="dk1"/>
              </a:buClr>
              <a:buSzPts val="1100"/>
              <a:buAutoNum type="arabicPeriod"/>
            </a:pPr>
            <a:r>
              <a:rPr lang="en-US" sz="1100"/>
              <a:t>Test the functionality of our individual components</a:t>
            </a:r>
            <a:endParaRPr sz="1100"/>
          </a:p>
          <a:p>
            <a:pPr indent="-298450" lvl="0" marL="457200" rtl="0" algn="l">
              <a:lnSpc>
                <a:spcPct val="90000"/>
              </a:lnSpc>
              <a:spcBef>
                <a:spcPts val="0"/>
              </a:spcBef>
              <a:spcAft>
                <a:spcPts val="0"/>
              </a:spcAft>
              <a:buClr>
                <a:schemeClr val="dk1"/>
              </a:buClr>
              <a:buSzPts val="1100"/>
              <a:buAutoNum type="arabicPeriod"/>
            </a:pPr>
            <a:r>
              <a:rPr lang="en-US" sz="1100"/>
              <a:t>Test a single built RF module</a:t>
            </a:r>
            <a:endParaRPr sz="1100"/>
          </a:p>
          <a:p>
            <a:pPr indent="-298450" lvl="0" marL="457200" rtl="0" algn="l">
              <a:lnSpc>
                <a:spcPct val="90000"/>
              </a:lnSpc>
              <a:spcBef>
                <a:spcPts val="0"/>
              </a:spcBef>
              <a:spcAft>
                <a:spcPts val="0"/>
              </a:spcAft>
              <a:buClr>
                <a:schemeClr val="dk1"/>
              </a:buClr>
              <a:buSzPts val="1100"/>
              <a:buAutoNum type="arabicPeriod"/>
            </a:pPr>
            <a:r>
              <a:rPr lang="en-US" sz="1100"/>
              <a:t>Test all six in close range</a:t>
            </a:r>
            <a:endParaRPr sz="1100"/>
          </a:p>
          <a:p>
            <a:pPr indent="-298450" lvl="0" marL="457200" rtl="0" algn="l">
              <a:lnSpc>
                <a:spcPct val="90000"/>
              </a:lnSpc>
              <a:spcBef>
                <a:spcPts val="0"/>
              </a:spcBef>
              <a:spcAft>
                <a:spcPts val="0"/>
              </a:spcAft>
              <a:buClr>
                <a:schemeClr val="dk1"/>
              </a:buClr>
              <a:buSzPts val="1100"/>
              <a:buAutoNum type="arabicPeriod"/>
            </a:pPr>
            <a:r>
              <a:rPr lang="en-US" sz="1100"/>
              <a:t>Test limits of system</a:t>
            </a:r>
            <a:endParaRPr sz="1100"/>
          </a:p>
          <a:p>
            <a:pPr indent="-273050" lvl="1" marL="914400" rtl="0" algn="l">
              <a:lnSpc>
                <a:spcPct val="90000"/>
              </a:lnSpc>
              <a:spcBef>
                <a:spcPts val="0"/>
              </a:spcBef>
              <a:spcAft>
                <a:spcPts val="0"/>
              </a:spcAft>
              <a:buClr>
                <a:schemeClr val="dk1"/>
              </a:buClr>
              <a:buSzPts val="700"/>
              <a:buAutoNum type="alphaLcPeriod"/>
            </a:pPr>
            <a:r>
              <a:rPr lang="en-US" sz="700"/>
              <a:t>Continue to increase the range between the transmitters and the receivers</a:t>
            </a:r>
            <a:endParaRPr sz="700"/>
          </a:p>
          <a:p>
            <a:pPr indent="-298450" lvl="0" marL="457200" rtl="0" algn="l">
              <a:lnSpc>
                <a:spcPct val="90000"/>
              </a:lnSpc>
              <a:spcBef>
                <a:spcPts val="0"/>
              </a:spcBef>
              <a:spcAft>
                <a:spcPts val="0"/>
              </a:spcAft>
              <a:buClr>
                <a:schemeClr val="dk1"/>
              </a:buClr>
              <a:buSzPts val="1100"/>
              <a:buAutoNum type="arabicPeriod"/>
            </a:pPr>
            <a:r>
              <a:rPr lang="en-US" sz="1100"/>
              <a:t>Add a receiver to the drone and measure data</a:t>
            </a:r>
            <a:endParaRPr sz="1100"/>
          </a:p>
          <a:p>
            <a:pPr indent="-298450" lvl="0" marL="457200" rtl="0" algn="l">
              <a:lnSpc>
                <a:spcPct val="90000"/>
              </a:lnSpc>
              <a:spcBef>
                <a:spcPts val="0"/>
              </a:spcBef>
              <a:spcAft>
                <a:spcPts val="0"/>
              </a:spcAft>
              <a:buClr>
                <a:schemeClr val="dk1"/>
              </a:buClr>
              <a:buSzPts val="1100"/>
              <a:buAutoNum type="arabicPeriod"/>
            </a:pPr>
            <a:r>
              <a:rPr lang="en-US" sz="1100"/>
              <a:t>Add artificial delays and blackout periods to simulate relative geometries and system behavior</a:t>
            </a:r>
            <a:endParaRPr sz="100"/>
          </a:p>
        </p:txBody>
      </p:sp>
      <p:sp>
        <p:nvSpPr>
          <p:cNvPr id="2575" name="Google Shape;2575;g19a876e4db8_3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9" name="Shape 1929"/>
        <p:cNvGrpSpPr/>
        <p:nvPr/>
      </p:nvGrpSpPr>
      <p:grpSpPr>
        <a:xfrm>
          <a:off x="0" y="0"/>
          <a:ext cx="0" cy="0"/>
          <a:chOff x="0" y="0"/>
          <a:chExt cx="0" cy="0"/>
        </a:xfrm>
      </p:grpSpPr>
      <p:sp>
        <p:nvSpPr>
          <p:cNvPr id="1930" name="Google Shape;1930;g19d1c354f08_0_377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31" name="Google Shape;1931;g19d1c354f08_0_377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2" name="Google Shape;1932;g19d1c354f08_0_377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0" name="Shape 2590"/>
        <p:cNvGrpSpPr/>
        <p:nvPr/>
      </p:nvGrpSpPr>
      <p:grpSpPr>
        <a:xfrm>
          <a:off x="0" y="0"/>
          <a:ext cx="0" cy="0"/>
          <a:chOff x="0" y="0"/>
          <a:chExt cx="0" cy="0"/>
        </a:xfrm>
      </p:grpSpPr>
      <p:sp>
        <p:nvSpPr>
          <p:cNvPr id="2591" name="Google Shape;2591;g19a876e4db8_51_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592" name="Google Shape;2592;g19a876e4db8_51_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93" name="Google Shape;2593;g19a876e4db8_51_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0" name="Shape 2600"/>
        <p:cNvGrpSpPr/>
        <p:nvPr/>
      </p:nvGrpSpPr>
      <p:grpSpPr>
        <a:xfrm>
          <a:off x="0" y="0"/>
          <a:ext cx="0" cy="0"/>
          <a:chOff x="0" y="0"/>
          <a:chExt cx="0" cy="0"/>
        </a:xfrm>
      </p:grpSpPr>
      <p:sp>
        <p:nvSpPr>
          <p:cNvPr id="2601" name="Google Shape;2601;g19d1c354f08_0_7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02" name="Google Shape;2602;g19d1c354f08_0_7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03" name="Google Shape;2603;g19d1c354f08_0_7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08" name="Shape 2608"/>
        <p:cNvGrpSpPr/>
        <p:nvPr/>
      </p:nvGrpSpPr>
      <p:grpSpPr>
        <a:xfrm>
          <a:off x="0" y="0"/>
          <a:ext cx="0" cy="0"/>
          <a:chOff x="0" y="0"/>
          <a:chExt cx="0" cy="0"/>
        </a:xfrm>
      </p:grpSpPr>
      <p:sp>
        <p:nvSpPr>
          <p:cNvPr id="2609" name="Google Shape;2609;g19a876e4db8_51_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10" name="Google Shape;2610;g19a876e4db8_51_2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1" name="Google Shape;2611;g19a876e4db8_51_2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8" name="Shape 2618"/>
        <p:cNvGrpSpPr/>
        <p:nvPr/>
      </p:nvGrpSpPr>
      <p:grpSpPr>
        <a:xfrm>
          <a:off x="0" y="0"/>
          <a:ext cx="0" cy="0"/>
          <a:chOff x="0" y="0"/>
          <a:chExt cx="0" cy="0"/>
        </a:xfrm>
      </p:grpSpPr>
      <p:sp>
        <p:nvSpPr>
          <p:cNvPr id="2619" name="Google Shape;2619;g19a876e4db8_0_1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20" name="Google Shape;2620;g19a876e4db8_0_12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1" name="Google Shape;2621;g19a876e4db8_0_12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6" name="Shape 2626"/>
        <p:cNvGrpSpPr/>
        <p:nvPr/>
      </p:nvGrpSpPr>
      <p:grpSpPr>
        <a:xfrm>
          <a:off x="0" y="0"/>
          <a:ext cx="0" cy="0"/>
          <a:chOff x="0" y="0"/>
          <a:chExt cx="0" cy="0"/>
        </a:xfrm>
      </p:grpSpPr>
      <p:sp>
        <p:nvSpPr>
          <p:cNvPr id="2627" name="Google Shape;2627;g19a876e4db8_15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28" name="Google Shape;2628;g19a876e4db8_15_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29" name="Google Shape;2629;g19a876e4db8_15_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6" name="Shape 2636"/>
        <p:cNvGrpSpPr/>
        <p:nvPr/>
      </p:nvGrpSpPr>
      <p:grpSpPr>
        <a:xfrm>
          <a:off x="0" y="0"/>
          <a:ext cx="0" cy="0"/>
          <a:chOff x="0" y="0"/>
          <a:chExt cx="0" cy="0"/>
        </a:xfrm>
      </p:grpSpPr>
      <p:sp>
        <p:nvSpPr>
          <p:cNvPr id="2637" name="Google Shape;2637;g19a876e4db8_32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38" name="Google Shape;2638;g19a876e4db8_32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9" name="Google Shape;2639;g19a876e4db8_32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9" name="Shape 2649"/>
        <p:cNvGrpSpPr/>
        <p:nvPr/>
      </p:nvGrpSpPr>
      <p:grpSpPr>
        <a:xfrm>
          <a:off x="0" y="0"/>
          <a:ext cx="0" cy="0"/>
          <a:chOff x="0" y="0"/>
          <a:chExt cx="0" cy="0"/>
        </a:xfrm>
      </p:grpSpPr>
      <p:sp>
        <p:nvSpPr>
          <p:cNvPr id="2650" name="Google Shape;2650;g19a876e4db8_10_2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51" name="Google Shape;2651;g19a876e4db8_10_2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52" name="Google Shape;2652;g19a876e4db8_10_2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8" name="Shape 2658"/>
        <p:cNvGrpSpPr/>
        <p:nvPr/>
      </p:nvGrpSpPr>
      <p:grpSpPr>
        <a:xfrm>
          <a:off x="0" y="0"/>
          <a:ext cx="0" cy="0"/>
          <a:chOff x="0" y="0"/>
          <a:chExt cx="0" cy="0"/>
        </a:xfrm>
      </p:grpSpPr>
      <p:sp>
        <p:nvSpPr>
          <p:cNvPr id="2659" name="Google Shape;2659;g19a876e4db8_15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60" name="Google Shape;2660;g19a876e4db8_15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1" name="Google Shape;2661;g19a876e4db8_15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66" name="Shape 2666"/>
        <p:cNvGrpSpPr/>
        <p:nvPr/>
      </p:nvGrpSpPr>
      <p:grpSpPr>
        <a:xfrm>
          <a:off x="0" y="0"/>
          <a:ext cx="0" cy="0"/>
          <a:chOff x="0" y="0"/>
          <a:chExt cx="0" cy="0"/>
        </a:xfrm>
      </p:grpSpPr>
      <p:sp>
        <p:nvSpPr>
          <p:cNvPr id="2667" name="Google Shape;2667;g19a876e4db8_51_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68" name="Google Shape;2668;g19a876e4db8_51_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69" name="Google Shape;2669;g19a876e4db8_51_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5" name="Shape 2675"/>
        <p:cNvGrpSpPr/>
        <p:nvPr/>
      </p:nvGrpSpPr>
      <p:grpSpPr>
        <a:xfrm>
          <a:off x="0" y="0"/>
          <a:ext cx="0" cy="0"/>
          <a:chOff x="0" y="0"/>
          <a:chExt cx="0" cy="0"/>
        </a:xfrm>
      </p:grpSpPr>
      <p:sp>
        <p:nvSpPr>
          <p:cNvPr id="2676" name="Google Shape;2676;g19a876e4db8_55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77" name="Google Shape;2677;g19a876e4db8_55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78" name="Google Shape;2678;g19a876e4db8_55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0" name="Shape 1940"/>
        <p:cNvGrpSpPr/>
        <p:nvPr/>
      </p:nvGrpSpPr>
      <p:grpSpPr>
        <a:xfrm>
          <a:off x="0" y="0"/>
          <a:ext cx="0" cy="0"/>
          <a:chOff x="0" y="0"/>
          <a:chExt cx="0" cy="0"/>
        </a:xfrm>
      </p:grpSpPr>
      <p:sp>
        <p:nvSpPr>
          <p:cNvPr id="1941" name="Google Shape;1941;g19a876e4db8_0_24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42" name="Google Shape;1942;g19a876e4db8_0_24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3" name="Google Shape;1943;g19a876e4db8_0_24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4" name="Shape 2684"/>
        <p:cNvGrpSpPr/>
        <p:nvPr/>
      </p:nvGrpSpPr>
      <p:grpSpPr>
        <a:xfrm>
          <a:off x="0" y="0"/>
          <a:ext cx="0" cy="0"/>
          <a:chOff x="0" y="0"/>
          <a:chExt cx="0" cy="0"/>
        </a:xfrm>
      </p:grpSpPr>
      <p:sp>
        <p:nvSpPr>
          <p:cNvPr id="2685" name="Google Shape;2685;g19d1c354f08_0_38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86" name="Google Shape;2686;g19d1c354f08_0_380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87" name="Google Shape;2687;g19d1c354f08_0_380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5" name="Shape 2695"/>
        <p:cNvGrpSpPr/>
        <p:nvPr/>
      </p:nvGrpSpPr>
      <p:grpSpPr>
        <a:xfrm>
          <a:off x="0" y="0"/>
          <a:ext cx="0" cy="0"/>
          <a:chOff x="0" y="0"/>
          <a:chExt cx="0" cy="0"/>
        </a:xfrm>
      </p:grpSpPr>
      <p:sp>
        <p:nvSpPr>
          <p:cNvPr id="2696" name="Google Shape;2696;g19a876e4db8_0_3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697" name="Google Shape;2697;g19a876e4db8_0_33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8" name="Google Shape;2698;g19a876e4db8_0_33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4" name="Shape 2704"/>
        <p:cNvGrpSpPr/>
        <p:nvPr/>
      </p:nvGrpSpPr>
      <p:grpSpPr>
        <a:xfrm>
          <a:off x="0" y="0"/>
          <a:ext cx="0" cy="0"/>
          <a:chOff x="0" y="0"/>
          <a:chExt cx="0" cy="0"/>
        </a:xfrm>
      </p:grpSpPr>
      <p:sp>
        <p:nvSpPr>
          <p:cNvPr id="2705" name="Google Shape;2705;g19a876e4db8_0_3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06" name="Google Shape;2706;g19a876e4db8_0_313: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07" name="Google Shape;2707;g19a876e4db8_0_313: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13" name="Shape 2713"/>
        <p:cNvGrpSpPr/>
        <p:nvPr/>
      </p:nvGrpSpPr>
      <p:grpSpPr>
        <a:xfrm>
          <a:off x="0" y="0"/>
          <a:ext cx="0" cy="0"/>
          <a:chOff x="0" y="0"/>
          <a:chExt cx="0" cy="0"/>
        </a:xfrm>
      </p:grpSpPr>
      <p:sp>
        <p:nvSpPr>
          <p:cNvPr id="2714" name="Google Shape;2714;g19a876e4db8_0_3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15" name="Google Shape;2715;g19a876e4db8_0_32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16" name="Google Shape;2716;g19a876e4db8_0_32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4" name="Shape 2724"/>
        <p:cNvGrpSpPr/>
        <p:nvPr/>
      </p:nvGrpSpPr>
      <p:grpSpPr>
        <a:xfrm>
          <a:off x="0" y="0"/>
          <a:ext cx="0" cy="0"/>
          <a:chOff x="0" y="0"/>
          <a:chExt cx="0" cy="0"/>
        </a:xfrm>
      </p:grpSpPr>
      <p:sp>
        <p:nvSpPr>
          <p:cNvPr id="2725" name="Google Shape;2725;g19a876e4db8_45_9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26" name="Google Shape;2726;g19a876e4db8_45_918: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7" name="Google Shape;2727;g19a876e4db8_45_918: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2" name="Shape 2732"/>
        <p:cNvGrpSpPr/>
        <p:nvPr/>
      </p:nvGrpSpPr>
      <p:grpSpPr>
        <a:xfrm>
          <a:off x="0" y="0"/>
          <a:ext cx="0" cy="0"/>
          <a:chOff x="0" y="0"/>
          <a:chExt cx="0" cy="0"/>
        </a:xfrm>
      </p:grpSpPr>
      <p:sp>
        <p:nvSpPr>
          <p:cNvPr id="2733" name="Google Shape;2733;g19a876e4db8_45_9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34" name="Google Shape;2734;g19a876e4db8_45_9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35" name="Google Shape;2735;g19a876e4db8_45_92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0" name="Shape 2740"/>
        <p:cNvGrpSpPr/>
        <p:nvPr/>
      </p:nvGrpSpPr>
      <p:grpSpPr>
        <a:xfrm>
          <a:off x="0" y="0"/>
          <a:ext cx="0" cy="0"/>
          <a:chOff x="0" y="0"/>
          <a:chExt cx="0" cy="0"/>
        </a:xfrm>
      </p:grpSpPr>
      <p:sp>
        <p:nvSpPr>
          <p:cNvPr id="2741" name="Google Shape;2741;g19a876e4db8_45_96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42" name="Google Shape;2742;g19a876e4db8_45_96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3" name="Google Shape;2743;g19a876e4db8_45_96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8" name="Shape 2748"/>
        <p:cNvGrpSpPr/>
        <p:nvPr/>
      </p:nvGrpSpPr>
      <p:grpSpPr>
        <a:xfrm>
          <a:off x="0" y="0"/>
          <a:ext cx="0" cy="0"/>
          <a:chOff x="0" y="0"/>
          <a:chExt cx="0" cy="0"/>
        </a:xfrm>
      </p:grpSpPr>
      <p:sp>
        <p:nvSpPr>
          <p:cNvPr id="2749" name="Google Shape;2749;g19a876e4db8_45_97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50" name="Google Shape;2750;g19a876e4db8_45_97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1" name="Google Shape;2751;g19a876e4db8_45_97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6" name="Shape 2756"/>
        <p:cNvGrpSpPr/>
        <p:nvPr/>
      </p:nvGrpSpPr>
      <p:grpSpPr>
        <a:xfrm>
          <a:off x="0" y="0"/>
          <a:ext cx="0" cy="0"/>
          <a:chOff x="0" y="0"/>
          <a:chExt cx="0" cy="0"/>
        </a:xfrm>
      </p:grpSpPr>
      <p:sp>
        <p:nvSpPr>
          <p:cNvPr id="2757" name="Google Shape;2757;g19a876e4db8_45_98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58" name="Google Shape;2758;g19a876e4db8_45_98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9" name="Google Shape;2759;g19a876e4db8_45_98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64" name="Shape 2764"/>
        <p:cNvGrpSpPr/>
        <p:nvPr/>
      </p:nvGrpSpPr>
      <p:grpSpPr>
        <a:xfrm>
          <a:off x="0" y="0"/>
          <a:ext cx="0" cy="0"/>
          <a:chOff x="0" y="0"/>
          <a:chExt cx="0" cy="0"/>
        </a:xfrm>
      </p:grpSpPr>
      <p:sp>
        <p:nvSpPr>
          <p:cNvPr id="2765" name="Google Shape;2765;g19a876e4db8_0_19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66" name="Google Shape;2766;g19a876e4db8_0_19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Talk about how cost of propellant was included in MOO but these are costs of the specific types of liquid bi prop</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this comes from post MOO (1st level trade), the ROI is a dependent variable on propellant cost: choosing a different prop won’t change our ROI model, so we should just optimize based on propellant</a:t>
            </a:r>
            <a:endParaRPr/>
          </a:p>
        </p:txBody>
      </p:sp>
      <p:sp>
        <p:nvSpPr>
          <p:cNvPr id="2767" name="Google Shape;2767;g19a876e4db8_0_19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8" name="Shape 1948"/>
        <p:cNvGrpSpPr/>
        <p:nvPr/>
      </p:nvGrpSpPr>
      <p:grpSpPr>
        <a:xfrm>
          <a:off x="0" y="0"/>
          <a:ext cx="0" cy="0"/>
          <a:chOff x="0" y="0"/>
          <a:chExt cx="0" cy="0"/>
        </a:xfrm>
      </p:grpSpPr>
      <p:sp>
        <p:nvSpPr>
          <p:cNvPr id="1949" name="Google Shape;1949;g19a876e4db8_0_2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50" name="Google Shape;1950;g19a876e4db8_0_25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1" name="Google Shape;1951;g19a876e4db8_0_25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2" name="Shape 2772"/>
        <p:cNvGrpSpPr/>
        <p:nvPr/>
      </p:nvGrpSpPr>
      <p:grpSpPr>
        <a:xfrm>
          <a:off x="0" y="0"/>
          <a:ext cx="0" cy="0"/>
          <a:chOff x="0" y="0"/>
          <a:chExt cx="0" cy="0"/>
        </a:xfrm>
      </p:grpSpPr>
      <p:sp>
        <p:nvSpPr>
          <p:cNvPr id="2773" name="Google Shape;2773;g19a876e4db8_0_34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74" name="Google Shape;2774;g19a876e4db8_0_344: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75" name="Google Shape;2775;g19a876e4db8_0_344: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1" name="Shape 2781"/>
        <p:cNvGrpSpPr/>
        <p:nvPr/>
      </p:nvGrpSpPr>
      <p:grpSpPr>
        <a:xfrm>
          <a:off x="0" y="0"/>
          <a:ext cx="0" cy="0"/>
          <a:chOff x="0" y="0"/>
          <a:chExt cx="0" cy="0"/>
        </a:xfrm>
      </p:grpSpPr>
      <p:sp>
        <p:nvSpPr>
          <p:cNvPr id="2782" name="Google Shape;2782;g19a876e4db8_45_88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83" name="Google Shape;2783;g19a876e4db8_45_88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84" name="Google Shape;2784;g19a876e4db8_45_88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0" name="Shape 2790"/>
        <p:cNvGrpSpPr/>
        <p:nvPr/>
      </p:nvGrpSpPr>
      <p:grpSpPr>
        <a:xfrm>
          <a:off x="0" y="0"/>
          <a:ext cx="0" cy="0"/>
          <a:chOff x="0" y="0"/>
          <a:chExt cx="0" cy="0"/>
        </a:xfrm>
      </p:grpSpPr>
      <p:sp>
        <p:nvSpPr>
          <p:cNvPr id="2791" name="Google Shape;2791;g19a876e4db8_45_90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92" name="Google Shape;2792;g19a876e4db8_45_907: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93" name="Google Shape;2793;g19a876e4db8_45_907: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9" name="Shape 2799"/>
        <p:cNvGrpSpPr/>
        <p:nvPr/>
      </p:nvGrpSpPr>
      <p:grpSpPr>
        <a:xfrm>
          <a:off x="0" y="0"/>
          <a:ext cx="0" cy="0"/>
          <a:chOff x="0" y="0"/>
          <a:chExt cx="0" cy="0"/>
        </a:xfrm>
      </p:grpSpPr>
      <p:sp>
        <p:nvSpPr>
          <p:cNvPr id="2800" name="Google Shape;2800;g19a876e4db8_45_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01" name="Google Shape;2801;g19a876e4db8_45_2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02" name="Google Shape;2802;g19a876e4db8_45_2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08" name="Shape 2808"/>
        <p:cNvGrpSpPr/>
        <p:nvPr/>
      </p:nvGrpSpPr>
      <p:grpSpPr>
        <a:xfrm>
          <a:off x="0" y="0"/>
          <a:ext cx="0" cy="0"/>
          <a:chOff x="0" y="0"/>
          <a:chExt cx="0" cy="0"/>
        </a:xfrm>
      </p:grpSpPr>
      <p:sp>
        <p:nvSpPr>
          <p:cNvPr id="2809" name="Google Shape;2809;g19a876e4db8_51_5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10" name="Google Shape;2810;g19a876e4db8_51_5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1" name="Google Shape;2811;g19a876e4db8_51_5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16" name="Shape 2816"/>
        <p:cNvGrpSpPr/>
        <p:nvPr/>
      </p:nvGrpSpPr>
      <p:grpSpPr>
        <a:xfrm>
          <a:off x="0" y="0"/>
          <a:ext cx="0" cy="0"/>
          <a:chOff x="0" y="0"/>
          <a:chExt cx="0" cy="0"/>
        </a:xfrm>
      </p:grpSpPr>
      <p:sp>
        <p:nvSpPr>
          <p:cNvPr id="2817" name="Google Shape;2817;g19a876e4db8_51_6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18" name="Google Shape;2818;g19a876e4db8_51_6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9" name="Google Shape;2819;g19a876e4db8_51_6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4" name="Shape 2824"/>
        <p:cNvGrpSpPr/>
        <p:nvPr/>
      </p:nvGrpSpPr>
      <p:grpSpPr>
        <a:xfrm>
          <a:off x="0" y="0"/>
          <a:ext cx="0" cy="0"/>
          <a:chOff x="0" y="0"/>
          <a:chExt cx="0" cy="0"/>
        </a:xfrm>
      </p:grpSpPr>
      <p:sp>
        <p:nvSpPr>
          <p:cNvPr id="2825" name="Google Shape;2825;g19a876e4db8_51_7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26" name="Google Shape;2826;g19a876e4db8_51_71: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27" name="Google Shape;2827;g19a876e4db8_51_71: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3" name="Shape 2833"/>
        <p:cNvGrpSpPr/>
        <p:nvPr/>
      </p:nvGrpSpPr>
      <p:grpSpPr>
        <a:xfrm>
          <a:off x="0" y="0"/>
          <a:ext cx="0" cy="0"/>
          <a:chOff x="0" y="0"/>
          <a:chExt cx="0" cy="0"/>
        </a:xfrm>
      </p:grpSpPr>
      <p:sp>
        <p:nvSpPr>
          <p:cNvPr id="2834" name="Google Shape;2834;g19a876e4db8_10_24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35" name="Google Shape;2835;g19a876e4db8_10_246: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36" name="Google Shape;2836;g19a876e4db8_10_246: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0" name="Shape 2840"/>
        <p:cNvGrpSpPr/>
        <p:nvPr/>
      </p:nvGrpSpPr>
      <p:grpSpPr>
        <a:xfrm>
          <a:off x="0" y="0"/>
          <a:ext cx="0" cy="0"/>
          <a:chOff x="0" y="0"/>
          <a:chExt cx="0" cy="0"/>
        </a:xfrm>
      </p:grpSpPr>
      <p:sp>
        <p:nvSpPr>
          <p:cNvPr id="2841" name="Google Shape;2841;g19a876e4db8_45_100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42" name="Google Shape;2842;g19a876e4db8_45_100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3" name="Google Shape;2843;g19a876e4db8_45_100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8" name="Shape 2848"/>
        <p:cNvGrpSpPr/>
        <p:nvPr/>
      </p:nvGrpSpPr>
      <p:grpSpPr>
        <a:xfrm>
          <a:off x="0" y="0"/>
          <a:ext cx="0" cy="0"/>
          <a:chOff x="0" y="0"/>
          <a:chExt cx="0" cy="0"/>
        </a:xfrm>
      </p:grpSpPr>
      <p:sp>
        <p:nvSpPr>
          <p:cNvPr id="2849" name="Google Shape;2849;g19a876e4db8_45_10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50" name="Google Shape;2850;g19a876e4db8_45_1012: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1" name="Google Shape;2851;g19a876e4db8_45_1012: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6" name="Shape 1956"/>
        <p:cNvGrpSpPr/>
        <p:nvPr/>
      </p:nvGrpSpPr>
      <p:grpSpPr>
        <a:xfrm>
          <a:off x="0" y="0"/>
          <a:ext cx="0" cy="0"/>
          <a:chOff x="0" y="0"/>
          <a:chExt cx="0" cy="0"/>
        </a:xfrm>
      </p:grpSpPr>
      <p:sp>
        <p:nvSpPr>
          <p:cNvPr id="1957" name="Google Shape;1957;g19a876e4db8_0_26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1958" name="Google Shape;1958;g19a876e4db8_0_26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9" name="Google Shape;1959;g19a876e4db8_0_26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6" name="Shape 2856"/>
        <p:cNvGrpSpPr/>
        <p:nvPr/>
      </p:nvGrpSpPr>
      <p:grpSpPr>
        <a:xfrm>
          <a:off x="0" y="0"/>
          <a:ext cx="0" cy="0"/>
          <a:chOff x="0" y="0"/>
          <a:chExt cx="0" cy="0"/>
        </a:xfrm>
      </p:grpSpPr>
      <p:sp>
        <p:nvSpPr>
          <p:cNvPr id="2857" name="Google Shape;2857;g19a876e4db8_45_10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58" name="Google Shape;2858;g19a876e4db8_45_101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9" name="Google Shape;2859;g19a876e4db8_45_101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64" name="Shape 2864"/>
        <p:cNvGrpSpPr/>
        <p:nvPr/>
      </p:nvGrpSpPr>
      <p:grpSpPr>
        <a:xfrm>
          <a:off x="0" y="0"/>
          <a:ext cx="0" cy="0"/>
          <a:chOff x="0" y="0"/>
          <a:chExt cx="0" cy="0"/>
        </a:xfrm>
      </p:grpSpPr>
      <p:sp>
        <p:nvSpPr>
          <p:cNvPr id="2865" name="Google Shape;2865;g19a876e4db8_45_10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866" name="Google Shape;2866;g19a876e4db8_45_1029: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67" name="Google Shape;2867;g19a876e4db8_45_1029: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slide" Target="/ppt/slides/slide60.xml"/><Relationship Id="rId6"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slide" Target="/ppt/slides/slide60.xml"/><Relationship Id="rId6"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slide" Target="/ppt/slides/slide60.xml"/><Relationship Id="rId6"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slide" Target="/ppt/slides/slide60.xml"/><Relationship Id="rId6"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slide" Target="/ppt/slides/slide60.xml"/><Relationship Id="rId6"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slide" Target="/ppt/slides/slide60.xml"/><Relationship Id="rId6"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slide" Target="/ppt/slides/slide60.xml"/><Relationship Id="rId6"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slide" Target="/ppt/slides/slide60.xml"/><Relationship Id="rId6"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slide" Target="/ppt/slides/slide60.xml"/><Relationship Id="rId6"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slide" Target="/ppt/slides/slide60.xml"/><Relationship Id="rId6"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slide" Target="/ppt/slides/slide60.xml"/><Relationship Id="rId6"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slide" Target="/ppt/slides/slide60.xml"/><Relationship Id="rId6" Type="http://schemas.openxmlformats.org/officeDocument/2006/relationships/image" Target="../media/image3.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slide" Target="/ppt/slides/slide60.xml"/><Relationship Id="rId6"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slide" Target="/ppt/slides/slide60.xml"/><Relationship Id="rId6"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slide" Target="/ppt/slides/slide60.xml"/><Relationship Id="rId6"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slide" Target="/ppt/slides/slide60.xml"/><Relationship Id="rId6"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slide" Target="/ppt/slides/slide60.xml"/><Relationship Id="rId6"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slide" Target="/ppt/slides/slide60.xml"/><Relationship Id="rId6"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slide" Target="/ppt/slides/slide60.xml"/><Relationship Id="rId6"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1.png"/><Relationship Id="rId4" Type="http://schemas.openxmlformats.org/officeDocument/2006/relationships/image" Target="../media/image6.png"/><Relationship Id="rId5" Type="http://schemas.openxmlformats.org/officeDocument/2006/relationships/slide" Target="/ppt/slides/slide60.xml"/><Relationship Id="rId6"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gradFill>
          <a:gsLst>
            <a:gs pos="0">
              <a:srgbClr val="000000"/>
            </a:gs>
            <a:gs pos="88000">
              <a:srgbClr val="030E1F"/>
            </a:gs>
            <a:gs pos="100000">
              <a:srgbClr val="16013D"/>
            </a:gs>
          </a:gsLst>
          <a:path path="circle">
            <a:fillToRect b="50%" l="50%" r="50%" t="50%"/>
          </a:path>
          <a:tileRect/>
        </a:gradFill>
      </p:bgPr>
    </p:bg>
    <p:spTree>
      <p:nvGrpSpPr>
        <p:cNvPr id="15" name="Shape 15"/>
        <p:cNvGrpSpPr/>
        <p:nvPr/>
      </p:nvGrpSpPr>
      <p:grpSpPr>
        <a:xfrm>
          <a:off x="0" y="0"/>
          <a:ext cx="0" cy="0"/>
          <a:chOff x="0" y="0"/>
          <a:chExt cx="0" cy="0"/>
        </a:xfrm>
      </p:grpSpPr>
      <p:sp>
        <p:nvSpPr>
          <p:cNvPr id="16" name="Google Shape;16;p2"/>
          <p:cNvSpPr/>
          <p:nvPr/>
        </p:nvSpPr>
        <p:spPr>
          <a:xfrm>
            <a:off x="10439080" y="-1020509"/>
            <a:ext cx="2473855" cy="8283949"/>
          </a:xfrm>
          <a:custGeom>
            <a:rect b="b" l="l" r="r" t="t"/>
            <a:pathLst>
              <a:path extrusionOk="0" h="8283949" w="2473855">
                <a:moveTo>
                  <a:pt x="1067120" y="541538"/>
                </a:moveTo>
                <a:cubicBezTo>
                  <a:pt x="687934" y="659467"/>
                  <a:pt x="123691" y="908024"/>
                  <a:pt x="22091" y="1183795"/>
                </a:cubicBezTo>
                <a:cubicBezTo>
                  <a:pt x="-79509" y="1459566"/>
                  <a:pt x="187191" y="1826052"/>
                  <a:pt x="457520" y="2196166"/>
                </a:cubicBezTo>
                <a:cubicBezTo>
                  <a:pt x="727849" y="2566280"/>
                  <a:pt x="1618663" y="2929137"/>
                  <a:pt x="1644063" y="3404480"/>
                </a:cubicBezTo>
                <a:cubicBezTo>
                  <a:pt x="1669463" y="3879823"/>
                  <a:pt x="755063" y="4545666"/>
                  <a:pt x="609920" y="5048223"/>
                </a:cubicBezTo>
                <a:cubicBezTo>
                  <a:pt x="464777" y="5550780"/>
                  <a:pt x="731478" y="6035195"/>
                  <a:pt x="773206" y="6419824"/>
                </a:cubicBezTo>
                <a:cubicBezTo>
                  <a:pt x="814934" y="6804453"/>
                  <a:pt x="713334" y="7189081"/>
                  <a:pt x="871177" y="7497509"/>
                </a:cubicBezTo>
                <a:cubicBezTo>
                  <a:pt x="1029020" y="7805937"/>
                  <a:pt x="1464449" y="8379252"/>
                  <a:pt x="1720263" y="8270395"/>
                </a:cubicBezTo>
                <a:cubicBezTo>
                  <a:pt x="1976077" y="8161538"/>
                  <a:pt x="2309906" y="8143395"/>
                  <a:pt x="2406063" y="6844366"/>
                </a:cubicBezTo>
                <a:cubicBezTo>
                  <a:pt x="2502220" y="5545337"/>
                  <a:pt x="2520363" y="1526694"/>
                  <a:pt x="2297206" y="476223"/>
                </a:cubicBezTo>
                <a:cubicBezTo>
                  <a:pt x="2074049" y="-574248"/>
                  <a:pt x="1446306" y="423609"/>
                  <a:pt x="1067120" y="541538"/>
                </a:cubicBezTo>
                <a:close/>
              </a:path>
            </a:pathLst>
          </a:custGeom>
          <a:solidFill>
            <a:srgbClr val="071B3B">
              <a:alpha val="2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7" name="Google Shape;17;p2"/>
          <p:cNvSpPr/>
          <p:nvPr/>
        </p:nvSpPr>
        <p:spPr>
          <a:xfrm>
            <a:off x="10933397" y="-1032973"/>
            <a:ext cx="2124469" cy="9130276"/>
          </a:xfrm>
          <a:custGeom>
            <a:rect b="b" l="l" r="r" t="t"/>
            <a:pathLst>
              <a:path extrusionOk="0" h="9130276" w="2124469">
                <a:moveTo>
                  <a:pt x="289774" y="586659"/>
                </a:moveTo>
                <a:cubicBezTo>
                  <a:pt x="-24097" y="671930"/>
                  <a:pt x="-29540" y="893273"/>
                  <a:pt x="28517" y="1120059"/>
                </a:cubicBezTo>
                <a:cubicBezTo>
                  <a:pt x="86574" y="1346845"/>
                  <a:pt x="594574" y="1595402"/>
                  <a:pt x="638117" y="1947373"/>
                </a:cubicBezTo>
                <a:cubicBezTo>
                  <a:pt x="681660" y="2299344"/>
                  <a:pt x="295217" y="2745659"/>
                  <a:pt x="289774" y="3231887"/>
                </a:cubicBezTo>
                <a:cubicBezTo>
                  <a:pt x="284331" y="3718116"/>
                  <a:pt x="589131" y="4347673"/>
                  <a:pt x="605460" y="4864744"/>
                </a:cubicBezTo>
                <a:cubicBezTo>
                  <a:pt x="621789" y="5381815"/>
                  <a:pt x="295217" y="5853530"/>
                  <a:pt x="387746" y="6334316"/>
                </a:cubicBezTo>
                <a:cubicBezTo>
                  <a:pt x="480275" y="6815102"/>
                  <a:pt x="1086246" y="7370274"/>
                  <a:pt x="1160632" y="7749459"/>
                </a:cubicBezTo>
                <a:cubicBezTo>
                  <a:pt x="1235018" y="8128644"/>
                  <a:pt x="696174" y="8489687"/>
                  <a:pt x="834060" y="8609430"/>
                </a:cubicBezTo>
                <a:cubicBezTo>
                  <a:pt x="971946" y="8729173"/>
                  <a:pt x="1808332" y="9801416"/>
                  <a:pt x="1987946" y="8467916"/>
                </a:cubicBezTo>
                <a:cubicBezTo>
                  <a:pt x="2167560" y="7134416"/>
                  <a:pt x="2196589" y="1920159"/>
                  <a:pt x="1911746" y="608430"/>
                </a:cubicBezTo>
                <a:cubicBezTo>
                  <a:pt x="1626903" y="-703299"/>
                  <a:pt x="603645" y="501388"/>
                  <a:pt x="289774" y="586659"/>
                </a:cubicBezTo>
                <a:close/>
              </a:path>
            </a:pathLst>
          </a:custGeom>
          <a:solidFill>
            <a:srgbClr val="250167">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8" name="Google Shape;18;p2"/>
          <p:cNvSpPr/>
          <p:nvPr/>
        </p:nvSpPr>
        <p:spPr>
          <a:xfrm>
            <a:off x="10955935" y="-911099"/>
            <a:ext cx="2049673" cy="8546510"/>
          </a:xfrm>
          <a:custGeom>
            <a:rect b="b" l="l" r="r" t="t"/>
            <a:pathLst>
              <a:path extrusionOk="0" h="8546510" w="2049673">
                <a:moveTo>
                  <a:pt x="833294" y="628070"/>
                </a:moveTo>
                <a:cubicBezTo>
                  <a:pt x="546637" y="829456"/>
                  <a:pt x="194665" y="1451756"/>
                  <a:pt x="169265" y="1781956"/>
                </a:cubicBezTo>
                <a:cubicBezTo>
                  <a:pt x="143865" y="2112156"/>
                  <a:pt x="660937" y="2291770"/>
                  <a:pt x="680894" y="2609270"/>
                </a:cubicBezTo>
                <a:cubicBezTo>
                  <a:pt x="700851" y="2926770"/>
                  <a:pt x="396051" y="3334985"/>
                  <a:pt x="289008" y="3686956"/>
                </a:cubicBezTo>
                <a:cubicBezTo>
                  <a:pt x="181965" y="4038927"/>
                  <a:pt x="-102878" y="4398156"/>
                  <a:pt x="38636" y="4721099"/>
                </a:cubicBezTo>
                <a:cubicBezTo>
                  <a:pt x="180150" y="5044042"/>
                  <a:pt x="1000208" y="5278085"/>
                  <a:pt x="1138094" y="5624613"/>
                </a:cubicBezTo>
                <a:cubicBezTo>
                  <a:pt x="1275980" y="5971141"/>
                  <a:pt x="918565" y="6441041"/>
                  <a:pt x="865951" y="6800270"/>
                </a:cubicBezTo>
                <a:cubicBezTo>
                  <a:pt x="813337" y="7159499"/>
                  <a:pt x="782494" y="7558642"/>
                  <a:pt x="822408" y="7779985"/>
                </a:cubicBezTo>
                <a:cubicBezTo>
                  <a:pt x="862322" y="8001328"/>
                  <a:pt x="914936" y="8104742"/>
                  <a:pt x="1105436" y="8128328"/>
                </a:cubicBezTo>
                <a:cubicBezTo>
                  <a:pt x="1295936" y="8151914"/>
                  <a:pt x="1834779" y="9180613"/>
                  <a:pt x="1965408" y="7921499"/>
                </a:cubicBezTo>
                <a:cubicBezTo>
                  <a:pt x="2096037" y="6662385"/>
                  <a:pt x="2077894" y="1792842"/>
                  <a:pt x="1889208" y="573642"/>
                </a:cubicBezTo>
                <a:cubicBezTo>
                  <a:pt x="1700522" y="-645558"/>
                  <a:pt x="1119951" y="426684"/>
                  <a:pt x="833294" y="628070"/>
                </a:cubicBezTo>
                <a:close/>
              </a:path>
            </a:pathLst>
          </a:custGeom>
          <a:solidFill>
            <a:srgbClr val="3C1373">
              <a:alpha val="3098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9" name="Google Shape;19;p2"/>
          <p:cNvSpPr/>
          <p:nvPr/>
        </p:nvSpPr>
        <p:spPr>
          <a:xfrm>
            <a:off x="-938020" y="-931562"/>
            <a:ext cx="2885104" cy="8987830"/>
          </a:xfrm>
          <a:custGeom>
            <a:rect b="b" l="l" r="r" t="t"/>
            <a:pathLst>
              <a:path extrusionOk="0" h="8987830" w="2885104">
                <a:moveTo>
                  <a:pt x="2255192" y="8235875"/>
                </a:moveTo>
                <a:cubicBezTo>
                  <a:pt x="2532778" y="8012718"/>
                  <a:pt x="1857863" y="7421260"/>
                  <a:pt x="1939506" y="7081989"/>
                </a:cubicBezTo>
                <a:cubicBezTo>
                  <a:pt x="2021149" y="6742718"/>
                  <a:pt x="2601721" y="6572175"/>
                  <a:pt x="2745050" y="6200247"/>
                </a:cubicBezTo>
                <a:cubicBezTo>
                  <a:pt x="2888379" y="5828319"/>
                  <a:pt x="2946435" y="5313061"/>
                  <a:pt x="2799478" y="4850418"/>
                </a:cubicBezTo>
                <a:cubicBezTo>
                  <a:pt x="2652521" y="4387775"/>
                  <a:pt x="1941321" y="3888847"/>
                  <a:pt x="1863307" y="3424390"/>
                </a:cubicBezTo>
                <a:cubicBezTo>
                  <a:pt x="1785293" y="2959933"/>
                  <a:pt x="2380378" y="2519061"/>
                  <a:pt x="2331392" y="2063675"/>
                </a:cubicBezTo>
                <a:cubicBezTo>
                  <a:pt x="2282406" y="1608289"/>
                  <a:pt x="1932249" y="935189"/>
                  <a:pt x="1569392" y="692075"/>
                </a:cubicBezTo>
                <a:cubicBezTo>
                  <a:pt x="1206535" y="448961"/>
                  <a:pt x="370150" y="-683153"/>
                  <a:pt x="154250" y="604990"/>
                </a:cubicBezTo>
                <a:cubicBezTo>
                  <a:pt x="-61650" y="1893133"/>
                  <a:pt x="-76165" y="7149118"/>
                  <a:pt x="273992" y="8420932"/>
                </a:cubicBezTo>
                <a:cubicBezTo>
                  <a:pt x="624149" y="9692746"/>
                  <a:pt x="1977606" y="8459032"/>
                  <a:pt x="2255192" y="8235875"/>
                </a:cubicBezTo>
                <a:close/>
              </a:path>
            </a:pathLst>
          </a:custGeom>
          <a:solidFill>
            <a:srgbClr val="071B3B">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0" name="Google Shape;20;p2"/>
          <p:cNvSpPr/>
          <p:nvPr/>
        </p:nvSpPr>
        <p:spPr>
          <a:xfrm>
            <a:off x="-1808625" y="-893922"/>
            <a:ext cx="3346990" cy="9038296"/>
          </a:xfrm>
          <a:custGeom>
            <a:rect b="b" l="l" r="r" t="t"/>
            <a:pathLst>
              <a:path extrusionOk="0" h="9038296" w="3346990">
                <a:moveTo>
                  <a:pt x="1362311" y="338752"/>
                </a:moveTo>
                <a:cubicBezTo>
                  <a:pt x="1794111" y="429466"/>
                  <a:pt x="2516197" y="946537"/>
                  <a:pt x="2690368" y="1307580"/>
                </a:cubicBezTo>
                <a:cubicBezTo>
                  <a:pt x="2864539" y="1668623"/>
                  <a:pt x="2516196" y="2104052"/>
                  <a:pt x="2407339" y="2505009"/>
                </a:cubicBezTo>
                <a:cubicBezTo>
                  <a:pt x="2298482" y="2905966"/>
                  <a:pt x="1921111" y="3232537"/>
                  <a:pt x="2037225" y="3713323"/>
                </a:cubicBezTo>
                <a:cubicBezTo>
                  <a:pt x="2153339" y="4194109"/>
                  <a:pt x="2897196" y="4925266"/>
                  <a:pt x="3104025" y="5389723"/>
                </a:cubicBezTo>
                <a:cubicBezTo>
                  <a:pt x="3310854" y="5854180"/>
                  <a:pt x="3430597" y="6177123"/>
                  <a:pt x="3278197" y="6500066"/>
                </a:cubicBezTo>
                <a:cubicBezTo>
                  <a:pt x="3125797" y="6823009"/>
                  <a:pt x="2485353" y="6806682"/>
                  <a:pt x="2189625" y="7327381"/>
                </a:cubicBezTo>
                <a:cubicBezTo>
                  <a:pt x="1893897" y="7848080"/>
                  <a:pt x="2597839" y="8196423"/>
                  <a:pt x="2287596" y="8383294"/>
                </a:cubicBezTo>
                <a:cubicBezTo>
                  <a:pt x="1977353" y="8570165"/>
                  <a:pt x="692839" y="9718609"/>
                  <a:pt x="328168" y="8448609"/>
                </a:cubicBezTo>
                <a:cubicBezTo>
                  <a:pt x="-36503" y="7178609"/>
                  <a:pt x="-72789" y="2114937"/>
                  <a:pt x="99568" y="763294"/>
                </a:cubicBezTo>
                <a:cubicBezTo>
                  <a:pt x="271925" y="-588349"/>
                  <a:pt x="930511" y="248038"/>
                  <a:pt x="1362311" y="338752"/>
                </a:cubicBezTo>
                <a:close/>
              </a:path>
            </a:pathLst>
          </a:custGeom>
          <a:solidFill>
            <a:srgbClr val="250167">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 name="Google Shape;21;p2"/>
          <p:cNvSpPr/>
          <p:nvPr/>
        </p:nvSpPr>
        <p:spPr>
          <a:xfrm>
            <a:off x="-1768583" y="-875620"/>
            <a:ext cx="2966188" cy="8738551"/>
          </a:xfrm>
          <a:custGeom>
            <a:rect b="b" l="l" r="r" t="t"/>
            <a:pathLst>
              <a:path extrusionOk="0" h="8738551" w="2966188">
                <a:moveTo>
                  <a:pt x="2770069" y="734106"/>
                </a:moveTo>
                <a:cubicBezTo>
                  <a:pt x="3060355" y="875620"/>
                  <a:pt x="2055240" y="1095149"/>
                  <a:pt x="1997183" y="1376363"/>
                </a:cubicBezTo>
                <a:cubicBezTo>
                  <a:pt x="1939126" y="1657577"/>
                  <a:pt x="2287469" y="2033134"/>
                  <a:pt x="2421726" y="2421391"/>
                </a:cubicBezTo>
                <a:cubicBezTo>
                  <a:pt x="2555983" y="2809648"/>
                  <a:pt x="2835383" y="3286806"/>
                  <a:pt x="2802726" y="3705906"/>
                </a:cubicBezTo>
                <a:cubicBezTo>
                  <a:pt x="2770069" y="4125006"/>
                  <a:pt x="2236669" y="4545920"/>
                  <a:pt x="2225783" y="4935991"/>
                </a:cubicBezTo>
                <a:cubicBezTo>
                  <a:pt x="2214897" y="5326062"/>
                  <a:pt x="2619483" y="5658077"/>
                  <a:pt x="2737412" y="6046334"/>
                </a:cubicBezTo>
                <a:cubicBezTo>
                  <a:pt x="2855341" y="6434591"/>
                  <a:pt x="3042211" y="6900863"/>
                  <a:pt x="2933354" y="7265534"/>
                </a:cubicBezTo>
                <a:cubicBezTo>
                  <a:pt x="2824497" y="7630206"/>
                  <a:pt x="2525140" y="8096477"/>
                  <a:pt x="2084269" y="8234363"/>
                </a:cubicBezTo>
                <a:cubicBezTo>
                  <a:pt x="1643398" y="8372249"/>
                  <a:pt x="592926" y="9377363"/>
                  <a:pt x="288126" y="8092849"/>
                </a:cubicBezTo>
                <a:cubicBezTo>
                  <a:pt x="-16674" y="6808335"/>
                  <a:pt x="-154560" y="1760991"/>
                  <a:pt x="255469" y="527277"/>
                </a:cubicBezTo>
                <a:cubicBezTo>
                  <a:pt x="665497" y="-706437"/>
                  <a:pt x="2479783" y="592592"/>
                  <a:pt x="2770069" y="734106"/>
                </a:cubicBezTo>
                <a:close/>
              </a:path>
            </a:pathLst>
          </a:custGeom>
          <a:solidFill>
            <a:srgbClr val="3C1373">
              <a:alpha val="3098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descr="Icon&#10;&#10;Description automatically generated" id="22" name="Google Shape;22;p2"/>
          <p:cNvPicPr preferRelativeResize="0"/>
          <p:nvPr/>
        </p:nvPicPr>
        <p:blipFill rotWithShape="1">
          <a:blip r:embed="rId2">
            <a:alphaModFix/>
          </a:blip>
          <a:srcRect b="0" l="0" r="0" t="0"/>
          <a:stretch/>
        </p:blipFill>
        <p:spPr>
          <a:xfrm>
            <a:off x="-2187876" y="1241124"/>
            <a:ext cx="4375752" cy="4375752"/>
          </a:xfrm>
          <a:prstGeom prst="rect">
            <a:avLst/>
          </a:prstGeom>
          <a:noFill/>
          <a:ln>
            <a:noFill/>
          </a:ln>
        </p:spPr>
      </p:pic>
      <p:pic>
        <p:nvPicPr>
          <p:cNvPr descr="Icon&#10;&#10;Description automatically generated" id="23" name="Google Shape;23;p2"/>
          <p:cNvPicPr preferRelativeResize="0"/>
          <p:nvPr/>
        </p:nvPicPr>
        <p:blipFill rotWithShape="1">
          <a:blip r:embed="rId3">
            <a:alphaModFix/>
          </a:blip>
          <a:srcRect b="0" l="0" r="0" t="0"/>
          <a:stretch/>
        </p:blipFill>
        <p:spPr>
          <a:xfrm rot="10800000">
            <a:off x="11352943" y="2589943"/>
            <a:ext cx="1678113" cy="1678113"/>
          </a:xfrm>
          <a:prstGeom prst="rect">
            <a:avLst/>
          </a:prstGeom>
          <a:noFill/>
          <a:ln>
            <a:noFill/>
          </a:ln>
        </p:spPr>
      </p:pic>
      <p:sp>
        <p:nvSpPr>
          <p:cNvPr id="24" name="Google Shape;24;p2"/>
          <p:cNvSpPr/>
          <p:nvPr/>
        </p:nvSpPr>
        <p:spPr>
          <a:xfrm>
            <a:off x="283736" y="203663"/>
            <a:ext cx="327370" cy="327370"/>
          </a:xfrm>
          <a:prstGeom prst="star4">
            <a:avLst>
              <a:gd fmla="val 125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5" name="Google Shape;25;p2"/>
          <p:cNvSpPr/>
          <p:nvPr/>
        </p:nvSpPr>
        <p:spPr>
          <a:xfrm>
            <a:off x="11189258" y="6225829"/>
            <a:ext cx="327370" cy="327370"/>
          </a:xfrm>
          <a:prstGeom prst="star4">
            <a:avLst>
              <a:gd fmla="val 125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6" name="Google Shape;26;p2"/>
          <p:cNvSpPr/>
          <p:nvPr/>
        </p:nvSpPr>
        <p:spPr>
          <a:xfrm>
            <a:off x="11665958" y="5572872"/>
            <a:ext cx="252574" cy="252574"/>
          </a:xfrm>
          <a:prstGeom prst="star4">
            <a:avLst>
              <a:gd fmla="val 125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7" name="Google Shape;27;p2"/>
          <p:cNvSpPr/>
          <p:nvPr/>
        </p:nvSpPr>
        <p:spPr>
          <a:xfrm>
            <a:off x="264258" y="6331841"/>
            <a:ext cx="287472" cy="287472"/>
          </a:xfrm>
          <a:prstGeom prst="star4">
            <a:avLst>
              <a:gd fmla="val 12500" name="adj"/>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8" name="Google Shape;28;p2"/>
          <p:cNvSpPr/>
          <p:nvPr/>
        </p:nvSpPr>
        <p:spPr>
          <a:xfrm>
            <a:off x="11112030" y="145619"/>
            <a:ext cx="287472" cy="287472"/>
          </a:xfrm>
          <a:prstGeom prst="star4">
            <a:avLst>
              <a:gd fmla="val 12500" name="adj"/>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9" name="Google Shape;29;p2"/>
          <p:cNvSpPr/>
          <p:nvPr/>
        </p:nvSpPr>
        <p:spPr>
          <a:xfrm>
            <a:off x="11582908" y="1097388"/>
            <a:ext cx="287472" cy="287472"/>
          </a:xfrm>
          <a:prstGeom prst="star4">
            <a:avLst>
              <a:gd fmla="val 12500" name="adj"/>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0" name="Google Shape;30;p2"/>
          <p:cNvSpPr/>
          <p:nvPr/>
        </p:nvSpPr>
        <p:spPr>
          <a:xfrm>
            <a:off x="1013056" y="433884"/>
            <a:ext cx="184549" cy="184549"/>
          </a:xfrm>
          <a:prstGeom prst="star4">
            <a:avLst>
              <a:gd fmla="val 12500" name="adj"/>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1" name="Google Shape;31;p2"/>
          <p:cNvSpPr/>
          <p:nvPr/>
        </p:nvSpPr>
        <p:spPr>
          <a:xfrm>
            <a:off x="171983" y="5865849"/>
            <a:ext cx="184549" cy="184549"/>
          </a:xfrm>
          <a:prstGeom prst="star4">
            <a:avLst>
              <a:gd fmla="val 12500" name="adj"/>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2" name="Google Shape;32;p2"/>
          <p:cNvSpPr/>
          <p:nvPr/>
        </p:nvSpPr>
        <p:spPr>
          <a:xfrm>
            <a:off x="591628" y="922843"/>
            <a:ext cx="124944" cy="12494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3" name="Google Shape;33;p2"/>
          <p:cNvSpPr/>
          <p:nvPr/>
        </p:nvSpPr>
        <p:spPr>
          <a:xfrm>
            <a:off x="610839" y="6050398"/>
            <a:ext cx="124944" cy="12494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4" name="Google Shape;34;p2"/>
          <p:cNvSpPr/>
          <p:nvPr/>
        </p:nvSpPr>
        <p:spPr>
          <a:xfrm>
            <a:off x="11661724" y="432375"/>
            <a:ext cx="124944" cy="12494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5" name="Google Shape;35;p2"/>
          <p:cNvSpPr/>
          <p:nvPr/>
        </p:nvSpPr>
        <p:spPr>
          <a:xfrm>
            <a:off x="1155100" y="6576808"/>
            <a:ext cx="85010" cy="8501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6" name="Google Shape;36;p2"/>
          <p:cNvSpPr/>
          <p:nvPr/>
        </p:nvSpPr>
        <p:spPr>
          <a:xfrm>
            <a:off x="2500199" y="246850"/>
            <a:ext cx="85010" cy="85010"/>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7" name="Google Shape;37;p2"/>
          <p:cNvSpPr/>
          <p:nvPr/>
        </p:nvSpPr>
        <p:spPr>
          <a:xfrm>
            <a:off x="10101479" y="6457501"/>
            <a:ext cx="124944" cy="124944"/>
          </a:xfrm>
          <a:prstGeom prst="ellipse">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8" name="Google Shape;38;p2"/>
          <p:cNvSpPr/>
          <p:nvPr/>
        </p:nvSpPr>
        <p:spPr>
          <a:xfrm>
            <a:off x="10213792" y="112125"/>
            <a:ext cx="115328" cy="115328"/>
          </a:xfrm>
          <a:prstGeom prst="ellips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39" name="Google Shape;39;p2"/>
          <p:cNvSpPr/>
          <p:nvPr/>
        </p:nvSpPr>
        <p:spPr>
          <a:xfrm>
            <a:off x="2139278" y="6442351"/>
            <a:ext cx="77622" cy="77622"/>
          </a:xfrm>
          <a:prstGeom prst="ellips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0" name="Google Shape;40;p2"/>
          <p:cNvSpPr/>
          <p:nvPr/>
        </p:nvSpPr>
        <p:spPr>
          <a:xfrm>
            <a:off x="11516628" y="5130509"/>
            <a:ext cx="77622" cy="77622"/>
          </a:xfrm>
          <a:prstGeom prst="ellips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1" name="Google Shape;41;p2"/>
          <p:cNvSpPr/>
          <p:nvPr/>
        </p:nvSpPr>
        <p:spPr>
          <a:xfrm>
            <a:off x="11906273" y="6576808"/>
            <a:ext cx="77622" cy="77622"/>
          </a:xfrm>
          <a:prstGeom prst="ellips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2" name="Google Shape;42;p2"/>
          <p:cNvSpPr/>
          <p:nvPr/>
        </p:nvSpPr>
        <p:spPr>
          <a:xfrm>
            <a:off x="11483088" y="1765825"/>
            <a:ext cx="77622" cy="77622"/>
          </a:xfrm>
          <a:prstGeom prst="ellipse">
            <a:avLst/>
          </a:prstGeom>
          <a:solidFill>
            <a:schemeClr val="lt1">
              <a:alpha val="800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3" name="Google Shape;43;p2"/>
          <p:cNvSpPr/>
          <p:nvPr/>
        </p:nvSpPr>
        <p:spPr>
          <a:xfrm>
            <a:off x="673311" y="5699159"/>
            <a:ext cx="77622" cy="77622"/>
          </a:xfrm>
          <a:prstGeom prst="ellipse">
            <a:avLst/>
          </a:prstGeom>
          <a:solidFill>
            <a:schemeClr val="lt1">
              <a:alpha val="3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4" name="Google Shape;44;p2"/>
          <p:cNvSpPr/>
          <p:nvPr/>
        </p:nvSpPr>
        <p:spPr>
          <a:xfrm>
            <a:off x="2700025" y="6661818"/>
            <a:ext cx="77622" cy="77622"/>
          </a:xfrm>
          <a:prstGeom prst="ellipse">
            <a:avLst/>
          </a:prstGeom>
          <a:solidFill>
            <a:schemeClr val="lt1">
              <a:alpha val="3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5" name="Google Shape;45;p2"/>
          <p:cNvSpPr/>
          <p:nvPr/>
        </p:nvSpPr>
        <p:spPr>
          <a:xfrm>
            <a:off x="1084858" y="1093687"/>
            <a:ext cx="77622" cy="77622"/>
          </a:xfrm>
          <a:prstGeom prst="ellipse">
            <a:avLst/>
          </a:prstGeom>
          <a:solidFill>
            <a:schemeClr val="lt1">
              <a:alpha val="3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6" name="Google Shape;46;p2"/>
          <p:cNvSpPr/>
          <p:nvPr/>
        </p:nvSpPr>
        <p:spPr>
          <a:xfrm>
            <a:off x="1776111" y="134790"/>
            <a:ext cx="77622" cy="77622"/>
          </a:xfrm>
          <a:prstGeom prst="ellipse">
            <a:avLst/>
          </a:prstGeom>
          <a:solidFill>
            <a:schemeClr val="lt1">
              <a:alpha val="3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7" name="Google Shape;47;p2"/>
          <p:cNvSpPr/>
          <p:nvPr/>
        </p:nvSpPr>
        <p:spPr>
          <a:xfrm>
            <a:off x="9117356" y="169228"/>
            <a:ext cx="77622" cy="77622"/>
          </a:xfrm>
          <a:prstGeom prst="ellipse">
            <a:avLst/>
          </a:prstGeom>
          <a:solidFill>
            <a:schemeClr val="lt1">
              <a:alpha val="3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8" name="Google Shape;48;p2"/>
          <p:cNvSpPr/>
          <p:nvPr/>
        </p:nvSpPr>
        <p:spPr>
          <a:xfrm>
            <a:off x="10862144" y="618433"/>
            <a:ext cx="77622" cy="77622"/>
          </a:xfrm>
          <a:prstGeom prst="ellipse">
            <a:avLst/>
          </a:prstGeom>
          <a:solidFill>
            <a:schemeClr val="lt1">
              <a:alpha val="3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49" name="Google Shape;49;p2"/>
          <p:cNvSpPr/>
          <p:nvPr/>
        </p:nvSpPr>
        <p:spPr>
          <a:xfrm>
            <a:off x="10749447" y="6162889"/>
            <a:ext cx="77622" cy="77622"/>
          </a:xfrm>
          <a:prstGeom prst="ellipse">
            <a:avLst/>
          </a:prstGeom>
          <a:solidFill>
            <a:schemeClr val="lt1">
              <a:alpha val="3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0" name="Google Shape;50;p2"/>
          <p:cNvSpPr/>
          <p:nvPr/>
        </p:nvSpPr>
        <p:spPr>
          <a:xfrm>
            <a:off x="11314813" y="5906014"/>
            <a:ext cx="45719" cy="45719"/>
          </a:xfrm>
          <a:prstGeom prst="ellipse">
            <a:avLst/>
          </a:prstGeom>
          <a:solidFill>
            <a:schemeClr val="lt1">
              <a:alpha val="3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1" name="Google Shape;51;p2"/>
          <p:cNvSpPr/>
          <p:nvPr/>
        </p:nvSpPr>
        <p:spPr>
          <a:xfrm>
            <a:off x="10457907" y="6559639"/>
            <a:ext cx="45719" cy="45719"/>
          </a:xfrm>
          <a:prstGeom prst="ellipse">
            <a:avLst/>
          </a:prstGeom>
          <a:solidFill>
            <a:schemeClr val="lt1">
              <a:alpha val="3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2" name="Google Shape;52;p2"/>
          <p:cNvSpPr/>
          <p:nvPr/>
        </p:nvSpPr>
        <p:spPr>
          <a:xfrm>
            <a:off x="11406563" y="5346247"/>
            <a:ext cx="45719" cy="45719"/>
          </a:xfrm>
          <a:prstGeom prst="ellipse">
            <a:avLst/>
          </a:prstGeom>
          <a:solidFill>
            <a:schemeClr val="lt1">
              <a:alpha val="3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3" name="Google Shape;53;p2"/>
          <p:cNvSpPr/>
          <p:nvPr/>
        </p:nvSpPr>
        <p:spPr>
          <a:xfrm>
            <a:off x="11786668" y="4653563"/>
            <a:ext cx="45719" cy="45719"/>
          </a:xfrm>
          <a:prstGeom prst="ellipse">
            <a:avLst/>
          </a:prstGeom>
          <a:solidFill>
            <a:schemeClr val="lt1">
              <a:alpha val="3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4" name="Google Shape;54;p2"/>
          <p:cNvSpPr/>
          <p:nvPr/>
        </p:nvSpPr>
        <p:spPr>
          <a:xfrm>
            <a:off x="1150279" y="6286122"/>
            <a:ext cx="45719" cy="45719"/>
          </a:xfrm>
          <a:prstGeom prst="ellipse">
            <a:avLst/>
          </a:prstGeom>
          <a:solidFill>
            <a:schemeClr val="lt1">
              <a:alpha val="3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5" name="Google Shape;55;p2"/>
          <p:cNvSpPr/>
          <p:nvPr/>
        </p:nvSpPr>
        <p:spPr>
          <a:xfrm>
            <a:off x="1869116" y="6559639"/>
            <a:ext cx="45719" cy="45719"/>
          </a:xfrm>
          <a:prstGeom prst="ellipse">
            <a:avLst/>
          </a:prstGeom>
          <a:solidFill>
            <a:schemeClr val="lt1">
              <a:alpha val="3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6" name="Google Shape;56;p2"/>
          <p:cNvSpPr/>
          <p:nvPr/>
        </p:nvSpPr>
        <p:spPr>
          <a:xfrm>
            <a:off x="1064518" y="5550012"/>
            <a:ext cx="45719" cy="45719"/>
          </a:xfrm>
          <a:prstGeom prst="ellipse">
            <a:avLst/>
          </a:prstGeom>
          <a:solidFill>
            <a:schemeClr val="lt1">
              <a:alpha val="3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7" name="Google Shape;57;p2"/>
          <p:cNvSpPr/>
          <p:nvPr/>
        </p:nvSpPr>
        <p:spPr>
          <a:xfrm>
            <a:off x="238017" y="857137"/>
            <a:ext cx="45719" cy="45719"/>
          </a:xfrm>
          <a:prstGeom prst="ellipse">
            <a:avLst/>
          </a:prstGeom>
          <a:solidFill>
            <a:schemeClr val="lt1">
              <a:alpha val="3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8" name="Google Shape;58;p2"/>
          <p:cNvSpPr/>
          <p:nvPr/>
        </p:nvSpPr>
        <p:spPr>
          <a:xfrm>
            <a:off x="1598974" y="409515"/>
            <a:ext cx="45719" cy="45719"/>
          </a:xfrm>
          <a:prstGeom prst="ellipse">
            <a:avLst/>
          </a:prstGeom>
          <a:solidFill>
            <a:schemeClr val="lt1">
              <a:alpha val="3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59" name="Google Shape;59;p2"/>
          <p:cNvSpPr/>
          <p:nvPr/>
        </p:nvSpPr>
        <p:spPr>
          <a:xfrm>
            <a:off x="1986968" y="215827"/>
            <a:ext cx="45719" cy="45719"/>
          </a:xfrm>
          <a:prstGeom prst="ellipse">
            <a:avLst/>
          </a:prstGeom>
          <a:solidFill>
            <a:schemeClr val="lt1">
              <a:alpha val="3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0" name="Google Shape;60;p2"/>
          <p:cNvSpPr/>
          <p:nvPr/>
        </p:nvSpPr>
        <p:spPr>
          <a:xfrm>
            <a:off x="2944787" y="117726"/>
            <a:ext cx="45719" cy="45719"/>
          </a:xfrm>
          <a:prstGeom prst="ellipse">
            <a:avLst/>
          </a:prstGeom>
          <a:solidFill>
            <a:schemeClr val="lt1">
              <a:alpha val="3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1" name="Google Shape;61;p2"/>
          <p:cNvSpPr/>
          <p:nvPr/>
        </p:nvSpPr>
        <p:spPr>
          <a:xfrm>
            <a:off x="1364543" y="1500212"/>
            <a:ext cx="45719" cy="45719"/>
          </a:xfrm>
          <a:prstGeom prst="ellipse">
            <a:avLst/>
          </a:prstGeom>
          <a:solidFill>
            <a:schemeClr val="lt1">
              <a:alpha val="3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2" name="Google Shape;62;p2"/>
          <p:cNvSpPr/>
          <p:nvPr/>
        </p:nvSpPr>
        <p:spPr>
          <a:xfrm>
            <a:off x="9715388" y="286141"/>
            <a:ext cx="45719" cy="45719"/>
          </a:xfrm>
          <a:prstGeom prst="ellipse">
            <a:avLst/>
          </a:prstGeom>
          <a:solidFill>
            <a:schemeClr val="lt1">
              <a:alpha val="3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3" name="Google Shape;63;p2"/>
          <p:cNvSpPr/>
          <p:nvPr/>
        </p:nvSpPr>
        <p:spPr>
          <a:xfrm>
            <a:off x="8357020" y="263281"/>
            <a:ext cx="45719" cy="45719"/>
          </a:xfrm>
          <a:prstGeom prst="ellipse">
            <a:avLst/>
          </a:prstGeom>
          <a:solidFill>
            <a:schemeClr val="lt1">
              <a:alpha val="3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4" name="Google Shape;64;p2"/>
          <p:cNvSpPr/>
          <p:nvPr/>
        </p:nvSpPr>
        <p:spPr>
          <a:xfrm>
            <a:off x="8202083" y="132291"/>
            <a:ext cx="45719" cy="45719"/>
          </a:xfrm>
          <a:prstGeom prst="ellipse">
            <a:avLst/>
          </a:prstGeom>
          <a:solidFill>
            <a:schemeClr val="lt1">
              <a:alpha val="3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5" name="Google Shape;65;p2"/>
          <p:cNvSpPr/>
          <p:nvPr/>
        </p:nvSpPr>
        <p:spPr>
          <a:xfrm>
            <a:off x="11349734" y="1450789"/>
            <a:ext cx="45719" cy="45719"/>
          </a:xfrm>
          <a:prstGeom prst="ellipse">
            <a:avLst/>
          </a:prstGeom>
          <a:solidFill>
            <a:schemeClr val="lt1">
              <a:alpha val="3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6" name="Google Shape;66;p2"/>
          <p:cNvSpPr/>
          <p:nvPr/>
        </p:nvSpPr>
        <p:spPr>
          <a:xfrm>
            <a:off x="11883413" y="2217971"/>
            <a:ext cx="45719" cy="45719"/>
          </a:xfrm>
          <a:prstGeom prst="ellipse">
            <a:avLst/>
          </a:prstGeom>
          <a:solidFill>
            <a:schemeClr val="lt1">
              <a:alpha val="3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7" name="Google Shape;67;p2"/>
          <p:cNvSpPr/>
          <p:nvPr/>
        </p:nvSpPr>
        <p:spPr>
          <a:xfrm>
            <a:off x="10709456" y="227453"/>
            <a:ext cx="45719" cy="45719"/>
          </a:xfrm>
          <a:prstGeom prst="ellipse">
            <a:avLst/>
          </a:prstGeom>
          <a:solidFill>
            <a:schemeClr val="lt1">
              <a:alpha val="3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8" name="Google Shape;68;p2"/>
          <p:cNvSpPr/>
          <p:nvPr/>
        </p:nvSpPr>
        <p:spPr>
          <a:xfrm>
            <a:off x="11493768" y="781502"/>
            <a:ext cx="45719" cy="45719"/>
          </a:xfrm>
          <a:prstGeom prst="ellipse">
            <a:avLst/>
          </a:prstGeom>
          <a:solidFill>
            <a:schemeClr val="lt1">
              <a:alpha val="34901"/>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69" name="Google Shape;69;p2"/>
          <p:cNvSpPr txBox="1"/>
          <p:nvPr>
            <p:ph type="title"/>
          </p:nvPr>
        </p:nvSpPr>
        <p:spPr>
          <a:xfrm>
            <a:off x="2179167" y="2374338"/>
            <a:ext cx="9162000" cy="1325700"/>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5000"/>
              <a:buNone/>
              <a:defRPr b="1" sz="5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
          <p:cNvSpPr txBox="1"/>
          <p:nvPr>
            <p:ph idx="1" type="subTitle"/>
          </p:nvPr>
        </p:nvSpPr>
        <p:spPr>
          <a:xfrm>
            <a:off x="2159740" y="3556600"/>
            <a:ext cx="9200700" cy="784800"/>
          </a:xfrm>
          <a:prstGeom prst="rect">
            <a:avLst/>
          </a:prstGeom>
          <a:noFill/>
          <a:ln>
            <a:noFill/>
          </a:ln>
        </p:spPr>
        <p:txBody>
          <a:bodyPr anchorCtr="0" anchor="t" bIns="0" lIns="0" spcFirstLastPara="1" rIns="0" wrap="square" tIns="0">
            <a:noAutofit/>
          </a:bodyPr>
          <a:lstStyle>
            <a:lvl1pPr lvl="0" algn="ctr">
              <a:lnSpc>
                <a:spcPct val="90000"/>
              </a:lnSpc>
              <a:spcBef>
                <a:spcPts val="0"/>
              </a:spcBef>
              <a:spcAft>
                <a:spcPts val="0"/>
              </a:spcAft>
              <a:buClr>
                <a:srgbClr val="FFFFFF"/>
              </a:buClr>
              <a:buSzPts val="3200"/>
              <a:buFont typeface="Calibri"/>
              <a:buNone/>
              <a:defRPr b="1" sz="3200">
                <a:solidFill>
                  <a:schemeClr val="accent4"/>
                </a:solidFill>
              </a:defRPr>
            </a:lvl1pPr>
            <a:lvl2pPr lvl="1" algn="ctr">
              <a:lnSpc>
                <a:spcPct val="90000"/>
              </a:lnSpc>
              <a:spcBef>
                <a:spcPts val="0"/>
              </a:spcBef>
              <a:spcAft>
                <a:spcPts val="0"/>
              </a:spcAft>
              <a:buClr>
                <a:srgbClr val="FFFFFF"/>
              </a:buClr>
              <a:buSzPts val="3200"/>
              <a:buFont typeface="Calibri"/>
              <a:buNone/>
              <a:defRPr b="1" sz="3200">
                <a:solidFill>
                  <a:srgbClr val="FFFFFF"/>
                </a:solidFill>
              </a:defRPr>
            </a:lvl2pPr>
            <a:lvl3pPr lvl="2" algn="ctr">
              <a:lnSpc>
                <a:spcPct val="90000"/>
              </a:lnSpc>
              <a:spcBef>
                <a:spcPts val="0"/>
              </a:spcBef>
              <a:spcAft>
                <a:spcPts val="0"/>
              </a:spcAft>
              <a:buClr>
                <a:srgbClr val="FFFFFF"/>
              </a:buClr>
              <a:buSzPts val="3200"/>
              <a:buFont typeface="Calibri"/>
              <a:buNone/>
              <a:defRPr b="1" sz="3200">
                <a:solidFill>
                  <a:srgbClr val="FFFFFF"/>
                </a:solidFill>
              </a:defRPr>
            </a:lvl3pPr>
            <a:lvl4pPr lvl="3" algn="ctr">
              <a:lnSpc>
                <a:spcPct val="90000"/>
              </a:lnSpc>
              <a:spcBef>
                <a:spcPts val="0"/>
              </a:spcBef>
              <a:spcAft>
                <a:spcPts val="0"/>
              </a:spcAft>
              <a:buClr>
                <a:srgbClr val="FFFFFF"/>
              </a:buClr>
              <a:buSzPts val="3200"/>
              <a:buFont typeface="Calibri"/>
              <a:buNone/>
              <a:defRPr b="1" sz="3200">
                <a:solidFill>
                  <a:srgbClr val="FFFFFF"/>
                </a:solidFill>
              </a:defRPr>
            </a:lvl4pPr>
            <a:lvl5pPr lvl="4" algn="ctr">
              <a:lnSpc>
                <a:spcPct val="90000"/>
              </a:lnSpc>
              <a:spcBef>
                <a:spcPts val="0"/>
              </a:spcBef>
              <a:spcAft>
                <a:spcPts val="0"/>
              </a:spcAft>
              <a:buClr>
                <a:srgbClr val="FFFFFF"/>
              </a:buClr>
              <a:buSzPts val="3200"/>
              <a:buFont typeface="Calibri"/>
              <a:buNone/>
              <a:defRPr b="1" sz="3200">
                <a:solidFill>
                  <a:srgbClr val="FFFFFF"/>
                </a:solidFill>
              </a:defRPr>
            </a:lvl5pPr>
            <a:lvl6pPr lvl="5" algn="ctr">
              <a:lnSpc>
                <a:spcPct val="90000"/>
              </a:lnSpc>
              <a:spcBef>
                <a:spcPts val="0"/>
              </a:spcBef>
              <a:spcAft>
                <a:spcPts val="0"/>
              </a:spcAft>
              <a:buClr>
                <a:srgbClr val="FFFFFF"/>
              </a:buClr>
              <a:buSzPts val="3200"/>
              <a:buFont typeface="Calibri"/>
              <a:buNone/>
              <a:defRPr b="1" sz="3200">
                <a:solidFill>
                  <a:srgbClr val="FFFFFF"/>
                </a:solidFill>
              </a:defRPr>
            </a:lvl6pPr>
            <a:lvl7pPr lvl="6" algn="ctr">
              <a:lnSpc>
                <a:spcPct val="90000"/>
              </a:lnSpc>
              <a:spcBef>
                <a:spcPts val="0"/>
              </a:spcBef>
              <a:spcAft>
                <a:spcPts val="0"/>
              </a:spcAft>
              <a:buClr>
                <a:srgbClr val="FFFFFF"/>
              </a:buClr>
              <a:buSzPts val="3200"/>
              <a:buFont typeface="Calibri"/>
              <a:buNone/>
              <a:defRPr b="1" sz="3200">
                <a:solidFill>
                  <a:srgbClr val="FFFFFF"/>
                </a:solidFill>
              </a:defRPr>
            </a:lvl7pPr>
            <a:lvl8pPr lvl="7" algn="ctr">
              <a:lnSpc>
                <a:spcPct val="90000"/>
              </a:lnSpc>
              <a:spcBef>
                <a:spcPts val="0"/>
              </a:spcBef>
              <a:spcAft>
                <a:spcPts val="0"/>
              </a:spcAft>
              <a:buClr>
                <a:srgbClr val="FFFFFF"/>
              </a:buClr>
              <a:buSzPts val="3200"/>
              <a:buFont typeface="Calibri"/>
              <a:buNone/>
              <a:defRPr b="1" sz="3200">
                <a:solidFill>
                  <a:srgbClr val="FFFFFF"/>
                </a:solidFill>
              </a:defRPr>
            </a:lvl8pPr>
            <a:lvl9pPr lvl="8" algn="ctr">
              <a:lnSpc>
                <a:spcPct val="90000"/>
              </a:lnSpc>
              <a:spcBef>
                <a:spcPts val="0"/>
              </a:spcBef>
              <a:spcAft>
                <a:spcPts val="0"/>
              </a:spcAft>
              <a:buClr>
                <a:srgbClr val="FFFFFF"/>
              </a:buClr>
              <a:buSzPts val="3200"/>
              <a:buFont typeface="Calibri"/>
              <a:buNone/>
              <a:defRPr b="1" sz="3200">
                <a:solidFill>
                  <a:srgbClr val="FFFFFF"/>
                </a:solidFill>
              </a:defRPr>
            </a:lvl9pPr>
          </a:lstStyle>
          <a:p/>
        </p:txBody>
      </p:sp>
      <p:cxnSp>
        <p:nvCxnSpPr>
          <p:cNvPr id="71" name="Google Shape;71;p2"/>
          <p:cNvCxnSpPr/>
          <p:nvPr/>
        </p:nvCxnSpPr>
        <p:spPr>
          <a:xfrm>
            <a:off x="2675929" y="3462492"/>
            <a:ext cx="8170800" cy="0"/>
          </a:xfrm>
          <a:prstGeom prst="straightConnector1">
            <a:avLst/>
          </a:prstGeom>
          <a:noFill/>
          <a:ln cap="flat" cmpd="sng" w="57150">
            <a:solidFill>
              <a:srgbClr val="7D2A99"/>
            </a:solidFill>
            <a:prstDash val="solid"/>
            <a:miter lim="800000"/>
            <a:headEnd len="sm" w="sm" type="none"/>
            <a:tailEnd len="sm" w="sm" type="none"/>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1750"/>
                                  </p:stCondLst>
                                  <p:childTnLst>
                                    <p:set>
                                      <p:cBhvr>
                                        <p:cTn dur="1" fill="hold">
                                          <p:stCondLst>
                                            <p:cond delay="0"/>
                                          </p:stCondLst>
                                        </p:cTn>
                                        <p:tgtEl>
                                          <p:spTgt spid="69"/>
                                        </p:tgtEl>
                                        <p:attrNameLst>
                                          <p:attrName>style.visibility</p:attrName>
                                        </p:attrNameLst>
                                      </p:cBhvr>
                                      <p:to>
                                        <p:strVal val="visible"/>
                                      </p:to>
                                    </p:set>
                                    <p:animEffect filter="fade" transition="in">
                                      <p:cBhvr>
                                        <p:cTn dur="2000"/>
                                        <p:tgtEl>
                                          <p:spTgt spid="69"/>
                                        </p:tgtEl>
                                      </p:cBhvr>
                                    </p:animEffect>
                                  </p:childTnLst>
                                </p:cTn>
                              </p:par>
                              <p:par>
                                <p:cTn fill="hold" nodeType="withEffect" presetClass="entr" presetID="10" presetSubtype="0">
                                  <p:stCondLst>
                                    <p:cond delay="1950"/>
                                  </p:stCondLst>
                                  <p:childTnLst>
                                    <p:set>
                                      <p:cBhvr>
                                        <p:cTn dur="1" fill="hold">
                                          <p:stCondLst>
                                            <p:cond delay="0"/>
                                          </p:stCondLst>
                                        </p:cTn>
                                        <p:tgtEl>
                                          <p:spTgt spid="70">
                                            <p:txEl>
                                              <p:pRg end="0" st="0"/>
                                            </p:txEl>
                                          </p:spTgt>
                                        </p:tgtEl>
                                        <p:attrNameLst>
                                          <p:attrName>style.visibility</p:attrName>
                                        </p:attrNameLst>
                                      </p:cBhvr>
                                      <p:to>
                                        <p:strVal val="visible"/>
                                      </p:to>
                                    </p:set>
                                    <p:animEffect filter="fade" transition="in">
                                      <p:cBhvr>
                                        <p:cTn dur="2000"/>
                                        <p:tgtEl>
                                          <p:spTgt spid="70">
                                            <p:txEl>
                                              <p:pRg end="0" st="0"/>
                                            </p:txEl>
                                          </p:spTgt>
                                        </p:tgtEl>
                                      </p:cBhvr>
                                    </p:animEffect>
                                  </p:childTnLst>
                                </p:cTn>
                              </p:par>
                              <p:par>
                                <p:cTn fill="hold" nodeType="withEffect" presetClass="entr" presetID="10" presetSubtype="0">
                                  <p:stCondLst>
                                    <p:cond delay="1950"/>
                                  </p:stCondLst>
                                  <p:childTnLst>
                                    <p:set>
                                      <p:cBhvr>
                                        <p:cTn dur="1" fill="hold">
                                          <p:stCondLst>
                                            <p:cond delay="0"/>
                                          </p:stCondLst>
                                        </p:cTn>
                                        <p:tgtEl>
                                          <p:spTgt spid="70">
                                            <p:txEl>
                                              <p:pRg end="1" st="1"/>
                                            </p:txEl>
                                          </p:spTgt>
                                        </p:tgtEl>
                                        <p:attrNameLst>
                                          <p:attrName>style.visibility</p:attrName>
                                        </p:attrNameLst>
                                      </p:cBhvr>
                                      <p:to>
                                        <p:strVal val="visible"/>
                                      </p:to>
                                    </p:set>
                                    <p:animEffect filter="fade" transition="in">
                                      <p:cBhvr>
                                        <p:cTn dur="2000"/>
                                        <p:tgtEl>
                                          <p:spTgt spid="70">
                                            <p:txEl>
                                              <p:pRg end="1" st="1"/>
                                            </p:txEl>
                                          </p:spTgt>
                                        </p:tgtEl>
                                      </p:cBhvr>
                                    </p:animEffect>
                                  </p:childTnLst>
                                </p:cTn>
                              </p:par>
                              <p:par>
                                <p:cTn fill="hold" nodeType="withEffect" presetClass="entr" presetID="10" presetSubtype="0">
                                  <p:stCondLst>
                                    <p:cond delay="1950"/>
                                  </p:stCondLst>
                                  <p:childTnLst>
                                    <p:set>
                                      <p:cBhvr>
                                        <p:cTn dur="1" fill="hold">
                                          <p:stCondLst>
                                            <p:cond delay="0"/>
                                          </p:stCondLst>
                                        </p:cTn>
                                        <p:tgtEl>
                                          <p:spTgt spid="70">
                                            <p:txEl>
                                              <p:pRg end="2" st="2"/>
                                            </p:txEl>
                                          </p:spTgt>
                                        </p:tgtEl>
                                        <p:attrNameLst>
                                          <p:attrName>style.visibility</p:attrName>
                                        </p:attrNameLst>
                                      </p:cBhvr>
                                      <p:to>
                                        <p:strVal val="visible"/>
                                      </p:to>
                                    </p:set>
                                    <p:animEffect filter="fade" transition="in">
                                      <p:cBhvr>
                                        <p:cTn dur="2000"/>
                                        <p:tgtEl>
                                          <p:spTgt spid="70">
                                            <p:txEl>
                                              <p:pRg end="2" st="2"/>
                                            </p:txEl>
                                          </p:spTgt>
                                        </p:tgtEl>
                                      </p:cBhvr>
                                    </p:animEffect>
                                  </p:childTnLst>
                                </p:cTn>
                              </p:par>
                              <p:par>
                                <p:cTn fill="hold" nodeType="withEffect" presetClass="entr" presetID="10" presetSubtype="0">
                                  <p:stCondLst>
                                    <p:cond delay="1950"/>
                                  </p:stCondLst>
                                  <p:childTnLst>
                                    <p:set>
                                      <p:cBhvr>
                                        <p:cTn dur="1" fill="hold">
                                          <p:stCondLst>
                                            <p:cond delay="0"/>
                                          </p:stCondLst>
                                        </p:cTn>
                                        <p:tgtEl>
                                          <p:spTgt spid="70">
                                            <p:txEl>
                                              <p:pRg end="3" st="3"/>
                                            </p:txEl>
                                          </p:spTgt>
                                        </p:tgtEl>
                                        <p:attrNameLst>
                                          <p:attrName>style.visibility</p:attrName>
                                        </p:attrNameLst>
                                      </p:cBhvr>
                                      <p:to>
                                        <p:strVal val="visible"/>
                                      </p:to>
                                    </p:set>
                                    <p:animEffect filter="fade" transition="in">
                                      <p:cBhvr>
                                        <p:cTn dur="2000"/>
                                        <p:tgtEl>
                                          <p:spTgt spid="70">
                                            <p:txEl>
                                              <p:pRg end="3" st="3"/>
                                            </p:txEl>
                                          </p:spTgt>
                                        </p:tgtEl>
                                      </p:cBhvr>
                                    </p:animEffect>
                                  </p:childTnLst>
                                </p:cTn>
                              </p:par>
                              <p:par>
                                <p:cTn fill="hold" nodeType="withEffect" presetClass="entr" presetID="10" presetSubtype="0">
                                  <p:stCondLst>
                                    <p:cond delay="1950"/>
                                  </p:stCondLst>
                                  <p:childTnLst>
                                    <p:set>
                                      <p:cBhvr>
                                        <p:cTn dur="1" fill="hold">
                                          <p:stCondLst>
                                            <p:cond delay="0"/>
                                          </p:stCondLst>
                                        </p:cTn>
                                        <p:tgtEl>
                                          <p:spTgt spid="70">
                                            <p:txEl>
                                              <p:pRg end="4" st="4"/>
                                            </p:txEl>
                                          </p:spTgt>
                                        </p:tgtEl>
                                        <p:attrNameLst>
                                          <p:attrName>style.visibility</p:attrName>
                                        </p:attrNameLst>
                                      </p:cBhvr>
                                      <p:to>
                                        <p:strVal val="visible"/>
                                      </p:to>
                                    </p:set>
                                    <p:animEffect filter="fade" transition="in">
                                      <p:cBhvr>
                                        <p:cTn dur="2000"/>
                                        <p:tgtEl>
                                          <p:spTgt spid="70">
                                            <p:txEl>
                                              <p:pRg end="4" st="4"/>
                                            </p:txEl>
                                          </p:spTgt>
                                        </p:tgtEl>
                                      </p:cBhvr>
                                    </p:animEffect>
                                  </p:childTnLst>
                                </p:cTn>
                              </p:par>
                              <p:par>
                                <p:cTn fill="hold" nodeType="withEffect" presetClass="entr" presetID="10" presetSubtype="0">
                                  <p:stCondLst>
                                    <p:cond delay="1950"/>
                                  </p:stCondLst>
                                  <p:childTnLst>
                                    <p:set>
                                      <p:cBhvr>
                                        <p:cTn dur="1" fill="hold">
                                          <p:stCondLst>
                                            <p:cond delay="0"/>
                                          </p:stCondLst>
                                        </p:cTn>
                                        <p:tgtEl>
                                          <p:spTgt spid="70">
                                            <p:txEl>
                                              <p:pRg end="5" st="5"/>
                                            </p:txEl>
                                          </p:spTgt>
                                        </p:tgtEl>
                                        <p:attrNameLst>
                                          <p:attrName>style.visibility</p:attrName>
                                        </p:attrNameLst>
                                      </p:cBhvr>
                                      <p:to>
                                        <p:strVal val="visible"/>
                                      </p:to>
                                    </p:set>
                                    <p:animEffect filter="fade" transition="in">
                                      <p:cBhvr>
                                        <p:cTn dur="2000"/>
                                        <p:tgtEl>
                                          <p:spTgt spid="70">
                                            <p:txEl>
                                              <p:pRg end="5" st="5"/>
                                            </p:txEl>
                                          </p:spTgt>
                                        </p:tgtEl>
                                      </p:cBhvr>
                                    </p:animEffect>
                                  </p:childTnLst>
                                </p:cTn>
                              </p:par>
                              <p:par>
                                <p:cTn fill="hold" nodeType="withEffect" presetClass="entr" presetID="10" presetSubtype="0">
                                  <p:stCondLst>
                                    <p:cond delay="1950"/>
                                  </p:stCondLst>
                                  <p:childTnLst>
                                    <p:set>
                                      <p:cBhvr>
                                        <p:cTn dur="1" fill="hold">
                                          <p:stCondLst>
                                            <p:cond delay="0"/>
                                          </p:stCondLst>
                                        </p:cTn>
                                        <p:tgtEl>
                                          <p:spTgt spid="70">
                                            <p:txEl>
                                              <p:pRg end="6" st="6"/>
                                            </p:txEl>
                                          </p:spTgt>
                                        </p:tgtEl>
                                        <p:attrNameLst>
                                          <p:attrName>style.visibility</p:attrName>
                                        </p:attrNameLst>
                                      </p:cBhvr>
                                      <p:to>
                                        <p:strVal val="visible"/>
                                      </p:to>
                                    </p:set>
                                    <p:animEffect filter="fade" transition="in">
                                      <p:cBhvr>
                                        <p:cTn dur="2000"/>
                                        <p:tgtEl>
                                          <p:spTgt spid="70">
                                            <p:txEl>
                                              <p:pRg end="6" st="6"/>
                                            </p:txEl>
                                          </p:spTgt>
                                        </p:tgtEl>
                                      </p:cBhvr>
                                    </p:animEffect>
                                  </p:childTnLst>
                                </p:cTn>
                              </p:par>
                              <p:par>
                                <p:cTn fill="hold" nodeType="withEffect" presetClass="entr" presetID="10" presetSubtype="0">
                                  <p:stCondLst>
                                    <p:cond delay="1950"/>
                                  </p:stCondLst>
                                  <p:childTnLst>
                                    <p:set>
                                      <p:cBhvr>
                                        <p:cTn dur="1" fill="hold">
                                          <p:stCondLst>
                                            <p:cond delay="0"/>
                                          </p:stCondLst>
                                        </p:cTn>
                                        <p:tgtEl>
                                          <p:spTgt spid="70">
                                            <p:txEl>
                                              <p:pRg end="7" st="7"/>
                                            </p:txEl>
                                          </p:spTgt>
                                        </p:tgtEl>
                                        <p:attrNameLst>
                                          <p:attrName>style.visibility</p:attrName>
                                        </p:attrNameLst>
                                      </p:cBhvr>
                                      <p:to>
                                        <p:strVal val="visible"/>
                                      </p:to>
                                    </p:set>
                                    <p:animEffect filter="fade" transition="in">
                                      <p:cBhvr>
                                        <p:cTn dur="2000"/>
                                        <p:tgtEl>
                                          <p:spTgt spid="70">
                                            <p:txEl>
                                              <p:pRg end="7" st="7"/>
                                            </p:txEl>
                                          </p:spTgt>
                                        </p:tgtEl>
                                      </p:cBhvr>
                                    </p:animEffect>
                                  </p:childTnLst>
                                </p:cTn>
                              </p:par>
                              <p:par>
                                <p:cTn fill="hold" nodeType="withEffect" presetClass="entr" presetID="10" presetSubtype="0">
                                  <p:stCondLst>
                                    <p:cond delay="1950"/>
                                  </p:stCondLst>
                                  <p:childTnLst>
                                    <p:set>
                                      <p:cBhvr>
                                        <p:cTn dur="1" fill="hold">
                                          <p:stCondLst>
                                            <p:cond delay="0"/>
                                          </p:stCondLst>
                                        </p:cTn>
                                        <p:tgtEl>
                                          <p:spTgt spid="70">
                                            <p:txEl>
                                              <p:pRg end="8" st="8"/>
                                            </p:txEl>
                                          </p:spTgt>
                                        </p:tgtEl>
                                        <p:attrNameLst>
                                          <p:attrName>style.visibility</p:attrName>
                                        </p:attrNameLst>
                                      </p:cBhvr>
                                      <p:to>
                                        <p:strVal val="visible"/>
                                      </p:to>
                                    </p:set>
                                    <p:animEffect filter="fade" transition="in">
                                      <p:cBhvr>
                                        <p:cTn dur="2000"/>
                                        <p:tgtEl>
                                          <p:spTgt spid="70">
                                            <p:txEl>
                                              <p:pRg end="8" st="8"/>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PEs and Risks Two Columns">
  <p:cSld name="1_Title and Content_1_1">
    <p:spTree>
      <p:nvGrpSpPr>
        <p:cNvPr id="793" name="Shape 793"/>
        <p:cNvGrpSpPr/>
        <p:nvPr/>
      </p:nvGrpSpPr>
      <p:grpSpPr>
        <a:xfrm>
          <a:off x="0" y="0"/>
          <a:ext cx="0" cy="0"/>
          <a:chOff x="0" y="0"/>
          <a:chExt cx="0" cy="0"/>
        </a:xfrm>
      </p:grpSpPr>
      <p:sp>
        <p:nvSpPr>
          <p:cNvPr id="794" name="Google Shape;794;p11"/>
          <p:cNvSpPr/>
          <p:nvPr/>
        </p:nvSpPr>
        <p:spPr>
          <a:xfrm>
            <a:off x="8027978" y="-882496"/>
            <a:ext cx="5350933" cy="3219551"/>
          </a:xfrm>
          <a:custGeom>
            <a:rect b="b" l="l" r="r" t="t"/>
            <a:pathLst>
              <a:path extrusionOk="0" h="3219551" w="5350933">
                <a:moveTo>
                  <a:pt x="382595" y="539595"/>
                </a:moveTo>
                <a:cubicBezTo>
                  <a:pt x="-379405" y="666595"/>
                  <a:pt x="192096" y="712632"/>
                  <a:pt x="430221" y="806295"/>
                </a:cubicBezTo>
                <a:cubicBezTo>
                  <a:pt x="582621" y="957108"/>
                  <a:pt x="1381133" y="1107920"/>
                  <a:pt x="1801820" y="1206345"/>
                </a:cubicBezTo>
                <a:cubicBezTo>
                  <a:pt x="2222507" y="1304770"/>
                  <a:pt x="2667008" y="1269845"/>
                  <a:pt x="2954345" y="1396845"/>
                </a:cubicBezTo>
                <a:cubicBezTo>
                  <a:pt x="3241683" y="1523845"/>
                  <a:pt x="3435358" y="1692120"/>
                  <a:pt x="3525845" y="1968345"/>
                </a:cubicBezTo>
                <a:cubicBezTo>
                  <a:pt x="3616332" y="2244570"/>
                  <a:pt x="3338520" y="2868458"/>
                  <a:pt x="3497270" y="3054195"/>
                </a:cubicBezTo>
                <a:cubicBezTo>
                  <a:pt x="3656020" y="3239932"/>
                  <a:pt x="4238633" y="3295495"/>
                  <a:pt x="4478345" y="3082770"/>
                </a:cubicBezTo>
                <a:cubicBezTo>
                  <a:pt x="4718058" y="2870045"/>
                  <a:pt x="4806957" y="2293783"/>
                  <a:pt x="4935545" y="1777845"/>
                </a:cubicBezTo>
                <a:cubicBezTo>
                  <a:pt x="5064133" y="1261907"/>
                  <a:pt x="5761045" y="250670"/>
                  <a:pt x="5002220" y="44295"/>
                </a:cubicBezTo>
                <a:cubicBezTo>
                  <a:pt x="4243395" y="-162080"/>
                  <a:pt x="1144595" y="412595"/>
                  <a:pt x="382595" y="539595"/>
                </a:cubicBezTo>
                <a:close/>
              </a:path>
            </a:pathLst>
          </a:custGeom>
          <a:solidFill>
            <a:srgbClr val="071B3B">
              <a:alpha val="2471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5" name="Google Shape;795;p11"/>
          <p:cNvSpPr/>
          <p:nvPr/>
        </p:nvSpPr>
        <p:spPr>
          <a:xfrm>
            <a:off x="9601652" y="-684040"/>
            <a:ext cx="3590514" cy="2955600"/>
          </a:xfrm>
          <a:custGeom>
            <a:rect b="b" l="l" r="r" t="t"/>
            <a:pathLst>
              <a:path extrusionOk="0" h="2955600" w="3590514">
                <a:moveTo>
                  <a:pt x="1123499" y="36340"/>
                </a:moveTo>
                <a:cubicBezTo>
                  <a:pt x="637724" y="87140"/>
                  <a:pt x="88449" y="463378"/>
                  <a:pt x="9074" y="655465"/>
                </a:cubicBezTo>
                <a:cubicBezTo>
                  <a:pt x="-70301" y="847552"/>
                  <a:pt x="390074" y="1038053"/>
                  <a:pt x="647249" y="1188865"/>
                </a:cubicBezTo>
                <a:cubicBezTo>
                  <a:pt x="904424" y="1339677"/>
                  <a:pt x="1321937" y="1320628"/>
                  <a:pt x="1552124" y="1560340"/>
                </a:cubicBezTo>
                <a:cubicBezTo>
                  <a:pt x="1782311" y="1800052"/>
                  <a:pt x="1736274" y="2422353"/>
                  <a:pt x="2028374" y="2627140"/>
                </a:cubicBezTo>
                <a:cubicBezTo>
                  <a:pt x="2320474" y="2831927"/>
                  <a:pt x="3071362" y="3155777"/>
                  <a:pt x="3304724" y="2789065"/>
                </a:cubicBezTo>
                <a:cubicBezTo>
                  <a:pt x="3538086" y="2422353"/>
                  <a:pt x="3746049" y="934865"/>
                  <a:pt x="3428549" y="426865"/>
                </a:cubicBezTo>
                <a:cubicBezTo>
                  <a:pt x="3107874" y="-90660"/>
                  <a:pt x="1609274" y="-14460"/>
                  <a:pt x="1123499" y="36340"/>
                </a:cubicBezTo>
                <a:close/>
              </a:path>
            </a:pathLst>
          </a:custGeom>
          <a:solidFill>
            <a:srgbClr val="250167">
              <a:alpha val="305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6" name="Google Shape;796;p11"/>
          <p:cNvSpPr/>
          <p:nvPr/>
        </p:nvSpPr>
        <p:spPr>
          <a:xfrm>
            <a:off x="9896868" y="-180446"/>
            <a:ext cx="3380662" cy="2563740"/>
          </a:xfrm>
          <a:custGeom>
            <a:rect b="b" l="l" r="r" t="t"/>
            <a:pathLst>
              <a:path extrusionOk="0" h="2563740" w="3380662">
                <a:moveTo>
                  <a:pt x="504432" y="66147"/>
                </a:moveTo>
                <a:cubicBezTo>
                  <a:pt x="-11505" y="61385"/>
                  <a:pt x="-19443" y="113772"/>
                  <a:pt x="9132" y="199497"/>
                </a:cubicBezTo>
                <a:cubicBezTo>
                  <a:pt x="37707" y="285222"/>
                  <a:pt x="509195" y="386822"/>
                  <a:pt x="675882" y="580497"/>
                </a:cubicBezTo>
                <a:cubicBezTo>
                  <a:pt x="842570" y="774172"/>
                  <a:pt x="820345" y="1196447"/>
                  <a:pt x="1009257" y="1361547"/>
                </a:cubicBezTo>
                <a:cubicBezTo>
                  <a:pt x="1198169" y="1526647"/>
                  <a:pt x="1590282" y="1409172"/>
                  <a:pt x="1809357" y="1571097"/>
                </a:cubicBezTo>
                <a:cubicBezTo>
                  <a:pt x="2028432" y="1733022"/>
                  <a:pt x="1977632" y="2147361"/>
                  <a:pt x="2323707" y="2333098"/>
                </a:cubicBezTo>
                <a:cubicBezTo>
                  <a:pt x="2669782" y="2518835"/>
                  <a:pt x="3092057" y="2693460"/>
                  <a:pt x="3219057" y="2428347"/>
                </a:cubicBezTo>
                <a:cubicBezTo>
                  <a:pt x="3346057" y="2163234"/>
                  <a:pt x="3557195" y="621772"/>
                  <a:pt x="3104757" y="228072"/>
                </a:cubicBezTo>
                <a:cubicBezTo>
                  <a:pt x="2652319" y="-165628"/>
                  <a:pt x="1020369" y="70909"/>
                  <a:pt x="504432" y="66147"/>
                </a:cubicBezTo>
                <a:close/>
              </a:path>
            </a:pathLst>
          </a:custGeom>
          <a:solidFill>
            <a:srgbClr val="3C1373">
              <a:alpha val="305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7" name="Google Shape;797;p11"/>
          <p:cNvSpPr/>
          <p:nvPr/>
        </p:nvSpPr>
        <p:spPr>
          <a:xfrm>
            <a:off x="-1938407" y="3426134"/>
            <a:ext cx="4847977" cy="4717657"/>
          </a:xfrm>
          <a:custGeom>
            <a:rect b="b" l="l" r="r" t="t"/>
            <a:pathLst>
              <a:path extrusionOk="0" h="4717657" w="4847977">
                <a:moveTo>
                  <a:pt x="290582" y="755341"/>
                </a:moveTo>
                <a:cubicBezTo>
                  <a:pt x="536644" y="63191"/>
                  <a:pt x="1533595" y="-73334"/>
                  <a:pt x="1909832" y="31441"/>
                </a:cubicBezTo>
                <a:cubicBezTo>
                  <a:pt x="2286069" y="136216"/>
                  <a:pt x="2279720" y="1074429"/>
                  <a:pt x="2548007" y="1383991"/>
                </a:cubicBezTo>
                <a:cubicBezTo>
                  <a:pt x="2816294" y="1693553"/>
                  <a:pt x="3211582" y="1645929"/>
                  <a:pt x="3519557" y="1888816"/>
                </a:cubicBezTo>
                <a:cubicBezTo>
                  <a:pt x="3827532" y="2131703"/>
                  <a:pt x="4222820" y="2393641"/>
                  <a:pt x="4395857" y="2841316"/>
                </a:cubicBezTo>
                <a:cubicBezTo>
                  <a:pt x="4568895" y="3288991"/>
                  <a:pt x="5218182" y="4351029"/>
                  <a:pt x="4557782" y="4574866"/>
                </a:cubicBezTo>
                <a:cubicBezTo>
                  <a:pt x="3897382" y="4798704"/>
                  <a:pt x="1144657" y="4820929"/>
                  <a:pt x="433457" y="4184341"/>
                </a:cubicBezTo>
                <a:cubicBezTo>
                  <a:pt x="-277743" y="3547754"/>
                  <a:pt x="44520" y="1447491"/>
                  <a:pt x="290582" y="755341"/>
                </a:cubicBezTo>
                <a:close/>
              </a:path>
            </a:pathLst>
          </a:custGeom>
          <a:solidFill>
            <a:srgbClr val="071B3B">
              <a:alpha val="2471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8" name="Google Shape;798;p11"/>
          <p:cNvSpPr/>
          <p:nvPr/>
        </p:nvSpPr>
        <p:spPr>
          <a:xfrm rot="1971343">
            <a:off x="-1782808" y="4214064"/>
            <a:ext cx="5295829" cy="2853366"/>
          </a:xfrm>
          <a:custGeom>
            <a:rect b="b" l="l" r="r" t="t"/>
            <a:pathLst>
              <a:path extrusionOk="0" h="2853500" w="5296077">
                <a:moveTo>
                  <a:pt x="807796" y="2271947"/>
                </a:moveTo>
                <a:cubicBezTo>
                  <a:pt x="213851" y="1996099"/>
                  <a:pt x="-39397" y="1566164"/>
                  <a:pt x="4936" y="1187590"/>
                </a:cubicBezTo>
                <a:cubicBezTo>
                  <a:pt x="49269" y="809016"/>
                  <a:pt x="804281" y="25862"/>
                  <a:pt x="1073795" y="502"/>
                </a:cubicBezTo>
                <a:cubicBezTo>
                  <a:pt x="1343309" y="-24858"/>
                  <a:pt x="1288012" y="918282"/>
                  <a:pt x="1622020" y="1035431"/>
                </a:cubicBezTo>
                <a:cubicBezTo>
                  <a:pt x="1956028" y="1152580"/>
                  <a:pt x="2705675" y="674370"/>
                  <a:pt x="3077842" y="703397"/>
                </a:cubicBezTo>
                <a:cubicBezTo>
                  <a:pt x="3450009" y="732424"/>
                  <a:pt x="3572320" y="1124325"/>
                  <a:pt x="3855021" y="1209591"/>
                </a:cubicBezTo>
                <a:cubicBezTo>
                  <a:pt x="4137722" y="1294857"/>
                  <a:pt x="4473803" y="1129510"/>
                  <a:pt x="4774051" y="1214995"/>
                </a:cubicBezTo>
                <a:cubicBezTo>
                  <a:pt x="5074299" y="1300480"/>
                  <a:pt x="5439305" y="1892066"/>
                  <a:pt x="5238397" y="2163347"/>
                </a:cubicBezTo>
                <a:cubicBezTo>
                  <a:pt x="5037489" y="2434628"/>
                  <a:pt x="4562380" y="2763306"/>
                  <a:pt x="3568605" y="2842681"/>
                </a:cubicBezTo>
                <a:cubicBezTo>
                  <a:pt x="2574830" y="2922056"/>
                  <a:pt x="1401741" y="2547795"/>
                  <a:pt x="807796" y="2271947"/>
                </a:cubicBezTo>
                <a:close/>
              </a:path>
            </a:pathLst>
          </a:custGeom>
          <a:solidFill>
            <a:srgbClr val="250167">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9" name="Google Shape;799;p11"/>
          <p:cNvSpPr/>
          <p:nvPr/>
        </p:nvSpPr>
        <p:spPr>
          <a:xfrm flipH="1" rot="6012915">
            <a:off x="-1539436" y="3583477"/>
            <a:ext cx="4080925" cy="4671499"/>
          </a:xfrm>
          <a:custGeom>
            <a:rect b="b" l="l" r="r" t="t"/>
            <a:pathLst>
              <a:path extrusionOk="0" h="4667460" w="4077397">
                <a:moveTo>
                  <a:pt x="503713" y="361794"/>
                </a:moveTo>
                <a:cubicBezTo>
                  <a:pt x="767238" y="-236693"/>
                  <a:pt x="1314926" y="52232"/>
                  <a:pt x="1608613" y="209394"/>
                </a:cubicBezTo>
                <a:cubicBezTo>
                  <a:pt x="1902300" y="366556"/>
                  <a:pt x="1988474" y="1039934"/>
                  <a:pt x="2265838" y="1304769"/>
                </a:cubicBezTo>
                <a:cubicBezTo>
                  <a:pt x="2543202" y="1569604"/>
                  <a:pt x="3094729" y="1562722"/>
                  <a:pt x="3272795" y="1798407"/>
                </a:cubicBezTo>
                <a:cubicBezTo>
                  <a:pt x="3450861" y="2034092"/>
                  <a:pt x="3214669" y="2522623"/>
                  <a:pt x="3334234" y="2718879"/>
                </a:cubicBezTo>
                <a:cubicBezTo>
                  <a:pt x="3453799" y="2915135"/>
                  <a:pt x="4169270" y="2984938"/>
                  <a:pt x="4067525" y="3512571"/>
                </a:cubicBezTo>
                <a:cubicBezTo>
                  <a:pt x="3965780" y="4040204"/>
                  <a:pt x="1976414" y="4502619"/>
                  <a:pt x="1265404" y="4634114"/>
                </a:cubicBezTo>
                <a:cubicBezTo>
                  <a:pt x="554394" y="4765609"/>
                  <a:pt x="154411" y="4512372"/>
                  <a:pt x="27463" y="3800319"/>
                </a:cubicBezTo>
                <a:cubicBezTo>
                  <a:pt x="-99485" y="3088266"/>
                  <a:pt x="240188" y="960281"/>
                  <a:pt x="503713" y="361794"/>
                </a:cubicBezTo>
                <a:close/>
              </a:path>
            </a:pathLst>
          </a:custGeom>
          <a:solidFill>
            <a:srgbClr val="3C1373">
              <a:alpha val="30199"/>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800" name="Google Shape;800;p11"/>
          <p:cNvPicPr preferRelativeResize="0"/>
          <p:nvPr/>
        </p:nvPicPr>
        <p:blipFill rotWithShape="1">
          <a:blip r:embed="rId2">
            <a:alphaModFix/>
          </a:blip>
          <a:srcRect b="0" l="0" r="0" t="0"/>
          <a:stretch/>
        </p:blipFill>
        <p:spPr>
          <a:xfrm>
            <a:off x="-1750924" y="5172455"/>
            <a:ext cx="3501847" cy="3501847"/>
          </a:xfrm>
          <a:prstGeom prst="rect">
            <a:avLst/>
          </a:prstGeom>
          <a:noFill/>
          <a:ln>
            <a:noFill/>
          </a:ln>
        </p:spPr>
      </p:pic>
      <p:pic>
        <p:nvPicPr>
          <p:cNvPr descr="Icon&#10;&#10;Description automatically generated" id="801" name="Google Shape;801;p11"/>
          <p:cNvPicPr preferRelativeResize="0"/>
          <p:nvPr/>
        </p:nvPicPr>
        <p:blipFill rotWithShape="1">
          <a:blip r:embed="rId3">
            <a:alphaModFix/>
          </a:blip>
          <a:srcRect b="0" l="0" r="0" t="0"/>
          <a:stretch/>
        </p:blipFill>
        <p:spPr>
          <a:xfrm rot="-9000846">
            <a:off x="10805395" y="-190377"/>
            <a:ext cx="527846" cy="527846"/>
          </a:xfrm>
          <a:prstGeom prst="rect">
            <a:avLst/>
          </a:prstGeom>
          <a:noFill/>
          <a:ln>
            <a:noFill/>
          </a:ln>
        </p:spPr>
      </p:pic>
      <p:sp>
        <p:nvSpPr>
          <p:cNvPr id="802" name="Google Shape;802;p11"/>
          <p:cNvSpPr/>
          <p:nvPr/>
        </p:nvSpPr>
        <p:spPr>
          <a:xfrm>
            <a:off x="-73993" y="5157384"/>
            <a:ext cx="1771327" cy="963380"/>
          </a:xfrm>
          <a:custGeom>
            <a:rect b="b" l="l" r="r" t="t"/>
            <a:pathLst>
              <a:path extrusionOk="0" h="963380" w="1771327">
                <a:moveTo>
                  <a:pt x="186" y="23497"/>
                </a:moveTo>
                <a:cubicBezTo>
                  <a:pt x="-9982" y="25570"/>
                  <a:pt x="401381" y="-5088"/>
                  <a:pt x="578085" y="24217"/>
                </a:cubicBezTo>
                <a:cubicBezTo>
                  <a:pt x="754789" y="53522"/>
                  <a:pt x="906058" y="104888"/>
                  <a:pt x="1060412" y="199325"/>
                </a:cubicBezTo>
                <a:cubicBezTo>
                  <a:pt x="1214766" y="293762"/>
                  <a:pt x="1332232" y="412689"/>
                  <a:pt x="1428009" y="540031"/>
                </a:cubicBezTo>
                <a:cubicBezTo>
                  <a:pt x="1523786" y="667373"/>
                  <a:pt x="1550503" y="675865"/>
                  <a:pt x="1635076" y="963380"/>
                </a:cubicBezTo>
                <a:lnTo>
                  <a:pt x="1771327" y="922825"/>
                </a:lnTo>
                <a:cubicBezTo>
                  <a:pt x="1642054" y="592407"/>
                  <a:pt x="1388114" y="316736"/>
                  <a:pt x="1205270" y="211787"/>
                </a:cubicBezTo>
                <a:cubicBezTo>
                  <a:pt x="1022426" y="106838"/>
                  <a:pt x="839938" y="43159"/>
                  <a:pt x="639091" y="11777"/>
                </a:cubicBezTo>
                <a:cubicBezTo>
                  <a:pt x="438244" y="-19605"/>
                  <a:pt x="10354" y="21424"/>
                  <a:pt x="186" y="23497"/>
                </a:cubicBezTo>
                <a:close/>
              </a:path>
            </a:pathLst>
          </a:custGeom>
          <a:solidFill>
            <a:srgbClr val="7D2A99"/>
          </a:solidFill>
          <a:ln cap="flat" cmpd="sng" w="12700">
            <a:solidFill>
              <a:srgbClr val="7D2A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803" name="Google Shape;803;p11"/>
          <p:cNvPicPr preferRelativeResize="0"/>
          <p:nvPr/>
        </p:nvPicPr>
        <p:blipFill rotWithShape="1">
          <a:blip r:embed="rId4">
            <a:alphaModFix/>
          </a:blip>
          <a:srcRect b="0" l="0" r="0" t="0"/>
          <a:stretch/>
        </p:blipFill>
        <p:spPr>
          <a:xfrm rot="10800000">
            <a:off x="11299647" y="-892353"/>
            <a:ext cx="1784705" cy="1784705"/>
          </a:xfrm>
          <a:prstGeom prst="rect">
            <a:avLst/>
          </a:prstGeom>
          <a:noFill/>
          <a:ln>
            <a:noFill/>
          </a:ln>
        </p:spPr>
      </p:pic>
      <p:sp>
        <p:nvSpPr>
          <p:cNvPr id="804" name="Google Shape;804;p11"/>
          <p:cNvSpPr/>
          <p:nvPr/>
        </p:nvSpPr>
        <p:spPr>
          <a:xfrm rot="10800000">
            <a:off x="11084343" y="288280"/>
            <a:ext cx="1164648" cy="520225"/>
          </a:xfrm>
          <a:custGeom>
            <a:rect b="b" l="l" r="r" t="t"/>
            <a:pathLst>
              <a:path extrusionOk="0" h="963380" w="1771327">
                <a:moveTo>
                  <a:pt x="186" y="23497"/>
                </a:moveTo>
                <a:cubicBezTo>
                  <a:pt x="-9982" y="25570"/>
                  <a:pt x="401381" y="-5088"/>
                  <a:pt x="578085" y="24217"/>
                </a:cubicBezTo>
                <a:cubicBezTo>
                  <a:pt x="754789" y="53522"/>
                  <a:pt x="906058" y="104888"/>
                  <a:pt x="1060412" y="199325"/>
                </a:cubicBezTo>
                <a:cubicBezTo>
                  <a:pt x="1214766" y="293762"/>
                  <a:pt x="1332232" y="412689"/>
                  <a:pt x="1428009" y="540031"/>
                </a:cubicBezTo>
                <a:cubicBezTo>
                  <a:pt x="1523786" y="667373"/>
                  <a:pt x="1550503" y="675865"/>
                  <a:pt x="1635076" y="963380"/>
                </a:cubicBezTo>
                <a:lnTo>
                  <a:pt x="1771327" y="922825"/>
                </a:lnTo>
                <a:cubicBezTo>
                  <a:pt x="1642054" y="592407"/>
                  <a:pt x="1388114" y="316736"/>
                  <a:pt x="1205270" y="211787"/>
                </a:cubicBezTo>
                <a:cubicBezTo>
                  <a:pt x="1022426" y="106838"/>
                  <a:pt x="839938" y="43159"/>
                  <a:pt x="639091" y="11777"/>
                </a:cubicBezTo>
                <a:cubicBezTo>
                  <a:pt x="438244" y="-19605"/>
                  <a:pt x="10354" y="21424"/>
                  <a:pt x="186" y="23497"/>
                </a:cubicBezTo>
                <a:close/>
              </a:path>
            </a:pathLst>
          </a:custGeom>
          <a:solidFill>
            <a:srgbClr val="7D2A99"/>
          </a:solidFill>
          <a:ln cap="flat" cmpd="sng" w="12700">
            <a:solidFill>
              <a:srgbClr val="7D2A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805" name="Google Shape;805;p11"/>
          <p:cNvPicPr preferRelativeResize="0"/>
          <p:nvPr/>
        </p:nvPicPr>
        <p:blipFill rotWithShape="1">
          <a:blip r:embed="rId3">
            <a:alphaModFix/>
          </a:blip>
          <a:srcRect b="0" l="0" r="0" t="0"/>
          <a:stretch/>
        </p:blipFill>
        <p:spPr>
          <a:xfrm rot="1799997">
            <a:off x="1289150" y="6038360"/>
            <a:ext cx="923544" cy="923544"/>
          </a:xfrm>
          <a:prstGeom prst="rect">
            <a:avLst/>
          </a:prstGeom>
          <a:noFill/>
          <a:ln>
            <a:noFill/>
          </a:ln>
        </p:spPr>
      </p:pic>
      <p:sp>
        <p:nvSpPr>
          <p:cNvPr id="806" name="Google Shape;806;p11"/>
          <p:cNvSpPr txBox="1"/>
          <p:nvPr>
            <p:ph type="title"/>
          </p:nvPr>
        </p:nvSpPr>
        <p:spPr>
          <a:xfrm>
            <a:off x="702520" y="223754"/>
            <a:ext cx="103821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lt1"/>
              </a:buClr>
              <a:buSzPts val="4800"/>
              <a:buNone/>
              <a:defRPr b="1" sz="48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sp>
        <p:nvSpPr>
          <p:cNvPr id="807" name="Google Shape;807;p11"/>
          <p:cNvSpPr txBox="1"/>
          <p:nvPr>
            <p:ph idx="1" type="body"/>
          </p:nvPr>
        </p:nvSpPr>
        <p:spPr>
          <a:xfrm>
            <a:off x="1120129" y="1549318"/>
            <a:ext cx="4983600" cy="4432500"/>
          </a:xfrm>
          <a:prstGeom prst="rect">
            <a:avLst/>
          </a:prstGeom>
          <a:noFill/>
          <a:ln>
            <a:noFill/>
          </a:ln>
        </p:spPr>
        <p:txBody>
          <a:bodyPr anchorCtr="0" anchor="t" bIns="45700" lIns="91425" spcFirstLastPara="1" rIns="91425" wrap="square" tIns="45700">
            <a:normAutofit/>
          </a:bodyPr>
          <a:lstStyle>
            <a:lvl1pPr indent="-431800" lvl="0" marL="457200" rtl="0" algn="l">
              <a:lnSpc>
                <a:spcPct val="90000"/>
              </a:lnSpc>
              <a:spcBef>
                <a:spcPts val="1000"/>
              </a:spcBef>
              <a:spcAft>
                <a:spcPts val="0"/>
              </a:spcAft>
              <a:buClr>
                <a:schemeClr val="lt1"/>
              </a:buClr>
              <a:buSzPts val="3200"/>
              <a:buChar char="•"/>
              <a:defRPr b="1" sz="3200">
                <a:solidFill>
                  <a:schemeClr val="lt1"/>
                </a:solidFill>
                <a:latin typeface="Calibri"/>
                <a:ea typeface="Calibri"/>
                <a:cs typeface="Calibri"/>
                <a:sym typeface="Calibri"/>
              </a:defRPr>
            </a:lvl1pPr>
            <a:lvl2pPr indent="-406400" lvl="1" marL="914400" rtl="0" algn="l">
              <a:lnSpc>
                <a:spcPct val="90000"/>
              </a:lnSpc>
              <a:spcBef>
                <a:spcPts val="500"/>
              </a:spcBef>
              <a:spcAft>
                <a:spcPts val="0"/>
              </a:spcAft>
              <a:buClr>
                <a:schemeClr val="lt1"/>
              </a:buClr>
              <a:buSzPts val="2800"/>
              <a:buChar char="•"/>
              <a:defRPr b="1" sz="2800">
                <a:solidFill>
                  <a:schemeClr val="lt1"/>
                </a:solidFill>
                <a:latin typeface="Calibri"/>
                <a:ea typeface="Calibri"/>
                <a:cs typeface="Calibri"/>
                <a:sym typeface="Calibri"/>
              </a:defRPr>
            </a:lvl2pPr>
            <a:lvl3pPr indent="-381000" lvl="2" marL="1371600" rtl="0" algn="l">
              <a:lnSpc>
                <a:spcPct val="90000"/>
              </a:lnSpc>
              <a:spcBef>
                <a:spcPts val="500"/>
              </a:spcBef>
              <a:spcAft>
                <a:spcPts val="0"/>
              </a:spcAft>
              <a:buClr>
                <a:schemeClr val="lt1"/>
              </a:buClr>
              <a:buSzPts val="2400"/>
              <a:buChar char="•"/>
              <a:defRPr b="1" sz="2400">
                <a:solidFill>
                  <a:schemeClr val="lt1"/>
                </a:solidFill>
                <a:latin typeface="Calibri"/>
                <a:ea typeface="Calibri"/>
                <a:cs typeface="Calibri"/>
                <a:sym typeface="Calibri"/>
              </a:defRPr>
            </a:lvl3pPr>
            <a:lvl4pPr indent="-355600" lvl="3" marL="1828800" rtl="0" algn="l">
              <a:lnSpc>
                <a:spcPct val="90000"/>
              </a:lnSpc>
              <a:spcBef>
                <a:spcPts val="500"/>
              </a:spcBef>
              <a:spcAft>
                <a:spcPts val="0"/>
              </a:spcAft>
              <a:buClr>
                <a:schemeClr val="lt1"/>
              </a:buClr>
              <a:buSzPts val="2000"/>
              <a:buChar char="•"/>
              <a:defRPr b="1" sz="2000">
                <a:solidFill>
                  <a:schemeClr val="lt1"/>
                </a:solidFill>
                <a:latin typeface="Calibri"/>
                <a:ea typeface="Calibri"/>
                <a:cs typeface="Calibri"/>
                <a:sym typeface="Calibri"/>
              </a:defRPr>
            </a:lvl4pPr>
            <a:lvl5pPr indent="-355600" lvl="4" marL="2286000" rtl="0" algn="l">
              <a:lnSpc>
                <a:spcPct val="90000"/>
              </a:lnSpc>
              <a:spcBef>
                <a:spcPts val="500"/>
              </a:spcBef>
              <a:spcAft>
                <a:spcPts val="0"/>
              </a:spcAft>
              <a:buClr>
                <a:schemeClr val="lt1"/>
              </a:buClr>
              <a:buSzPts val="2000"/>
              <a:buChar char="•"/>
              <a:defRPr b="1" sz="2000">
                <a:solidFill>
                  <a:schemeClr val="lt1"/>
                </a:solidFill>
                <a:latin typeface="Calibri"/>
                <a:ea typeface="Calibri"/>
                <a:cs typeface="Calibri"/>
                <a:sym typeface="Calibri"/>
              </a:defRPr>
            </a:lvl5pPr>
            <a:lvl6pPr indent="-355600" lvl="5" marL="2743200" rtl="0" algn="l">
              <a:lnSpc>
                <a:spcPct val="90000"/>
              </a:lnSpc>
              <a:spcBef>
                <a:spcPts val="500"/>
              </a:spcBef>
              <a:spcAft>
                <a:spcPts val="0"/>
              </a:spcAft>
              <a:buClr>
                <a:schemeClr val="lt1"/>
              </a:buClr>
              <a:buSzPts val="2000"/>
              <a:buChar char="•"/>
              <a:defRPr sz="2000">
                <a:solidFill>
                  <a:schemeClr val="lt1"/>
                </a:solidFill>
              </a:defRPr>
            </a:lvl6pPr>
            <a:lvl7pPr indent="-355600" lvl="6" marL="3200400" rtl="0" algn="l">
              <a:lnSpc>
                <a:spcPct val="90000"/>
              </a:lnSpc>
              <a:spcBef>
                <a:spcPts val="500"/>
              </a:spcBef>
              <a:spcAft>
                <a:spcPts val="0"/>
              </a:spcAft>
              <a:buClr>
                <a:schemeClr val="lt1"/>
              </a:buClr>
              <a:buSzPts val="2000"/>
              <a:buChar char="•"/>
              <a:defRPr sz="2000">
                <a:solidFill>
                  <a:schemeClr val="lt1"/>
                </a:solidFill>
              </a:defRPr>
            </a:lvl7pPr>
            <a:lvl8pPr indent="-355600" lvl="7" marL="3657600" rtl="0" algn="l">
              <a:lnSpc>
                <a:spcPct val="90000"/>
              </a:lnSpc>
              <a:spcBef>
                <a:spcPts val="500"/>
              </a:spcBef>
              <a:spcAft>
                <a:spcPts val="0"/>
              </a:spcAft>
              <a:buClr>
                <a:schemeClr val="lt1"/>
              </a:buClr>
              <a:buSzPts val="2000"/>
              <a:buChar char="•"/>
              <a:defRPr sz="2000">
                <a:solidFill>
                  <a:schemeClr val="lt1"/>
                </a:solidFill>
              </a:defRPr>
            </a:lvl8pPr>
            <a:lvl9pPr indent="-355600" lvl="8" marL="4114800" rtl="0" algn="l">
              <a:lnSpc>
                <a:spcPct val="90000"/>
              </a:lnSpc>
              <a:spcBef>
                <a:spcPts val="500"/>
              </a:spcBef>
              <a:spcAft>
                <a:spcPts val="0"/>
              </a:spcAft>
              <a:buClr>
                <a:schemeClr val="lt1"/>
              </a:buClr>
              <a:buSzPts val="2000"/>
              <a:buChar char="•"/>
              <a:defRPr sz="2000">
                <a:solidFill>
                  <a:schemeClr val="lt1"/>
                </a:solidFill>
              </a:defRPr>
            </a:lvl9pPr>
          </a:lstStyle>
          <a:p/>
        </p:txBody>
      </p:sp>
      <p:sp>
        <p:nvSpPr>
          <p:cNvPr id="808" name="Google Shape;808;p11"/>
          <p:cNvSpPr/>
          <p:nvPr/>
        </p:nvSpPr>
        <p:spPr>
          <a:xfrm>
            <a:off x="351282" y="4693415"/>
            <a:ext cx="216900" cy="2169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9" name="Google Shape;809;p11"/>
          <p:cNvSpPr/>
          <p:nvPr/>
        </p:nvSpPr>
        <p:spPr>
          <a:xfrm>
            <a:off x="11558304" y="1323093"/>
            <a:ext cx="216900" cy="2169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0" name="Google Shape;810;p11"/>
          <p:cNvSpPr/>
          <p:nvPr/>
        </p:nvSpPr>
        <p:spPr>
          <a:xfrm>
            <a:off x="9726154" y="144020"/>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1" name="Google Shape;811;p11"/>
          <p:cNvSpPr/>
          <p:nvPr/>
        </p:nvSpPr>
        <p:spPr>
          <a:xfrm>
            <a:off x="194243" y="4014195"/>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2" name="Google Shape;812;p11"/>
          <p:cNvSpPr/>
          <p:nvPr/>
        </p:nvSpPr>
        <p:spPr>
          <a:xfrm>
            <a:off x="2551570" y="6501581"/>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3" name="Google Shape;813;p11"/>
          <p:cNvSpPr/>
          <p:nvPr/>
        </p:nvSpPr>
        <p:spPr>
          <a:xfrm>
            <a:off x="11366899" y="5692997"/>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4" name="Google Shape;814;p11"/>
          <p:cNvSpPr/>
          <p:nvPr/>
        </p:nvSpPr>
        <p:spPr>
          <a:xfrm>
            <a:off x="10455497" y="6479240"/>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5" name="Google Shape;815;p11"/>
          <p:cNvSpPr/>
          <p:nvPr/>
        </p:nvSpPr>
        <p:spPr>
          <a:xfrm>
            <a:off x="234973" y="216916"/>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6" name="Google Shape;816;p11"/>
          <p:cNvSpPr/>
          <p:nvPr/>
        </p:nvSpPr>
        <p:spPr>
          <a:xfrm>
            <a:off x="125359" y="474315"/>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7" name="Google Shape;817;p11"/>
          <p:cNvSpPr/>
          <p:nvPr/>
        </p:nvSpPr>
        <p:spPr>
          <a:xfrm>
            <a:off x="2431931" y="6162415"/>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8" name="Google Shape;818;p11"/>
          <p:cNvSpPr/>
          <p:nvPr/>
        </p:nvSpPr>
        <p:spPr>
          <a:xfrm>
            <a:off x="1456277" y="150570"/>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9" name="Google Shape;819;p11"/>
          <p:cNvSpPr/>
          <p:nvPr/>
        </p:nvSpPr>
        <p:spPr>
          <a:xfrm>
            <a:off x="11347291" y="867903"/>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0" name="Google Shape;820;p11"/>
          <p:cNvSpPr/>
          <p:nvPr/>
        </p:nvSpPr>
        <p:spPr>
          <a:xfrm>
            <a:off x="11301916" y="6162414"/>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1" name="Google Shape;821;p11"/>
          <p:cNvSpPr/>
          <p:nvPr/>
        </p:nvSpPr>
        <p:spPr>
          <a:xfrm>
            <a:off x="11899208" y="6603603"/>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2" name="Google Shape;822;p11"/>
          <p:cNvSpPr/>
          <p:nvPr/>
        </p:nvSpPr>
        <p:spPr>
          <a:xfrm>
            <a:off x="11764529" y="5607199"/>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3" name="Google Shape;823;p11"/>
          <p:cNvSpPr/>
          <p:nvPr/>
        </p:nvSpPr>
        <p:spPr>
          <a:xfrm>
            <a:off x="10259339" y="6314519"/>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4" name="Google Shape;824;p11"/>
          <p:cNvSpPr/>
          <p:nvPr/>
        </p:nvSpPr>
        <p:spPr>
          <a:xfrm>
            <a:off x="2863850" y="6238575"/>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5" name="Google Shape;825;p11"/>
          <p:cNvSpPr/>
          <p:nvPr/>
        </p:nvSpPr>
        <p:spPr>
          <a:xfrm>
            <a:off x="1632534" y="5503196"/>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6" name="Google Shape;826;p11"/>
          <p:cNvSpPr/>
          <p:nvPr/>
        </p:nvSpPr>
        <p:spPr>
          <a:xfrm>
            <a:off x="573201" y="4496417"/>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7" name="Google Shape;827;p11"/>
          <p:cNvSpPr/>
          <p:nvPr/>
        </p:nvSpPr>
        <p:spPr>
          <a:xfrm>
            <a:off x="730074" y="5037218"/>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8" name="Google Shape;828;p11"/>
          <p:cNvSpPr/>
          <p:nvPr/>
        </p:nvSpPr>
        <p:spPr>
          <a:xfrm>
            <a:off x="1138858" y="104850"/>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9" name="Google Shape;829;p11"/>
          <p:cNvSpPr/>
          <p:nvPr/>
        </p:nvSpPr>
        <p:spPr>
          <a:xfrm>
            <a:off x="10010038" y="115010"/>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0" name="Google Shape;830;p11"/>
          <p:cNvSpPr/>
          <p:nvPr/>
        </p:nvSpPr>
        <p:spPr>
          <a:xfrm>
            <a:off x="11046458" y="1043934"/>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1" name="Google Shape;831;p11"/>
          <p:cNvSpPr/>
          <p:nvPr/>
        </p:nvSpPr>
        <p:spPr>
          <a:xfrm>
            <a:off x="11899859" y="2009134"/>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2" name="Google Shape;832;p11"/>
          <p:cNvSpPr/>
          <p:nvPr/>
        </p:nvSpPr>
        <p:spPr>
          <a:xfrm>
            <a:off x="10640064" y="280625"/>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3" name="Google Shape;833;p11"/>
          <p:cNvSpPr/>
          <p:nvPr/>
        </p:nvSpPr>
        <p:spPr>
          <a:xfrm>
            <a:off x="625003" y="183915"/>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4" name="Google Shape;834;p11"/>
          <p:cNvSpPr/>
          <p:nvPr/>
        </p:nvSpPr>
        <p:spPr>
          <a:xfrm>
            <a:off x="1935111" y="263647"/>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5" name="Google Shape;835;p11"/>
          <p:cNvSpPr/>
          <p:nvPr/>
        </p:nvSpPr>
        <p:spPr>
          <a:xfrm>
            <a:off x="135620" y="3728554"/>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6" name="Google Shape;836;p11"/>
          <p:cNvSpPr/>
          <p:nvPr/>
        </p:nvSpPr>
        <p:spPr>
          <a:xfrm>
            <a:off x="827176" y="4712014"/>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7" name="Google Shape;837;p11"/>
          <p:cNvSpPr/>
          <p:nvPr/>
        </p:nvSpPr>
        <p:spPr>
          <a:xfrm>
            <a:off x="1894740" y="6038073"/>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8" name="Google Shape;838;p11"/>
          <p:cNvSpPr/>
          <p:nvPr/>
        </p:nvSpPr>
        <p:spPr>
          <a:xfrm>
            <a:off x="1730560" y="5033391"/>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39" name="Google Shape;839;p11"/>
          <p:cNvSpPr/>
          <p:nvPr/>
        </p:nvSpPr>
        <p:spPr>
          <a:xfrm>
            <a:off x="3169534" y="6578172"/>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0" name="Google Shape;840;p11"/>
          <p:cNvSpPr/>
          <p:nvPr/>
        </p:nvSpPr>
        <p:spPr>
          <a:xfrm>
            <a:off x="10722809" y="6018231"/>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1" name="Google Shape;841;p11"/>
          <p:cNvSpPr/>
          <p:nvPr/>
        </p:nvSpPr>
        <p:spPr>
          <a:xfrm>
            <a:off x="11356984" y="6661046"/>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2" name="Google Shape;842;p11"/>
          <p:cNvSpPr/>
          <p:nvPr/>
        </p:nvSpPr>
        <p:spPr>
          <a:xfrm>
            <a:off x="11633772" y="5718961"/>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3" name="Google Shape;843;p11"/>
          <p:cNvSpPr/>
          <p:nvPr/>
        </p:nvSpPr>
        <p:spPr>
          <a:xfrm>
            <a:off x="11956633" y="4768883"/>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4" name="Google Shape;844;p11"/>
          <p:cNvSpPr/>
          <p:nvPr/>
        </p:nvSpPr>
        <p:spPr>
          <a:xfrm>
            <a:off x="9535651" y="6661045"/>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5" name="Google Shape;845;p11"/>
          <p:cNvSpPr/>
          <p:nvPr/>
        </p:nvSpPr>
        <p:spPr>
          <a:xfrm>
            <a:off x="10735057" y="600016"/>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6" name="Google Shape;846;p11"/>
          <p:cNvSpPr/>
          <p:nvPr/>
        </p:nvSpPr>
        <p:spPr>
          <a:xfrm>
            <a:off x="9485605" y="469457"/>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7" name="Google Shape;847;p11"/>
          <p:cNvSpPr/>
          <p:nvPr/>
        </p:nvSpPr>
        <p:spPr>
          <a:xfrm>
            <a:off x="9348801" y="124752"/>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8" name="Google Shape;848;p11"/>
          <p:cNvSpPr/>
          <p:nvPr/>
        </p:nvSpPr>
        <p:spPr>
          <a:xfrm>
            <a:off x="11641850" y="911064"/>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49" name="Google Shape;849;p11"/>
          <p:cNvSpPr/>
          <p:nvPr/>
        </p:nvSpPr>
        <p:spPr>
          <a:xfrm>
            <a:off x="11896241" y="2351880"/>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0" name="Google Shape;850;p11"/>
          <p:cNvSpPr/>
          <p:nvPr/>
        </p:nvSpPr>
        <p:spPr>
          <a:xfrm>
            <a:off x="11957347" y="1589531"/>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1" name="Google Shape;851;p11"/>
          <p:cNvSpPr/>
          <p:nvPr/>
        </p:nvSpPr>
        <p:spPr>
          <a:xfrm>
            <a:off x="11211469" y="1283344"/>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2" name="Google Shape;852;p11"/>
          <p:cNvSpPr/>
          <p:nvPr/>
        </p:nvSpPr>
        <p:spPr>
          <a:xfrm>
            <a:off x="10799353" y="857379"/>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3" name="Google Shape;853;p11"/>
          <p:cNvSpPr/>
          <p:nvPr/>
        </p:nvSpPr>
        <p:spPr>
          <a:xfrm>
            <a:off x="10230412" y="672324"/>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4" name="Google Shape;854;p11"/>
          <p:cNvSpPr/>
          <p:nvPr/>
        </p:nvSpPr>
        <p:spPr>
          <a:xfrm>
            <a:off x="8769096" y="155465"/>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5" name="Google Shape;855;p11"/>
          <p:cNvSpPr/>
          <p:nvPr/>
        </p:nvSpPr>
        <p:spPr>
          <a:xfrm>
            <a:off x="10869469" y="369319"/>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6" name="Google Shape;856;p11"/>
          <p:cNvSpPr/>
          <p:nvPr/>
        </p:nvSpPr>
        <p:spPr>
          <a:xfrm>
            <a:off x="11826238" y="4378631"/>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7" name="Google Shape;857;p11"/>
          <p:cNvSpPr/>
          <p:nvPr/>
        </p:nvSpPr>
        <p:spPr>
          <a:xfrm>
            <a:off x="10161598" y="6644173"/>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8" name="Google Shape;858;p11"/>
          <p:cNvSpPr/>
          <p:nvPr/>
        </p:nvSpPr>
        <p:spPr>
          <a:xfrm>
            <a:off x="11155417" y="5526056"/>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59" name="Google Shape;859;p11"/>
          <p:cNvSpPr/>
          <p:nvPr/>
        </p:nvSpPr>
        <p:spPr>
          <a:xfrm>
            <a:off x="12003066" y="6139554"/>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0" name="Google Shape;860;p11"/>
          <p:cNvSpPr/>
          <p:nvPr/>
        </p:nvSpPr>
        <p:spPr>
          <a:xfrm>
            <a:off x="2914320" y="6667032"/>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1" name="Google Shape;861;p11"/>
          <p:cNvSpPr/>
          <p:nvPr/>
        </p:nvSpPr>
        <p:spPr>
          <a:xfrm>
            <a:off x="1121607" y="5194774"/>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2" name="Google Shape;862;p11"/>
          <p:cNvSpPr/>
          <p:nvPr/>
        </p:nvSpPr>
        <p:spPr>
          <a:xfrm>
            <a:off x="573202" y="4180809"/>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3" name="Google Shape;863;p11"/>
          <p:cNvSpPr/>
          <p:nvPr/>
        </p:nvSpPr>
        <p:spPr>
          <a:xfrm>
            <a:off x="94183" y="3055378"/>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4" name="Google Shape;864;p11"/>
          <p:cNvSpPr/>
          <p:nvPr/>
        </p:nvSpPr>
        <p:spPr>
          <a:xfrm>
            <a:off x="3817358" y="6671778"/>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5" name="Google Shape;865;p11"/>
          <p:cNvSpPr/>
          <p:nvPr/>
        </p:nvSpPr>
        <p:spPr>
          <a:xfrm>
            <a:off x="2453754" y="5752553"/>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6" name="Google Shape;866;p11"/>
          <p:cNvSpPr/>
          <p:nvPr/>
        </p:nvSpPr>
        <p:spPr>
          <a:xfrm>
            <a:off x="562243" y="683492"/>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7" name="Google Shape;867;p11"/>
          <p:cNvSpPr/>
          <p:nvPr/>
        </p:nvSpPr>
        <p:spPr>
          <a:xfrm>
            <a:off x="268986" y="1283343"/>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8" name="Google Shape;868;p11"/>
          <p:cNvSpPr/>
          <p:nvPr/>
        </p:nvSpPr>
        <p:spPr>
          <a:xfrm>
            <a:off x="2335517" y="92150"/>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69" name="Google Shape;869;p11"/>
          <p:cNvSpPr txBox="1"/>
          <p:nvPr>
            <p:ph idx="2" type="body"/>
          </p:nvPr>
        </p:nvSpPr>
        <p:spPr>
          <a:xfrm>
            <a:off x="6118233" y="1549318"/>
            <a:ext cx="4983600" cy="4432500"/>
          </a:xfrm>
          <a:prstGeom prst="rect">
            <a:avLst/>
          </a:prstGeom>
          <a:noFill/>
          <a:ln>
            <a:noFill/>
          </a:ln>
        </p:spPr>
        <p:txBody>
          <a:bodyPr anchorCtr="0" anchor="t" bIns="45700" lIns="91425" spcFirstLastPara="1" rIns="91425" wrap="square" tIns="45700">
            <a:normAutofit/>
          </a:bodyPr>
          <a:lstStyle>
            <a:lvl1pPr indent="-431800" lvl="0" marL="457200" rtl="0" algn="l">
              <a:lnSpc>
                <a:spcPct val="90000"/>
              </a:lnSpc>
              <a:spcBef>
                <a:spcPts val="1000"/>
              </a:spcBef>
              <a:spcAft>
                <a:spcPts val="0"/>
              </a:spcAft>
              <a:buClr>
                <a:schemeClr val="lt1"/>
              </a:buClr>
              <a:buSzPts val="3200"/>
              <a:buChar char="•"/>
              <a:defRPr b="1" sz="3200">
                <a:solidFill>
                  <a:schemeClr val="lt1"/>
                </a:solidFill>
                <a:latin typeface="Calibri"/>
                <a:ea typeface="Calibri"/>
                <a:cs typeface="Calibri"/>
                <a:sym typeface="Calibri"/>
              </a:defRPr>
            </a:lvl1pPr>
            <a:lvl2pPr indent="-406400" lvl="1" marL="914400" rtl="0" algn="l">
              <a:lnSpc>
                <a:spcPct val="90000"/>
              </a:lnSpc>
              <a:spcBef>
                <a:spcPts val="500"/>
              </a:spcBef>
              <a:spcAft>
                <a:spcPts val="0"/>
              </a:spcAft>
              <a:buClr>
                <a:schemeClr val="lt1"/>
              </a:buClr>
              <a:buSzPts val="2800"/>
              <a:buChar char="•"/>
              <a:defRPr b="1" sz="2800">
                <a:solidFill>
                  <a:schemeClr val="lt1"/>
                </a:solidFill>
                <a:latin typeface="Calibri"/>
                <a:ea typeface="Calibri"/>
                <a:cs typeface="Calibri"/>
                <a:sym typeface="Calibri"/>
              </a:defRPr>
            </a:lvl2pPr>
            <a:lvl3pPr indent="-381000" lvl="2" marL="1371600" rtl="0" algn="l">
              <a:lnSpc>
                <a:spcPct val="90000"/>
              </a:lnSpc>
              <a:spcBef>
                <a:spcPts val="500"/>
              </a:spcBef>
              <a:spcAft>
                <a:spcPts val="0"/>
              </a:spcAft>
              <a:buClr>
                <a:schemeClr val="lt1"/>
              </a:buClr>
              <a:buSzPts val="2400"/>
              <a:buChar char="•"/>
              <a:defRPr b="1" sz="2400">
                <a:solidFill>
                  <a:schemeClr val="lt1"/>
                </a:solidFill>
                <a:latin typeface="Calibri"/>
                <a:ea typeface="Calibri"/>
                <a:cs typeface="Calibri"/>
                <a:sym typeface="Calibri"/>
              </a:defRPr>
            </a:lvl3pPr>
            <a:lvl4pPr indent="-355600" lvl="3" marL="1828800" rtl="0" algn="l">
              <a:lnSpc>
                <a:spcPct val="90000"/>
              </a:lnSpc>
              <a:spcBef>
                <a:spcPts val="500"/>
              </a:spcBef>
              <a:spcAft>
                <a:spcPts val="0"/>
              </a:spcAft>
              <a:buClr>
                <a:schemeClr val="lt1"/>
              </a:buClr>
              <a:buSzPts val="2000"/>
              <a:buChar char="•"/>
              <a:defRPr b="1" sz="2000">
                <a:solidFill>
                  <a:schemeClr val="lt1"/>
                </a:solidFill>
                <a:latin typeface="Calibri"/>
                <a:ea typeface="Calibri"/>
                <a:cs typeface="Calibri"/>
                <a:sym typeface="Calibri"/>
              </a:defRPr>
            </a:lvl4pPr>
            <a:lvl5pPr indent="-355600" lvl="4" marL="2286000" rtl="0" algn="l">
              <a:lnSpc>
                <a:spcPct val="90000"/>
              </a:lnSpc>
              <a:spcBef>
                <a:spcPts val="500"/>
              </a:spcBef>
              <a:spcAft>
                <a:spcPts val="0"/>
              </a:spcAft>
              <a:buClr>
                <a:schemeClr val="lt1"/>
              </a:buClr>
              <a:buSzPts val="2000"/>
              <a:buChar char="•"/>
              <a:defRPr b="1" sz="2000">
                <a:solidFill>
                  <a:schemeClr val="lt1"/>
                </a:solidFill>
                <a:latin typeface="Calibri"/>
                <a:ea typeface="Calibri"/>
                <a:cs typeface="Calibri"/>
                <a:sym typeface="Calibri"/>
              </a:defRPr>
            </a:lvl5pPr>
            <a:lvl6pPr indent="-355600" lvl="5" marL="2743200" rtl="0" algn="l">
              <a:lnSpc>
                <a:spcPct val="90000"/>
              </a:lnSpc>
              <a:spcBef>
                <a:spcPts val="500"/>
              </a:spcBef>
              <a:spcAft>
                <a:spcPts val="0"/>
              </a:spcAft>
              <a:buClr>
                <a:schemeClr val="lt1"/>
              </a:buClr>
              <a:buSzPts val="2000"/>
              <a:buChar char="•"/>
              <a:defRPr sz="2000">
                <a:solidFill>
                  <a:schemeClr val="lt1"/>
                </a:solidFill>
              </a:defRPr>
            </a:lvl6pPr>
            <a:lvl7pPr indent="-355600" lvl="6" marL="3200400" rtl="0" algn="l">
              <a:lnSpc>
                <a:spcPct val="90000"/>
              </a:lnSpc>
              <a:spcBef>
                <a:spcPts val="500"/>
              </a:spcBef>
              <a:spcAft>
                <a:spcPts val="0"/>
              </a:spcAft>
              <a:buClr>
                <a:schemeClr val="lt1"/>
              </a:buClr>
              <a:buSzPts val="2000"/>
              <a:buChar char="•"/>
              <a:defRPr sz="2000">
                <a:solidFill>
                  <a:schemeClr val="lt1"/>
                </a:solidFill>
              </a:defRPr>
            </a:lvl7pPr>
            <a:lvl8pPr indent="-355600" lvl="7" marL="3657600" rtl="0" algn="l">
              <a:lnSpc>
                <a:spcPct val="90000"/>
              </a:lnSpc>
              <a:spcBef>
                <a:spcPts val="500"/>
              </a:spcBef>
              <a:spcAft>
                <a:spcPts val="0"/>
              </a:spcAft>
              <a:buClr>
                <a:schemeClr val="lt1"/>
              </a:buClr>
              <a:buSzPts val="2000"/>
              <a:buChar char="•"/>
              <a:defRPr sz="2000">
                <a:solidFill>
                  <a:schemeClr val="lt1"/>
                </a:solidFill>
              </a:defRPr>
            </a:lvl8pPr>
            <a:lvl9pPr indent="-355600" lvl="8" marL="4114800" rtl="0" algn="l">
              <a:lnSpc>
                <a:spcPct val="90000"/>
              </a:lnSpc>
              <a:spcBef>
                <a:spcPts val="500"/>
              </a:spcBef>
              <a:spcAft>
                <a:spcPts val="0"/>
              </a:spcAft>
              <a:buClr>
                <a:schemeClr val="lt1"/>
              </a:buClr>
              <a:buSzPts val="2000"/>
              <a:buChar char="•"/>
              <a:defRPr sz="2000">
                <a:solidFill>
                  <a:schemeClr val="lt1"/>
                </a:solidFill>
              </a:defRPr>
            </a:lvl9pPr>
          </a:lstStyle>
          <a:p/>
        </p:txBody>
      </p:sp>
      <p:sp>
        <p:nvSpPr>
          <p:cNvPr id="870" name="Google Shape;870;p11"/>
          <p:cNvSpPr txBox="1"/>
          <p:nvPr>
            <p:ph idx="12" type="sldNum"/>
          </p:nvPr>
        </p:nvSpPr>
        <p:spPr>
          <a:xfrm>
            <a:off x="11530798" y="114100"/>
            <a:ext cx="6366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sz="2000">
                <a:solidFill>
                  <a:srgbClr val="000205"/>
                </a:solidFill>
              </a:defRPr>
            </a:lvl1pPr>
            <a:lvl2pPr indent="0" lvl="1" marL="0" rtl="0" algn="ctr">
              <a:spcBef>
                <a:spcPts val="0"/>
              </a:spcBef>
              <a:buNone/>
              <a:defRPr sz="2000">
                <a:solidFill>
                  <a:srgbClr val="000205"/>
                </a:solidFill>
              </a:defRPr>
            </a:lvl2pPr>
            <a:lvl3pPr indent="0" lvl="2" marL="0" rtl="0" algn="ctr">
              <a:spcBef>
                <a:spcPts val="0"/>
              </a:spcBef>
              <a:buNone/>
              <a:defRPr sz="2000">
                <a:solidFill>
                  <a:srgbClr val="000205"/>
                </a:solidFill>
              </a:defRPr>
            </a:lvl3pPr>
            <a:lvl4pPr indent="0" lvl="3" marL="0" rtl="0" algn="ctr">
              <a:spcBef>
                <a:spcPts val="0"/>
              </a:spcBef>
              <a:buNone/>
              <a:defRPr sz="2000">
                <a:solidFill>
                  <a:srgbClr val="000205"/>
                </a:solidFill>
              </a:defRPr>
            </a:lvl4pPr>
            <a:lvl5pPr indent="0" lvl="4" marL="0" rtl="0" algn="ctr">
              <a:spcBef>
                <a:spcPts val="0"/>
              </a:spcBef>
              <a:buNone/>
              <a:defRPr sz="2000">
                <a:solidFill>
                  <a:srgbClr val="000205"/>
                </a:solidFill>
              </a:defRPr>
            </a:lvl5pPr>
            <a:lvl6pPr indent="0" lvl="5" marL="0" rtl="0" algn="ctr">
              <a:spcBef>
                <a:spcPts val="0"/>
              </a:spcBef>
              <a:buNone/>
              <a:defRPr sz="2000">
                <a:solidFill>
                  <a:srgbClr val="000205"/>
                </a:solidFill>
              </a:defRPr>
            </a:lvl6pPr>
            <a:lvl7pPr indent="0" lvl="6" marL="0" rtl="0" algn="ctr">
              <a:spcBef>
                <a:spcPts val="0"/>
              </a:spcBef>
              <a:buNone/>
              <a:defRPr sz="2000">
                <a:solidFill>
                  <a:srgbClr val="000205"/>
                </a:solidFill>
              </a:defRPr>
            </a:lvl7pPr>
            <a:lvl8pPr indent="0" lvl="7" marL="0" rtl="0" algn="ctr">
              <a:spcBef>
                <a:spcPts val="0"/>
              </a:spcBef>
              <a:buNone/>
              <a:defRPr sz="2000">
                <a:solidFill>
                  <a:srgbClr val="000205"/>
                </a:solidFill>
              </a:defRPr>
            </a:lvl8pPr>
            <a:lvl9pPr indent="0" lvl="8" marL="0" rtl="0" algn="ctr">
              <a:spcBef>
                <a:spcPts val="0"/>
              </a:spcBef>
              <a:buNone/>
              <a:defRPr sz="2000">
                <a:solidFill>
                  <a:srgbClr val="000205"/>
                </a:solidFill>
              </a:defRPr>
            </a:lvl9pPr>
          </a:lstStyle>
          <a:p>
            <a:pPr indent="0" lvl="0" marL="0" rtl="0" algn="ctr">
              <a:spcBef>
                <a:spcPts val="0"/>
              </a:spcBef>
              <a:spcAft>
                <a:spcPts val="0"/>
              </a:spcAft>
              <a:buNone/>
            </a:pPr>
            <a:fld id="{00000000-1234-1234-1234-123412341234}" type="slidenum">
              <a:rPr lang="en-US"/>
              <a:t>‹#›</a:t>
            </a:fld>
            <a:endParaRPr/>
          </a:p>
        </p:txBody>
      </p:sp>
      <p:grpSp>
        <p:nvGrpSpPr>
          <p:cNvPr id="871" name="Google Shape;871;p11"/>
          <p:cNvGrpSpPr/>
          <p:nvPr/>
        </p:nvGrpSpPr>
        <p:grpSpPr>
          <a:xfrm>
            <a:off x="2791177" y="6442938"/>
            <a:ext cx="8870011" cy="292500"/>
            <a:chOff x="4463364" y="4712013"/>
            <a:chExt cx="8870011" cy="292500"/>
          </a:xfrm>
        </p:grpSpPr>
        <p:sp>
          <p:nvSpPr>
            <p:cNvPr id="872" name="Google Shape;872;p11"/>
            <p:cNvSpPr/>
            <p:nvPr/>
          </p:nvSpPr>
          <p:spPr>
            <a:xfrm rot="5400000">
              <a:off x="5204082" y="3971295"/>
              <a:ext cx="292500" cy="1773936"/>
            </a:xfrm>
            <a:prstGeom prst="flowChartOffpageConnector">
              <a:avLst/>
            </a:prstGeom>
            <a:solidFill>
              <a:schemeClr val="l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3" name="Google Shape;873;p11"/>
            <p:cNvSpPr/>
            <p:nvPr/>
          </p:nvSpPr>
          <p:spPr>
            <a:xfrm rot="5400000">
              <a:off x="6623307" y="3971295"/>
              <a:ext cx="292500" cy="1773936"/>
            </a:xfrm>
            <a:prstGeom prst="flowChartOffpageConnector">
              <a:avLst/>
            </a:prstGeom>
            <a:solidFill>
              <a:schemeClr val="l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4" name="Google Shape;874;p11"/>
            <p:cNvSpPr/>
            <p:nvPr/>
          </p:nvSpPr>
          <p:spPr>
            <a:xfrm rot="5400000">
              <a:off x="8037757" y="3971295"/>
              <a:ext cx="292500" cy="1773936"/>
            </a:xfrm>
            <a:prstGeom prst="flowChartOffpageConnector">
              <a:avLst/>
            </a:prstGeom>
            <a:solidFill>
              <a:schemeClr val="l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5" name="Google Shape;875;p11"/>
            <p:cNvSpPr/>
            <p:nvPr/>
          </p:nvSpPr>
          <p:spPr>
            <a:xfrm rot="5400000">
              <a:off x="9461732" y="3971295"/>
              <a:ext cx="292500" cy="1773936"/>
            </a:xfrm>
            <a:prstGeom prst="flowChartOffpageConnector">
              <a:avLst/>
            </a:prstGeom>
            <a:solidFill>
              <a:schemeClr val="accen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6" name="Google Shape;876;p11"/>
            <p:cNvSpPr/>
            <p:nvPr/>
          </p:nvSpPr>
          <p:spPr>
            <a:xfrm rot="5400000">
              <a:off x="10871432" y="3971295"/>
              <a:ext cx="292500" cy="1773936"/>
            </a:xfrm>
            <a:prstGeom prst="flowChartOffpageConnector">
              <a:avLst/>
            </a:prstGeom>
            <a:solidFill>
              <a:schemeClr val="accen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7" name="Google Shape;877;p11"/>
            <p:cNvSpPr/>
            <p:nvPr/>
          </p:nvSpPr>
          <p:spPr>
            <a:xfrm rot="5400000">
              <a:off x="12300157" y="3971295"/>
              <a:ext cx="292500" cy="1773936"/>
            </a:xfrm>
            <a:prstGeom prst="flowChartOffpageConnector">
              <a:avLst/>
            </a:prstGeom>
            <a:solidFill>
              <a:schemeClr val="accen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78" name="Google Shape;878;p11"/>
          <p:cNvSpPr txBox="1"/>
          <p:nvPr/>
        </p:nvSpPr>
        <p:spPr>
          <a:xfrm>
            <a:off x="9977175" y="6411975"/>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3"/>
                </a:solidFill>
                <a:latin typeface="Calibri"/>
                <a:ea typeface="Calibri"/>
                <a:cs typeface="Calibri"/>
                <a:sym typeface="Calibri"/>
              </a:rPr>
              <a:t>Project Planning</a:t>
            </a:r>
            <a:endParaRPr b="1" sz="1000">
              <a:solidFill>
                <a:schemeClr val="accent3"/>
              </a:solidFill>
              <a:latin typeface="Calibri"/>
              <a:ea typeface="Calibri"/>
              <a:cs typeface="Calibri"/>
              <a:sym typeface="Calibri"/>
            </a:endParaRPr>
          </a:p>
        </p:txBody>
      </p:sp>
      <p:sp>
        <p:nvSpPr>
          <p:cNvPr id="879" name="Google Shape;879;p11"/>
          <p:cNvSpPr txBox="1"/>
          <p:nvPr/>
        </p:nvSpPr>
        <p:spPr>
          <a:xfrm>
            <a:off x="2739475" y="6411963"/>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5"/>
                </a:solidFill>
                <a:latin typeface="Calibri"/>
                <a:ea typeface="Calibri"/>
                <a:cs typeface="Calibri"/>
                <a:sym typeface="Calibri"/>
              </a:rPr>
              <a:t>Purpose &amp; Objectives</a:t>
            </a:r>
            <a:endParaRPr b="1" sz="1000">
              <a:solidFill>
                <a:schemeClr val="accent5"/>
              </a:solidFill>
              <a:latin typeface="Calibri"/>
              <a:ea typeface="Calibri"/>
              <a:cs typeface="Calibri"/>
              <a:sym typeface="Calibri"/>
            </a:endParaRPr>
          </a:p>
        </p:txBody>
      </p:sp>
      <p:sp>
        <p:nvSpPr>
          <p:cNvPr id="880" name="Google Shape;880;p11"/>
          <p:cNvSpPr txBox="1"/>
          <p:nvPr/>
        </p:nvSpPr>
        <p:spPr>
          <a:xfrm>
            <a:off x="4163475" y="6411963"/>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5"/>
                </a:solidFill>
                <a:latin typeface="Calibri"/>
                <a:ea typeface="Calibri"/>
                <a:cs typeface="Calibri"/>
                <a:sym typeface="Calibri"/>
              </a:rPr>
              <a:t>Design Solution</a:t>
            </a:r>
            <a:endParaRPr b="1" sz="1000">
              <a:solidFill>
                <a:schemeClr val="accent5"/>
              </a:solidFill>
              <a:latin typeface="Calibri"/>
              <a:ea typeface="Calibri"/>
              <a:cs typeface="Calibri"/>
              <a:sym typeface="Calibri"/>
            </a:endParaRPr>
          </a:p>
        </p:txBody>
      </p:sp>
      <p:sp>
        <p:nvSpPr>
          <p:cNvPr id="881" name="Google Shape;881;p11"/>
          <p:cNvSpPr txBox="1"/>
          <p:nvPr/>
        </p:nvSpPr>
        <p:spPr>
          <a:xfrm>
            <a:off x="5569850" y="6411950"/>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5"/>
                </a:solidFill>
                <a:latin typeface="Calibri"/>
                <a:ea typeface="Calibri"/>
                <a:cs typeface="Calibri"/>
                <a:sym typeface="Calibri"/>
              </a:rPr>
              <a:t>CPEs &amp; Risks</a:t>
            </a:r>
            <a:endParaRPr b="1" sz="1000">
              <a:solidFill>
                <a:schemeClr val="accent5"/>
              </a:solidFill>
              <a:latin typeface="Calibri"/>
              <a:ea typeface="Calibri"/>
              <a:cs typeface="Calibri"/>
              <a:sym typeface="Calibri"/>
            </a:endParaRPr>
          </a:p>
        </p:txBody>
      </p:sp>
      <p:sp>
        <p:nvSpPr>
          <p:cNvPr id="882" name="Google Shape;882;p11"/>
          <p:cNvSpPr txBox="1"/>
          <p:nvPr/>
        </p:nvSpPr>
        <p:spPr>
          <a:xfrm>
            <a:off x="6992438" y="6411950"/>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3"/>
                </a:solidFill>
                <a:latin typeface="Calibri"/>
                <a:ea typeface="Calibri"/>
                <a:cs typeface="Calibri"/>
                <a:sym typeface="Calibri"/>
              </a:rPr>
              <a:t>Design Requirements</a:t>
            </a:r>
            <a:endParaRPr b="1" sz="1000">
              <a:solidFill>
                <a:schemeClr val="accent3"/>
              </a:solidFill>
              <a:latin typeface="Calibri"/>
              <a:ea typeface="Calibri"/>
              <a:cs typeface="Calibri"/>
              <a:sym typeface="Calibri"/>
            </a:endParaRPr>
          </a:p>
        </p:txBody>
      </p:sp>
      <p:sp>
        <p:nvSpPr>
          <p:cNvPr id="883" name="Google Shape;883;p11"/>
          <p:cNvSpPr txBox="1"/>
          <p:nvPr/>
        </p:nvSpPr>
        <p:spPr>
          <a:xfrm>
            <a:off x="8405875" y="6411975"/>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3"/>
                </a:solidFill>
                <a:latin typeface="Calibri"/>
                <a:ea typeface="Calibri"/>
                <a:cs typeface="Calibri"/>
                <a:sym typeface="Calibri"/>
              </a:rPr>
              <a:t>Verification/Validation</a:t>
            </a:r>
            <a:endParaRPr b="1" sz="1000">
              <a:solidFill>
                <a:schemeClr val="accent3"/>
              </a:solidFill>
              <a:latin typeface="Calibri"/>
              <a:ea typeface="Calibri"/>
              <a:cs typeface="Calibri"/>
              <a:sym typeface="Calibri"/>
            </a:endParaRPr>
          </a:p>
        </p:txBody>
      </p:sp>
      <p:pic>
        <p:nvPicPr>
          <p:cNvPr descr="Icon&#10;&#10;Description automatically generated" id="884" name="Google Shape;884;p11"/>
          <p:cNvPicPr preferRelativeResize="0"/>
          <p:nvPr/>
        </p:nvPicPr>
        <p:blipFill rotWithShape="1">
          <a:blip r:embed="rId3">
            <a:alphaModFix/>
          </a:blip>
          <a:srcRect b="0" l="0" r="0" t="0"/>
          <a:stretch/>
        </p:blipFill>
        <p:spPr>
          <a:xfrm rot="-2700000">
            <a:off x="11562038" y="5959222"/>
            <a:ext cx="1259940" cy="1259940"/>
          </a:xfrm>
          <a:prstGeom prst="rect">
            <a:avLst/>
          </a:prstGeom>
          <a:noFill/>
          <a:ln>
            <a:noFill/>
          </a:ln>
        </p:spPr>
      </p:pic>
      <p:pic>
        <p:nvPicPr>
          <p:cNvPr id="885" name="Google Shape;885;p11">
            <a:hlinkClick action="ppaction://hlinksldjump" r:id="rId5"/>
          </p:cNvPr>
          <p:cNvPicPr preferRelativeResize="0"/>
          <p:nvPr/>
        </p:nvPicPr>
        <p:blipFill>
          <a:blip r:embed="rId6">
            <a:alphaModFix/>
          </a:blip>
          <a:stretch>
            <a:fillRect/>
          </a:stretch>
        </p:blipFill>
        <p:spPr>
          <a:xfrm>
            <a:off x="187150" y="5718825"/>
            <a:ext cx="941690" cy="9633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06"/>
                                        </p:tgtEl>
                                        <p:attrNameLst>
                                          <p:attrName>style.visibility</p:attrName>
                                        </p:attrNameLst>
                                      </p:cBhvr>
                                      <p:to>
                                        <p:strVal val="visible"/>
                                      </p:to>
                                    </p:set>
                                    <p:animEffect filter="fade" transition="in">
                                      <p:cBhvr>
                                        <p:cTn dur="1000"/>
                                        <p:tgtEl>
                                          <p:spTgt spid="80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PEs and Risks Empty">
  <p:cSld name="2_Title and Content_1_1">
    <p:spTree>
      <p:nvGrpSpPr>
        <p:cNvPr id="886" name="Shape 886"/>
        <p:cNvGrpSpPr/>
        <p:nvPr/>
      </p:nvGrpSpPr>
      <p:grpSpPr>
        <a:xfrm>
          <a:off x="0" y="0"/>
          <a:ext cx="0" cy="0"/>
          <a:chOff x="0" y="0"/>
          <a:chExt cx="0" cy="0"/>
        </a:xfrm>
      </p:grpSpPr>
      <p:sp>
        <p:nvSpPr>
          <p:cNvPr id="887" name="Google Shape;887;p12"/>
          <p:cNvSpPr/>
          <p:nvPr/>
        </p:nvSpPr>
        <p:spPr>
          <a:xfrm>
            <a:off x="8027978" y="-882496"/>
            <a:ext cx="5350933" cy="3219551"/>
          </a:xfrm>
          <a:custGeom>
            <a:rect b="b" l="l" r="r" t="t"/>
            <a:pathLst>
              <a:path extrusionOk="0" h="3219551" w="5350933">
                <a:moveTo>
                  <a:pt x="382595" y="539595"/>
                </a:moveTo>
                <a:cubicBezTo>
                  <a:pt x="-379405" y="666595"/>
                  <a:pt x="192096" y="712632"/>
                  <a:pt x="430221" y="806295"/>
                </a:cubicBezTo>
                <a:cubicBezTo>
                  <a:pt x="582621" y="957108"/>
                  <a:pt x="1381133" y="1107920"/>
                  <a:pt x="1801820" y="1206345"/>
                </a:cubicBezTo>
                <a:cubicBezTo>
                  <a:pt x="2222507" y="1304770"/>
                  <a:pt x="2667008" y="1269845"/>
                  <a:pt x="2954345" y="1396845"/>
                </a:cubicBezTo>
                <a:cubicBezTo>
                  <a:pt x="3241683" y="1523845"/>
                  <a:pt x="3435358" y="1692120"/>
                  <a:pt x="3525845" y="1968345"/>
                </a:cubicBezTo>
                <a:cubicBezTo>
                  <a:pt x="3616332" y="2244570"/>
                  <a:pt x="3338520" y="2868458"/>
                  <a:pt x="3497270" y="3054195"/>
                </a:cubicBezTo>
                <a:cubicBezTo>
                  <a:pt x="3656020" y="3239932"/>
                  <a:pt x="4238633" y="3295495"/>
                  <a:pt x="4478345" y="3082770"/>
                </a:cubicBezTo>
                <a:cubicBezTo>
                  <a:pt x="4718058" y="2870045"/>
                  <a:pt x="4806957" y="2293783"/>
                  <a:pt x="4935545" y="1777845"/>
                </a:cubicBezTo>
                <a:cubicBezTo>
                  <a:pt x="5064133" y="1261907"/>
                  <a:pt x="5761045" y="250670"/>
                  <a:pt x="5002220" y="44295"/>
                </a:cubicBezTo>
                <a:cubicBezTo>
                  <a:pt x="4243395" y="-162080"/>
                  <a:pt x="1144595" y="412595"/>
                  <a:pt x="382595" y="539595"/>
                </a:cubicBezTo>
                <a:close/>
              </a:path>
            </a:pathLst>
          </a:custGeom>
          <a:solidFill>
            <a:srgbClr val="071B3B">
              <a:alpha val="2471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8" name="Google Shape;888;p12"/>
          <p:cNvSpPr/>
          <p:nvPr/>
        </p:nvSpPr>
        <p:spPr>
          <a:xfrm>
            <a:off x="9601652" y="-684040"/>
            <a:ext cx="3590514" cy="2955600"/>
          </a:xfrm>
          <a:custGeom>
            <a:rect b="b" l="l" r="r" t="t"/>
            <a:pathLst>
              <a:path extrusionOk="0" h="2955600" w="3590514">
                <a:moveTo>
                  <a:pt x="1123499" y="36340"/>
                </a:moveTo>
                <a:cubicBezTo>
                  <a:pt x="637724" y="87140"/>
                  <a:pt x="88449" y="463378"/>
                  <a:pt x="9074" y="655465"/>
                </a:cubicBezTo>
                <a:cubicBezTo>
                  <a:pt x="-70301" y="847552"/>
                  <a:pt x="390074" y="1038053"/>
                  <a:pt x="647249" y="1188865"/>
                </a:cubicBezTo>
                <a:cubicBezTo>
                  <a:pt x="904424" y="1339677"/>
                  <a:pt x="1321937" y="1320628"/>
                  <a:pt x="1552124" y="1560340"/>
                </a:cubicBezTo>
                <a:cubicBezTo>
                  <a:pt x="1782311" y="1800052"/>
                  <a:pt x="1736274" y="2422353"/>
                  <a:pt x="2028374" y="2627140"/>
                </a:cubicBezTo>
                <a:cubicBezTo>
                  <a:pt x="2320474" y="2831927"/>
                  <a:pt x="3071362" y="3155777"/>
                  <a:pt x="3304724" y="2789065"/>
                </a:cubicBezTo>
                <a:cubicBezTo>
                  <a:pt x="3538086" y="2422353"/>
                  <a:pt x="3746049" y="934865"/>
                  <a:pt x="3428549" y="426865"/>
                </a:cubicBezTo>
                <a:cubicBezTo>
                  <a:pt x="3107874" y="-90660"/>
                  <a:pt x="1609274" y="-14460"/>
                  <a:pt x="1123499" y="36340"/>
                </a:cubicBezTo>
                <a:close/>
              </a:path>
            </a:pathLst>
          </a:custGeom>
          <a:solidFill>
            <a:srgbClr val="250167">
              <a:alpha val="305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9" name="Google Shape;889;p12"/>
          <p:cNvSpPr/>
          <p:nvPr/>
        </p:nvSpPr>
        <p:spPr>
          <a:xfrm>
            <a:off x="9896868" y="-180446"/>
            <a:ext cx="3380662" cy="2563740"/>
          </a:xfrm>
          <a:custGeom>
            <a:rect b="b" l="l" r="r" t="t"/>
            <a:pathLst>
              <a:path extrusionOk="0" h="2563740" w="3380662">
                <a:moveTo>
                  <a:pt x="504432" y="66147"/>
                </a:moveTo>
                <a:cubicBezTo>
                  <a:pt x="-11505" y="61385"/>
                  <a:pt x="-19443" y="113772"/>
                  <a:pt x="9132" y="199497"/>
                </a:cubicBezTo>
                <a:cubicBezTo>
                  <a:pt x="37707" y="285222"/>
                  <a:pt x="509195" y="386822"/>
                  <a:pt x="675882" y="580497"/>
                </a:cubicBezTo>
                <a:cubicBezTo>
                  <a:pt x="842570" y="774172"/>
                  <a:pt x="820345" y="1196447"/>
                  <a:pt x="1009257" y="1361547"/>
                </a:cubicBezTo>
                <a:cubicBezTo>
                  <a:pt x="1198169" y="1526647"/>
                  <a:pt x="1590282" y="1409172"/>
                  <a:pt x="1809357" y="1571097"/>
                </a:cubicBezTo>
                <a:cubicBezTo>
                  <a:pt x="2028432" y="1733022"/>
                  <a:pt x="1977632" y="2147361"/>
                  <a:pt x="2323707" y="2333098"/>
                </a:cubicBezTo>
                <a:cubicBezTo>
                  <a:pt x="2669782" y="2518835"/>
                  <a:pt x="3092057" y="2693460"/>
                  <a:pt x="3219057" y="2428347"/>
                </a:cubicBezTo>
                <a:cubicBezTo>
                  <a:pt x="3346057" y="2163234"/>
                  <a:pt x="3557195" y="621772"/>
                  <a:pt x="3104757" y="228072"/>
                </a:cubicBezTo>
                <a:cubicBezTo>
                  <a:pt x="2652319" y="-165628"/>
                  <a:pt x="1020369" y="70909"/>
                  <a:pt x="504432" y="66147"/>
                </a:cubicBezTo>
                <a:close/>
              </a:path>
            </a:pathLst>
          </a:custGeom>
          <a:solidFill>
            <a:srgbClr val="3C1373">
              <a:alpha val="305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0" name="Google Shape;890;p12"/>
          <p:cNvSpPr/>
          <p:nvPr/>
        </p:nvSpPr>
        <p:spPr>
          <a:xfrm>
            <a:off x="-1938407" y="3426134"/>
            <a:ext cx="4847977" cy="4717657"/>
          </a:xfrm>
          <a:custGeom>
            <a:rect b="b" l="l" r="r" t="t"/>
            <a:pathLst>
              <a:path extrusionOk="0" h="4717657" w="4847977">
                <a:moveTo>
                  <a:pt x="290582" y="755341"/>
                </a:moveTo>
                <a:cubicBezTo>
                  <a:pt x="536644" y="63191"/>
                  <a:pt x="1533595" y="-73334"/>
                  <a:pt x="1909832" y="31441"/>
                </a:cubicBezTo>
                <a:cubicBezTo>
                  <a:pt x="2286069" y="136216"/>
                  <a:pt x="2279720" y="1074429"/>
                  <a:pt x="2548007" y="1383991"/>
                </a:cubicBezTo>
                <a:cubicBezTo>
                  <a:pt x="2816294" y="1693553"/>
                  <a:pt x="3211582" y="1645929"/>
                  <a:pt x="3519557" y="1888816"/>
                </a:cubicBezTo>
                <a:cubicBezTo>
                  <a:pt x="3827532" y="2131703"/>
                  <a:pt x="4222820" y="2393641"/>
                  <a:pt x="4395857" y="2841316"/>
                </a:cubicBezTo>
                <a:cubicBezTo>
                  <a:pt x="4568895" y="3288991"/>
                  <a:pt x="5218182" y="4351029"/>
                  <a:pt x="4557782" y="4574866"/>
                </a:cubicBezTo>
                <a:cubicBezTo>
                  <a:pt x="3897382" y="4798704"/>
                  <a:pt x="1144657" y="4820929"/>
                  <a:pt x="433457" y="4184341"/>
                </a:cubicBezTo>
                <a:cubicBezTo>
                  <a:pt x="-277743" y="3547754"/>
                  <a:pt x="44520" y="1447491"/>
                  <a:pt x="290582" y="755341"/>
                </a:cubicBezTo>
                <a:close/>
              </a:path>
            </a:pathLst>
          </a:custGeom>
          <a:solidFill>
            <a:srgbClr val="071B3B">
              <a:alpha val="2471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1" name="Google Shape;891;p12"/>
          <p:cNvSpPr/>
          <p:nvPr/>
        </p:nvSpPr>
        <p:spPr>
          <a:xfrm rot="1971343">
            <a:off x="-1782808" y="4214064"/>
            <a:ext cx="5295829" cy="2853366"/>
          </a:xfrm>
          <a:custGeom>
            <a:rect b="b" l="l" r="r" t="t"/>
            <a:pathLst>
              <a:path extrusionOk="0" h="2853500" w="5296077">
                <a:moveTo>
                  <a:pt x="807796" y="2271947"/>
                </a:moveTo>
                <a:cubicBezTo>
                  <a:pt x="213851" y="1996099"/>
                  <a:pt x="-39397" y="1566164"/>
                  <a:pt x="4936" y="1187590"/>
                </a:cubicBezTo>
                <a:cubicBezTo>
                  <a:pt x="49269" y="809016"/>
                  <a:pt x="804281" y="25862"/>
                  <a:pt x="1073795" y="502"/>
                </a:cubicBezTo>
                <a:cubicBezTo>
                  <a:pt x="1343309" y="-24858"/>
                  <a:pt x="1288012" y="918282"/>
                  <a:pt x="1622020" y="1035431"/>
                </a:cubicBezTo>
                <a:cubicBezTo>
                  <a:pt x="1956028" y="1152580"/>
                  <a:pt x="2705675" y="674370"/>
                  <a:pt x="3077842" y="703397"/>
                </a:cubicBezTo>
                <a:cubicBezTo>
                  <a:pt x="3450009" y="732424"/>
                  <a:pt x="3572320" y="1124325"/>
                  <a:pt x="3855021" y="1209591"/>
                </a:cubicBezTo>
                <a:cubicBezTo>
                  <a:pt x="4137722" y="1294857"/>
                  <a:pt x="4473803" y="1129510"/>
                  <a:pt x="4774051" y="1214995"/>
                </a:cubicBezTo>
                <a:cubicBezTo>
                  <a:pt x="5074299" y="1300480"/>
                  <a:pt x="5439305" y="1892066"/>
                  <a:pt x="5238397" y="2163347"/>
                </a:cubicBezTo>
                <a:cubicBezTo>
                  <a:pt x="5037489" y="2434628"/>
                  <a:pt x="4562380" y="2763306"/>
                  <a:pt x="3568605" y="2842681"/>
                </a:cubicBezTo>
                <a:cubicBezTo>
                  <a:pt x="2574830" y="2922056"/>
                  <a:pt x="1401741" y="2547795"/>
                  <a:pt x="807796" y="2271947"/>
                </a:cubicBezTo>
                <a:close/>
              </a:path>
            </a:pathLst>
          </a:custGeom>
          <a:solidFill>
            <a:srgbClr val="250167">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2" name="Google Shape;892;p12"/>
          <p:cNvSpPr/>
          <p:nvPr/>
        </p:nvSpPr>
        <p:spPr>
          <a:xfrm flipH="1" rot="6012915">
            <a:off x="-1539436" y="3583477"/>
            <a:ext cx="4080925" cy="4671499"/>
          </a:xfrm>
          <a:custGeom>
            <a:rect b="b" l="l" r="r" t="t"/>
            <a:pathLst>
              <a:path extrusionOk="0" h="4667460" w="4077397">
                <a:moveTo>
                  <a:pt x="503713" y="361794"/>
                </a:moveTo>
                <a:cubicBezTo>
                  <a:pt x="767238" y="-236693"/>
                  <a:pt x="1314926" y="52232"/>
                  <a:pt x="1608613" y="209394"/>
                </a:cubicBezTo>
                <a:cubicBezTo>
                  <a:pt x="1902300" y="366556"/>
                  <a:pt x="1988474" y="1039934"/>
                  <a:pt x="2265838" y="1304769"/>
                </a:cubicBezTo>
                <a:cubicBezTo>
                  <a:pt x="2543202" y="1569604"/>
                  <a:pt x="3094729" y="1562722"/>
                  <a:pt x="3272795" y="1798407"/>
                </a:cubicBezTo>
                <a:cubicBezTo>
                  <a:pt x="3450861" y="2034092"/>
                  <a:pt x="3214669" y="2522623"/>
                  <a:pt x="3334234" y="2718879"/>
                </a:cubicBezTo>
                <a:cubicBezTo>
                  <a:pt x="3453799" y="2915135"/>
                  <a:pt x="4169270" y="2984938"/>
                  <a:pt x="4067525" y="3512571"/>
                </a:cubicBezTo>
                <a:cubicBezTo>
                  <a:pt x="3965780" y="4040204"/>
                  <a:pt x="1976414" y="4502619"/>
                  <a:pt x="1265404" y="4634114"/>
                </a:cubicBezTo>
                <a:cubicBezTo>
                  <a:pt x="554394" y="4765609"/>
                  <a:pt x="154411" y="4512372"/>
                  <a:pt x="27463" y="3800319"/>
                </a:cubicBezTo>
                <a:cubicBezTo>
                  <a:pt x="-99485" y="3088266"/>
                  <a:pt x="240188" y="960281"/>
                  <a:pt x="503713" y="361794"/>
                </a:cubicBezTo>
                <a:close/>
              </a:path>
            </a:pathLst>
          </a:custGeom>
          <a:solidFill>
            <a:srgbClr val="3C1373">
              <a:alpha val="305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893" name="Google Shape;893;p12"/>
          <p:cNvPicPr preferRelativeResize="0"/>
          <p:nvPr/>
        </p:nvPicPr>
        <p:blipFill rotWithShape="1">
          <a:blip r:embed="rId2">
            <a:alphaModFix/>
          </a:blip>
          <a:srcRect b="0" l="0" r="0" t="0"/>
          <a:stretch/>
        </p:blipFill>
        <p:spPr>
          <a:xfrm>
            <a:off x="-1750924" y="5172455"/>
            <a:ext cx="3501847" cy="3501847"/>
          </a:xfrm>
          <a:prstGeom prst="rect">
            <a:avLst/>
          </a:prstGeom>
          <a:noFill/>
          <a:ln>
            <a:noFill/>
          </a:ln>
        </p:spPr>
      </p:pic>
      <p:pic>
        <p:nvPicPr>
          <p:cNvPr descr="Icon&#10;&#10;Description automatically generated" id="894" name="Google Shape;894;p12"/>
          <p:cNvPicPr preferRelativeResize="0"/>
          <p:nvPr/>
        </p:nvPicPr>
        <p:blipFill rotWithShape="1">
          <a:blip r:embed="rId3">
            <a:alphaModFix/>
          </a:blip>
          <a:srcRect b="0" l="0" r="0" t="0"/>
          <a:stretch/>
        </p:blipFill>
        <p:spPr>
          <a:xfrm rot="-9000846">
            <a:off x="10805395" y="-190377"/>
            <a:ext cx="527846" cy="527846"/>
          </a:xfrm>
          <a:prstGeom prst="rect">
            <a:avLst/>
          </a:prstGeom>
          <a:noFill/>
          <a:ln>
            <a:noFill/>
          </a:ln>
        </p:spPr>
      </p:pic>
      <p:sp>
        <p:nvSpPr>
          <p:cNvPr id="895" name="Google Shape;895;p12"/>
          <p:cNvSpPr/>
          <p:nvPr/>
        </p:nvSpPr>
        <p:spPr>
          <a:xfrm>
            <a:off x="-73993" y="5157384"/>
            <a:ext cx="1771327" cy="963380"/>
          </a:xfrm>
          <a:custGeom>
            <a:rect b="b" l="l" r="r" t="t"/>
            <a:pathLst>
              <a:path extrusionOk="0" h="963380" w="1771327">
                <a:moveTo>
                  <a:pt x="186" y="23497"/>
                </a:moveTo>
                <a:cubicBezTo>
                  <a:pt x="-9982" y="25570"/>
                  <a:pt x="401381" y="-5088"/>
                  <a:pt x="578085" y="24217"/>
                </a:cubicBezTo>
                <a:cubicBezTo>
                  <a:pt x="754789" y="53522"/>
                  <a:pt x="906058" y="104888"/>
                  <a:pt x="1060412" y="199325"/>
                </a:cubicBezTo>
                <a:cubicBezTo>
                  <a:pt x="1214766" y="293762"/>
                  <a:pt x="1332232" y="412689"/>
                  <a:pt x="1428009" y="540031"/>
                </a:cubicBezTo>
                <a:cubicBezTo>
                  <a:pt x="1523786" y="667373"/>
                  <a:pt x="1550503" y="675865"/>
                  <a:pt x="1635076" y="963380"/>
                </a:cubicBezTo>
                <a:lnTo>
                  <a:pt x="1771327" y="922825"/>
                </a:lnTo>
                <a:cubicBezTo>
                  <a:pt x="1642054" y="592407"/>
                  <a:pt x="1388114" y="316736"/>
                  <a:pt x="1205270" y="211787"/>
                </a:cubicBezTo>
                <a:cubicBezTo>
                  <a:pt x="1022426" y="106838"/>
                  <a:pt x="839938" y="43159"/>
                  <a:pt x="639091" y="11777"/>
                </a:cubicBezTo>
                <a:cubicBezTo>
                  <a:pt x="438244" y="-19605"/>
                  <a:pt x="10354" y="21424"/>
                  <a:pt x="186" y="23497"/>
                </a:cubicBezTo>
                <a:close/>
              </a:path>
            </a:pathLst>
          </a:custGeom>
          <a:solidFill>
            <a:srgbClr val="7D2A99"/>
          </a:solidFill>
          <a:ln cap="flat" cmpd="sng" w="12700">
            <a:solidFill>
              <a:srgbClr val="7D2A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896" name="Google Shape;896;p12"/>
          <p:cNvPicPr preferRelativeResize="0"/>
          <p:nvPr/>
        </p:nvPicPr>
        <p:blipFill rotWithShape="1">
          <a:blip r:embed="rId4">
            <a:alphaModFix/>
          </a:blip>
          <a:srcRect b="0" l="0" r="0" t="0"/>
          <a:stretch/>
        </p:blipFill>
        <p:spPr>
          <a:xfrm rot="10800000">
            <a:off x="11299647" y="-892353"/>
            <a:ext cx="1784705" cy="1784705"/>
          </a:xfrm>
          <a:prstGeom prst="rect">
            <a:avLst/>
          </a:prstGeom>
          <a:noFill/>
          <a:ln>
            <a:noFill/>
          </a:ln>
        </p:spPr>
      </p:pic>
      <p:sp>
        <p:nvSpPr>
          <p:cNvPr id="897" name="Google Shape;897;p12"/>
          <p:cNvSpPr/>
          <p:nvPr/>
        </p:nvSpPr>
        <p:spPr>
          <a:xfrm rot="10800000">
            <a:off x="11084343" y="288280"/>
            <a:ext cx="1164648" cy="520225"/>
          </a:xfrm>
          <a:custGeom>
            <a:rect b="b" l="l" r="r" t="t"/>
            <a:pathLst>
              <a:path extrusionOk="0" h="963380" w="1771327">
                <a:moveTo>
                  <a:pt x="186" y="23497"/>
                </a:moveTo>
                <a:cubicBezTo>
                  <a:pt x="-9982" y="25570"/>
                  <a:pt x="401381" y="-5088"/>
                  <a:pt x="578085" y="24217"/>
                </a:cubicBezTo>
                <a:cubicBezTo>
                  <a:pt x="754789" y="53522"/>
                  <a:pt x="906058" y="104888"/>
                  <a:pt x="1060412" y="199325"/>
                </a:cubicBezTo>
                <a:cubicBezTo>
                  <a:pt x="1214766" y="293762"/>
                  <a:pt x="1332232" y="412689"/>
                  <a:pt x="1428009" y="540031"/>
                </a:cubicBezTo>
                <a:cubicBezTo>
                  <a:pt x="1523786" y="667373"/>
                  <a:pt x="1550503" y="675865"/>
                  <a:pt x="1635076" y="963380"/>
                </a:cubicBezTo>
                <a:lnTo>
                  <a:pt x="1771327" y="922825"/>
                </a:lnTo>
                <a:cubicBezTo>
                  <a:pt x="1642054" y="592407"/>
                  <a:pt x="1388114" y="316736"/>
                  <a:pt x="1205270" y="211787"/>
                </a:cubicBezTo>
                <a:cubicBezTo>
                  <a:pt x="1022426" y="106838"/>
                  <a:pt x="839938" y="43159"/>
                  <a:pt x="639091" y="11777"/>
                </a:cubicBezTo>
                <a:cubicBezTo>
                  <a:pt x="438244" y="-19605"/>
                  <a:pt x="10354" y="21424"/>
                  <a:pt x="186" y="23497"/>
                </a:cubicBezTo>
                <a:close/>
              </a:path>
            </a:pathLst>
          </a:custGeom>
          <a:solidFill>
            <a:srgbClr val="7D2A99"/>
          </a:solidFill>
          <a:ln cap="flat" cmpd="sng" w="12700">
            <a:solidFill>
              <a:srgbClr val="7D2A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898" name="Google Shape;898;p12"/>
          <p:cNvPicPr preferRelativeResize="0"/>
          <p:nvPr/>
        </p:nvPicPr>
        <p:blipFill rotWithShape="1">
          <a:blip r:embed="rId3">
            <a:alphaModFix/>
          </a:blip>
          <a:srcRect b="0" l="0" r="0" t="0"/>
          <a:stretch/>
        </p:blipFill>
        <p:spPr>
          <a:xfrm rot="1799997">
            <a:off x="1289150" y="6038360"/>
            <a:ext cx="923544" cy="923544"/>
          </a:xfrm>
          <a:prstGeom prst="rect">
            <a:avLst/>
          </a:prstGeom>
          <a:noFill/>
          <a:ln>
            <a:noFill/>
          </a:ln>
        </p:spPr>
      </p:pic>
      <p:sp>
        <p:nvSpPr>
          <p:cNvPr id="899" name="Google Shape;899;p12"/>
          <p:cNvSpPr txBox="1"/>
          <p:nvPr>
            <p:ph type="title"/>
          </p:nvPr>
        </p:nvSpPr>
        <p:spPr>
          <a:xfrm>
            <a:off x="702520" y="223754"/>
            <a:ext cx="103821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lt1"/>
              </a:buClr>
              <a:buSzPts val="4800"/>
              <a:buNone/>
              <a:defRPr b="1" sz="48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sp>
        <p:nvSpPr>
          <p:cNvPr id="900" name="Google Shape;900;p12"/>
          <p:cNvSpPr/>
          <p:nvPr/>
        </p:nvSpPr>
        <p:spPr>
          <a:xfrm>
            <a:off x="351282" y="4693415"/>
            <a:ext cx="216900" cy="2169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1" name="Google Shape;901;p12"/>
          <p:cNvSpPr/>
          <p:nvPr/>
        </p:nvSpPr>
        <p:spPr>
          <a:xfrm>
            <a:off x="11558304" y="1323093"/>
            <a:ext cx="216900" cy="2169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2" name="Google Shape;902;p12"/>
          <p:cNvSpPr/>
          <p:nvPr/>
        </p:nvSpPr>
        <p:spPr>
          <a:xfrm>
            <a:off x="9726154" y="144020"/>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3" name="Google Shape;903;p12"/>
          <p:cNvSpPr/>
          <p:nvPr/>
        </p:nvSpPr>
        <p:spPr>
          <a:xfrm>
            <a:off x="194243" y="4014195"/>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4" name="Google Shape;904;p12"/>
          <p:cNvSpPr/>
          <p:nvPr/>
        </p:nvSpPr>
        <p:spPr>
          <a:xfrm>
            <a:off x="2551570" y="6501581"/>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5" name="Google Shape;905;p12"/>
          <p:cNvSpPr/>
          <p:nvPr/>
        </p:nvSpPr>
        <p:spPr>
          <a:xfrm>
            <a:off x="11366899" y="5692997"/>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6" name="Google Shape;906;p12"/>
          <p:cNvSpPr/>
          <p:nvPr/>
        </p:nvSpPr>
        <p:spPr>
          <a:xfrm>
            <a:off x="10455497" y="6479240"/>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7" name="Google Shape;907;p12"/>
          <p:cNvSpPr/>
          <p:nvPr/>
        </p:nvSpPr>
        <p:spPr>
          <a:xfrm>
            <a:off x="234973" y="216916"/>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8" name="Google Shape;908;p12"/>
          <p:cNvSpPr/>
          <p:nvPr/>
        </p:nvSpPr>
        <p:spPr>
          <a:xfrm>
            <a:off x="125359" y="474315"/>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9" name="Google Shape;909;p12"/>
          <p:cNvSpPr/>
          <p:nvPr/>
        </p:nvSpPr>
        <p:spPr>
          <a:xfrm>
            <a:off x="2431931" y="6162415"/>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0" name="Google Shape;910;p12"/>
          <p:cNvSpPr/>
          <p:nvPr/>
        </p:nvSpPr>
        <p:spPr>
          <a:xfrm>
            <a:off x="1456277" y="150570"/>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1" name="Google Shape;911;p12"/>
          <p:cNvSpPr/>
          <p:nvPr/>
        </p:nvSpPr>
        <p:spPr>
          <a:xfrm>
            <a:off x="11347291" y="867903"/>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2" name="Google Shape;912;p12"/>
          <p:cNvSpPr/>
          <p:nvPr/>
        </p:nvSpPr>
        <p:spPr>
          <a:xfrm>
            <a:off x="11301916" y="6162414"/>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3" name="Google Shape;913;p12"/>
          <p:cNvSpPr/>
          <p:nvPr/>
        </p:nvSpPr>
        <p:spPr>
          <a:xfrm>
            <a:off x="11899208" y="6603603"/>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4" name="Google Shape;914;p12"/>
          <p:cNvSpPr/>
          <p:nvPr/>
        </p:nvSpPr>
        <p:spPr>
          <a:xfrm>
            <a:off x="11764529" y="5607199"/>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5" name="Google Shape;915;p12"/>
          <p:cNvSpPr/>
          <p:nvPr/>
        </p:nvSpPr>
        <p:spPr>
          <a:xfrm>
            <a:off x="10259339" y="6314519"/>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6" name="Google Shape;916;p12"/>
          <p:cNvSpPr/>
          <p:nvPr/>
        </p:nvSpPr>
        <p:spPr>
          <a:xfrm>
            <a:off x="2863850" y="6238575"/>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7" name="Google Shape;917;p12"/>
          <p:cNvSpPr/>
          <p:nvPr/>
        </p:nvSpPr>
        <p:spPr>
          <a:xfrm>
            <a:off x="1632534" y="5503196"/>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8" name="Google Shape;918;p12"/>
          <p:cNvSpPr/>
          <p:nvPr/>
        </p:nvSpPr>
        <p:spPr>
          <a:xfrm>
            <a:off x="573201" y="4496417"/>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9" name="Google Shape;919;p12"/>
          <p:cNvSpPr/>
          <p:nvPr/>
        </p:nvSpPr>
        <p:spPr>
          <a:xfrm>
            <a:off x="730074" y="5037218"/>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0" name="Google Shape;920;p12"/>
          <p:cNvSpPr/>
          <p:nvPr/>
        </p:nvSpPr>
        <p:spPr>
          <a:xfrm>
            <a:off x="1138858" y="104850"/>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1" name="Google Shape;921;p12"/>
          <p:cNvSpPr/>
          <p:nvPr/>
        </p:nvSpPr>
        <p:spPr>
          <a:xfrm>
            <a:off x="10010038" y="115010"/>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2" name="Google Shape;922;p12"/>
          <p:cNvSpPr/>
          <p:nvPr/>
        </p:nvSpPr>
        <p:spPr>
          <a:xfrm>
            <a:off x="11046458" y="1043934"/>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3" name="Google Shape;923;p12"/>
          <p:cNvSpPr/>
          <p:nvPr/>
        </p:nvSpPr>
        <p:spPr>
          <a:xfrm>
            <a:off x="11899859" y="2009134"/>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4" name="Google Shape;924;p12"/>
          <p:cNvSpPr/>
          <p:nvPr/>
        </p:nvSpPr>
        <p:spPr>
          <a:xfrm>
            <a:off x="10640064" y="280625"/>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5" name="Google Shape;925;p12"/>
          <p:cNvSpPr/>
          <p:nvPr/>
        </p:nvSpPr>
        <p:spPr>
          <a:xfrm>
            <a:off x="625003" y="183915"/>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6" name="Google Shape;926;p12"/>
          <p:cNvSpPr/>
          <p:nvPr/>
        </p:nvSpPr>
        <p:spPr>
          <a:xfrm>
            <a:off x="1935111" y="263647"/>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7" name="Google Shape;927;p12"/>
          <p:cNvSpPr/>
          <p:nvPr/>
        </p:nvSpPr>
        <p:spPr>
          <a:xfrm>
            <a:off x="135620" y="3728554"/>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8" name="Google Shape;928;p12"/>
          <p:cNvSpPr/>
          <p:nvPr/>
        </p:nvSpPr>
        <p:spPr>
          <a:xfrm>
            <a:off x="827176" y="4712014"/>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9" name="Google Shape;929;p12"/>
          <p:cNvSpPr/>
          <p:nvPr/>
        </p:nvSpPr>
        <p:spPr>
          <a:xfrm>
            <a:off x="1894740" y="6038073"/>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0" name="Google Shape;930;p12"/>
          <p:cNvSpPr/>
          <p:nvPr/>
        </p:nvSpPr>
        <p:spPr>
          <a:xfrm>
            <a:off x="1730560" y="5033391"/>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1" name="Google Shape;931;p12"/>
          <p:cNvSpPr/>
          <p:nvPr/>
        </p:nvSpPr>
        <p:spPr>
          <a:xfrm>
            <a:off x="3169534" y="6578172"/>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2" name="Google Shape;932;p12"/>
          <p:cNvSpPr/>
          <p:nvPr/>
        </p:nvSpPr>
        <p:spPr>
          <a:xfrm>
            <a:off x="10722809" y="6018231"/>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3" name="Google Shape;933;p12"/>
          <p:cNvSpPr/>
          <p:nvPr/>
        </p:nvSpPr>
        <p:spPr>
          <a:xfrm>
            <a:off x="11356984" y="6661046"/>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4" name="Google Shape;934;p12"/>
          <p:cNvSpPr/>
          <p:nvPr/>
        </p:nvSpPr>
        <p:spPr>
          <a:xfrm>
            <a:off x="11633772" y="5718961"/>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5" name="Google Shape;935;p12"/>
          <p:cNvSpPr/>
          <p:nvPr/>
        </p:nvSpPr>
        <p:spPr>
          <a:xfrm>
            <a:off x="9535651" y="6661045"/>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6" name="Google Shape;936;p12"/>
          <p:cNvSpPr/>
          <p:nvPr/>
        </p:nvSpPr>
        <p:spPr>
          <a:xfrm>
            <a:off x="10735057" y="600016"/>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7" name="Google Shape;937;p12"/>
          <p:cNvSpPr/>
          <p:nvPr/>
        </p:nvSpPr>
        <p:spPr>
          <a:xfrm>
            <a:off x="9485605" y="469457"/>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8" name="Google Shape;938;p12"/>
          <p:cNvSpPr/>
          <p:nvPr/>
        </p:nvSpPr>
        <p:spPr>
          <a:xfrm>
            <a:off x="9348801" y="124752"/>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9" name="Google Shape;939;p12"/>
          <p:cNvSpPr/>
          <p:nvPr/>
        </p:nvSpPr>
        <p:spPr>
          <a:xfrm>
            <a:off x="11641850" y="911064"/>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0" name="Google Shape;940;p12"/>
          <p:cNvSpPr/>
          <p:nvPr/>
        </p:nvSpPr>
        <p:spPr>
          <a:xfrm>
            <a:off x="11896241" y="2351880"/>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1" name="Google Shape;941;p12"/>
          <p:cNvSpPr/>
          <p:nvPr/>
        </p:nvSpPr>
        <p:spPr>
          <a:xfrm>
            <a:off x="11957347" y="1589531"/>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2" name="Google Shape;942;p12"/>
          <p:cNvSpPr/>
          <p:nvPr/>
        </p:nvSpPr>
        <p:spPr>
          <a:xfrm>
            <a:off x="11211469" y="1283344"/>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3" name="Google Shape;943;p12"/>
          <p:cNvSpPr/>
          <p:nvPr/>
        </p:nvSpPr>
        <p:spPr>
          <a:xfrm>
            <a:off x="10799353" y="857379"/>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4" name="Google Shape;944;p12"/>
          <p:cNvSpPr/>
          <p:nvPr/>
        </p:nvSpPr>
        <p:spPr>
          <a:xfrm>
            <a:off x="10230412" y="672324"/>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5" name="Google Shape;945;p12"/>
          <p:cNvSpPr/>
          <p:nvPr/>
        </p:nvSpPr>
        <p:spPr>
          <a:xfrm>
            <a:off x="8769096" y="155465"/>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6" name="Google Shape;946;p12"/>
          <p:cNvSpPr/>
          <p:nvPr/>
        </p:nvSpPr>
        <p:spPr>
          <a:xfrm>
            <a:off x="10869469" y="369319"/>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7" name="Google Shape;947;p12"/>
          <p:cNvSpPr/>
          <p:nvPr/>
        </p:nvSpPr>
        <p:spPr>
          <a:xfrm>
            <a:off x="10161598" y="6644173"/>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8" name="Google Shape;948;p12"/>
          <p:cNvSpPr/>
          <p:nvPr/>
        </p:nvSpPr>
        <p:spPr>
          <a:xfrm>
            <a:off x="11155417" y="5526056"/>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9" name="Google Shape;949;p12"/>
          <p:cNvSpPr/>
          <p:nvPr/>
        </p:nvSpPr>
        <p:spPr>
          <a:xfrm>
            <a:off x="12003066" y="6139554"/>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0" name="Google Shape;950;p12"/>
          <p:cNvSpPr/>
          <p:nvPr/>
        </p:nvSpPr>
        <p:spPr>
          <a:xfrm>
            <a:off x="2914320" y="6667032"/>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1" name="Google Shape;951;p12"/>
          <p:cNvSpPr/>
          <p:nvPr/>
        </p:nvSpPr>
        <p:spPr>
          <a:xfrm>
            <a:off x="1121607" y="5194774"/>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2" name="Google Shape;952;p12"/>
          <p:cNvSpPr/>
          <p:nvPr/>
        </p:nvSpPr>
        <p:spPr>
          <a:xfrm>
            <a:off x="573202" y="4180809"/>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3" name="Google Shape;953;p12"/>
          <p:cNvSpPr/>
          <p:nvPr/>
        </p:nvSpPr>
        <p:spPr>
          <a:xfrm>
            <a:off x="94183" y="3055378"/>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4" name="Google Shape;954;p12"/>
          <p:cNvSpPr/>
          <p:nvPr/>
        </p:nvSpPr>
        <p:spPr>
          <a:xfrm>
            <a:off x="3817358" y="6671778"/>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5" name="Google Shape;955;p12"/>
          <p:cNvSpPr/>
          <p:nvPr/>
        </p:nvSpPr>
        <p:spPr>
          <a:xfrm>
            <a:off x="2453754" y="5752553"/>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6" name="Google Shape;956;p12"/>
          <p:cNvSpPr/>
          <p:nvPr/>
        </p:nvSpPr>
        <p:spPr>
          <a:xfrm>
            <a:off x="562243" y="683492"/>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7" name="Google Shape;957;p12"/>
          <p:cNvSpPr/>
          <p:nvPr/>
        </p:nvSpPr>
        <p:spPr>
          <a:xfrm>
            <a:off x="268986" y="1283343"/>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8" name="Google Shape;958;p12"/>
          <p:cNvSpPr/>
          <p:nvPr/>
        </p:nvSpPr>
        <p:spPr>
          <a:xfrm>
            <a:off x="2335517" y="92150"/>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9" name="Google Shape;959;p12"/>
          <p:cNvSpPr txBox="1"/>
          <p:nvPr>
            <p:ph idx="12" type="sldNum"/>
          </p:nvPr>
        </p:nvSpPr>
        <p:spPr>
          <a:xfrm>
            <a:off x="11530798" y="114100"/>
            <a:ext cx="6366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sz="2000">
                <a:solidFill>
                  <a:srgbClr val="000205"/>
                </a:solidFill>
              </a:defRPr>
            </a:lvl1pPr>
            <a:lvl2pPr indent="0" lvl="1" marL="0" rtl="0" algn="ctr">
              <a:spcBef>
                <a:spcPts val="0"/>
              </a:spcBef>
              <a:buNone/>
              <a:defRPr sz="2000">
                <a:solidFill>
                  <a:srgbClr val="000205"/>
                </a:solidFill>
              </a:defRPr>
            </a:lvl2pPr>
            <a:lvl3pPr indent="0" lvl="2" marL="0" rtl="0" algn="ctr">
              <a:spcBef>
                <a:spcPts val="0"/>
              </a:spcBef>
              <a:buNone/>
              <a:defRPr sz="2000">
                <a:solidFill>
                  <a:srgbClr val="000205"/>
                </a:solidFill>
              </a:defRPr>
            </a:lvl3pPr>
            <a:lvl4pPr indent="0" lvl="3" marL="0" rtl="0" algn="ctr">
              <a:spcBef>
                <a:spcPts val="0"/>
              </a:spcBef>
              <a:buNone/>
              <a:defRPr sz="2000">
                <a:solidFill>
                  <a:srgbClr val="000205"/>
                </a:solidFill>
              </a:defRPr>
            </a:lvl4pPr>
            <a:lvl5pPr indent="0" lvl="4" marL="0" rtl="0" algn="ctr">
              <a:spcBef>
                <a:spcPts val="0"/>
              </a:spcBef>
              <a:buNone/>
              <a:defRPr sz="2000">
                <a:solidFill>
                  <a:srgbClr val="000205"/>
                </a:solidFill>
              </a:defRPr>
            </a:lvl5pPr>
            <a:lvl6pPr indent="0" lvl="5" marL="0" rtl="0" algn="ctr">
              <a:spcBef>
                <a:spcPts val="0"/>
              </a:spcBef>
              <a:buNone/>
              <a:defRPr sz="2000">
                <a:solidFill>
                  <a:srgbClr val="000205"/>
                </a:solidFill>
              </a:defRPr>
            </a:lvl6pPr>
            <a:lvl7pPr indent="0" lvl="6" marL="0" rtl="0" algn="ctr">
              <a:spcBef>
                <a:spcPts val="0"/>
              </a:spcBef>
              <a:buNone/>
              <a:defRPr sz="2000">
                <a:solidFill>
                  <a:srgbClr val="000205"/>
                </a:solidFill>
              </a:defRPr>
            </a:lvl7pPr>
            <a:lvl8pPr indent="0" lvl="7" marL="0" rtl="0" algn="ctr">
              <a:spcBef>
                <a:spcPts val="0"/>
              </a:spcBef>
              <a:buNone/>
              <a:defRPr sz="2000">
                <a:solidFill>
                  <a:srgbClr val="000205"/>
                </a:solidFill>
              </a:defRPr>
            </a:lvl8pPr>
            <a:lvl9pPr indent="0" lvl="8" marL="0" rtl="0" algn="ctr">
              <a:spcBef>
                <a:spcPts val="0"/>
              </a:spcBef>
              <a:buNone/>
              <a:defRPr sz="2000">
                <a:solidFill>
                  <a:srgbClr val="000205"/>
                </a:solidFill>
              </a:defRPr>
            </a:lvl9pPr>
          </a:lstStyle>
          <a:p>
            <a:pPr indent="0" lvl="0" marL="0" rtl="0" algn="ctr">
              <a:spcBef>
                <a:spcPts val="0"/>
              </a:spcBef>
              <a:spcAft>
                <a:spcPts val="0"/>
              </a:spcAft>
              <a:buNone/>
            </a:pPr>
            <a:fld id="{00000000-1234-1234-1234-123412341234}" type="slidenum">
              <a:rPr lang="en-US"/>
              <a:t>‹#›</a:t>
            </a:fld>
            <a:endParaRPr/>
          </a:p>
        </p:txBody>
      </p:sp>
      <p:sp>
        <p:nvSpPr>
          <p:cNvPr id="960" name="Google Shape;960;p12"/>
          <p:cNvSpPr/>
          <p:nvPr/>
        </p:nvSpPr>
        <p:spPr>
          <a:xfrm>
            <a:off x="11956633" y="4768883"/>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1" name="Google Shape;961;p12"/>
          <p:cNvSpPr/>
          <p:nvPr/>
        </p:nvSpPr>
        <p:spPr>
          <a:xfrm>
            <a:off x="11826238" y="4378631"/>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962" name="Google Shape;962;p12"/>
          <p:cNvGrpSpPr/>
          <p:nvPr/>
        </p:nvGrpSpPr>
        <p:grpSpPr>
          <a:xfrm>
            <a:off x="2791177" y="6442938"/>
            <a:ext cx="8870011" cy="292500"/>
            <a:chOff x="4463364" y="4712013"/>
            <a:chExt cx="8870011" cy="292500"/>
          </a:xfrm>
        </p:grpSpPr>
        <p:sp>
          <p:nvSpPr>
            <p:cNvPr id="963" name="Google Shape;963;p12"/>
            <p:cNvSpPr/>
            <p:nvPr/>
          </p:nvSpPr>
          <p:spPr>
            <a:xfrm rot="5400000">
              <a:off x="5204082" y="3971295"/>
              <a:ext cx="292500" cy="1773936"/>
            </a:xfrm>
            <a:prstGeom prst="flowChartOffpageConnector">
              <a:avLst/>
            </a:prstGeom>
            <a:solidFill>
              <a:schemeClr val="l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4" name="Google Shape;964;p12"/>
            <p:cNvSpPr/>
            <p:nvPr/>
          </p:nvSpPr>
          <p:spPr>
            <a:xfrm rot="5400000">
              <a:off x="6623307" y="3971295"/>
              <a:ext cx="292500" cy="1773936"/>
            </a:xfrm>
            <a:prstGeom prst="flowChartOffpageConnector">
              <a:avLst/>
            </a:prstGeom>
            <a:solidFill>
              <a:schemeClr val="l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5" name="Google Shape;965;p12"/>
            <p:cNvSpPr/>
            <p:nvPr/>
          </p:nvSpPr>
          <p:spPr>
            <a:xfrm rot="5400000">
              <a:off x="8037757" y="3971295"/>
              <a:ext cx="292500" cy="1773936"/>
            </a:xfrm>
            <a:prstGeom prst="flowChartOffpageConnector">
              <a:avLst/>
            </a:prstGeom>
            <a:solidFill>
              <a:schemeClr val="l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6" name="Google Shape;966;p12"/>
            <p:cNvSpPr/>
            <p:nvPr/>
          </p:nvSpPr>
          <p:spPr>
            <a:xfrm rot="5400000">
              <a:off x="9461732" y="3971295"/>
              <a:ext cx="292500" cy="1773936"/>
            </a:xfrm>
            <a:prstGeom prst="flowChartOffpageConnector">
              <a:avLst/>
            </a:prstGeom>
            <a:solidFill>
              <a:schemeClr val="accen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7" name="Google Shape;967;p12"/>
            <p:cNvSpPr/>
            <p:nvPr/>
          </p:nvSpPr>
          <p:spPr>
            <a:xfrm rot="5400000">
              <a:off x="10871432" y="3971295"/>
              <a:ext cx="292500" cy="1773936"/>
            </a:xfrm>
            <a:prstGeom prst="flowChartOffpageConnector">
              <a:avLst/>
            </a:prstGeom>
            <a:solidFill>
              <a:schemeClr val="accen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68" name="Google Shape;968;p12"/>
            <p:cNvSpPr/>
            <p:nvPr/>
          </p:nvSpPr>
          <p:spPr>
            <a:xfrm rot="5400000">
              <a:off x="12300157" y="3971295"/>
              <a:ext cx="292500" cy="1773936"/>
            </a:xfrm>
            <a:prstGeom prst="flowChartOffpageConnector">
              <a:avLst/>
            </a:prstGeom>
            <a:solidFill>
              <a:schemeClr val="accen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69" name="Google Shape;969;p12"/>
          <p:cNvSpPr txBox="1"/>
          <p:nvPr/>
        </p:nvSpPr>
        <p:spPr>
          <a:xfrm>
            <a:off x="9977175" y="6411975"/>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3"/>
                </a:solidFill>
                <a:latin typeface="Calibri"/>
                <a:ea typeface="Calibri"/>
                <a:cs typeface="Calibri"/>
                <a:sym typeface="Calibri"/>
              </a:rPr>
              <a:t>Project Planning</a:t>
            </a:r>
            <a:endParaRPr b="1" sz="1000">
              <a:solidFill>
                <a:schemeClr val="accent3"/>
              </a:solidFill>
              <a:latin typeface="Calibri"/>
              <a:ea typeface="Calibri"/>
              <a:cs typeface="Calibri"/>
              <a:sym typeface="Calibri"/>
            </a:endParaRPr>
          </a:p>
        </p:txBody>
      </p:sp>
      <p:sp>
        <p:nvSpPr>
          <p:cNvPr id="970" name="Google Shape;970;p12"/>
          <p:cNvSpPr txBox="1"/>
          <p:nvPr/>
        </p:nvSpPr>
        <p:spPr>
          <a:xfrm>
            <a:off x="2739475" y="6411963"/>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5"/>
                </a:solidFill>
                <a:latin typeface="Calibri"/>
                <a:ea typeface="Calibri"/>
                <a:cs typeface="Calibri"/>
                <a:sym typeface="Calibri"/>
              </a:rPr>
              <a:t>Purpose &amp; Objectives</a:t>
            </a:r>
            <a:endParaRPr b="1" sz="1000">
              <a:solidFill>
                <a:schemeClr val="accent5"/>
              </a:solidFill>
              <a:latin typeface="Calibri"/>
              <a:ea typeface="Calibri"/>
              <a:cs typeface="Calibri"/>
              <a:sym typeface="Calibri"/>
            </a:endParaRPr>
          </a:p>
        </p:txBody>
      </p:sp>
      <p:sp>
        <p:nvSpPr>
          <p:cNvPr id="971" name="Google Shape;971;p12"/>
          <p:cNvSpPr txBox="1"/>
          <p:nvPr/>
        </p:nvSpPr>
        <p:spPr>
          <a:xfrm>
            <a:off x="4163475" y="6411963"/>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5"/>
                </a:solidFill>
                <a:latin typeface="Calibri"/>
                <a:ea typeface="Calibri"/>
                <a:cs typeface="Calibri"/>
                <a:sym typeface="Calibri"/>
              </a:rPr>
              <a:t>Design Solution</a:t>
            </a:r>
            <a:endParaRPr b="1" sz="1000">
              <a:solidFill>
                <a:schemeClr val="accent5"/>
              </a:solidFill>
              <a:latin typeface="Calibri"/>
              <a:ea typeface="Calibri"/>
              <a:cs typeface="Calibri"/>
              <a:sym typeface="Calibri"/>
            </a:endParaRPr>
          </a:p>
        </p:txBody>
      </p:sp>
      <p:sp>
        <p:nvSpPr>
          <p:cNvPr id="972" name="Google Shape;972;p12"/>
          <p:cNvSpPr txBox="1"/>
          <p:nvPr/>
        </p:nvSpPr>
        <p:spPr>
          <a:xfrm>
            <a:off x="5569850" y="6411950"/>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5"/>
                </a:solidFill>
                <a:latin typeface="Calibri"/>
                <a:ea typeface="Calibri"/>
                <a:cs typeface="Calibri"/>
                <a:sym typeface="Calibri"/>
              </a:rPr>
              <a:t>CPEs &amp; Risks</a:t>
            </a:r>
            <a:endParaRPr b="1" sz="1000">
              <a:solidFill>
                <a:schemeClr val="accent5"/>
              </a:solidFill>
              <a:latin typeface="Calibri"/>
              <a:ea typeface="Calibri"/>
              <a:cs typeface="Calibri"/>
              <a:sym typeface="Calibri"/>
            </a:endParaRPr>
          </a:p>
        </p:txBody>
      </p:sp>
      <p:sp>
        <p:nvSpPr>
          <p:cNvPr id="973" name="Google Shape;973;p12"/>
          <p:cNvSpPr txBox="1"/>
          <p:nvPr/>
        </p:nvSpPr>
        <p:spPr>
          <a:xfrm>
            <a:off x="6992438" y="6411950"/>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3"/>
                </a:solidFill>
                <a:latin typeface="Calibri"/>
                <a:ea typeface="Calibri"/>
                <a:cs typeface="Calibri"/>
                <a:sym typeface="Calibri"/>
              </a:rPr>
              <a:t>Design Requirements</a:t>
            </a:r>
            <a:endParaRPr b="1" sz="1000">
              <a:solidFill>
                <a:schemeClr val="accent3"/>
              </a:solidFill>
              <a:latin typeface="Calibri"/>
              <a:ea typeface="Calibri"/>
              <a:cs typeface="Calibri"/>
              <a:sym typeface="Calibri"/>
            </a:endParaRPr>
          </a:p>
        </p:txBody>
      </p:sp>
      <p:sp>
        <p:nvSpPr>
          <p:cNvPr id="974" name="Google Shape;974;p12"/>
          <p:cNvSpPr txBox="1"/>
          <p:nvPr/>
        </p:nvSpPr>
        <p:spPr>
          <a:xfrm>
            <a:off x="8405875" y="6411975"/>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3"/>
                </a:solidFill>
                <a:latin typeface="Calibri"/>
                <a:ea typeface="Calibri"/>
                <a:cs typeface="Calibri"/>
                <a:sym typeface="Calibri"/>
              </a:rPr>
              <a:t>Verification/Validation</a:t>
            </a:r>
            <a:endParaRPr b="1" sz="1000">
              <a:solidFill>
                <a:schemeClr val="accent3"/>
              </a:solidFill>
              <a:latin typeface="Calibri"/>
              <a:ea typeface="Calibri"/>
              <a:cs typeface="Calibri"/>
              <a:sym typeface="Calibri"/>
            </a:endParaRPr>
          </a:p>
        </p:txBody>
      </p:sp>
      <p:pic>
        <p:nvPicPr>
          <p:cNvPr descr="Icon&#10;&#10;Description automatically generated" id="975" name="Google Shape;975;p12"/>
          <p:cNvPicPr preferRelativeResize="0"/>
          <p:nvPr/>
        </p:nvPicPr>
        <p:blipFill rotWithShape="1">
          <a:blip r:embed="rId3">
            <a:alphaModFix/>
          </a:blip>
          <a:srcRect b="0" l="0" r="0" t="0"/>
          <a:stretch/>
        </p:blipFill>
        <p:spPr>
          <a:xfrm rot="-2700000">
            <a:off x="11562038" y="5959222"/>
            <a:ext cx="1259940" cy="1259940"/>
          </a:xfrm>
          <a:prstGeom prst="rect">
            <a:avLst/>
          </a:prstGeom>
          <a:noFill/>
          <a:ln>
            <a:noFill/>
          </a:ln>
        </p:spPr>
      </p:pic>
      <p:pic>
        <p:nvPicPr>
          <p:cNvPr id="976" name="Google Shape;976;p12">
            <a:hlinkClick action="ppaction://hlinksldjump" r:id="rId5"/>
          </p:cNvPr>
          <p:cNvPicPr preferRelativeResize="0"/>
          <p:nvPr/>
        </p:nvPicPr>
        <p:blipFill>
          <a:blip r:embed="rId6">
            <a:alphaModFix/>
          </a:blip>
          <a:stretch>
            <a:fillRect/>
          </a:stretch>
        </p:blipFill>
        <p:spPr>
          <a:xfrm>
            <a:off x="187150" y="5718825"/>
            <a:ext cx="941690" cy="9633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99"/>
                                        </p:tgtEl>
                                        <p:attrNameLst>
                                          <p:attrName>style.visibility</p:attrName>
                                        </p:attrNameLst>
                                      </p:cBhvr>
                                      <p:to>
                                        <p:strVal val="visible"/>
                                      </p:to>
                                    </p:set>
                                    <p:animEffect filter="fade" transition="in">
                                      <p:cBhvr>
                                        <p:cTn dur="1000"/>
                                        <p:tgtEl>
                                          <p:spTgt spid="8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sign Requirements One Column">
  <p:cSld name="Title and Content_1_1_1">
    <p:spTree>
      <p:nvGrpSpPr>
        <p:cNvPr id="977" name="Shape 977"/>
        <p:cNvGrpSpPr/>
        <p:nvPr/>
      </p:nvGrpSpPr>
      <p:grpSpPr>
        <a:xfrm>
          <a:off x="0" y="0"/>
          <a:ext cx="0" cy="0"/>
          <a:chOff x="0" y="0"/>
          <a:chExt cx="0" cy="0"/>
        </a:xfrm>
      </p:grpSpPr>
      <p:sp>
        <p:nvSpPr>
          <p:cNvPr id="978" name="Google Shape;978;p13"/>
          <p:cNvSpPr/>
          <p:nvPr/>
        </p:nvSpPr>
        <p:spPr>
          <a:xfrm>
            <a:off x="8027978" y="-882496"/>
            <a:ext cx="5350933" cy="3219551"/>
          </a:xfrm>
          <a:custGeom>
            <a:rect b="b" l="l" r="r" t="t"/>
            <a:pathLst>
              <a:path extrusionOk="0" h="3219551" w="5350933">
                <a:moveTo>
                  <a:pt x="382595" y="539595"/>
                </a:moveTo>
                <a:cubicBezTo>
                  <a:pt x="-379405" y="666595"/>
                  <a:pt x="192096" y="712632"/>
                  <a:pt x="430221" y="806295"/>
                </a:cubicBezTo>
                <a:cubicBezTo>
                  <a:pt x="582621" y="957108"/>
                  <a:pt x="1381133" y="1107920"/>
                  <a:pt x="1801820" y="1206345"/>
                </a:cubicBezTo>
                <a:cubicBezTo>
                  <a:pt x="2222507" y="1304770"/>
                  <a:pt x="2667008" y="1269845"/>
                  <a:pt x="2954345" y="1396845"/>
                </a:cubicBezTo>
                <a:cubicBezTo>
                  <a:pt x="3241683" y="1523845"/>
                  <a:pt x="3435358" y="1692120"/>
                  <a:pt x="3525845" y="1968345"/>
                </a:cubicBezTo>
                <a:cubicBezTo>
                  <a:pt x="3616332" y="2244570"/>
                  <a:pt x="3338520" y="2868458"/>
                  <a:pt x="3497270" y="3054195"/>
                </a:cubicBezTo>
                <a:cubicBezTo>
                  <a:pt x="3656020" y="3239932"/>
                  <a:pt x="4238633" y="3295495"/>
                  <a:pt x="4478345" y="3082770"/>
                </a:cubicBezTo>
                <a:cubicBezTo>
                  <a:pt x="4718058" y="2870045"/>
                  <a:pt x="4806957" y="2293783"/>
                  <a:pt x="4935545" y="1777845"/>
                </a:cubicBezTo>
                <a:cubicBezTo>
                  <a:pt x="5064133" y="1261907"/>
                  <a:pt x="5761045" y="250670"/>
                  <a:pt x="5002220" y="44295"/>
                </a:cubicBezTo>
                <a:cubicBezTo>
                  <a:pt x="4243395" y="-162080"/>
                  <a:pt x="1144595" y="412595"/>
                  <a:pt x="382595" y="539595"/>
                </a:cubicBezTo>
                <a:close/>
              </a:path>
            </a:pathLst>
          </a:custGeom>
          <a:solidFill>
            <a:srgbClr val="071B3B">
              <a:alpha val="2471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9" name="Google Shape;979;p13"/>
          <p:cNvSpPr/>
          <p:nvPr/>
        </p:nvSpPr>
        <p:spPr>
          <a:xfrm>
            <a:off x="9601652" y="-684040"/>
            <a:ext cx="3590514" cy="2955600"/>
          </a:xfrm>
          <a:custGeom>
            <a:rect b="b" l="l" r="r" t="t"/>
            <a:pathLst>
              <a:path extrusionOk="0" h="2955600" w="3590514">
                <a:moveTo>
                  <a:pt x="1123499" y="36340"/>
                </a:moveTo>
                <a:cubicBezTo>
                  <a:pt x="637724" y="87140"/>
                  <a:pt x="88449" y="463378"/>
                  <a:pt x="9074" y="655465"/>
                </a:cubicBezTo>
                <a:cubicBezTo>
                  <a:pt x="-70301" y="847552"/>
                  <a:pt x="390074" y="1038053"/>
                  <a:pt x="647249" y="1188865"/>
                </a:cubicBezTo>
                <a:cubicBezTo>
                  <a:pt x="904424" y="1339677"/>
                  <a:pt x="1321937" y="1320628"/>
                  <a:pt x="1552124" y="1560340"/>
                </a:cubicBezTo>
                <a:cubicBezTo>
                  <a:pt x="1782311" y="1800052"/>
                  <a:pt x="1736274" y="2422353"/>
                  <a:pt x="2028374" y="2627140"/>
                </a:cubicBezTo>
                <a:cubicBezTo>
                  <a:pt x="2320474" y="2831927"/>
                  <a:pt x="3071362" y="3155777"/>
                  <a:pt x="3304724" y="2789065"/>
                </a:cubicBezTo>
                <a:cubicBezTo>
                  <a:pt x="3538086" y="2422353"/>
                  <a:pt x="3746049" y="934865"/>
                  <a:pt x="3428549" y="426865"/>
                </a:cubicBezTo>
                <a:cubicBezTo>
                  <a:pt x="3107874" y="-90660"/>
                  <a:pt x="1609274" y="-14460"/>
                  <a:pt x="1123499" y="36340"/>
                </a:cubicBezTo>
                <a:close/>
              </a:path>
            </a:pathLst>
          </a:custGeom>
          <a:solidFill>
            <a:srgbClr val="250167">
              <a:alpha val="305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0" name="Google Shape;980;p13"/>
          <p:cNvSpPr/>
          <p:nvPr/>
        </p:nvSpPr>
        <p:spPr>
          <a:xfrm>
            <a:off x="9896868" y="-180446"/>
            <a:ext cx="3380662" cy="2563740"/>
          </a:xfrm>
          <a:custGeom>
            <a:rect b="b" l="l" r="r" t="t"/>
            <a:pathLst>
              <a:path extrusionOk="0" h="2563740" w="3380662">
                <a:moveTo>
                  <a:pt x="504432" y="66147"/>
                </a:moveTo>
                <a:cubicBezTo>
                  <a:pt x="-11505" y="61385"/>
                  <a:pt x="-19443" y="113772"/>
                  <a:pt x="9132" y="199497"/>
                </a:cubicBezTo>
                <a:cubicBezTo>
                  <a:pt x="37707" y="285222"/>
                  <a:pt x="509195" y="386822"/>
                  <a:pt x="675882" y="580497"/>
                </a:cubicBezTo>
                <a:cubicBezTo>
                  <a:pt x="842570" y="774172"/>
                  <a:pt x="820345" y="1196447"/>
                  <a:pt x="1009257" y="1361547"/>
                </a:cubicBezTo>
                <a:cubicBezTo>
                  <a:pt x="1198169" y="1526647"/>
                  <a:pt x="1590282" y="1409172"/>
                  <a:pt x="1809357" y="1571097"/>
                </a:cubicBezTo>
                <a:cubicBezTo>
                  <a:pt x="2028432" y="1733022"/>
                  <a:pt x="1977632" y="2147361"/>
                  <a:pt x="2323707" y="2333098"/>
                </a:cubicBezTo>
                <a:cubicBezTo>
                  <a:pt x="2669782" y="2518835"/>
                  <a:pt x="3092057" y="2693460"/>
                  <a:pt x="3219057" y="2428347"/>
                </a:cubicBezTo>
                <a:cubicBezTo>
                  <a:pt x="3346057" y="2163234"/>
                  <a:pt x="3557195" y="621772"/>
                  <a:pt x="3104757" y="228072"/>
                </a:cubicBezTo>
                <a:cubicBezTo>
                  <a:pt x="2652319" y="-165628"/>
                  <a:pt x="1020369" y="70909"/>
                  <a:pt x="504432" y="66147"/>
                </a:cubicBezTo>
                <a:close/>
              </a:path>
            </a:pathLst>
          </a:custGeom>
          <a:solidFill>
            <a:srgbClr val="3C1373">
              <a:alpha val="305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1" name="Google Shape;981;p13"/>
          <p:cNvSpPr/>
          <p:nvPr/>
        </p:nvSpPr>
        <p:spPr>
          <a:xfrm>
            <a:off x="-1938407" y="3426134"/>
            <a:ext cx="4847977" cy="4717657"/>
          </a:xfrm>
          <a:custGeom>
            <a:rect b="b" l="l" r="r" t="t"/>
            <a:pathLst>
              <a:path extrusionOk="0" h="4717657" w="4847977">
                <a:moveTo>
                  <a:pt x="290582" y="755341"/>
                </a:moveTo>
                <a:cubicBezTo>
                  <a:pt x="536644" y="63191"/>
                  <a:pt x="1533595" y="-73334"/>
                  <a:pt x="1909832" y="31441"/>
                </a:cubicBezTo>
                <a:cubicBezTo>
                  <a:pt x="2286069" y="136216"/>
                  <a:pt x="2279720" y="1074429"/>
                  <a:pt x="2548007" y="1383991"/>
                </a:cubicBezTo>
                <a:cubicBezTo>
                  <a:pt x="2816294" y="1693553"/>
                  <a:pt x="3211582" y="1645929"/>
                  <a:pt x="3519557" y="1888816"/>
                </a:cubicBezTo>
                <a:cubicBezTo>
                  <a:pt x="3827532" y="2131703"/>
                  <a:pt x="4222820" y="2393641"/>
                  <a:pt x="4395857" y="2841316"/>
                </a:cubicBezTo>
                <a:cubicBezTo>
                  <a:pt x="4568895" y="3288991"/>
                  <a:pt x="5218182" y="4351029"/>
                  <a:pt x="4557782" y="4574866"/>
                </a:cubicBezTo>
                <a:cubicBezTo>
                  <a:pt x="3897382" y="4798704"/>
                  <a:pt x="1144657" y="4820929"/>
                  <a:pt x="433457" y="4184341"/>
                </a:cubicBezTo>
                <a:cubicBezTo>
                  <a:pt x="-277743" y="3547754"/>
                  <a:pt x="44520" y="1447491"/>
                  <a:pt x="290582" y="755341"/>
                </a:cubicBezTo>
                <a:close/>
              </a:path>
            </a:pathLst>
          </a:custGeom>
          <a:solidFill>
            <a:srgbClr val="071B3B">
              <a:alpha val="2471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2" name="Google Shape;982;p13"/>
          <p:cNvSpPr/>
          <p:nvPr/>
        </p:nvSpPr>
        <p:spPr>
          <a:xfrm rot="1971343">
            <a:off x="-1782808" y="4214064"/>
            <a:ext cx="5295829" cy="2853366"/>
          </a:xfrm>
          <a:custGeom>
            <a:rect b="b" l="l" r="r" t="t"/>
            <a:pathLst>
              <a:path extrusionOk="0" h="2853500" w="5296077">
                <a:moveTo>
                  <a:pt x="807796" y="2271947"/>
                </a:moveTo>
                <a:cubicBezTo>
                  <a:pt x="213851" y="1996099"/>
                  <a:pt x="-39397" y="1566164"/>
                  <a:pt x="4936" y="1187590"/>
                </a:cubicBezTo>
                <a:cubicBezTo>
                  <a:pt x="49269" y="809016"/>
                  <a:pt x="804281" y="25862"/>
                  <a:pt x="1073795" y="502"/>
                </a:cubicBezTo>
                <a:cubicBezTo>
                  <a:pt x="1343309" y="-24858"/>
                  <a:pt x="1288012" y="918282"/>
                  <a:pt x="1622020" y="1035431"/>
                </a:cubicBezTo>
                <a:cubicBezTo>
                  <a:pt x="1956028" y="1152580"/>
                  <a:pt x="2705675" y="674370"/>
                  <a:pt x="3077842" y="703397"/>
                </a:cubicBezTo>
                <a:cubicBezTo>
                  <a:pt x="3450009" y="732424"/>
                  <a:pt x="3572320" y="1124325"/>
                  <a:pt x="3855021" y="1209591"/>
                </a:cubicBezTo>
                <a:cubicBezTo>
                  <a:pt x="4137722" y="1294857"/>
                  <a:pt x="4473803" y="1129510"/>
                  <a:pt x="4774051" y="1214995"/>
                </a:cubicBezTo>
                <a:cubicBezTo>
                  <a:pt x="5074299" y="1300480"/>
                  <a:pt x="5439305" y="1892066"/>
                  <a:pt x="5238397" y="2163347"/>
                </a:cubicBezTo>
                <a:cubicBezTo>
                  <a:pt x="5037489" y="2434628"/>
                  <a:pt x="4562380" y="2763306"/>
                  <a:pt x="3568605" y="2842681"/>
                </a:cubicBezTo>
                <a:cubicBezTo>
                  <a:pt x="2574830" y="2922056"/>
                  <a:pt x="1401741" y="2547795"/>
                  <a:pt x="807796" y="2271947"/>
                </a:cubicBezTo>
                <a:close/>
              </a:path>
            </a:pathLst>
          </a:custGeom>
          <a:solidFill>
            <a:srgbClr val="250167">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3" name="Google Shape;983;p13"/>
          <p:cNvSpPr/>
          <p:nvPr/>
        </p:nvSpPr>
        <p:spPr>
          <a:xfrm flipH="1" rot="6012915">
            <a:off x="-1539436" y="3583477"/>
            <a:ext cx="4080925" cy="4671499"/>
          </a:xfrm>
          <a:custGeom>
            <a:rect b="b" l="l" r="r" t="t"/>
            <a:pathLst>
              <a:path extrusionOk="0" h="4667460" w="4077397">
                <a:moveTo>
                  <a:pt x="503713" y="361794"/>
                </a:moveTo>
                <a:cubicBezTo>
                  <a:pt x="767238" y="-236693"/>
                  <a:pt x="1314926" y="52232"/>
                  <a:pt x="1608613" y="209394"/>
                </a:cubicBezTo>
                <a:cubicBezTo>
                  <a:pt x="1902300" y="366556"/>
                  <a:pt x="1988474" y="1039934"/>
                  <a:pt x="2265838" y="1304769"/>
                </a:cubicBezTo>
                <a:cubicBezTo>
                  <a:pt x="2543202" y="1569604"/>
                  <a:pt x="3094729" y="1562722"/>
                  <a:pt x="3272795" y="1798407"/>
                </a:cubicBezTo>
                <a:cubicBezTo>
                  <a:pt x="3450861" y="2034092"/>
                  <a:pt x="3214669" y="2522623"/>
                  <a:pt x="3334234" y="2718879"/>
                </a:cubicBezTo>
                <a:cubicBezTo>
                  <a:pt x="3453799" y="2915135"/>
                  <a:pt x="4169270" y="2984938"/>
                  <a:pt x="4067525" y="3512571"/>
                </a:cubicBezTo>
                <a:cubicBezTo>
                  <a:pt x="3965780" y="4040204"/>
                  <a:pt x="1976414" y="4502619"/>
                  <a:pt x="1265404" y="4634114"/>
                </a:cubicBezTo>
                <a:cubicBezTo>
                  <a:pt x="554394" y="4765609"/>
                  <a:pt x="154411" y="4512372"/>
                  <a:pt x="27463" y="3800319"/>
                </a:cubicBezTo>
                <a:cubicBezTo>
                  <a:pt x="-99485" y="3088266"/>
                  <a:pt x="240188" y="960281"/>
                  <a:pt x="503713" y="361794"/>
                </a:cubicBezTo>
                <a:close/>
              </a:path>
            </a:pathLst>
          </a:custGeom>
          <a:solidFill>
            <a:srgbClr val="3C1373">
              <a:alpha val="30199"/>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984" name="Google Shape;984;p13"/>
          <p:cNvPicPr preferRelativeResize="0"/>
          <p:nvPr/>
        </p:nvPicPr>
        <p:blipFill rotWithShape="1">
          <a:blip r:embed="rId2">
            <a:alphaModFix/>
          </a:blip>
          <a:srcRect b="0" l="0" r="0" t="0"/>
          <a:stretch/>
        </p:blipFill>
        <p:spPr>
          <a:xfrm>
            <a:off x="-1750924" y="5172455"/>
            <a:ext cx="3501847" cy="3501847"/>
          </a:xfrm>
          <a:prstGeom prst="rect">
            <a:avLst/>
          </a:prstGeom>
          <a:noFill/>
          <a:ln>
            <a:noFill/>
          </a:ln>
        </p:spPr>
      </p:pic>
      <p:pic>
        <p:nvPicPr>
          <p:cNvPr descr="Icon&#10;&#10;Description automatically generated" id="985" name="Google Shape;985;p13"/>
          <p:cNvPicPr preferRelativeResize="0"/>
          <p:nvPr/>
        </p:nvPicPr>
        <p:blipFill rotWithShape="1">
          <a:blip r:embed="rId3">
            <a:alphaModFix/>
          </a:blip>
          <a:srcRect b="0" l="0" r="0" t="0"/>
          <a:stretch/>
        </p:blipFill>
        <p:spPr>
          <a:xfrm rot="-9000846">
            <a:off x="10805395" y="-190377"/>
            <a:ext cx="527846" cy="527846"/>
          </a:xfrm>
          <a:prstGeom prst="rect">
            <a:avLst/>
          </a:prstGeom>
          <a:noFill/>
          <a:ln>
            <a:noFill/>
          </a:ln>
        </p:spPr>
      </p:pic>
      <p:sp>
        <p:nvSpPr>
          <p:cNvPr id="986" name="Google Shape;986;p13"/>
          <p:cNvSpPr/>
          <p:nvPr/>
        </p:nvSpPr>
        <p:spPr>
          <a:xfrm>
            <a:off x="-73993" y="5157384"/>
            <a:ext cx="1771327" cy="963380"/>
          </a:xfrm>
          <a:custGeom>
            <a:rect b="b" l="l" r="r" t="t"/>
            <a:pathLst>
              <a:path extrusionOk="0" h="963380" w="1771327">
                <a:moveTo>
                  <a:pt x="186" y="23497"/>
                </a:moveTo>
                <a:cubicBezTo>
                  <a:pt x="-9982" y="25570"/>
                  <a:pt x="401381" y="-5088"/>
                  <a:pt x="578085" y="24217"/>
                </a:cubicBezTo>
                <a:cubicBezTo>
                  <a:pt x="754789" y="53522"/>
                  <a:pt x="906058" y="104888"/>
                  <a:pt x="1060412" y="199325"/>
                </a:cubicBezTo>
                <a:cubicBezTo>
                  <a:pt x="1214766" y="293762"/>
                  <a:pt x="1332232" y="412689"/>
                  <a:pt x="1428009" y="540031"/>
                </a:cubicBezTo>
                <a:cubicBezTo>
                  <a:pt x="1523786" y="667373"/>
                  <a:pt x="1550503" y="675865"/>
                  <a:pt x="1635076" y="963380"/>
                </a:cubicBezTo>
                <a:lnTo>
                  <a:pt x="1771327" y="922825"/>
                </a:lnTo>
                <a:cubicBezTo>
                  <a:pt x="1642054" y="592407"/>
                  <a:pt x="1388114" y="316736"/>
                  <a:pt x="1205270" y="211787"/>
                </a:cubicBezTo>
                <a:cubicBezTo>
                  <a:pt x="1022426" y="106838"/>
                  <a:pt x="839938" y="43159"/>
                  <a:pt x="639091" y="11777"/>
                </a:cubicBezTo>
                <a:cubicBezTo>
                  <a:pt x="438244" y="-19605"/>
                  <a:pt x="10354" y="21424"/>
                  <a:pt x="186" y="23497"/>
                </a:cubicBezTo>
                <a:close/>
              </a:path>
            </a:pathLst>
          </a:custGeom>
          <a:solidFill>
            <a:srgbClr val="7D2A99"/>
          </a:solidFill>
          <a:ln cap="flat" cmpd="sng" w="12700">
            <a:solidFill>
              <a:srgbClr val="7D2A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987" name="Google Shape;987;p13"/>
          <p:cNvPicPr preferRelativeResize="0"/>
          <p:nvPr/>
        </p:nvPicPr>
        <p:blipFill rotWithShape="1">
          <a:blip r:embed="rId4">
            <a:alphaModFix/>
          </a:blip>
          <a:srcRect b="0" l="0" r="0" t="0"/>
          <a:stretch/>
        </p:blipFill>
        <p:spPr>
          <a:xfrm rot="10800000">
            <a:off x="11299647" y="-892353"/>
            <a:ext cx="1784705" cy="1784705"/>
          </a:xfrm>
          <a:prstGeom prst="rect">
            <a:avLst/>
          </a:prstGeom>
          <a:noFill/>
          <a:ln>
            <a:noFill/>
          </a:ln>
        </p:spPr>
      </p:pic>
      <p:sp>
        <p:nvSpPr>
          <p:cNvPr id="988" name="Google Shape;988;p13"/>
          <p:cNvSpPr/>
          <p:nvPr/>
        </p:nvSpPr>
        <p:spPr>
          <a:xfrm rot="10800000">
            <a:off x="11084343" y="288280"/>
            <a:ext cx="1164648" cy="520225"/>
          </a:xfrm>
          <a:custGeom>
            <a:rect b="b" l="l" r="r" t="t"/>
            <a:pathLst>
              <a:path extrusionOk="0" h="963380" w="1771327">
                <a:moveTo>
                  <a:pt x="186" y="23497"/>
                </a:moveTo>
                <a:cubicBezTo>
                  <a:pt x="-9982" y="25570"/>
                  <a:pt x="401381" y="-5088"/>
                  <a:pt x="578085" y="24217"/>
                </a:cubicBezTo>
                <a:cubicBezTo>
                  <a:pt x="754789" y="53522"/>
                  <a:pt x="906058" y="104888"/>
                  <a:pt x="1060412" y="199325"/>
                </a:cubicBezTo>
                <a:cubicBezTo>
                  <a:pt x="1214766" y="293762"/>
                  <a:pt x="1332232" y="412689"/>
                  <a:pt x="1428009" y="540031"/>
                </a:cubicBezTo>
                <a:cubicBezTo>
                  <a:pt x="1523786" y="667373"/>
                  <a:pt x="1550503" y="675865"/>
                  <a:pt x="1635076" y="963380"/>
                </a:cubicBezTo>
                <a:lnTo>
                  <a:pt x="1771327" y="922825"/>
                </a:lnTo>
                <a:cubicBezTo>
                  <a:pt x="1642054" y="592407"/>
                  <a:pt x="1388114" y="316736"/>
                  <a:pt x="1205270" y="211787"/>
                </a:cubicBezTo>
                <a:cubicBezTo>
                  <a:pt x="1022426" y="106838"/>
                  <a:pt x="839938" y="43159"/>
                  <a:pt x="639091" y="11777"/>
                </a:cubicBezTo>
                <a:cubicBezTo>
                  <a:pt x="438244" y="-19605"/>
                  <a:pt x="10354" y="21424"/>
                  <a:pt x="186" y="23497"/>
                </a:cubicBezTo>
                <a:close/>
              </a:path>
            </a:pathLst>
          </a:custGeom>
          <a:solidFill>
            <a:srgbClr val="7D2A99"/>
          </a:solidFill>
          <a:ln cap="flat" cmpd="sng" w="12700">
            <a:solidFill>
              <a:srgbClr val="7D2A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989" name="Google Shape;989;p13"/>
          <p:cNvPicPr preferRelativeResize="0"/>
          <p:nvPr/>
        </p:nvPicPr>
        <p:blipFill rotWithShape="1">
          <a:blip r:embed="rId3">
            <a:alphaModFix/>
          </a:blip>
          <a:srcRect b="0" l="0" r="0" t="0"/>
          <a:stretch/>
        </p:blipFill>
        <p:spPr>
          <a:xfrm rot="1799997">
            <a:off x="1289150" y="6038360"/>
            <a:ext cx="923544" cy="923544"/>
          </a:xfrm>
          <a:prstGeom prst="rect">
            <a:avLst/>
          </a:prstGeom>
          <a:noFill/>
          <a:ln>
            <a:noFill/>
          </a:ln>
        </p:spPr>
      </p:pic>
      <p:sp>
        <p:nvSpPr>
          <p:cNvPr id="990" name="Google Shape;990;p13"/>
          <p:cNvSpPr txBox="1"/>
          <p:nvPr>
            <p:ph type="title"/>
          </p:nvPr>
        </p:nvSpPr>
        <p:spPr>
          <a:xfrm>
            <a:off x="702520" y="223754"/>
            <a:ext cx="103821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lt1"/>
              </a:buClr>
              <a:buSzPts val="4800"/>
              <a:buNone/>
              <a:defRPr b="1" sz="4800">
                <a:solidFill>
                  <a:schemeClr val="lt1"/>
                </a:solidFill>
              </a:defRPr>
            </a:lvl1pPr>
            <a:lvl2pPr lvl="1" rtl="0">
              <a:spcBef>
                <a:spcPts val="0"/>
              </a:spcBef>
              <a:spcAft>
                <a:spcPts val="0"/>
              </a:spcAft>
              <a:buClr>
                <a:schemeClr val="lt1"/>
              </a:buClr>
              <a:buSzPts val="1400"/>
              <a:buFont typeface="Calibri"/>
              <a:buNone/>
              <a:defRPr b="1">
                <a:solidFill>
                  <a:schemeClr val="lt1"/>
                </a:solidFill>
                <a:latin typeface="Calibri"/>
                <a:ea typeface="Calibri"/>
                <a:cs typeface="Calibri"/>
                <a:sym typeface="Calibri"/>
              </a:defRPr>
            </a:lvl2pPr>
            <a:lvl3pPr lvl="2" rtl="0">
              <a:spcBef>
                <a:spcPts val="0"/>
              </a:spcBef>
              <a:spcAft>
                <a:spcPts val="0"/>
              </a:spcAft>
              <a:buClr>
                <a:schemeClr val="lt1"/>
              </a:buClr>
              <a:buSzPts val="1400"/>
              <a:buFont typeface="Calibri"/>
              <a:buNone/>
              <a:defRPr b="1">
                <a:solidFill>
                  <a:schemeClr val="lt1"/>
                </a:solidFill>
                <a:latin typeface="Calibri"/>
                <a:ea typeface="Calibri"/>
                <a:cs typeface="Calibri"/>
                <a:sym typeface="Calibri"/>
              </a:defRPr>
            </a:lvl3pPr>
            <a:lvl4pPr lvl="3" rtl="0">
              <a:spcBef>
                <a:spcPts val="0"/>
              </a:spcBef>
              <a:spcAft>
                <a:spcPts val="0"/>
              </a:spcAft>
              <a:buClr>
                <a:schemeClr val="lt1"/>
              </a:buClr>
              <a:buSzPts val="1400"/>
              <a:buFont typeface="Calibri"/>
              <a:buNone/>
              <a:defRPr b="1">
                <a:solidFill>
                  <a:schemeClr val="lt1"/>
                </a:solidFill>
                <a:latin typeface="Calibri"/>
                <a:ea typeface="Calibri"/>
                <a:cs typeface="Calibri"/>
                <a:sym typeface="Calibri"/>
              </a:defRPr>
            </a:lvl4pPr>
            <a:lvl5pPr lvl="4" rtl="0">
              <a:spcBef>
                <a:spcPts val="0"/>
              </a:spcBef>
              <a:spcAft>
                <a:spcPts val="0"/>
              </a:spcAft>
              <a:buClr>
                <a:schemeClr val="lt1"/>
              </a:buClr>
              <a:buSzPts val="1400"/>
              <a:buFont typeface="Calibri"/>
              <a:buNone/>
              <a:defRPr b="1">
                <a:solidFill>
                  <a:schemeClr val="lt1"/>
                </a:solidFill>
                <a:latin typeface="Calibri"/>
                <a:ea typeface="Calibri"/>
                <a:cs typeface="Calibri"/>
                <a:sym typeface="Calibri"/>
              </a:defRPr>
            </a:lvl5pPr>
            <a:lvl6pPr lvl="5" rtl="0">
              <a:spcBef>
                <a:spcPts val="0"/>
              </a:spcBef>
              <a:spcAft>
                <a:spcPts val="0"/>
              </a:spcAft>
              <a:buClr>
                <a:schemeClr val="lt1"/>
              </a:buClr>
              <a:buSzPts val="1400"/>
              <a:buFont typeface="Calibri"/>
              <a:buNone/>
              <a:defRPr b="1">
                <a:solidFill>
                  <a:schemeClr val="lt1"/>
                </a:solidFill>
                <a:latin typeface="Calibri"/>
                <a:ea typeface="Calibri"/>
                <a:cs typeface="Calibri"/>
                <a:sym typeface="Calibri"/>
              </a:defRPr>
            </a:lvl6pPr>
            <a:lvl7pPr lvl="6" rtl="0">
              <a:spcBef>
                <a:spcPts val="0"/>
              </a:spcBef>
              <a:spcAft>
                <a:spcPts val="0"/>
              </a:spcAft>
              <a:buClr>
                <a:schemeClr val="lt1"/>
              </a:buClr>
              <a:buSzPts val="1400"/>
              <a:buFont typeface="Calibri"/>
              <a:buNone/>
              <a:defRPr b="1">
                <a:solidFill>
                  <a:schemeClr val="lt1"/>
                </a:solidFill>
                <a:latin typeface="Calibri"/>
                <a:ea typeface="Calibri"/>
                <a:cs typeface="Calibri"/>
                <a:sym typeface="Calibri"/>
              </a:defRPr>
            </a:lvl7pPr>
            <a:lvl8pPr lvl="7" rtl="0">
              <a:spcBef>
                <a:spcPts val="0"/>
              </a:spcBef>
              <a:spcAft>
                <a:spcPts val="0"/>
              </a:spcAft>
              <a:buClr>
                <a:schemeClr val="lt1"/>
              </a:buClr>
              <a:buSzPts val="1400"/>
              <a:buFont typeface="Calibri"/>
              <a:buNone/>
              <a:defRPr b="1">
                <a:solidFill>
                  <a:schemeClr val="lt1"/>
                </a:solidFill>
                <a:latin typeface="Calibri"/>
                <a:ea typeface="Calibri"/>
                <a:cs typeface="Calibri"/>
                <a:sym typeface="Calibri"/>
              </a:defRPr>
            </a:lvl8pPr>
            <a:lvl9pPr lvl="8" rtl="0">
              <a:spcBef>
                <a:spcPts val="0"/>
              </a:spcBef>
              <a:spcAft>
                <a:spcPts val="0"/>
              </a:spcAft>
              <a:buClr>
                <a:schemeClr val="lt1"/>
              </a:buClr>
              <a:buSzPts val="1400"/>
              <a:buFont typeface="Calibri"/>
              <a:buNone/>
              <a:defRPr b="1">
                <a:solidFill>
                  <a:schemeClr val="lt1"/>
                </a:solidFill>
                <a:latin typeface="Calibri"/>
                <a:ea typeface="Calibri"/>
                <a:cs typeface="Calibri"/>
                <a:sym typeface="Calibri"/>
              </a:defRPr>
            </a:lvl9pPr>
          </a:lstStyle>
          <a:p/>
        </p:txBody>
      </p:sp>
      <p:sp>
        <p:nvSpPr>
          <p:cNvPr id="991" name="Google Shape;991;p13"/>
          <p:cNvSpPr txBox="1"/>
          <p:nvPr>
            <p:ph idx="1" type="body"/>
          </p:nvPr>
        </p:nvSpPr>
        <p:spPr>
          <a:xfrm>
            <a:off x="1120129" y="1549318"/>
            <a:ext cx="9964500" cy="4432500"/>
          </a:xfrm>
          <a:prstGeom prst="rect">
            <a:avLst/>
          </a:prstGeom>
          <a:noFill/>
          <a:ln>
            <a:noFill/>
          </a:ln>
        </p:spPr>
        <p:txBody>
          <a:bodyPr anchorCtr="0" anchor="t" bIns="45700" lIns="91425" spcFirstLastPara="1" rIns="91425" wrap="square" tIns="45700">
            <a:normAutofit/>
          </a:bodyPr>
          <a:lstStyle>
            <a:lvl1pPr indent="-431800" lvl="0" marL="457200" rtl="0" algn="l">
              <a:lnSpc>
                <a:spcPct val="90000"/>
              </a:lnSpc>
              <a:spcBef>
                <a:spcPts val="1000"/>
              </a:spcBef>
              <a:spcAft>
                <a:spcPts val="0"/>
              </a:spcAft>
              <a:buClr>
                <a:schemeClr val="lt1"/>
              </a:buClr>
              <a:buSzPts val="3200"/>
              <a:buChar char="•"/>
              <a:defRPr b="1" sz="3200">
                <a:solidFill>
                  <a:schemeClr val="lt1"/>
                </a:solidFill>
                <a:latin typeface="Calibri"/>
                <a:ea typeface="Calibri"/>
                <a:cs typeface="Calibri"/>
                <a:sym typeface="Calibri"/>
              </a:defRPr>
            </a:lvl1pPr>
            <a:lvl2pPr indent="-406400" lvl="1" marL="914400" rtl="0" algn="l">
              <a:lnSpc>
                <a:spcPct val="90000"/>
              </a:lnSpc>
              <a:spcBef>
                <a:spcPts val="500"/>
              </a:spcBef>
              <a:spcAft>
                <a:spcPts val="0"/>
              </a:spcAft>
              <a:buClr>
                <a:schemeClr val="lt1"/>
              </a:buClr>
              <a:buSzPts val="2800"/>
              <a:buChar char="•"/>
              <a:defRPr b="1" sz="2800">
                <a:solidFill>
                  <a:schemeClr val="lt1"/>
                </a:solidFill>
                <a:latin typeface="Calibri"/>
                <a:ea typeface="Calibri"/>
                <a:cs typeface="Calibri"/>
                <a:sym typeface="Calibri"/>
              </a:defRPr>
            </a:lvl2pPr>
            <a:lvl3pPr indent="-381000" lvl="2" marL="1371600" rtl="0" algn="l">
              <a:lnSpc>
                <a:spcPct val="90000"/>
              </a:lnSpc>
              <a:spcBef>
                <a:spcPts val="500"/>
              </a:spcBef>
              <a:spcAft>
                <a:spcPts val="0"/>
              </a:spcAft>
              <a:buClr>
                <a:schemeClr val="lt1"/>
              </a:buClr>
              <a:buSzPts val="2400"/>
              <a:buChar char="•"/>
              <a:defRPr b="1" sz="2400">
                <a:solidFill>
                  <a:schemeClr val="lt1"/>
                </a:solidFill>
                <a:latin typeface="Calibri"/>
                <a:ea typeface="Calibri"/>
                <a:cs typeface="Calibri"/>
                <a:sym typeface="Calibri"/>
              </a:defRPr>
            </a:lvl3pPr>
            <a:lvl4pPr indent="-355600" lvl="3" marL="1828800" rtl="0" algn="l">
              <a:lnSpc>
                <a:spcPct val="90000"/>
              </a:lnSpc>
              <a:spcBef>
                <a:spcPts val="500"/>
              </a:spcBef>
              <a:spcAft>
                <a:spcPts val="0"/>
              </a:spcAft>
              <a:buClr>
                <a:schemeClr val="lt1"/>
              </a:buClr>
              <a:buSzPts val="2000"/>
              <a:buChar char="•"/>
              <a:defRPr b="1" sz="2000">
                <a:solidFill>
                  <a:schemeClr val="lt1"/>
                </a:solidFill>
                <a:latin typeface="Calibri"/>
                <a:ea typeface="Calibri"/>
                <a:cs typeface="Calibri"/>
                <a:sym typeface="Calibri"/>
              </a:defRPr>
            </a:lvl4pPr>
            <a:lvl5pPr indent="-355600" lvl="4" marL="2286000" rtl="0" algn="l">
              <a:lnSpc>
                <a:spcPct val="90000"/>
              </a:lnSpc>
              <a:spcBef>
                <a:spcPts val="500"/>
              </a:spcBef>
              <a:spcAft>
                <a:spcPts val="0"/>
              </a:spcAft>
              <a:buClr>
                <a:schemeClr val="lt1"/>
              </a:buClr>
              <a:buSzPts val="2000"/>
              <a:buChar char="•"/>
              <a:defRPr b="1" sz="2000">
                <a:solidFill>
                  <a:schemeClr val="lt1"/>
                </a:solidFill>
                <a:latin typeface="Calibri"/>
                <a:ea typeface="Calibri"/>
                <a:cs typeface="Calibri"/>
                <a:sym typeface="Calibri"/>
              </a:defRPr>
            </a:lvl5pPr>
            <a:lvl6pPr indent="-355600" lvl="5" marL="2743200" rtl="0" algn="l">
              <a:lnSpc>
                <a:spcPct val="90000"/>
              </a:lnSpc>
              <a:spcBef>
                <a:spcPts val="500"/>
              </a:spcBef>
              <a:spcAft>
                <a:spcPts val="0"/>
              </a:spcAft>
              <a:buClr>
                <a:schemeClr val="lt1"/>
              </a:buClr>
              <a:buSzPts val="2000"/>
              <a:buChar char="•"/>
              <a:defRPr sz="2000">
                <a:solidFill>
                  <a:schemeClr val="lt1"/>
                </a:solidFill>
              </a:defRPr>
            </a:lvl6pPr>
            <a:lvl7pPr indent="-355600" lvl="6" marL="3200400" rtl="0" algn="l">
              <a:lnSpc>
                <a:spcPct val="90000"/>
              </a:lnSpc>
              <a:spcBef>
                <a:spcPts val="500"/>
              </a:spcBef>
              <a:spcAft>
                <a:spcPts val="0"/>
              </a:spcAft>
              <a:buClr>
                <a:schemeClr val="lt1"/>
              </a:buClr>
              <a:buSzPts val="2000"/>
              <a:buChar char="•"/>
              <a:defRPr sz="2000">
                <a:solidFill>
                  <a:schemeClr val="lt1"/>
                </a:solidFill>
              </a:defRPr>
            </a:lvl7pPr>
            <a:lvl8pPr indent="-355600" lvl="7" marL="3657600" rtl="0" algn="l">
              <a:lnSpc>
                <a:spcPct val="90000"/>
              </a:lnSpc>
              <a:spcBef>
                <a:spcPts val="500"/>
              </a:spcBef>
              <a:spcAft>
                <a:spcPts val="0"/>
              </a:spcAft>
              <a:buClr>
                <a:schemeClr val="lt1"/>
              </a:buClr>
              <a:buSzPts val="2000"/>
              <a:buChar char="•"/>
              <a:defRPr sz="2000">
                <a:solidFill>
                  <a:schemeClr val="lt1"/>
                </a:solidFill>
              </a:defRPr>
            </a:lvl8pPr>
            <a:lvl9pPr indent="-355600" lvl="8" marL="4114800" rtl="0" algn="l">
              <a:lnSpc>
                <a:spcPct val="90000"/>
              </a:lnSpc>
              <a:spcBef>
                <a:spcPts val="500"/>
              </a:spcBef>
              <a:spcAft>
                <a:spcPts val="0"/>
              </a:spcAft>
              <a:buClr>
                <a:schemeClr val="lt1"/>
              </a:buClr>
              <a:buSzPts val="2000"/>
              <a:buChar char="•"/>
              <a:defRPr sz="2000">
                <a:solidFill>
                  <a:schemeClr val="lt1"/>
                </a:solidFill>
              </a:defRPr>
            </a:lvl9pPr>
          </a:lstStyle>
          <a:p/>
        </p:txBody>
      </p:sp>
      <p:sp>
        <p:nvSpPr>
          <p:cNvPr id="992" name="Google Shape;992;p13"/>
          <p:cNvSpPr/>
          <p:nvPr/>
        </p:nvSpPr>
        <p:spPr>
          <a:xfrm>
            <a:off x="351282" y="4693415"/>
            <a:ext cx="216900" cy="2169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3" name="Google Shape;993;p13"/>
          <p:cNvSpPr/>
          <p:nvPr/>
        </p:nvSpPr>
        <p:spPr>
          <a:xfrm>
            <a:off x="11558304" y="1323093"/>
            <a:ext cx="216900" cy="2169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4" name="Google Shape;994;p13"/>
          <p:cNvSpPr/>
          <p:nvPr/>
        </p:nvSpPr>
        <p:spPr>
          <a:xfrm>
            <a:off x="9726154" y="144020"/>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5" name="Google Shape;995;p13"/>
          <p:cNvSpPr/>
          <p:nvPr/>
        </p:nvSpPr>
        <p:spPr>
          <a:xfrm>
            <a:off x="194243" y="4014195"/>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6" name="Google Shape;996;p13"/>
          <p:cNvSpPr/>
          <p:nvPr/>
        </p:nvSpPr>
        <p:spPr>
          <a:xfrm>
            <a:off x="2551570" y="6501581"/>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7" name="Google Shape;997;p13"/>
          <p:cNvSpPr/>
          <p:nvPr/>
        </p:nvSpPr>
        <p:spPr>
          <a:xfrm>
            <a:off x="11366899" y="5692997"/>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8" name="Google Shape;998;p13"/>
          <p:cNvSpPr/>
          <p:nvPr/>
        </p:nvSpPr>
        <p:spPr>
          <a:xfrm>
            <a:off x="10455497" y="6479240"/>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9" name="Google Shape;999;p13"/>
          <p:cNvSpPr/>
          <p:nvPr/>
        </p:nvSpPr>
        <p:spPr>
          <a:xfrm>
            <a:off x="234973" y="216916"/>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0" name="Google Shape;1000;p13"/>
          <p:cNvSpPr/>
          <p:nvPr/>
        </p:nvSpPr>
        <p:spPr>
          <a:xfrm>
            <a:off x="125359" y="474315"/>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1" name="Google Shape;1001;p13"/>
          <p:cNvSpPr/>
          <p:nvPr/>
        </p:nvSpPr>
        <p:spPr>
          <a:xfrm>
            <a:off x="2431931" y="6162415"/>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2" name="Google Shape;1002;p13"/>
          <p:cNvSpPr/>
          <p:nvPr/>
        </p:nvSpPr>
        <p:spPr>
          <a:xfrm>
            <a:off x="1456277" y="150570"/>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3" name="Google Shape;1003;p13"/>
          <p:cNvSpPr/>
          <p:nvPr/>
        </p:nvSpPr>
        <p:spPr>
          <a:xfrm>
            <a:off x="11347291" y="867903"/>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4" name="Google Shape;1004;p13"/>
          <p:cNvSpPr/>
          <p:nvPr/>
        </p:nvSpPr>
        <p:spPr>
          <a:xfrm>
            <a:off x="11301916" y="6162414"/>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5" name="Google Shape;1005;p13"/>
          <p:cNvSpPr/>
          <p:nvPr/>
        </p:nvSpPr>
        <p:spPr>
          <a:xfrm>
            <a:off x="11899208" y="6603603"/>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6" name="Google Shape;1006;p13"/>
          <p:cNvSpPr/>
          <p:nvPr/>
        </p:nvSpPr>
        <p:spPr>
          <a:xfrm>
            <a:off x="11764529" y="5607199"/>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7" name="Google Shape;1007;p13"/>
          <p:cNvSpPr/>
          <p:nvPr/>
        </p:nvSpPr>
        <p:spPr>
          <a:xfrm>
            <a:off x="10259339" y="6314519"/>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8" name="Google Shape;1008;p13"/>
          <p:cNvSpPr/>
          <p:nvPr/>
        </p:nvSpPr>
        <p:spPr>
          <a:xfrm>
            <a:off x="2863850" y="6238575"/>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9" name="Google Shape;1009;p13"/>
          <p:cNvSpPr/>
          <p:nvPr/>
        </p:nvSpPr>
        <p:spPr>
          <a:xfrm>
            <a:off x="1632534" y="5503196"/>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0" name="Google Shape;1010;p13"/>
          <p:cNvSpPr/>
          <p:nvPr/>
        </p:nvSpPr>
        <p:spPr>
          <a:xfrm>
            <a:off x="573201" y="4496417"/>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1" name="Google Shape;1011;p13"/>
          <p:cNvSpPr/>
          <p:nvPr/>
        </p:nvSpPr>
        <p:spPr>
          <a:xfrm>
            <a:off x="730074" y="5037218"/>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2" name="Google Shape;1012;p13"/>
          <p:cNvSpPr/>
          <p:nvPr/>
        </p:nvSpPr>
        <p:spPr>
          <a:xfrm>
            <a:off x="1138858" y="104850"/>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3" name="Google Shape;1013;p13"/>
          <p:cNvSpPr/>
          <p:nvPr/>
        </p:nvSpPr>
        <p:spPr>
          <a:xfrm>
            <a:off x="10010038" y="115010"/>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4" name="Google Shape;1014;p13"/>
          <p:cNvSpPr/>
          <p:nvPr/>
        </p:nvSpPr>
        <p:spPr>
          <a:xfrm>
            <a:off x="11046458" y="1043934"/>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5" name="Google Shape;1015;p13"/>
          <p:cNvSpPr/>
          <p:nvPr/>
        </p:nvSpPr>
        <p:spPr>
          <a:xfrm>
            <a:off x="11899859" y="2009134"/>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6" name="Google Shape;1016;p13"/>
          <p:cNvSpPr/>
          <p:nvPr/>
        </p:nvSpPr>
        <p:spPr>
          <a:xfrm>
            <a:off x="10640064" y="280625"/>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7" name="Google Shape;1017;p13"/>
          <p:cNvSpPr/>
          <p:nvPr/>
        </p:nvSpPr>
        <p:spPr>
          <a:xfrm>
            <a:off x="625003" y="183915"/>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8" name="Google Shape;1018;p13"/>
          <p:cNvSpPr/>
          <p:nvPr/>
        </p:nvSpPr>
        <p:spPr>
          <a:xfrm>
            <a:off x="1935111" y="263647"/>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9" name="Google Shape;1019;p13"/>
          <p:cNvSpPr/>
          <p:nvPr/>
        </p:nvSpPr>
        <p:spPr>
          <a:xfrm>
            <a:off x="135620" y="3728554"/>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0" name="Google Shape;1020;p13"/>
          <p:cNvSpPr/>
          <p:nvPr/>
        </p:nvSpPr>
        <p:spPr>
          <a:xfrm>
            <a:off x="827176" y="4712014"/>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1" name="Google Shape;1021;p13"/>
          <p:cNvSpPr/>
          <p:nvPr/>
        </p:nvSpPr>
        <p:spPr>
          <a:xfrm>
            <a:off x="1894740" y="6038073"/>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2" name="Google Shape;1022;p13"/>
          <p:cNvSpPr/>
          <p:nvPr/>
        </p:nvSpPr>
        <p:spPr>
          <a:xfrm>
            <a:off x="1730560" y="5033391"/>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3" name="Google Shape;1023;p13"/>
          <p:cNvSpPr/>
          <p:nvPr/>
        </p:nvSpPr>
        <p:spPr>
          <a:xfrm>
            <a:off x="3169534" y="6578172"/>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4" name="Google Shape;1024;p13"/>
          <p:cNvSpPr/>
          <p:nvPr/>
        </p:nvSpPr>
        <p:spPr>
          <a:xfrm>
            <a:off x="10722809" y="6018231"/>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5" name="Google Shape;1025;p13"/>
          <p:cNvSpPr/>
          <p:nvPr/>
        </p:nvSpPr>
        <p:spPr>
          <a:xfrm>
            <a:off x="11356984" y="6661046"/>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6" name="Google Shape;1026;p13"/>
          <p:cNvSpPr/>
          <p:nvPr/>
        </p:nvSpPr>
        <p:spPr>
          <a:xfrm>
            <a:off x="11633772" y="5718961"/>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7" name="Google Shape;1027;p13"/>
          <p:cNvSpPr/>
          <p:nvPr/>
        </p:nvSpPr>
        <p:spPr>
          <a:xfrm>
            <a:off x="11956633" y="4768883"/>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8" name="Google Shape;1028;p13"/>
          <p:cNvSpPr/>
          <p:nvPr/>
        </p:nvSpPr>
        <p:spPr>
          <a:xfrm>
            <a:off x="9535651" y="6661045"/>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9" name="Google Shape;1029;p13"/>
          <p:cNvSpPr/>
          <p:nvPr/>
        </p:nvSpPr>
        <p:spPr>
          <a:xfrm>
            <a:off x="10735057" y="600016"/>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0" name="Google Shape;1030;p13"/>
          <p:cNvSpPr/>
          <p:nvPr/>
        </p:nvSpPr>
        <p:spPr>
          <a:xfrm>
            <a:off x="9485605" y="469457"/>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1" name="Google Shape;1031;p13"/>
          <p:cNvSpPr/>
          <p:nvPr/>
        </p:nvSpPr>
        <p:spPr>
          <a:xfrm>
            <a:off x="9348801" y="124752"/>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2" name="Google Shape;1032;p13"/>
          <p:cNvSpPr/>
          <p:nvPr/>
        </p:nvSpPr>
        <p:spPr>
          <a:xfrm>
            <a:off x="11641850" y="911064"/>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3" name="Google Shape;1033;p13"/>
          <p:cNvSpPr/>
          <p:nvPr/>
        </p:nvSpPr>
        <p:spPr>
          <a:xfrm>
            <a:off x="11896241" y="2351880"/>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4" name="Google Shape;1034;p13"/>
          <p:cNvSpPr/>
          <p:nvPr/>
        </p:nvSpPr>
        <p:spPr>
          <a:xfrm>
            <a:off x="11957347" y="1589531"/>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5" name="Google Shape;1035;p13"/>
          <p:cNvSpPr/>
          <p:nvPr/>
        </p:nvSpPr>
        <p:spPr>
          <a:xfrm>
            <a:off x="11211469" y="1283344"/>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6" name="Google Shape;1036;p13"/>
          <p:cNvSpPr/>
          <p:nvPr/>
        </p:nvSpPr>
        <p:spPr>
          <a:xfrm>
            <a:off x="10799353" y="857379"/>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7" name="Google Shape;1037;p13"/>
          <p:cNvSpPr/>
          <p:nvPr/>
        </p:nvSpPr>
        <p:spPr>
          <a:xfrm>
            <a:off x="10230412" y="672324"/>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8" name="Google Shape;1038;p13"/>
          <p:cNvSpPr/>
          <p:nvPr/>
        </p:nvSpPr>
        <p:spPr>
          <a:xfrm>
            <a:off x="8769096" y="155465"/>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9" name="Google Shape;1039;p13"/>
          <p:cNvSpPr/>
          <p:nvPr/>
        </p:nvSpPr>
        <p:spPr>
          <a:xfrm>
            <a:off x="10869469" y="369319"/>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0" name="Google Shape;1040;p13"/>
          <p:cNvSpPr/>
          <p:nvPr/>
        </p:nvSpPr>
        <p:spPr>
          <a:xfrm>
            <a:off x="11826238" y="4378631"/>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1" name="Google Shape;1041;p13"/>
          <p:cNvSpPr/>
          <p:nvPr/>
        </p:nvSpPr>
        <p:spPr>
          <a:xfrm>
            <a:off x="10161598" y="6644173"/>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2" name="Google Shape;1042;p13"/>
          <p:cNvSpPr/>
          <p:nvPr/>
        </p:nvSpPr>
        <p:spPr>
          <a:xfrm>
            <a:off x="11155417" y="5526056"/>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3" name="Google Shape;1043;p13"/>
          <p:cNvSpPr/>
          <p:nvPr/>
        </p:nvSpPr>
        <p:spPr>
          <a:xfrm>
            <a:off x="12003066" y="6139554"/>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4" name="Google Shape;1044;p13"/>
          <p:cNvSpPr/>
          <p:nvPr/>
        </p:nvSpPr>
        <p:spPr>
          <a:xfrm>
            <a:off x="2914320" y="6667032"/>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5" name="Google Shape;1045;p13"/>
          <p:cNvSpPr/>
          <p:nvPr/>
        </p:nvSpPr>
        <p:spPr>
          <a:xfrm>
            <a:off x="1121607" y="5194774"/>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6" name="Google Shape;1046;p13"/>
          <p:cNvSpPr/>
          <p:nvPr/>
        </p:nvSpPr>
        <p:spPr>
          <a:xfrm>
            <a:off x="573202" y="4180809"/>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7" name="Google Shape;1047;p13"/>
          <p:cNvSpPr/>
          <p:nvPr/>
        </p:nvSpPr>
        <p:spPr>
          <a:xfrm>
            <a:off x="94183" y="3055378"/>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8" name="Google Shape;1048;p13"/>
          <p:cNvSpPr/>
          <p:nvPr/>
        </p:nvSpPr>
        <p:spPr>
          <a:xfrm>
            <a:off x="3817358" y="6671778"/>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9" name="Google Shape;1049;p13"/>
          <p:cNvSpPr/>
          <p:nvPr/>
        </p:nvSpPr>
        <p:spPr>
          <a:xfrm>
            <a:off x="2453754" y="5752553"/>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0" name="Google Shape;1050;p13"/>
          <p:cNvSpPr/>
          <p:nvPr/>
        </p:nvSpPr>
        <p:spPr>
          <a:xfrm>
            <a:off x="562243" y="683492"/>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1" name="Google Shape;1051;p13"/>
          <p:cNvSpPr/>
          <p:nvPr/>
        </p:nvSpPr>
        <p:spPr>
          <a:xfrm>
            <a:off x="268986" y="1283343"/>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2" name="Google Shape;1052;p13"/>
          <p:cNvSpPr/>
          <p:nvPr/>
        </p:nvSpPr>
        <p:spPr>
          <a:xfrm>
            <a:off x="2335517" y="92150"/>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3" name="Google Shape;1053;p13"/>
          <p:cNvSpPr txBox="1"/>
          <p:nvPr>
            <p:ph idx="12" type="sldNum"/>
          </p:nvPr>
        </p:nvSpPr>
        <p:spPr>
          <a:xfrm>
            <a:off x="11530798" y="114100"/>
            <a:ext cx="6366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sz="2000">
                <a:solidFill>
                  <a:srgbClr val="000205"/>
                </a:solidFill>
              </a:defRPr>
            </a:lvl1pPr>
            <a:lvl2pPr indent="0" lvl="1" marL="0" rtl="0" algn="ctr">
              <a:spcBef>
                <a:spcPts val="0"/>
              </a:spcBef>
              <a:buNone/>
              <a:defRPr sz="2000">
                <a:solidFill>
                  <a:srgbClr val="000205"/>
                </a:solidFill>
              </a:defRPr>
            </a:lvl2pPr>
            <a:lvl3pPr indent="0" lvl="2" marL="0" rtl="0" algn="ctr">
              <a:spcBef>
                <a:spcPts val="0"/>
              </a:spcBef>
              <a:buNone/>
              <a:defRPr sz="2000">
                <a:solidFill>
                  <a:srgbClr val="000205"/>
                </a:solidFill>
              </a:defRPr>
            </a:lvl3pPr>
            <a:lvl4pPr indent="0" lvl="3" marL="0" rtl="0" algn="ctr">
              <a:spcBef>
                <a:spcPts val="0"/>
              </a:spcBef>
              <a:buNone/>
              <a:defRPr sz="2000">
                <a:solidFill>
                  <a:srgbClr val="000205"/>
                </a:solidFill>
              </a:defRPr>
            </a:lvl4pPr>
            <a:lvl5pPr indent="0" lvl="4" marL="0" rtl="0" algn="ctr">
              <a:spcBef>
                <a:spcPts val="0"/>
              </a:spcBef>
              <a:buNone/>
              <a:defRPr sz="2000">
                <a:solidFill>
                  <a:srgbClr val="000205"/>
                </a:solidFill>
              </a:defRPr>
            </a:lvl5pPr>
            <a:lvl6pPr indent="0" lvl="5" marL="0" rtl="0" algn="ctr">
              <a:spcBef>
                <a:spcPts val="0"/>
              </a:spcBef>
              <a:buNone/>
              <a:defRPr sz="2000">
                <a:solidFill>
                  <a:srgbClr val="000205"/>
                </a:solidFill>
              </a:defRPr>
            </a:lvl6pPr>
            <a:lvl7pPr indent="0" lvl="6" marL="0" rtl="0" algn="ctr">
              <a:spcBef>
                <a:spcPts val="0"/>
              </a:spcBef>
              <a:buNone/>
              <a:defRPr sz="2000">
                <a:solidFill>
                  <a:srgbClr val="000205"/>
                </a:solidFill>
              </a:defRPr>
            </a:lvl7pPr>
            <a:lvl8pPr indent="0" lvl="7" marL="0" rtl="0" algn="ctr">
              <a:spcBef>
                <a:spcPts val="0"/>
              </a:spcBef>
              <a:buNone/>
              <a:defRPr sz="2000">
                <a:solidFill>
                  <a:srgbClr val="000205"/>
                </a:solidFill>
              </a:defRPr>
            </a:lvl8pPr>
            <a:lvl9pPr indent="0" lvl="8" marL="0" rtl="0" algn="ctr">
              <a:spcBef>
                <a:spcPts val="0"/>
              </a:spcBef>
              <a:buNone/>
              <a:defRPr sz="2000">
                <a:solidFill>
                  <a:srgbClr val="000205"/>
                </a:solidFill>
              </a:defRPr>
            </a:lvl9pPr>
          </a:lstStyle>
          <a:p>
            <a:pPr indent="0" lvl="0" marL="0" rtl="0" algn="ctr">
              <a:spcBef>
                <a:spcPts val="0"/>
              </a:spcBef>
              <a:spcAft>
                <a:spcPts val="0"/>
              </a:spcAft>
              <a:buNone/>
            </a:pPr>
            <a:fld id="{00000000-1234-1234-1234-123412341234}" type="slidenum">
              <a:rPr lang="en-US"/>
              <a:t>‹#›</a:t>
            </a:fld>
            <a:endParaRPr/>
          </a:p>
        </p:txBody>
      </p:sp>
      <p:grpSp>
        <p:nvGrpSpPr>
          <p:cNvPr id="1054" name="Google Shape;1054;p13"/>
          <p:cNvGrpSpPr/>
          <p:nvPr/>
        </p:nvGrpSpPr>
        <p:grpSpPr>
          <a:xfrm>
            <a:off x="2791177" y="6442938"/>
            <a:ext cx="8870011" cy="292500"/>
            <a:chOff x="4463364" y="4712013"/>
            <a:chExt cx="8870011" cy="292500"/>
          </a:xfrm>
        </p:grpSpPr>
        <p:sp>
          <p:nvSpPr>
            <p:cNvPr id="1055" name="Google Shape;1055;p13"/>
            <p:cNvSpPr/>
            <p:nvPr/>
          </p:nvSpPr>
          <p:spPr>
            <a:xfrm rot="5400000">
              <a:off x="5204082" y="3971295"/>
              <a:ext cx="292500" cy="1773936"/>
            </a:xfrm>
            <a:prstGeom prst="flowChartOffpageConnector">
              <a:avLst/>
            </a:prstGeom>
            <a:solidFill>
              <a:schemeClr val="l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13"/>
            <p:cNvSpPr/>
            <p:nvPr/>
          </p:nvSpPr>
          <p:spPr>
            <a:xfrm rot="5400000">
              <a:off x="6623307" y="3971295"/>
              <a:ext cx="292500" cy="1773936"/>
            </a:xfrm>
            <a:prstGeom prst="flowChartOffpageConnector">
              <a:avLst/>
            </a:prstGeom>
            <a:solidFill>
              <a:schemeClr val="l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13"/>
            <p:cNvSpPr/>
            <p:nvPr/>
          </p:nvSpPr>
          <p:spPr>
            <a:xfrm rot="5400000">
              <a:off x="8037757" y="3971295"/>
              <a:ext cx="292500" cy="1773936"/>
            </a:xfrm>
            <a:prstGeom prst="flowChartOffpageConnector">
              <a:avLst/>
            </a:prstGeom>
            <a:solidFill>
              <a:schemeClr val="l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13"/>
            <p:cNvSpPr/>
            <p:nvPr/>
          </p:nvSpPr>
          <p:spPr>
            <a:xfrm rot="5400000">
              <a:off x="9461732" y="3971295"/>
              <a:ext cx="292500" cy="1773936"/>
            </a:xfrm>
            <a:prstGeom prst="flowChartOffpageConnector">
              <a:avLst/>
            </a:prstGeom>
            <a:solidFill>
              <a:schemeClr val="l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13"/>
            <p:cNvSpPr/>
            <p:nvPr/>
          </p:nvSpPr>
          <p:spPr>
            <a:xfrm rot="5400000">
              <a:off x="10871432" y="3971295"/>
              <a:ext cx="292500" cy="1773936"/>
            </a:xfrm>
            <a:prstGeom prst="flowChartOffpageConnector">
              <a:avLst/>
            </a:prstGeom>
            <a:solidFill>
              <a:schemeClr val="accen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13"/>
            <p:cNvSpPr/>
            <p:nvPr/>
          </p:nvSpPr>
          <p:spPr>
            <a:xfrm rot="5400000">
              <a:off x="12300157" y="3971295"/>
              <a:ext cx="292500" cy="1773936"/>
            </a:xfrm>
            <a:prstGeom prst="flowChartOffpageConnector">
              <a:avLst/>
            </a:prstGeom>
            <a:solidFill>
              <a:schemeClr val="accen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061" name="Google Shape;1061;p13"/>
          <p:cNvSpPr txBox="1"/>
          <p:nvPr/>
        </p:nvSpPr>
        <p:spPr>
          <a:xfrm>
            <a:off x="9977175" y="6411975"/>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3"/>
                </a:solidFill>
                <a:latin typeface="Calibri"/>
                <a:ea typeface="Calibri"/>
                <a:cs typeface="Calibri"/>
                <a:sym typeface="Calibri"/>
              </a:rPr>
              <a:t>Project Planning</a:t>
            </a:r>
            <a:endParaRPr b="1" sz="1000">
              <a:solidFill>
                <a:schemeClr val="accent3"/>
              </a:solidFill>
              <a:latin typeface="Calibri"/>
              <a:ea typeface="Calibri"/>
              <a:cs typeface="Calibri"/>
              <a:sym typeface="Calibri"/>
            </a:endParaRPr>
          </a:p>
        </p:txBody>
      </p:sp>
      <p:sp>
        <p:nvSpPr>
          <p:cNvPr id="1062" name="Google Shape;1062;p13"/>
          <p:cNvSpPr txBox="1"/>
          <p:nvPr/>
        </p:nvSpPr>
        <p:spPr>
          <a:xfrm>
            <a:off x="2739475" y="6411963"/>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5"/>
                </a:solidFill>
                <a:latin typeface="Calibri"/>
                <a:ea typeface="Calibri"/>
                <a:cs typeface="Calibri"/>
                <a:sym typeface="Calibri"/>
              </a:rPr>
              <a:t>Purpose &amp; Objectives</a:t>
            </a:r>
            <a:endParaRPr b="1" sz="1000">
              <a:solidFill>
                <a:schemeClr val="accent5"/>
              </a:solidFill>
              <a:latin typeface="Calibri"/>
              <a:ea typeface="Calibri"/>
              <a:cs typeface="Calibri"/>
              <a:sym typeface="Calibri"/>
            </a:endParaRPr>
          </a:p>
        </p:txBody>
      </p:sp>
      <p:sp>
        <p:nvSpPr>
          <p:cNvPr id="1063" name="Google Shape;1063;p13"/>
          <p:cNvSpPr txBox="1"/>
          <p:nvPr/>
        </p:nvSpPr>
        <p:spPr>
          <a:xfrm>
            <a:off x="4163475" y="6411963"/>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5"/>
                </a:solidFill>
                <a:latin typeface="Calibri"/>
                <a:ea typeface="Calibri"/>
                <a:cs typeface="Calibri"/>
                <a:sym typeface="Calibri"/>
              </a:rPr>
              <a:t>Design Solution</a:t>
            </a:r>
            <a:endParaRPr b="1" sz="1000">
              <a:solidFill>
                <a:schemeClr val="accent5"/>
              </a:solidFill>
              <a:latin typeface="Calibri"/>
              <a:ea typeface="Calibri"/>
              <a:cs typeface="Calibri"/>
              <a:sym typeface="Calibri"/>
            </a:endParaRPr>
          </a:p>
        </p:txBody>
      </p:sp>
      <p:sp>
        <p:nvSpPr>
          <p:cNvPr id="1064" name="Google Shape;1064;p13"/>
          <p:cNvSpPr txBox="1"/>
          <p:nvPr/>
        </p:nvSpPr>
        <p:spPr>
          <a:xfrm>
            <a:off x="5569850" y="6411950"/>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5"/>
                </a:solidFill>
                <a:latin typeface="Calibri"/>
                <a:ea typeface="Calibri"/>
                <a:cs typeface="Calibri"/>
                <a:sym typeface="Calibri"/>
              </a:rPr>
              <a:t>CPEs &amp; Risks</a:t>
            </a:r>
            <a:endParaRPr b="1" sz="1000">
              <a:solidFill>
                <a:schemeClr val="accent5"/>
              </a:solidFill>
              <a:latin typeface="Calibri"/>
              <a:ea typeface="Calibri"/>
              <a:cs typeface="Calibri"/>
              <a:sym typeface="Calibri"/>
            </a:endParaRPr>
          </a:p>
        </p:txBody>
      </p:sp>
      <p:sp>
        <p:nvSpPr>
          <p:cNvPr id="1065" name="Google Shape;1065;p13"/>
          <p:cNvSpPr txBox="1"/>
          <p:nvPr/>
        </p:nvSpPr>
        <p:spPr>
          <a:xfrm>
            <a:off x="6992438" y="6411950"/>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5"/>
                </a:solidFill>
                <a:latin typeface="Calibri"/>
                <a:ea typeface="Calibri"/>
                <a:cs typeface="Calibri"/>
                <a:sym typeface="Calibri"/>
              </a:rPr>
              <a:t>Design Requirements</a:t>
            </a:r>
            <a:endParaRPr b="1" sz="1000">
              <a:solidFill>
                <a:schemeClr val="accent5"/>
              </a:solidFill>
              <a:latin typeface="Calibri"/>
              <a:ea typeface="Calibri"/>
              <a:cs typeface="Calibri"/>
              <a:sym typeface="Calibri"/>
            </a:endParaRPr>
          </a:p>
        </p:txBody>
      </p:sp>
      <p:sp>
        <p:nvSpPr>
          <p:cNvPr id="1066" name="Google Shape;1066;p13"/>
          <p:cNvSpPr txBox="1"/>
          <p:nvPr/>
        </p:nvSpPr>
        <p:spPr>
          <a:xfrm>
            <a:off x="8405875" y="6411975"/>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3"/>
                </a:solidFill>
                <a:latin typeface="Calibri"/>
                <a:ea typeface="Calibri"/>
                <a:cs typeface="Calibri"/>
                <a:sym typeface="Calibri"/>
              </a:rPr>
              <a:t>Verification/Validation</a:t>
            </a:r>
            <a:endParaRPr b="1" sz="1000">
              <a:solidFill>
                <a:schemeClr val="accent3"/>
              </a:solidFill>
              <a:latin typeface="Calibri"/>
              <a:ea typeface="Calibri"/>
              <a:cs typeface="Calibri"/>
              <a:sym typeface="Calibri"/>
            </a:endParaRPr>
          </a:p>
        </p:txBody>
      </p:sp>
      <p:pic>
        <p:nvPicPr>
          <p:cNvPr descr="Icon&#10;&#10;Description automatically generated" id="1067" name="Google Shape;1067;p13"/>
          <p:cNvPicPr preferRelativeResize="0"/>
          <p:nvPr/>
        </p:nvPicPr>
        <p:blipFill rotWithShape="1">
          <a:blip r:embed="rId3">
            <a:alphaModFix/>
          </a:blip>
          <a:srcRect b="0" l="0" r="0" t="0"/>
          <a:stretch/>
        </p:blipFill>
        <p:spPr>
          <a:xfrm rot="-2700000">
            <a:off x="11562038" y="5959222"/>
            <a:ext cx="1259940" cy="1259940"/>
          </a:xfrm>
          <a:prstGeom prst="rect">
            <a:avLst/>
          </a:prstGeom>
          <a:noFill/>
          <a:ln>
            <a:noFill/>
          </a:ln>
        </p:spPr>
      </p:pic>
      <p:pic>
        <p:nvPicPr>
          <p:cNvPr id="1068" name="Google Shape;1068;p13">
            <a:hlinkClick action="ppaction://hlinksldjump" r:id="rId5"/>
          </p:cNvPr>
          <p:cNvPicPr preferRelativeResize="0"/>
          <p:nvPr/>
        </p:nvPicPr>
        <p:blipFill>
          <a:blip r:embed="rId6">
            <a:alphaModFix/>
          </a:blip>
          <a:stretch>
            <a:fillRect/>
          </a:stretch>
        </p:blipFill>
        <p:spPr>
          <a:xfrm>
            <a:off x="187150" y="5718825"/>
            <a:ext cx="941690" cy="9633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990"/>
                                        </p:tgtEl>
                                        <p:attrNameLst>
                                          <p:attrName>style.visibility</p:attrName>
                                        </p:attrNameLst>
                                      </p:cBhvr>
                                      <p:to>
                                        <p:strVal val="visible"/>
                                      </p:to>
                                    </p:set>
                                    <p:animEffect filter="fade" transition="in">
                                      <p:cBhvr>
                                        <p:cTn dur="1000"/>
                                        <p:tgtEl>
                                          <p:spTgt spid="99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sign Requirements Two Columns">
  <p:cSld name="1_Title and Content_1_1_1">
    <p:spTree>
      <p:nvGrpSpPr>
        <p:cNvPr id="1069" name="Shape 1069"/>
        <p:cNvGrpSpPr/>
        <p:nvPr/>
      </p:nvGrpSpPr>
      <p:grpSpPr>
        <a:xfrm>
          <a:off x="0" y="0"/>
          <a:ext cx="0" cy="0"/>
          <a:chOff x="0" y="0"/>
          <a:chExt cx="0" cy="0"/>
        </a:xfrm>
      </p:grpSpPr>
      <p:sp>
        <p:nvSpPr>
          <p:cNvPr id="1070" name="Google Shape;1070;p14"/>
          <p:cNvSpPr/>
          <p:nvPr/>
        </p:nvSpPr>
        <p:spPr>
          <a:xfrm>
            <a:off x="8027978" y="-882496"/>
            <a:ext cx="5350933" cy="3219551"/>
          </a:xfrm>
          <a:custGeom>
            <a:rect b="b" l="l" r="r" t="t"/>
            <a:pathLst>
              <a:path extrusionOk="0" h="3219551" w="5350933">
                <a:moveTo>
                  <a:pt x="382595" y="539595"/>
                </a:moveTo>
                <a:cubicBezTo>
                  <a:pt x="-379405" y="666595"/>
                  <a:pt x="192096" y="712632"/>
                  <a:pt x="430221" y="806295"/>
                </a:cubicBezTo>
                <a:cubicBezTo>
                  <a:pt x="582621" y="957108"/>
                  <a:pt x="1381133" y="1107920"/>
                  <a:pt x="1801820" y="1206345"/>
                </a:cubicBezTo>
                <a:cubicBezTo>
                  <a:pt x="2222507" y="1304770"/>
                  <a:pt x="2667008" y="1269845"/>
                  <a:pt x="2954345" y="1396845"/>
                </a:cubicBezTo>
                <a:cubicBezTo>
                  <a:pt x="3241683" y="1523845"/>
                  <a:pt x="3435358" y="1692120"/>
                  <a:pt x="3525845" y="1968345"/>
                </a:cubicBezTo>
                <a:cubicBezTo>
                  <a:pt x="3616332" y="2244570"/>
                  <a:pt x="3338520" y="2868458"/>
                  <a:pt x="3497270" y="3054195"/>
                </a:cubicBezTo>
                <a:cubicBezTo>
                  <a:pt x="3656020" y="3239932"/>
                  <a:pt x="4238633" y="3295495"/>
                  <a:pt x="4478345" y="3082770"/>
                </a:cubicBezTo>
                <a:cubicBezTo>
                  <a:pt x="4718058" y="2870045"/>
                  <a:pt x="4806957" y="2293783"/>
                  <a:pt x="4935545" y="1777845"/>
                </a:cubicBezTo>
                <a:cubicBezTo>
                  <a:pt x="5064133" y="1261907"/>
                  <a:pt x="5761045" y="250670"/>
                  <a:pt x="5002220" y="44295"/>
                </a:cubicBezTo>
                <a:cubicBezTo>
                  <a:pt x="4243395" y="-162080"/>
                  <a:pt x="1144595" y="412595"/>
                  <a:pt x="382595" y="539595"/>
                </a:cubicBezTo>
                <a:close/>
              </a:path>
            </a:pathLst>
          </a:custGeom>
          <a:solidFill>
            <a:srgbClr val="071B3B">
              <a:alpha val="2471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1" name="Google Shape;1071;p14"/>
          <p:cNvSpPr/>
          <p:nvPr/>
        </p:nvSpPr>
        <p:spPr>
          <a:xfrm>
            <a:off x="9601652" y="-684040"/>
            <a:ext cx="3590514" cy="2955600"/>
          </a:xfrm>
          <a:custGeom>
            <a:rect b="b" l="l" r="r" t="t"/>
            <a:pathLst>
              <a:path extrusionOk="0" h="2955600" w="3590514">
                <a:moveTo>
                  <a:pt x="1123499" y="36340"/>
                </a:moveTo>
                <a:cubicBezTo>
                  <a:pt x="637724" y="87140"/>
                  <a:pt x="88449" y="463378"/>
                  <a:pt x="9074" y="655465"/>
                </a:cubicBezTo>
                <a:cubicBezTo>
                  <a:pt x="-70301" y="847552"/>
                  <a:pt x="390074" y="1038053"/>
                  <a:pt x="647249" y="1188865"/>
                </a:cubicBezTo>
                <a:cubicBezTo>
                  <a:pt x="904424" y="1339677"/>
                  <a:pt x="1321937" y="1320628"/>
                  <a:pt x="1552124" y="1560340"/>
                </a:cubicBezTo>
                <a:cubicBezTo>
                  <a:pt x="1782311" y="1800052"/>
                  <a:pt x="1736274" y="2422353"/>
                  <a:pt x="2028374" y="2627140"/>
                </a:cubicBezTo>
                <a:cubicBezTo>
                  <a:pt x="2320474" y="2831927"/>
                  <a:pt x="3071362" y="3155777"/>
                  <a:pt x="3304724" y="2789065"/>
                </a:cubicBezTo>
                <a:cubicBezTo>
                  <a:pt x="3538086" y="2422353"/>
                  <a:pt x="3746049" y="934865"/>
                  <a:pt x="3428549" y="426865"/>
                </a:cubicBezTo>
                <a:cubicBezTo>
                  <a:pt x="3107874" y="-90660"/>
                  <a:pt x="1609274" y="-14460"/>
                  <a:pt x="1123499" y="36340"/>
                </a:cubicBezTo>
                <a:close/>
              </a:path>
            </a:pathLst>
          </a:custGeom>
          <a:solidFill>
            <a:srgbClr val="250167">
              <a:alpha val="305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2" name="Google Shape;1072;p14"/>
          <p:cNvSpPr/>
          <p:nvPr/>
        </p:nvSpPr>
        <p:spPr>
          <a:xfrm>
            <a:off x="9896868" y="-180446"/>
            <a:ext cx="3380662" cy="2563740"/>
          </a:xfrm>
          <a:custGeom>
            <a:rect b="b" l="l" r="r" t="t"/>
            <a:pathLst>
              <a:path extrusionOk="0" h="2563740" w="3380662">
                <a:moveTo>
                  <a:pt x="504432" y="66147"/>
                </a:moveTo>
                <a:cubicBezTo>
                  <a:pt x="-11505" y="61385"/>
                  <a:pt x="-19443" y="113772"/>
                  <a:pt x="9132" y="199497"/>
                </a:cubicBezTo>
                <a:cubicBezTo>
                  <a:pt x="37707" y="285222"/>
                  <a:pt x="509195" y="386822"/>
                  <a:pt x="675882" y="580497"/>
                </a:cubicBezTo>
                <a:cubicBezTo>
                  <a:pt x="842570" y="774172"/>
                  <a:pt x="820345" y="1196447"/>
                  <a:pt x="1009257" y="1361547"/>
                </a:cubicBezTo>
                <a:cubicBezTo>
                  <a:pt x="1198169" y="1526647"/>
                  <a:pt x="1590282" y="1409172"/>
                  <a:pt x="1809357" y="1571097"/>
                </a:cubicBezTo>
                <a:cubicBezTo>
                  <a:pt x="2028432" y="1733022"/>
                  <a:pt x="1977632" y="2147361"/>
                  <a:pt x="2323707" y="2333098"/>
                </a:cubicBezTo>
                <a:cubicBezTo>
                  <a:pt x="2669782" y="2518835"/>
                  <a:pt x="3092057" y="2693460"/>
                  <a:pt x="3219057" y="2428347"/>
                </a:cubicBezTo>
                <a:cubicBezTo>
                  <a:pt x="3346057" y="2163234"/>
                  <a:pt x="3557195" y="621772"/>
                  <a:pt x="3104757" y="228072"/>
                </a:cubicBezTo>
                <a:cubicBezTo>
                  <a:pt x="2652319" y="-165628"/>
                  <a:pt x="1020369" y="70909"/>
                  <a:pt x="504432" y="66147"/>
                </a:cubicBezTo>
                <a:close/>
              </a:path>
            </a:pathLst>
          </a:custGeom>
          <a:solidFill>
            <a:srgbClr val="3C1373">
              <a:alpha val="305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3" name="Google Shape;1073;p14"/>
          <p:cNvSpPr/>
          <p:nvPr/>
        </p:nvSpPr>
        <p:spPr>
          <a:xfrm>
            <a:off x="-1938407" y="3426134"/>
            <a:ext cx="4847977" cy="4717657"/>
          </a:xfrm>
          <a:custGeom>
            <a:rect b="b" l="l" r="r" t="t"/>
            <a:pathLst>
              <a:path extrusionOk="0" h="4717657" w="4847977">
                <a:moveTo>
                  <a:pt x="290582" y="755341"/>
                </a:moveTo>
                <a:cubicBezTo>
                  <a:pt x="536644" y="63191"/>
                  <a:pt x="1533595" y="-73334"/>
                  <a:pt x="1909832" y="31441"/>
                </a:cubicBezTo>
                <a:cubicBezTo>
                  <a:pt x="2286069" y="136216"/>
                  <a:pt x="2279720" y="1074429"/>
                  <a:pt x="2548007" y="1383991"/>
                </a:cubicBezTo>
                <a:cubicBezTo>
                  <a:pt x="2816294" y="1693553"/>
                  <a:pt x="3211582" y="1645929"/>
                  <a:pt x="3519557" y="1888816"/>
                </a:cubicBezTo>
                <a:cubicBezTo>
                  <a:pt x="3827532" y="2131703"/>
                  <a:pt x="4222820" y="2393641"/>
                  <a:pt x="4395857" y="2841316"/>
                </a:cubicBezTo>
                <a:cubicBezTo>
                  <a:pt x="4568895" y="3288991"/>
                  <a:pt x="5218182" y="4351029"/>
                  <a:pt x="4557782" y="4574866"/>
                </a:cubicBezTo>
                <a:cubicBezTo>
                  <a:pt x="3897382" y="4798704"/>
                  <a:pt x="1144657" y="4820929"/>
                  <a:pt x="433457" y="4184341"/>
                </a:cubicBezTo>
                <a:cubicBezTo>
                  <a:pt x="-277743" y="3547754"/>
                  <a:pt x="44520" y="1447491"/>
                  <a:pt x="290582" y="755341"/>
                </a:cubicBezTo>
                <a:close/>
              </a:path>
            </a:pathLst>
          </a:custGeom>
          <a:solidFill>
            <a:srgbClr val="071B3B">
              <a:alpha val="2471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4" name="Google Shape;1074;p14"/>
          <p:cNvSpPr/>
          <p:nvPr/>
        </p:nvSpPr>
        <p:spPr>
          <a:xfrm rot="1971343">
            <a:off x="-1782808" y="4214064"/>
            <a:ext cx="5295829" cy="2853366"/>
          </a:xfrm>
          <a:custGeom>
            <a:rect b="b" l="l" r="r" t="t"/>
            <a:pathLst>
              <a:path extrusionOk="0" h="2853500" w="5296077">
                <a:moveTo>
                  <a:pt x="807796" y="2271947"/>
                </a:moveTo>
                <a:cubicBezTo>
                  <a:pt x="213851" y="1996099"/>
                  <a:pt x="-39397" y="1566164"/>
                  <a:pt x="4936" y="1187590"/>
                </a:cubicBezTo>
                <a:cubicBezTo>
                  <a:pt x="49269" y="809016"/>
                  <a:pt x="804281" y="25862"/>
                  <a:pt x="1073795" y="502"/>
                </a:cubicBezTo>
                <a:cubicBezTo>
                  <a:pt x="1343309" y="-24858"/>
                  <a:pt x="1288012" y="918282"/>
                  <a:pt x="1622020" y="1035431"/>
                </a:cubicBezTo>
                <a:cubicBezTo>
                  <a:pt x="1956028" y="1152580"/>
                  <a:pt x="2705675" y="674370"/>
                  <a:pt x="3077842" y="703397"/>
                </a:cubicBezTo>
                <a:cubicBezTo>
                  <a:pt x="3450009" y="732424"/>
                  <a:pt x="3572320" y="1124325"/>
                  <a:pt x="3855021" y="1209591"/>
                </a:cubicBezTo>
                <a:cubicBezTo>
                  <a:pt x="4137722" y="1294857"/>
                  <a:pt x="4473803" y="1129510"/>
                  <a:pt x="4774051" y="1214995"/>
                </a:cubicBezTo>
                <a:cubicBezTo>
                  <a:pt x="5074299" y="1300480"/>
                  <a:pt x="5439305" y="1892066"/>
                  <a:pt x="5238397" y="2163347"/>
                </a:cubicBezTo>
                <a:cubicBezTo>
                  <a:pt x="5037489" y="2434628"/>
                  <a:pt x="4562380" y="2763306"/>
                  <a:pt x="3568605" y="2842681"/>
                </a:cubicBezTo>
                <a:cubicBezTo>
                  <a:pt x="2574830" y="2922056"/>
                  <a:pt x="1401741" y="2547795"/>
                  <a:pt x="807796" y="2271947"/>
                </a:cubicBezTo>
                <a:close/>
              </a:path>
            </a:pathLst>
          </a:custGeom>
          <a:solidFill>
            <a:srgbClr val="250167">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5" name="Google Shape;1075;p14"/>
          <p:cNvSpPr/>
          <p:nvPr/>
        </p:nvSpPr>
        <p:spPr>
          <a:xfrm flipH="1" rot="6012915">
            <a:off x="-1539436" y="3583477"/>
            <a:ext cx="4080925" cy="4671499"/>
          </a:xfrm>
          <a:custGeom>
            <a:rect b="b" l="l" r="r" t="t"/>
            <a:pathLst>
              <a:path extrusionOk="0" h="4667460" w="4077397">
                <a:moveTo>
                  <a:pt x="503713" y="361794"/>
                </a:moveTo>
                <a:cubicBezTo>
                  <a:pt x="767238" y="-236693"/>
                  <a:pt x="1314926" y="52232"/>
                  <a:pt x="1608613" y="209394"/>
                </a:cubicBezTo>
                <a:cubicBezTo>
                  <a:pt x="1902300" y="366556"/>
                  <a:pt x="1988474" y="1039934"/>
                  <a:pt x="2265838" y="1304769"/>
                </a:cubicBezTo>
                <a:cubicBezTo>
                  <a:pt x="2543202" y="1569604"/>
                  <a:pt x="3094729" y="1562722"/>
                  <a:pt x="3272795" y="1798407"/>
                </a:cubicBezTo>
                <a:cubicBezTo>
                  <a:pt x="3450861" y="2034092"/>
                  <a:pt x="3214669" y="2522623"/>
                  <a:pt x="3334234" y="2718879"/>
                </a:cubicBezTo>
                <a:cubicBezTo>
                  <a:pt x="3453799" y="2915135"/>
                  <a:pt x="4169270" y="2984938"/>
                  <a:pt x="4067525" y="3512571"/>
                </a:cubicBezTo>
                <a:cubicBezTo>
                  <a:pt x="3965780" y="4040204"/>
                  <a:pt x="1976414" y="4502619"/>
                  <a:pt x="1265404" y="4634114"/>
                </a:cubicBezTo>
                <a:cubicBezTo>
                  <a:pt x="554394" y="4765609"/>
                  <a:pt x="154411" y="4512372"/>
                  <a:pt x="27463" y="3800319"/>
                </a:cubicBezTo>
                <a:cubicBezTo>
                  <a:pt x="-99485" y="3088266"/>
                  <a:pt x="240188" y="960281"/>
                  <a:pt x="503713" y="361794"/>
                </a:cubicBezTo>
                <a:close/>
              </a:path>
            </a:pathLst>
          </a:custGeom>
          <a:solidFill>
            <a:srgbClr val="3C1373">
              <a:alpha val="30199"/>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1076" name="Google Shape;1076;p14"/>
          <p:cNvPicPr preferRelativeResize="0"/>
          <p:nvPr/>
        </p:nvPicPr>
        <p:blipFill rotWithShape="1">
          <a:blip r:embed="rId2">
            <a:alphaModFix/>
          </a:blip>
          <a:srcRect b="0" l="0" r="0" t="0"/>
          <a:stretch/>
        </p:blipFill>
        <p:spPr>
          <a:xfrm>
            <a:off x="-1750924" y="5172455"/>
            <a:ext cx="3501847" cy="3501847"/>
          </a:xfrm>
          <a:prstGeom prst="rect">
            <a:avLst/>
          </a:prstGeom>
          <a:noFill/>
          <a:ln>
            <a:noFill/>
          </a:ln>
        </p:spPr>
      </p:pic>
      <p:pic>
        <p:nvPicPr>
          <p:cNvPr descr="Icon&#10;&#10;Description automatically generated" id="1077" name="Google Shape;1077;p14"/>
          <p:cNvPicPr preferRelativeResize="0"/>
          <p:nvPr/>
        </p:nvPicPr>
        <p:blipFill rotWithShape="1">
          <a:blip r:embed="rId3">
            <a:alphaModFix/>
          </a:blip>
          <a:srcRect b="0" l="0" r="0" t="0"/>
          <a:stretch/>
        </p:blipFill>
        <p:spPr>
          <a:xfrm rot="-9000846">
            <a:off x="10805395" y="-190377"/>
            <a:ext cx="527846" cy="527846"/>
          </a:xfrm>
          <a:prstGeom prst="rect">
            <a:avLst/>
          </a:prstGeom>
          <a:noFill/>
          <a:ln>
            <a:noFill/>
          </a:ln>
        </p:spPr>
      </p:pic>
      <p:sp>
        <p:nvSpPr>
          <p:cNvPr id="1078" name="Google Shape;1078;p14"/>
          <p:cNvSpPr/>
          <p:nvPr/>
        </p:nvSpPr>
        <p:spPr>
          <a:xfrm>
            <a:off x="-73993" y="5157384"/>
            <a:ext cx="1771327" cy="963380"/>
          </a:xfrm>
          <a:custGeom>
            <a:rect b="b" l="l" r="r" t="t"/>
            <a:pathLst>
              <a:path extrusionOk="0" h="963380" w="1771327">
                <a:moveTo>
                  <a:pt x="186" y="23497"/>
                </a:moveTo>
                <a:cubicBezTo>
                  <a:pt x="-9982" y="25570"/>
                  <a:pt x="401381" y="-5088"/>
                  <a:pt x="578085" y="24217"/>
                </a:cubicBezTo>
                <a:cubicBezTo>
                  <a:pt x="754789" y="53522"/>
                  <a:pt x="906058" y="104888"/>
                  <a:pt x="1060412" y="199325"/>
                </a:cubicBezTo>
                <a:cubicBezTo>
                  <a:pt x="1214766" y="293762"/>
                  <a:pt x="1332232" y="412689"/>
                  <a:pt x="1428009" y="540031"/>
                </a:cubicBezTo>
                <a:cubicBezTo>
                  <a:pt x="1523786" y="667373"/>
                  <a:pt x="1550503" y="675865"/>
                  <a:pt x="1635076" y="963380"/>
                </a:cubicBezTo>
                <a:lnTo>
                  <a:pt x="1771327" y="922825"/>
                </a:lnTo>
                <a:cubicBezTo>
                  <a:pt x="1642054" y="592407"/>
                  <a:pt x="1388114" y="316736"/>
                  <a:pt x="1205270" y="211787"/>
                </a:cubicBezTo>
                <a:cubicBezTo>
                  <a:pt x="1022426" y="106838"/>
                  <a:pt x="839938" y="43159"/>
                  <a:pt x="639091" y="11777"/>
                </a:cubicBezTo>
                <a:cubicBezTo>
                  <a:pt x="438244" y="-19605"/>
                  <a:pt x="10354" y="21424"/>
                  <a:pt x="186" y="23497"/>
                </a:cubicBezTo>
                <a:close/>
              </a:path>
            </a:pathLst>
          </a:custGeom>
          <a:solidFill>
            <a:srgbClr val="7D2A99"/>
          </a:solidFill>
          <a:ln cap="flat" cmpd="sng" w="12700">
            <a:solidFill>
              <a:srgbClr val="7D2A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1079" name="Google Shape;1079;p14"/>
          <p:cNvPicPr preferRelativeResize="0"/>
          <p:nvPr/>
        </p:nvPicPr>
        <p:blipFill rotWithShape="1">
          <a:blip r:embed="rId4">
            <a:alphaModFix/>
          </a:blip>
          <a:srcRect b="0" l="0" r="0" t="0"/>
          <a:stretch/>
        </p:blipFill>
        <p:spPr>
          <a:xfrm rot="10800000">
            <a:off x="11299647" y="-892353"/>
            <a:ext cx="1784705" cy="1784705"/>
          </a:xfrm>
          <a:prstGeom prst="rect">
            <a:avLst/>
          </a:prstGeom>
          <a:noFill/>
          <a:ln>
            <a:noFill/>
          </a:ln>
        </p:spPr>
      </p:pic>
      <p:sp>
        <p:nvSpPr>
          <p:cNvPr id="1080" name="Google Shape;1080;p14"/>
          <p:cNvSpPr/>
          <p:nvPr/>
        </p:nvSpPr>
        <p:spPr>
          <a:xfrm rot="10800000">
            <a:off x="11084343" y="288280"/>
            <a:ext cx="1164648" cy="520225"/>
          </a:xfrm>
          <a:custGeom>
            <a:rect b="b" l="l" r="r" t="t"/>
            <a:pathLst>
              <a:path extrusionOk="0" h="963380" w="1771327">
                <a:moveTo>
                  <a:pt x="186" y="23497"/>
                </a:moveTo>
                <a:cubicBezTo>
                  <a:pt x="-9982" y="25570"/>
                  <a:pt x="401381" y="-5088"/>
                  <a:pt x="578085" y="24217"/>
                </a:cubicBezTo>
                <a:cubicBezTo>
                  <a:pt x="754789" y="53522"/>
                  <a:pt x="906058" y="104888"/>
                  <a:pt x="1060412" y="199325"/>
                </a:cubicBezTo>
                <a:cubicBezTo>
                  <a:pt x="1214766" y="293762"/>
                  <a:pt x="1332232" y="412689"/>
                  <a:pt x="1428009" y="540031"/>
                </a:cubicBezTo>
                <a:cubicBezTo>
                  <a:pt x="1523786" y="667373"/>
                  <a:pt x="1550503" y="675865"/>
                  <a:pt x="1635076" y="963380"/>
                </a:cubicBezTo>
                <a:lnTo>
                  <a:pt x="1771327" y="922825"/>
                </a:lnTo>
                <a:cubicBezTo>
                  <a:pt x="1642054" y="592407"/>
                  <a:pt x="1388114" y="316736"/>
                  <a:pt x="1205270" y="211787"/>
                </a:cubicBezTo>
                <a:cubicBezTo>
                  <a:pt x="1022426" y="106838"/>
                  <a:pt x="839938" y="43159"/>
                  <a:pt x="639091" y="11777"/>
                </a:cubicBezTo>
                <a:cubicBezTo>
                  <a:pt x="438244" y="-19605"/>
                  <a:pt x="10354" y="21424"/>
                  <a:pt x="186" y="23497"/>
                </a:cubicBezTo>
                <a:close/>
              </a:path>
            </a:pathLst>
          </a:custGeom>
          <a:solidFill>
            <a:srgbClr val="7D2A99"/>
          </a:solidFill>
          <a:ln cap="flat" cmpd="sng" w="12700">
            <a:solidFill>
              <a:srgbClr val="7D2A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1081" name="Google Shape;1081;p14"/>
          <p:cNvPicPr preferRelativeResize="0"/>
          <p:nvPr/>
        </p:nvPicPr>
        <p:blipFill rotWithShape="1">
          <a:blip r:embed="rId3">
            <a:alphaModFix/>
          </a:blip>
          <a:srcRect b="0" l="0" r="0" t="0"/>
          <a:stretch/>
        </p:blipFill>
        <p:spPr>
          <a:xfrm rot="1799997">
            <a:off x="1289150" y="6038360"/>
            <a:ext cx="923544" cy="923544"/>
          </a:xfrm>
          <a:prstGeom prst="rect">
            <a:avLst/>
          </a:prstGeom>
          <a:noFill/>
          <a:ln>
            <a:noFill/>
          </a:ln>
        </p:spPr>
      </p:pic>
      <p:sp>
        <p:nvSpPr>
          <p:cNvPr id="1082" name="Google Shape;1082;p14"/>
          <p:cNvSpPr txBox="1"/>
          <p:nvPr>
            <p:ph type="title"/>
          </p:nvPr>
        </p:nvSpPr>
        <p:spPr>
          <a:xfrm>
            <a:off x="702520" y="223754"/>
            <a:ext cx="103821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lt1"/>
              </a:buClr>
              <a:buSzPts val="4800"/>
              <a:buNone/>
              <a:defRPr b="1" sz="48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sp>
        <p:nvSpPr>
          <p:cNvPr id="1083" name="Google Shape;1083;p14"/>
          <p:cNvSpPr txBox="1"/>
          <p:nvPr>
            <p:ph idx="1" type="body"/>
          </p:nvPr>
        </p:nvSpPr>
        <p:spPr>
          <a:xfrm>
            <a:off x="1120129" y="1549318"/>
            <a:ext cx="4983600" cy="4432500"/>
          </a:xfrm>
          <a:prstGeom prst="rect">
            <a:avLst/>
          </a:prstGeom>
          <a:noFill/>
          <a:ln>
            <a:noFill/>
          </a:ln>
        </p:spPr>
        <p:txBody>
          <a:bodyPr anchorCtr="0" anchor="t" bIns="45700" lIns="91425" spcFirstLastPara="1" rIns="91425" wrap="square" tIns="45700">
            <a:normAutofit/>
          </a:bodyPr>
          <a:lstStyle>
            <a:lvl1pPr indent="-431800" lvl="0" marL="457200" rtl="0" algn="l">
              <a:lnSpc>
                <a:spcPct val="90000"/>
              </a:lnSpc>
              <a:spcBef>
                <a:spcPts val="1000"/>
              </a:spcBef>
              <a:spcAft>
                <a:spcPts val="0"/>
              </a:spcAft>
              <a:buClr>
                <a:schemeClr val="lt1"/>
              </a:buClr>
              <a:buSzPts val="3200"/>
              <a:buChar char="•"/>
              <a:defRPr b="1" sz="3200">
                <a:solidFill>
                  <a:schemeClr val="lt1"/>
                </a:solidFill>
                <a:latin typeface="Calibri"/>
                <a:ea typeface="Calibri"/>
                <a:cs typeface="Calibri"/>
                <a:sym typeface="Calibri"/>
              </a:defRPr>
            </a:lvl1pPr>
            <a:lvl2pPr indent="-406400" lvl="1" marL="914400" rtl="0" algn="l">
              <a:lnSpc>
                <a:spcPct val="90000"/>
              </a:lnSpc>
              <a:spcBef>
                <a:spcPts val="500"/>
              </a:spcBef>
              <a:spcAft>
                <a:spcPts val="0"/>
              </a:spcAft>
              <a:buClr>
                <a:schemeClr val="lt1"/>
              </a:buClr>
              <a:buSzPts val="2800"/>
              <a:buChar char="•"/>
              <a:defRPr b="1" sz="2800">
                <a:solidFill>
                  <a:schemeClr val="lt1"/>
                </a:solidFill>
                <a:latin typeface="Calibri"/>
                <a:ea typeface="Calibri"/>
                <a:cs typeface="Calibri"/>
                <a:sym typeface="Calibri"/>
              </a:defRPr>
            </a:lvl2pPr>
            <a:lvl3pPr indent="-381000" lvl="2" marL="1371600" rtl="0" algn="l">
              <a:lnSpc>
                <a:spcPct val="90000"/>
              </a:lnSpc>
              <a:spcBef>
                <a:spcPts val="500"/>
              </a:spcBef>
              <a:spcAft>
                <a:spcPts val="0"/>
              </a:spcAft>
              <a:buClr>
                <a:schemeClr val="lt1"/>
              </a:buClr>
              <a:buSzPts val="2400"/>
              <a:buChar char="•"/>
              <a:defRPr b="1" sz="2400">
                <a:solidFill>
                  <a:schemeClr val="lt1"/>
                </a:solidFill>
                <a:latin typeface="Calibri"/>
                <a:ea typeface="Calibri"/>
                <a:cs typeface="Calibri"/>
                <a:sym typeface="Calibri"/>
              </a:defRPr>
            </a:lvl3pPr>
            <a:lvl4pPr indent="-355600" lvl="3" marL="1828800" rtl="0" algn="l">
              <a:lnSpc>
                <a:spcPct val="90000"/>
              </a:lnSpc>
              <a:spcBef>
                <a:spcPts val="500"/>
              </a:spcBef>
              <a:spcAft>
                <a:spcPts val="0"/>
              </a:spcAft>
              <a:buClr>
                <a:schemeClr val="lt1"/>
              </a:buClr>
              <a:buSzPts val="2000"/>
              <a:buChar char="•"/>
              <a:defRPr b="1" sz="2000">
                <a:solidFill>
                  <a:schemeClr val="lt1"/>
                </a:solidFill>
                <a:latin typeface="Calibri"/>
                <a:ea typeface="Calibri"/>
                <a:cs typeface="Calibri"/>
                <a:sym typeface="Calibri"/>
              </a:defRPr>
            </a:lvl4pPr>
            <a:lvl5pPr indent="-355600" lvl="4" marL="2286000" rtl="0" algn="l">
              <a:lnSpc>
                <a:spcPct val="90000"/>
              </a:lnSpc>
              <a:spcBef>
                <a:spcPts val="500"/>
              </a:spcBef>
              <a:spcAft>
                <a:spcPts val="0"/>
              </a:spcAft>
              <a:buClr>
                <a:schemeClr val="lt1"/>
              </a:buClr>
              <a:buSzPts val="2000"/>
              <a:buChar char="•"/>
              <a:defRPr b="1" sz="2000">
                <a:solidFill>
                  <a:schemeClr val="lt1"/>
                </a:solidFill>
                <a:latin typeface="Calibri"/>
                <a:ea typeface="Calibri"/>
                <a:cs typeface="Calibri"/>
                <a:sym typeface="Calibri"/>
              </a:defRPr>
            </a:lvl5pPr>
            <a:lvl6pPr indent="-355600" lvl="5" marL="2743200" rtl="0" algn="l">
              <a:lnSpc>
                <a:spcPct val="90000"/>
              </a:lnSpc>
              <a:spcBef>
                <a:spcPts val="500"/>
              </a:spcBef>
              <a:spcAft>
                <a:spcPts val="0"/>
              </a:spcAft>
              <a:buClr>
                <a:schemeClr val="lt1"/>
              </a:buClr>
              <a:buSzPts val="2000"/>
              <a:buChar char="•"/>
              <a:defRPr sz="2000">
                <a:solidFill>
                  <a:schemeClr val="lt1"/>
                </a:solidFill>
              </a:defRPr>
            </a:lvl6pPr>
            <a:lvl7pPr indent="-355600" lvl="6" marL="3200400" rtl="0" algn="l">
              <a:lnSpc>
                <a:spcPct val="90000"/>
              </a:lnSpc>
              <a:spcBef>
                <a:spcPts val="500"/>
              </a:spcBef>
              <a:spcAft>
                <a:spcPts val="0"/>
              </a:spcAft>
              <a:buClr>
                <a:schemeClr val="lt1"/>
              </a:buClr>
              <a:buSzPts val="2000"/>
              <a:buChar char="•"/>
              <a:defRPr sz="2000">
                <a:solidFill>
                  <a:schemeClr val="lt1"/>
                </a:solidFill>
              </a:defRPr>
            </a:lvl7pPr>
            <a:lvl8pPr indent="-355600" lvl="7" marL="3657600" rtl="0" algn="l">
              <a:lnSpc>
                <a:spcPct val="90000"/>
              </a:lnSpc>
              <a:spcBef>
                <a:spcPts val="500"/>
              </a:spcBef>
              <a:spcAft>
                <a:spcPts val="0"/>
              </a:spcAft>
              <a:buClr>
                <a:schemeClr val="lt1"/>
              </a:buClr>
              <a:buSzPts val="2000"/>
              <a:buChar char="•"/>
              <a:defRPr sz="2000">
                <a:solidFill>
                  <a:schemeClr val="lt1"/>
                </a:solidFill>
              </a:defRPr>
            </a:lvl8pPr>
            <a:lvl9pPr indent="-355600" lvl="8" marL="4114800" rtl="0" algn="l">
              <a:lnSpc>
                <a:spcPct val="90000"/>
              </a:lnSpc>
              <a:spcBef>
                <a:spcPts val="500"/>
              </a:spcBef>
              <a:spcAft>
                <a:spcPts val="0"/>
              </a:spcAft>
              <a:buClr>
                <a:schemeClr val="lt1"/>
              </a:buClr>
              <a:buSzPts val="2000"/>
              <a:buChar char="•"/>
              <a:defRPr sz="2000">
                <a:solidFill>
                  <a:schemeClr val="lt1"/>
                </a:solidFill>
              </a:defRPr>
            </a:lvl9pPr>
          </a:lstStyle>
          <a:p/>
        </p:txBody>
      </p:sp>
      <p:sp>
        <p:nvSpPr>
          <p:cNvPr id="1084" name="Google Shape;1084;p14"/>
          <p:cNvSpPr/>
          <p:nvPr/>
        </p:nvSpPr>
        <p:spPr>
          <a:xfrm>
            <a:off x="351282" y="4693415"/>
            <a:ext cx="216900" cy="2169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5" name="Google Shape;1085;p14"/>
          <p:cNvSpPr/>
          <p:nvPr/>
        </p:nvSpPr>
        <p:spPr>
          <a:xfrm>
            <a:off x="11558304" y="1323093"/>
            <a:ext cx="216900" cy="2169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6" name="Google Shape;1086;p14"/>
          <p:cNvSpPr/>
          <p:nvPr/>
        </p:nvSpPr>
        <p:spPr>
          <a:xfrm>
            <a:off x="9726154" y="144020"/>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7" name="Google Shape;1087;p14"/>
          <p:cNvSpPr/>
          <p:nvPr/>
        </p:nvSpPr>
        <p:spPr>
          <a:xfrm>
            <a:off x="194243" y="4014195"/>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8" name="Google Shape;1088;p14"/>
          <p:cNvSpPr/>
          <p:nvPr/>
        </p:nvSpPr>
        <p:spPr>
          <a:xfrm>
            <a:off x="2551570" y="6501581"/>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9" name="Google Shape;1089;p14"/>
          <p:cNvSpPr/>
          <p:nvPr/>
        </p:nvSpPr>
        <p:spPr>
          <a:xfrm>
            <a:off x="11366899" y="5692997"/>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0" name="Google Shape;1090;p14"/>
          <p:cNvSpPr/>
          <p:nvPr/>
        </p:nvSpPr>
        <p:spPr>
          <a:xfrm>
            <a:off x="10455497" y="6479240"/>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1" name="Google Shape;1091;p14"/>
          <p:cNvSpPr/>
          <p:nvPr/>
        </p:nvSpPr>
        <p:spPr>
          <a:xfrm>
            <a:off x="234973" y="216916"/>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2" name="Google Shape;1092;p14"/>
          <p:cNvSpPr/>
          <p:nvPr/>
        </p:nvSpPr>
        <p:spPr>
          <a:xfrm>
            <a:off x="125359" y="474315"/>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3" name="Google Shape;1093;p14"/>
          <p:cNvSpPr/>
          <p:nvPr/>
        </p:nvSpPr>
        <p:spPr>
          <a:xfrm>
            <a:off x="2431931" y="6162415"/>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4" name="Google Shape;1094;p14"/>
          <p:cNvSpPr/>
          <p:nvPr/>
        </p:nvSpPr>
        <p:spPr>
          <a:xfrm>
            <a:off x="1456277" y="150570"/>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5" name="Google Shape;1095;p14"/>
          <p:cNvSpPr/>
          <p:nvPr/>
        </p:nvSpPr>
        <p:spPr>
          <a:xfrm>
            <a:off x="11347291" y="867903"/>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6" name="Google Shape;1096;p14"/>
          <p:cNvSpPr/>
          <p:nvPr/>
        </p:nvSpPr>
        <p:spPr>
          <a:xfrm>
            <a:off x="11301916" y="6162414"/>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7" name="Google Shape;1097;p14"/>
          <p:cNvSpPr/>
          <p:nvPr/>
        </p:nvSpPr>
        <p:spPr>
          <a:xfrm>
            <a:off x="11899208" y="6603603"/>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8" name="Google Shape;1098;p14"/>
          <p:cNvSpPr/>
          <p:nvPr/>
        </p:nvSpPr>
        <p:spPr>
          <a:xfrm>
            <a:off x="11764529" y="5607199"/>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9" name="Google Shape;1099;p14"/>
          <p:cNvSpPr/>
          <p:nvPr/>
        </p:nvSpPr>
        <p:spPr>
          <a:xfrm>
            <a:off x="10259339" y="6314519"/>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0" name="Google Shape;1100;p14"/>
          <p:cNvSpPr/>
          <p:nvPr/>
        </p:nvSpPr>
        <p:spPr>
          <a:xfrm>
            <a:off x="2863850" y="6238575"/>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1" name="Google Shape;1101;p14"/>
          <p:cNvSpPr/>
          <p:nvPr/>
        </p:nvSpPr>
        <p:spPr>
          <a:xfrm>
            <a:off x="1632534" y="5503196"/>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2" name="Google Shape;1102;p14"/>
          <p:cNvSpPr/>
          <p:nvPr/>
        </p:nvSpPr>
        <p:spPr>
          <a:xfrm>
            <a:off x="573201" y="4496417"/>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3" name="Google Shape;1103;p14"/>
          <p:cNvSpPr/>
          <p:nvPr/>
        </p:nvSpPr>
        <p:spPr>
          <a:xfrm>
            <a:off x="730074" y="5037218"/>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4" name="Google Shape;1104;p14"/>
          <p:cNvSpPr/>
          <p:nvPr/>
        </p:nvSpPr>
        <p:spPr>
          <a:xfrm>
            <a:off x="1138858" y="104850"/>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5" name="Google Shape;1105;p14"/>
          <p:cNvSpPr/>
          <p:nvPr/>
        </p:nvSpPr>
        <p:spPr>
          <a:xfrm>
            <a:off x="10010038" y="115010"/>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6" name="Google Shape;1106;p14"/>
          <p:cNvSpPr/>
          <p:nvPr/>
        </p:nvSpPr>
        <p:spPr>
          <a:xfrm>
            <a:off x="11046458" y="1043934"/>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7" name="Google Shape;1107;p14"/>
          <p:cNvSpPr/>
          <p:nvPr/>
        </p:nvSpPr>
        <p:spPr>
          <a:xfrm>
            <a:off x="11899859" y="2009134"/>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8" name="Google Shape;1108;p14"/>
          <p:cNvSpPr/>
          <p:nvPr/>
        </p:nvSpPr>
        <p:spPr>
          <a:xfrm>
            <a:off x="10640064" y="280625"/>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9" name="Google Shape;1109;p14"/>
          <p:cNvSpPr/>
          <p:nvPr/>
        </p:nvSpPr>
        <p:spPr>
          <a:xfrm>
            <a:off x="625003" y="183915"/>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0" name="Google Shape;1110;p14"/>
          <p:cNvSpPr/>
          <p:nvPr/>
        </p:nvSpPr>
        <p:spPr>
          <a:xfrm>
            <a:off x="1935111" y="263647"/>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1" name="Google Shape;1111;p14"/>
          <p:cNvSpPr/>
          <p:nvPr/>
        </p:nvSpPr>
        <p:spPr>
          <a:xfrm>
            <a:off x="135620" y="3728554"/>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2" name="Google Shape;1112;p14"/>
          <p:cNvSpPr/>
          <p:nvPr/>
        </p:nvSpPr>
        <p:spPr>
          <a:xfrm>
            <a:off x="827176" y="4712014"/>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3" name="Google Shape;1113;p14"/>
          <p:cNvSpPr/>
          <p:nvPr/>
        </p:nvSpPr>
        <p:spPr>
          <a:xfrm>
            <a:off x="1894740" y="6038073"/>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4" name="Google Shape;1114;p14"/>
          <p:cNvSpPr/>
          <p:nvPr/>
        </p:nvSpPr>
        <p:spPr>
          <a:xfrm>
            <a:off x="1730560" y="5033391"/>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5" name="Google Shape;1115;p14"/>
          <p:cNvSpPr/>
          <p:nvPr/>
        </p:nvSpPr>
        <p:spPr>
          <a:xfrm>
            <a:off x="3169534" y="6578172"/>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6" name="Google Shape;1116;p14"/>
          <p:cNvSpPr/>
          <p:nvPr/>
        </p:nvSpPr>
        <p:spPr>
          <a:xfrm>
            <a:off x="10722809" y="6018231"/>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7" name="Google Shape;1117;p14"/>
          <p:cNvSpPr/>
          <p:nvPr/>
        </p:nvSpPr>
        <p:spPr>
          <a:xfrm>
            <a:off x="11356984" y="6661046"/>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8" name="Google Shape;1118;p14"/>
          <p:cNvSpPr/>
          <p:nvPr/>
        </p:nvSpPr>
        <p:spPr>
          <a:xfrm>
            <a:off x="11633772" y="5718961"/>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9" name="Google Shape;1119;p14"/>
          <p:cNvSpPr/>
          <p:nvPr/>
        </p:nvSpPr>
        <p:spPr>
          <a:xfrm>
            <a:off x="11956633" y="4768883"/>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0" name="Google Shape;1120;p14"/>
          <p:cNvSpPr/>
          <p:nvPr/>
        </p:nvSpPr>
        <p:spPr>
          <a:xfrm>
            <a:off x="9535651" y="6661045"/>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1" name="Google Shape;1121;p14"/>
          <p:cNvSpPr/>
          <p:nvPr/>
        </p:nvSpPr>
        <p:spPr>
          <a:xfrm>
            <a:off x="10735057" y="600016"/>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2" name="Google Shape;1122;p14"/>
          <p:cNvSpPr/>
          <p:nvPr/>
        </p:nvSpPr>
        <p:spPr>
          <a:xfrm>
            <a:off x="9485605" y="469457"/>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3" name="Google Shape;1123;p14"/>
          <p:cNvSpPr/>
          <p:nvPr/>
        </p:nvSpPr>
        <p:spPr>
          <a:xfrm>
            <a:off x="9348801" y="124752"/>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4" name="Google Shape;1124;p14"/>
          <p:cNvSpPr/>
          <p:nvPr/>
        </p:nvSpPr>
        <p:spPr>
          <a:xfrm>
            <a:off x="11641850" y="911064"/>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5" name="Google Shape;1125;p14"/>
          <p:cNvSpPr/>
          <p:nvPr/>
        </p:nvSpPr>
        <p:spPr>
          <a:xfrm>
            <a:off x="11896241" y="2351880"/>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6" name="Google Shape;1126;p14"/>
          <p:cNvSpPr/>
          <p:nvPr/>
        </p:nvSpPr>
        <p:spPr>
          <a:xfrm>
            <a:off x="11957347" y="1589531"/>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7" name="Google Shape;1127;p14"/>
          <p:cNvSpPr/>
          <p:nvPr/>
        </p:nvSpPr>
        <p:spPr>
          <a:xfrm>
            <a:off x="11211469" y="1283344"/>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8" name="Google Shape;1128;p14"/>
          <p:cNvSpPr/>
          <p:nvPr/>
        </p:nvSpPr>
        <p:spPr>
          <a:xfrm>
            <a:off x="10799353" y="857379"/>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9" name="Google Shape;1129;p14"/>
          <p:cNvSpPr/>
          <p:nvPr/>
        </p:nvSpPr>
        <p:spPr>
          <a:xfrm>
            <a:off x="10230412" y="672324"/>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0" name="Google Shape;1130;p14"/>
          <p:cNvSpPr/>
          <p:nvPr/>
        </p:nvSpPr>
        <p:spPr>
          <a:xfrm>
            <a:off x="8769096" y="155465"/>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1" name="Google Shape;1131;p14"/>
          <p:cNvSpPr/>
          <p:nvPr/>
        </p:nvSpPr>
        <p:spPr>
          <a:xfrm>
            <a:off x="10869469" y="369319"/>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2" name="Google Shape;1132;p14"/>
          <p:cNvSpPr/>
          <p:nvPr/>
        </p:nvSpPr>
        <p:spPr>
          <a:xfrm>
            <a:off x="11826238" y="4378631"/>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3" name="Google Shape;1133;p14"/>
          <p:cNvSpPr/>
          <p:nvPr/>
        </p:nvSpPr>
        <p:spPr>
          <a:xfrm>
            <a:off x="10161598" y="6644173"/>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4" name="Google Shape;1134;p14"/>
          <p:cNvSpPr/>
          <p:nvPr/>
        </p:nvSpPr>
        <p:spPr>
          <a:xfrm>
            <a:off x="11155417" y="5526056"/>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5" name="Google Shape;1135;p14"/>
          <p:cNvSpPr/>
          <p:nvPr/>
        </p:nvSpPr>
        <p:spPr>
          <a:xfrm>
            <a:off x="12003066" y="6139554"/>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6" name="Google Shape;1136;p14"/>
          <p:cNvSpPr/>
          <p:nvPr/>
        </p:nvSpPr>
        <p:spPr>
          <a:xfrm>
            <a:off x="2914320" y="6667032"/>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7" name="Google Shape;1137;p14"/>
          <p:cNvSpPr/>
          <p:nvPr/>
        </p:nvSpPr>
        <p:spPr>
          <a:xfrm>
            <a:off x="1121607" y="5194774"/>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8" name="Google Shape;1138;p14"/>
          <p:cNvSpPr/>
          <p:nvPr/>
        </p:nvSpPr>
        <p:spPr>
          <a:xfrm>
            <a:off x="573202" y="4180809"/>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9" name="Google Shape;1139;p14"/>
          <p:cNvSpPr/>
          <p:nvPr/>
        </p:nvSpPr>
        <p:spPr>
          <a:xfrm>
            <a:off x="94183" y="3055378"/>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0" name="Google Shape;1140;p14"/>
          <p:cNvSpPr/>
          <p:nvPr/>
        </p:nvSpPr>
        <p:spPr>
          <a:xfrm>
            <a:off x="3817358" y="6671778"/>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1" name="Google Shape;1141;p14"/>
          <p:cNvSpPr/>
          <p:nvPr/>
        </p:nvSpPr>
        <p:spPr>
          <a:xfrm>
            <a:off x="2453754" y="5752553"/>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2" name="Google Shape;1142;p14"/>
          <p:cNvSpPr/>
          <p:nvPr/>
        </p:nvSpPr>
        <p:spPr>
          <a:xfrm>
            <a:off x="562243" y="683492"/>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3" name="Google Shape;1143;p14"/>
          <p:cNvSpPr/>
          <p:nvPr/>
        </p:nvSpPr>
        <p:spPr>
          <a:xfrm>
            <a:off x="268986" y="1283343"/>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4" name="Google Shape;1144;p14"/>
          <p:cNvSpPr/>
          <p:nvPr/>
        </p:nvSpPr>
        <p:spPr>
          <a:xfrm>
            <a:off x="2335517" y="92150"/>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5" name="Google Shape;1145;p14"/>
          <p:cNvSpPr txBox="1"/>
          <p:nvPr>
            <p:ph idx="2" type="body"/>
          </p:nvPr>
        </p:nvSpPr>
        <p:spPr>
          <a:xfrm>
            <a:off x="6118233" y="1549318"/>
            <a:ext cx="4983600" cy="4432500"/>
          </a:xfrm>
          <a:prstGeom prst="rect">
            <a:avLst/>
          </a:prstGeom>
          <a:noFill/>
          <a:ln>
            <a:noFill/>
          </a:ln>
        </p:spPr>
        <p:txBody>
          <a:bodyPr anchorCtr="0" anchor="t" bIns="45700" lIns="91425" spcFirstLastPara="1" rIns="91425" wrap="square" tIns="45700">
            <a:normAutofit/>
          </a:bodyPr>
          <a:lstStyle>
            <a:lvl1pPr indent="-431800" lvl="0" marL="457200" rtl="0" algn="l">
              <a:lnSpc>
                <a:spcPct val="90000"/>
              </a:lnSpc>
              <a:spcBef>
                <a:spcPts val="1000"/>
              </a:spcBef>
              <a:spcAft>
                <a:spcPts val="0"/>
              </a:spcAft>
              <a:buClr>
                <a:schemeClr val="lt1"/>
              </a:buClr>
              <a:buSzPts val="3200"/>
              <a:buChar char="•"/>
              <a:defRPr b="1" sz="3200">
                <a:solidFill>
                  <a:schemeClr val="lt1"/>
                </a:solidFill>
                <a:latin typeface="Calibri"/>
                <a:ea typeface="Calibri"/>
                <a:cs typeface="Calibri"/>
                <a:sym typeface="Calibri"/>
              </a:defRPr>
            </a:lvl1pPr>
            <a:lvl2pPr indent="-406400" lvl="1" marL="914400" rtl="0" algn="l">
              <a:lnSpc>
                <a:spcPct val="90000"/>
              </a:lnSpc>
              <a:spcBef>
                <a:spcPts val="500"/>
              </a:spcBef>
              <a:spcAft>
                <a:spcPts val="0"/>
              </a:spcAft>
              <a:buClr>
                <a:schemeClr val="lt1"/>
              </a:buClr>
              <a:buSzPts val="2800"/>
              <a:buChar char="•"/>
              <a:defRPr b="1" sz="2800">
                <a:solidFill>
                  <a:schemeClr val="lt1"/>
                </a:solidFill>
                <a:latin typeface="Calibri"/>
                <a:ea typeface="Calibri"/>
                <a:cs typeface="Calibri"/>
                <a:sym typeface="Calibri"/>
              </a:defRPr>
            </a:lvl2pPr>
            <a:lvl3pPr indent="-381000" lvl="2" marL="1371600" rtl="0" algn="l">
              <a:lnSpc>
                <a:spcPct val="90000"/>
              </a:lnSpc>
              <a:spcBef>
                <a:spcPts val="500"/>
              </a:spcBef>
              <a:spcAft>
                <a:spcPts val="0"/>
              </a:spcAft>
              <a:buClr>
                <a:schemeClr val="lt1"/>
              </a:buClr>
              <a:buSzPts val="2400"/>
              <a:buChar char="•"/>
              <a:defRPr b="1" sz="2400">
                <a:solidFill>
                  <a:schemeClr val="lt1"/>
                </a:solidFill>
                <a:latin typeface="Calibri"/>
                <a:ea typeface="Calibri"/>
                <a:cs typeface="Calibri"/>
                <a:sym typeface="Calibri"/>
              </a:defRPr>
            </a:lvl3pPr>
            <a:lvl4pPr indent="-355600" lvl="3" marL="1828800" rtl="0" algn="l">
              <a:lnSpc>
                <a:spcPct val="90000"/>
              </a:lnSpc>
              <a:spcBef>
                <a:spcPts val="500"/>
              </a:spcBef>
              <a:spcAft>
                <a:spcPts val="0"/>
              </a:spcAft>
              <a:buClr>
                <a:schemeClr val="lt1"/>
              </a:buClr>
              <a:buSzPts val="2000"/>
              <a:buChar char="•"/>
              <a:defRPr b="1" sz="2000">
                <a:solidFill>
                  <a:schemeClr val="lt1"/>
                </a:solidFill>
                <a:latin typeface="Calibri"/>
                <a:ea typeface="Calibri"/>
                <a:cs typeface="Calibri"/>
                <a:sym typeface="Calibri"/>
              </a:defRPr>
            </a:lvl4pPr>
            <a:lvl5pPr indent="-355600" lvl="4" marL="2286000" rtl="0" algn="l">
              <a:lnSpc>
                <a:spcPct val="90000"/>
              </a:lnSpc>
              <a:spcBef>
                <a:spcPts val="500"/>
              </a:spcBef>
              <a:spcAft>
                <a:spcPts val="0"/>
              </a:spcAft>
              <a:buClr>
                <a:schemeClr val="lt1"/>
              </a:buClr>
              <a:buSzPts val="2000"/>
              <a:buChar char="•"/>
              <a:defRPr b="1" sz="2000">
                <a:solidFill>
                  <a:schemeClr val="lt1"/>
                </a:solidFill>
                <a:latin typeface="Calibri"/>
                <a:ea typeface="Calibri"/>
                <a:cs typeface="Calibri"/>
                <a:sym typeface="Calibri"/>
              </a:defRPr>
            </a:lvl5pPr>
            <a:lvl6pPr indent="-355600" lvl="5" marL="2743200" rtl="0" algn="l">
              <a:lnSpc>
                <a:spcPct val="90000"/>
              </a:lnSpc>
              <a:spcBef>
                <a:spcPts val="500"/>
              </a:spcBef>
              <a:spcAft>
                <a:spcPts val="0"/>
              </a:spcAft>
              <a:buClr>
                <a:schemeClr val="lt1"/>
              </a:buClr>
              <a:buSzPts val="2000"/>
              <a:buChar char="•"/>
              <a:defRPr sz="2000">
                <a:solidFill>
                  <a:schemeClr val="lt1"/>
                </a:solidFill>
              </a:defRPr>
            </a:lvl6pPr>
            <a:lvl7pPr indent="-355600" lvl="6" marL="3200400" rtl="0" algn="l">
              <a:lnSpc>
                <a:spcPct val="90000"/>
              </a:lnSpc>
              <a:spcBef>
                <a:spcPts val="500"/>
              </a:spcBef>
              <a:spcAft>
                <a:spcPts val="0"/>
              </a:spcAft>
              <a:buClr>
                <a:schemeClr val="lt1"/>
              </a:buClr>
              <a:buSzPts val="2000"/>
              <a:buChar char="•"/>
              <a:defRPr sz="2000">
                <a:solidFill>
                  <a:schemeClr val="lt1"/>
                </a:solidFill>
              </a:defRPr>
            </a:lvl7pPr>
            <a:lvl8pPr indent="-355600" lvl="7" marL="3657600" rtl="0" algn="l">
              <a:lnSpc>
                <a:spcPct val="90000"/>
              </a:lnSpc>
              <a:spcBef>
                <a:spcPts val="500"/>
              </a:spcBef>
              <a:spcAft>
                <a:spcPts val="0"/>
              </a:spcAft>
              <a:buClr>
                <a:schemeClr val="lt1"/>
              </a:buClr>
              <a:buSzPts val="2000"/>
              <a:buChar char="•"/>
              <a:defRPr sz="2000">
                <a:solidFill>
                  <a:schemeClr val="lt1"/>
                </a:solidFill>
              </a:defRPr>
            </a:lvl8pPr>
            <a:lvl9pPr indent="-355600" lvl="8" marL="4114800" rtl="0" algn="l">
              <a:lnSpc>
                <a:spcPct val="90000"/>
              </a:lnSpc>
              <a:spcBef>
                <a:spcPts val="500"/>
              </a:spcBef>
              <a:spcAft>
                <a:spcPts val="0"/>
              </a:spcAft>
              <a:buClr>
                <a:schemeClr val="lt1"/>
              </a:buClr>
              <a:buSzPts val="2000"/>
              <a:buChar char="•"/>
              <a:defRPr sz="2000">
                <a:solidFill>
                  <a:schemeClr val="lt1"/>
                </a:solidFill>
              </a:defRPr>
            </a:lvl9pPr>
          </a:lstStyle>
          <a:p/>
        </p:txBody>
      </p:sp>
      <p:sp>
        <p:nvSpPr>
          <p:cNvPr id="1146" name="Google Shape;1146;p14"/>
          <p:cNvSpPr txBox="1"/>
          <p:nvPr>
            <p:ph idx="12" type="sldNum"/>
          </p:nvPr>
        </p:nvSpPr>
        <p:spPr>
          <a:xfrm>
            <a:off x="11530798" y="114100"/>
            <a:ext cx="6366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sz="2000">
                <a:solidFill>
                  <a:srgbClr val="000205"/>
                </a:solidFill>
              </a:defRPr>
            </a:lvl1pPr>
            <a:lvl2pPr indent="0" lvl="1" marL="0" rtl="0" algn="ctr">
              <a:spcBef>
                <a:spcPts val="0"/>
              </a:spcBef>
              <a:buNone/>
              <a:defRPr sz="2000">
                <a:solidFill>
                  <a:srgbClr val="000205"/>
                </a:solidFill>
              </a:defRPr>
            </a:lvl2pPr>
            <a:lvl3pPr indent="0" lvl="2" marL="0" rtl="0" algn="ctr">
              <a:spcBef>
                <a:spcPts val="0"/>
              </a:spcBef>
              <a:buNone/>
              <a:defRPr sz="2000">
                <a:solidFill>
                  <a:srgbClr val="000205"/>
                </a:solidFill>
              </a:defRPr>
            </a:lvl3pPr>
            <a:lvl4pPr indent="0" lvl="3" marL="0" rtl="0" algn="ctr">
              <a:spcBef>
                <a:spcPts val="0"/>
              </a:spcBef>
              <a:buNone/>
              <a:defRPr sz="2000">
                <a:solidFill>
                  <a:srgbClr val="000205"/>
                </a:solidFill>
              </a:defRPr>
            </a:lvl4pPr>
            <a:lvl5pPr indent="0" lvl="4" marL="0" rtl="0" algn="ctr">
              <a:spcBef>
                <a:spcPts val="0"/>
              </a:spcBef>
              <a:buNone/>
              <a:defRPr sz="2000">
                <a:solidFill>
                  <a:srgbClr val="000205"/>
                </a:solidFill>
              </a:defRPr>
            </a:lvl5pPr>
            <a:lvl6pPr indent="0" lvl="5" marL="0" rtl="0" algn="ctr">
              <a:spcBef>
                <a:spcPts val="0"/>
              </a:spcBef>
              <a:buNone/>
              <a:defRPr sz="2000">
                <a:solidFill>
                  <a:srgbClr val="000205"/>
                </a:solidFill>
              </a:defRPr>
            </a:lvl6pPr>
            <a:lvl7pPr indent="0" lvl="6" marL="0" rtl="0" algn="ctr">
              <a:spcBef>
                <a:spcPts val="0"/>
              </a:spcBef>
              <a:buNone/>
              <a:defRPr sz="2000">
                <a:solidFill>
                  <a:srgbClr val="000205"/>
                </a:solidFill>
              </a:defRPr>
            </a:lvl7pPr>
            <a:lvl8pPr indent="0" lvl="7" marL="0" rtl="0" algn="ctr">
              <a:spcBef>
                <a:spcPts val="0"/>
              </a:spcBef>
              <a:buNone/>
              <a:defRPr sz="2000">
                <a:solidFill>
                  <a:srgbClr val="000205"/>
                </a:solidFill>
              </a:defRPr>
            </a:lvl8pPr>
            <a:lvl9pPr indent="0" lvl="8" marL="0" rtl="0" algn="ctr">
              <a:spcBef>
                <a:spcPts val="0"/>
              </a:spcBef>
              <a:buNone/>
              <a:defRPr sz="2000">
                <a:solidFill>
                  <a:srgbClr val="000205"/>
                </a:solidFill>
              </a:defRPr>
            </a:lvl9pPr>
          </a:lstStyle>
          <a:p>
            <a:pPr indent="0" lvl="0" marL="0" rtl="0" algn="ctr">
              <a:spcBef>
                <a:spcPts val="0"/>
              </a:spcBef>
              <a:spcAft>
                <a:spcPts val="0"/>
              </a:spcAft>
              <a:buNone/>
            </a:pPr>
            <a:fld id="{00000000-1234-1234-1234-123412341234}" type="slidenum">
              <a:rPr lang="en-US"/>
              <a:t>‹#›</a:t>
            </a:fld>
            <a:endParaRPr/>
          </a:p>
        </p:txBody>
      </p:sp>
      <p:grpSp>
        <p:nvGrpSpPr>
          <p:cNvPr id="1147" name="Google Shape;1147;p14"/>
          <p:cNvGrpSpPr/>
          <p:nvPr/>
        </p:nvGrpSpPr>
        <p:grpSpPr>
          <a:xfrm>
            <a:off x="2791177" y="6442938"/>
            <a:ext cx="8870011" cy="292500"/>
            <a:chOff x="4463364" y="4712013"/>
            <a:chExt cx="8870011" cy="292500"/>
          </a:xfrm>
        </p:grpSpPr>
        <p:sp>
          <p:nvSpPr>
            <p:cNvPr id="1148" name="Google Shape;1148;p14"/>
            <p:cNvSpPr/>
            <p:nvPr/>
          </p:nvSpPr>
          <p:spPr>
            <a:xfrm rot="5400000">
              <a:off x="5204082" y="3971295"/>
              <a:ext cx="292500" cy="1773936"/>
            </a:xfrm>
            <a:prstGeom prst="flowChartOffpageConnector">
              <a:avLst/>
            </a:prstGeom>
            <a:solidFill>
              <a:schemeClr val="l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9" name="Google Shape;1149;p14"/>
            <p:cNvSpPr/>
            <p:nvPr/>
          </p:nvSpPr>
          <p:spPr>
            <a:xfrm rot="5400000">
              <a:off x="6623307" y="3971295"/>
              <a:ext cx="292500" cy="1773936"/>
            </a:xfrm>
            <a:prstGeom prst="flowChartOffpageConnector">
              <a:avLst/>
            </a:prstGeom>
            <a:solidFill>
              <a:schemeClr val="l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0" name="Google Shape;1150;p14"/>
            <p:cNvSpPr/>
            <p:nvPr/>
          </p:nvSpPr>
          <p:spPr>
            <a:xfrm rot="5400000">
              <a:off x="8037757" y="3971295"/>
              <a:ext cx="292500" cy="1773936"/>
            </a:xfrm>
            <a:prstGeom prst="flowChartOffpageConnector">
              <a:avLst/>
            </a:prstGeom>
            <a:solidFill>
              <a:schemeClr val="l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1" name="Google Shape;1151;p14"/>
            <p:cNvSpPr/>
            <p:nvPr/>
          </p:nvSpPr>
          <p:spPr>
            <a:xfrm rot="5400000">
              <a:off x="9461732" y="3971295"/>
              <a:ext cx="292500" cy="1773936"/>
            </a:xfrm>
            <a:prstGeom prst="flowChartOffpageConnector">
              <a:avLst/>
            </a:prstGeom>
            <a:solidFill>
              <a:schemeClr val="l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2" name="Google Shape;1152;p14"/>
            <p:cNvSpPr/>
            <p:nvPr/>
          </p:nvSpPr>
          <p:spPr>
            <a:xfrm rot="5400000">
              <a:off x="10871432" y="3971295"/>
              <a:ext cx="292500" cy="1773936"/>
            </a:xfrm>
            <a:prstGeom prst="flowChartOffpageConnector">
              <a:avLst/>
            </a:prstGeom>
            <a:solidFill>
              <a:schemeClr val="accen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53" name="Google Shape;1153;p14"/>
            <p:cNvSpPr/>
            <p:nvPr/>
          </p:nvSpPr>
          <p:spPr>
            <a:xfrm rot="5400000">
              <a:off x="12300157" y="3971295"/>
              <a:ext cx="292500" cy="1773936"/>
            </a:xfrm>
            <a:prstGeom prst="flowChartOffpageConnector">
              <a:avLst/>
            </a:prstGeom>
            <a:solidFill>
              <a:schemeClr val="accen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54" name="Google Shape;1154;p14"/>
          <p:cNvSpPr txBox="1"/>
          <p:nvPr/>
        </p:nvSpPr>
        <p:spPr>
          <a:xfrm>
            <a:off x="9977175" y="6411975"/>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3"/>
                </a:solidFill>
                <a:latin typeface="Calibri"/>
                <a:ea typeface="Calibri"/>
                <a:cs typeface="Calibri"/>
                <a:sym typeface="Calibri"/>
              </a:rPr>
              <a:t>Project Planning</a:t>
            </a:r>
            <a:endParaRPr b="1" sz="1000">
              <a:solidFill>
                <a:schemeClr val="accent3"/>
              </a:solidFill>
              <a:latin typeface="Calibri"/>
              <a:ea typeface="Calibri"/>
              <a:cs typeface="Calibri"/>
              <a:sym typeface="Calibri"/>
            </a:endParaRPr>
          </a:p>
        </p:txBody>
      </p:sp>
      <p:sp>
        <p:nvSpPr>
          <p:cNvPr id="1155" name="Google Shape;1155;p14"/>
          <p:cNvSpPr txBox="1"/>
          <p:nvPr/>
        </p:nvSpPr>
        <p:spPr>
          <a:xfrm>
            <a:off x="2739475" y="6411963"/>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5"/>
                </a:solidFill>
                <a:latin typeface="Calibri"/>
                <a:ea typeface="Calibri"/>
                <a:cs typeface="Calibri"/>
                <a:sym typeface="Calibri"/>
              </a:rPr>
              <a:t>Purpose &amp; Objectives</a:t>
            </a:r>
            <a:endParaRPr b="1" sz="1000">
              <a:solidFill>
                <a:schemeClr val="accent5"/>
              </a:solidFill>
              <a:latin typeface="Calibri"/>
              <a:ea typeface="Calibri"/>
              <a:cs typeface="Calibri"/>
              <a:sym typeface="Calibri"/>
            </a:endParaRPr>
          </a:p>
        </p:txBody>
      </p:sp>
      <p:sp>
        <p:nvSpPr>
          <p:cNvPr id="1156" name="Google Shape;1156;p14"/>
          <p:cNvSpPr txBox="1"/>
          <p:nvPr/>
        </p:nvSpPr>
        <p:spPr>
          <a:xfrm>
            <a:off x="4163475" y="6411963"/>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5"/>
                </a:solidFill>
                <a:latin typeface="Calibri"/>
                <a:ea typeface="Calibri"/>
                <a:cs typeface="Calibri"/>
                <a:sym typeface="Calibri"/>
              </a:rPr>
              <a:t>Design Solution</a:t>
            </a:r>
            <a:endParaRPr b="1" sz="1000">
              <a:solidFill>
                <a:schemeClr val="accent5"/>
              </a:solidFill>
              <a:latin typeface="Calibri"/>
              <a:ea typeface="Calibri"/>
              <a:cs typeface="Calibri"/>
              <a:sym typeface="Calibri"/>
            </a:endParaRPr>
          </a:p>
        </p:txBody>
      </p:sp>
      <p:sp>
        <p:nvSpPr>
          <p:cNvPr id="1157" name="Google Shape;1157;p14"/>
          <p:cNvSpPr txBox="1"/>
          <p:nvPr/>
        </p:nvSpPr>
        <p:spPr>
          <a:xfrm>
            <a:off x="5569850" y="6411950"/>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5"/>
                </a:solidFill>
                <a:latin typeface="Calibri"/>
                <a:ea typeface="Calibri"/>
                <a:cs typeface="Calibri"/>
                <a:sym typeface="Calibri"/>
              </a:rPr>
              <a:t>CPEs &amp; Risks</a:t>
            </a:r>
            <a:endParaRPr b="1" sz="1000">
              <a:solidFill>
                <a:schemeClr val="accent5"/>
              </a:solidFill>
              <a:latin typeface="Calibri"/>
              <a:ea typeface="Calibri"/>
              <a:cs typeface="Calibri"/>
              <a:sym typeface="Calibri"/>
            </a:endParaRPr>
          </a:p>
        </p:txBody>
      </p:sp>
      <p:sp>
        <p:nvSpPr>
          <p:cNvPr id="1158" name="Google Shape;1158;p14"/>
          <p:cNvSpPr txBox="1"/>
          <p:nvPr/>
        </p:nvSpPr>
        <p:spPr>
          <a:xfrm>
            <a:off x="6992438" y="6411950"/>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5"/>
                </a:solidFill>
                <a:latin typeface="Calibri"/>
                <a:ea typeface="Calibri"/>
                <a:cs typeface="Calibri"/>
                <a:sym typeface="Calibri"/>
              </a:rPr>
              <a:t>Design Requirements</a:t>
            </a:r>
            <a:endParaRPr b="1" sz="1000">
              <a:solidFill>
                <a:schemeClr val="accent5"/>
              </a:solidFill>
              <a:latin typeface="Calibri"/>
              <a:ea typeface="Calibri"/>
              <a:cs typeface="Calibri"/>
              <a:sym typeface="Calibri"/>
            </a:endParaRPr>
          </a:p>
        </p:txBody>
      </p:sp>
      <p:sp>
        <p:nvSpPr>
          <p:cNvPr id="1159" name="Google Shape;1159;p14"/>
          <p:cNvSpPr txBox="1"/>
          <p:nvPr/>
        </p:nvSpPr>
        <p:spPr>
          <a:xfrm>
            <a:off x="8405875" y="6411975"/>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3"/>
                </a:solidFill>
                <a:latin typeface="Calibri"/>
                <a:ea typeface="Calibri"/>
                <a:cs typeface="Calibri"/>
                <a:sym typeface="Calibri"/>
              </a:rPr>
              <a:t>Verification/Validation</a:t>
            </a:r>
            <a:endParaRPr b="1" sz="1000">
              <a:solidFill>
                <a:schemeClr val="accent3"/>
              </a:solidFill>
              <a:latin typeface="Calibri"/>
              <a:ea typeface="Calibri"/>
              <a:cs typeface="Calibri"/>
              <a:sym typeface="Calibri"/>
            </a:endParaRPr>
          </a:p>
        </p:txBody>
      </p:sp>
      <p:pic>
        <p:nvPicPr>
          <p:cNvPr descr="Icon&#10;&#10;Description automatically generated" id="1160" name="Google Shape;1160;p14"/>
          <p:cNvPicPr preferRelativeResize="0"/>
          <p:nvPr/>
        </p:nvPicPr>
        <p:blipFill rotWithShape="1">
          <a:blip r:embed="rId3">
            <a:alphaModFix/>
          </a:blip>
          <a:srcRect b="0" l="0" r="0" t="0"/>
          <a:stretch/>
        </p:blipFill>
        <p:spPr>
          <a:xfrm rot="-2700000">
            <a:off x="11562038" y="5959222"/>
            <a:ext cx="1259940" cy="1259940"/>
          </a:xfrm>
          <a:prstGeom prst="rect">
            <a:avLst/>
          </a:prstGeom>
          <a:noFill/>
          <a:ln>
            <a:noFill/>
          </a:ln>
        </p:spPr>
      </p:pic>
      <p:pic>
        <p:nvPicPr>
          <p:cNvPr id="1161" name="Google Shape;1161;p14">
            <a:hlinkClick action="ppaction://hlinksldjump" r:id="rId5"/>
          </p:cNvPr>
          <p:cNvPicPr preferRelativeResize="0"/>
          <p:nvPr/>
        </p:nvPicPr>
        <p:blipFill>
          <a:blip r:embed="rId6">
            <a:alphaModFix/>
          </a:blip>
          <a:stretch>
            <a:fillRect/>
          </a:stretch>
        </p:blipFill>
        <p:spPr>
          <a:xfrm>
            <a:off x="187150" y="5718825"/>
            <a:ext cx="941690" cy="9633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082"/>
                                        </p:tgtEl>
                                        <p:attrNameLst>
                                          <p:attrName>style.visibility</p:attrName>
                                        </p:attrNameLst>
                                      </p:cBhvr>
                                      <p:to>
                                        <p:strVal val="visible"/>
                                      </p:to>
                                    </p:set>
                                    <p:animEffect filter="fade" transition="in">
                                      <p:cBhvr>
                                        <p:cTn dur="1000"/>
                                        <p:tgtEl>
                                          <p:spTgt spid="10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sign Requirements Empty">
  <p:cSld name="2_Title and Content_1_1_1">
    <p:spTree>
      <p:nvGrpSpPr>
        <p:cNvPr id="1162" name="Shape 1162"/>
        <p:cNvGrpSpPr/>
        <p:nvPr/>
      </p:nvGrpSpPr>
      <p:grpSpPr>
        <a:xfrm>
          <a:off x="0" y="0"/>
          <a:ext cx="0" cy="0"/>
          <a:chOff x="0" y="0"/>
          <a:chExt cx="0" cy="0"/>
        </a:xfrm>
      </p:grpSpPr>
      <p:sp>
        <p:nvSpPr>
          <p:cNvPr id="1163" name="Google Shape;1163;p15"/>
          <p:cNvSpPr/>
          <p:nvPr/>
        </p:nvSpPr>
        <p:spPr>
          <a:xfrm>
            <a:off x="8027978" y="-882496"/>
            <a:ext cx="5350933" cy="3219551"/>
          </a:xfrm>
          <a:custGeom>
            <a:rect b="b" l="l" r="r" t="t"/>
            <a:pathLst>
              <a:path extrusionOk="0" h="3219551" w="5350933">
                <a:moveTo>
                  <a:pt x="382595" y="539595"/>
                </a:moveTo>
                <a:cubicBezTo>
                  <a:pt x="-379405" y="666595"/>
                  <a:pt x="192096" y="712632"/>
                  <a:pt x="430221" y="806295"/>
                </a:cubicBezTo>
                <a:cubicBezTo>
                  <a:pt x="582621" y="957108"/>
                  <a:pt x="1381133" y="1107920"/>
                  <a:pt x="1801820" y="1206345"/>
                </a:cubicBezTo>
                <a:cubicBezTo>
                  <a:pt x="2222507" y="1304770"/>
                  <a:pt x="2667008" y="1269845"/>
                  <a:pt x="2954345" y="1396845"/>
                </a:cubicBezTo>
                <a:cubicBezTo>
                  <a:pt x="3241683" y="1523845"/>
                  <a:pt x="3435358" y="1692120"/>
                  <a:pt x="3525845" y="1968345"/>
                </a:cubicBezTo>
                <a:cubicBezTo>
                  <a:pt x="3616332" y="2244570"/>
                  <a:pt x="3338520" y="2868458"/>
                  <a:pt x="3497270" y="3054195"/>
                </a:cubicBezTo>
                <a:cubicBezTo>
                  <a:pt x="3656020" y="3239932"/>
                  <a:pt x="4238633" y="3295495"/>
                  <a:pt x="4478345" y="3082770"/>
                </a:cubicBezTo>
                <a:cubicBezTo>
                  <a:pt x="4718058" y="2870045"/>
                  <a:pt x="4806957" y="2293783"/>
                  <a:pt x="4935545" y="1777845"/>
                </a:cubicBezTo>
                <a:cubicBezTo>
                  <a:pt x="5064133" y="1261907"/>
                  <a:pt x="5761045" y="250670"/>
                  <a:pt x="5002220" y="44295"/>
                </a:cubicBezTo>
                <a:cubicBezTo>
                  <a:pt x="4243395" y="-162080"/>
                  <a:pt x="1144595" y="412595"/>
                  <a:pt x="382595" y="539595"/>
                </a:cubicBezTo>
                <a:close/>
              </a:path>
            </a:pathLst>
          </a:custGeom>
          <a:solidFill>
            <a:srgbClr val="071B3B">
              <a:alpha val="2471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4" name="Google Shape;1164;p15"/>
          <p:cNvSpPr/>
          <p:nvPr/>
        </p:nvSpPr>
        <p:spPr>
          <a:xfrm>
            <a:off x="9601652" y="-684040"/>
            <a:ext cx="3590514" cy="2955600"/>
          </a:xfrm>
          <a:custGeom>
            <a:rect b="b" l="l" r="r" t="t"/>
            <a:pathLst>
              <a:path extrusionOk="0" h="2955600" w="3590514">
                <a:moveTo>
                  <a:pt x="1123499" y="36340"/>
                </a:moveTo>
                <a:cubicBezTo>
                  <a:pt x="637724" y="87140"/>
                  <a:pt x="88449" y="463378"/>
                  <a:pt x="9074" y="655465"/>
                </a:cubicBezTo>
                <a:cubicBezTo>
                  <a:pt x="-70301" y="847552"/>
                  <a:pt x="390074" y="1038053"/>
                  <a:pt x="647249" y="1188865"/>
                </a:cubicBezTo>
                <a:cubicBezTo>
                  <a:pt x="904424" y="1339677"/>
                  <a:pt x="1321937" y="1320628"/>
                  <a:pt x="1552124" y="1560340"/>
                </a:cubicBezTo>
                <a:cubicBezTo>
                  <a:pt x="1782311" y="1800052"/>
                  <a:pt x="1736274" y="2422353"/>
                  <a:pt x="2028374" y="2627140"/>
                </a:cubicBezTo>
                <a:cubicBezTo>
                  <a:pt x="2320474" y="2831927"/>
                  <a:pt x="3071362" y="3155777"/>
                  <a:pt x="3304724" y="2789065"/>
                </a:cubicBezTo>
                <a:cubicBezTo>
                  <a:pt x="3538086" y="2422353"/>
                  <a:pt x="3746049" y="934865"/>
                  <a:pt x="3428549" y="426865"/>
                </a:cubicBezTo>
                <a:cubicBezTo>
                  <a:pt x="3107874" y="-90660"/>
                  <a:pt x="1609274" y="-14460"/>
                  <a:pt x="1123499" y="36340"/>
                </a:cubicBezTo>
                <a:close/>
              </a:path>
            </a:pathLst>
          </a:custGeom>
          <a:solidFill>
            <a:srgbClr val="250167">
              <a:alpha val="305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5" name="Google Shape;1165;p15"/>
          <p:cNvSpPr/>
          <p:nvPr/>
        </p:nvSpPr>
        <p:spPr>
          <a:xfrm>
            <a:off x="9896868" y="-180446"/>
            <a:ext cx="3380662" cy="2563740"/>
          </a:xfrm>
          <a:custGeom>
            <a:rect b="b" l="l" r="r" t="t"/>
            <a:pathLst>
              <a:path extrusionOk="0" h="2563740" w="3380662">
                <a:moveTo>
                  <a:pt x="504432" y="66147"/>
                </a:moveTo>
                <a:cubicBezTo>
                  <a:pt x="-11505" y="61385"/>
                  <a:pt x="-19443" y="113772"/>
                  <a:pt x="9132" y="199497"/>
                </a:cubicBezTo>
                <a:cubicBezTo>
                  <a:pt x="37707" y="285222"/>
                  <a:pt x="509195" y="386822"/>
                  <a:pt x="675882" y="580497"/>
                </a:cubicBezTo>
                <a:cubicBezTo>
                  <a:pt x="842570" y="774172"/>
                  <a:pt x="820345" y="1196447"/>
                  <a:pt x="1009257" y="1361547"/>
                </a:cubicBezTo>
                <a:cubicBezTo>
                  <a:pt x="1198169" y="1526647"/>
                  <a:pt x="1590282" y="1409172"/>
                  <a:pt x="1809357" y="1571097"/>
                </a:cubicBezTo>
                <a:cubicBezTo>
                  <a:pt x="2028432" y="1733022"/>
                  <a:pt x="1977632" y="2147361"/>
                  <a:pt x="2323707" y="2333098"/>
                </a:cubicBezTo>
                <a:cubicBezTo>
                  <a:pt x="2669782" y="2518835"/>
                  <a:pt x="3092057" y="2693460"/>
                  <a:pt x="3219057" y="2428347"/>
                </a:cubicBezTo>
                <a:cubicBezTo>
                  <a:pt x="3346057" y="2163234"/>
                  <a:pt x="3557195" y="621772"/>
                  <a:pt x="3104757" y="228072"/>
                </a:cubicBezTo>
                <a:cubicBezTo>
                  <a:pt x="2652319" y="-165628"/>
                  <a:pt x="1020369" y="70909"/>
                  <a:pt x="504432" y="66147"/>
                </a:cubicBezTo>
                <a:close/>
              </a:path>
            </a:pathLst>
          </a:custGeom>
          <a:solidFill>
            <a:srgbClr val="3C1373">
              <a:alpha val="305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6" name="Google Shape;1166;p15"/>
          <p:cNvSpPr/>
          <p:nvPr/>
        </p:nvSpPr>
        <p:spPr>
          <a:xfrm>
            <a:off x="-1938407" y="3426134"/>
            <a:ext cx="4847977" cy="4717657"/>
          </a:xfrm>
          <a:custGeom>
            <a:rect b="b" l="l" r="r" t="t"/>
            <a:pathLst>
              <a:path extrusionOk="0" h="4717657" w="4847977">
                <a:moveTo>
                  <a:pt x="290582" y="755341"/>
                </a:moveTo>
                <a:cubicBezTo>
                  <a:pt x="536644" y="63191"/>
                  <a:pt x="1533595" y="-73334"/>
                  <a:pt x="1909832" y="31441"/>
                </a:cubicBezTo>
                <a:cubicBezTo>
                  <a:pt x="2286069" y="136216"/>
                  <a:pt x="2279720" y="1074429"/>
                  <a:pt x="2548007" y="1383991"/>
                </a:cubicBezTo>
                <a:cubicBezTo>
                  <a:pt x="2816294" y="1693553"/>
                  <a:pt x="3211582" y="1645929"/>
                  <a:pt x="3519557" y="1888816"/>
                </a:cubicBezTo>
                <a:cubicBezTo>
                  <a:pt x="3827532" y="2131703"/>
                  <a:pt x="4222820" y="2393641"/>
                  <a:pt x="4395857" y="2841316"/>
                </a:cubicBezTo>
                <a:cubicBezTo>
                  <a:pt x="4568895" y="3288991"/>
                  <a:pt x="5218182" y="4351029"/>
                  <a:pt x="4557782" y="4574866"/>
                </a:cubicBezTo>
                <a:cubicBezTo>
                  <a:pt x="3897382" y="4798704"/>
                  <a:pt x="1144657" y="4820929"/>
                  <a:pt x="433457" y="4184341"/>
                </a:cubicBezTo>
                <a:cubicBezTo>
                  <a:pt x="-277743" y="3547754"/>
                  <a:pt x="44520" y="1447491"/>
                  <a:pt x="290582" y="755341"/>
                </a:cubicBezTo>
                <a:close/>
              </a:path>
            </a:pathLst>
          </a:custGeom>
          <a:solidFill>
            <a:srgbClr val="071B3B">
              <a:alpha val="2471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7" name="Google Shape;1167;p15"/>
          <p:cNvSpPr/>
          <p:nvPr/>
        </p:nvSpPr>
        <p:spPr>
          <a:xfrm rot="1971343">
            <a:off x="-1782808" y="4214064"/>
            <a:ext cx="5295829" cy="2853366"/>
          </a:xfrm>
          <a:custGeom>
            <a:rect b="b" l="l" r="r" t="t"/>
            <a:pathLst>
              <a:path extrusionOk="0" h="2853500" w="5296077">
                <a:moveTo>
                  <a:pt x="807796" y="2271947"/>
                </a:moveTo>
                <a:cubicBezTo>
                  <a:pt x="213851" y="1996099"/>
                  <a:pt x="-39397" y="1566164"/>
                  <a:pt x="4936" y="1187590"/>
                </a:cubicBezTo>
                <a:cubicBezTo>
                  <a:pt x="49269" y="809016"/>
                  <a:pt x="804281" y="25862"/>
                  <a:pt x="1073795" y="502"/>
                </a:cubicBezTo>
                <a:cubicBezTo>
                  <a:pt x="1343309" y="-24858"/>
                  <a:pt x="1288012" y="918282"/>
                  <a:pt x="1622020" y="1035431"/>
                </a:cubicBezTo>
                <a:cubicBezTo>
                  <a:pt x="1956028" y="1152580"/>
                  <a:pt x="2705675" y="674370"/>
                  <a:pt x="3077842" y="703397"/>
                </a:cubicBezTo>
                <a:cubicBezTo>
                  <a:pt x="3450009" y="732424"/>
                  <a:pt x="3572320" y="1124325"/>
                  <a:pt x="3855021" y="1209591"/>
                </a:cubicBezTo>
                <a:cubicBezTo>
                  <a:pt x="4137722" y="1294857"/>
                  <a:pt x="4473803" y="1129510"/>
                  <a:pt x="4774051" y="1214995"/>
                </a:cubicBezTo>
                <a:cubicBezTo>
                  <a:pt x="5074299" y="1300480"/>
                  <a:pt x="5439305" y="1892066"/>
                  <a:pt x="5238397" y="2163347"/>
                </a:cubicBezTo>
                <a:cubicBezTo>
                  <a:pt x="5037489" y="2434628"/>
                  <a:pt x="4562380" y="2763306"/>
                  <a:pt x="3568605" y="2842681"/>
                </a:cubicBezTo>
                <a:cubicBezTo>
                  <a:pt x="2574830" y="2922056"/>
                  <a:pt x="1401741" y="2547795"/>
                  <a:pt x="807796" y="2271947"/>
                </a:cubicBezTo>
                <a:close/>
              </a:path>
            </a:pathLst>
          </a:custGeom>
          <a:solidFill>
            <a:srgbClr val="250167">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8" name="Google Shape;1168;p15"/>
          <p:cNvSpPr/>
          <p:nvPr/>
        </p:nvSpPr>
        <p:spPr>
          <a:xfrm flipH="1" rot="6012915">
            <a:off x="-1539436" y="3583477"/>
            <a:ext cx="4080925" cy="4671499"/>
          </a:xfrm>
          <a:custGeom>
            <a:rect b="b" l="l" r="r" t="t"/>
            <a:pathLst>
              <a:path extrusionOk="0" h="4667460" w="4077397">
                <a:moveTo>
                  <a:pt x="503713" y="361794"/>
                </a:moveTo>
                <a:cubicBezTo>
                  <a:pt x="767238" y="-236693"/>
                  <a:pt x="1314926" y="52232"/>
                  <a:pt x="1608613" y="209394"/>
                </a:cubicBezTo>
                <a:cubicBezTo>
                  <a:pt x="1902300" y="366556"/>
                  <a:pt x="1988474" y="1039934"/>
                  <a:pt x="2265838" y="1304769"/>
                </a:cubicBezTo>
                <a:cubicBezTo>
                  <a:pt x="2543202" y="1569604"/>
                  <a:pt x="3094729" y="1562722"/>
                  <a:pt x="3272795" y="1798407"/>
                </a:cubicBezTo>
                <a:cubicBezTo>
                  <a:pt x="3450861" y="2034092"/>
                  <a:pt x="3214669" y="2522623"/>
                  <a:pt x="3334234" y="2718879"/>
                </a:cubicBezTo>
                <a:cubicBezTo>
                  <a:pt x="3453799" y="2915135"/>
                  <a:pt x="4169270" y="2984938"/>
                  <a:pt x="4067525" y="3512571"/>
                </a:cubicBezTo>
                <a:cubicBezTo>
                  <a:pt x="3965780" y="4040204"/>
                  <a:pt x="1976414" y="4502619"/>
                  <a:pt x="1265404" y="4634114"/>
                </a:cubicBezTo>
                <a:cubicBezTo>
                  <a:pt x="554394" y="4765609"/>
                  <a:pt x="154411" y="4512372"/>
                  <a:pt x="27463" y="3800319"/>
                </a:cubicBezTo>
                <a:cubicBezTo>
                  <a:pt x="-99485" y="3088266"/>
                  <a:pt x="240188" y="960281"/>
                  <a:pt x="503713" y="361794"/>
                </a:cubicBezTo>
                <a:close/>
              </a:path>
            </a:pathLst>
          </a:custGeom>
          <a:solidFill>
            <a:srgbClr val="3C1373">
              <a:alpha val="305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1169" name="Google Shape;1169;p15"/>
          <p:cNvPicPr preferRelativeResize="0"/>
          <p:nvPr/>
        </p:nvPicPr>
        <p:blipFill rotWithShape="1">
          <a:blip r:embed="rId2">
            <a:alphaModFix/>
          </a:blip>
          <a:srcRect b="0" l="0" r="0" t="0"/>
          <a:stretch/>
        </p:blipFill>
        <p:spPr>
          <a:xfrm>
            <a:off x="-1750924" y="5172455"/>
            <a:ext cx="3501847" cy="3501847"/>
          </a:xfrm>
          <a:prstGeom prst="rect">
            <a:avLst/>
          </a:prstGeom>
          <a:noFill/>
          <a:ln>
            <a:noFill/>
          </a:ln>
        </p:spPr>
      </p:pic>
      <p:pic>
        <p:nvPicPr>
          <p:cNvPr descr="Icon&#10;&#10;Description automatically generated" id="1170" name="Google Shape;1170;p15"/>
          <p:cNvPicPr preferRelativeResize="0"/>
          <p:nvPr/>
        </p:nvPicPr>
        <p:blipFill rotWithShape="1">
          <a:blip r:embed="rId3">
            <a:alphaModFix/>
          </a:blip>
          <a:srcRect b="0" l="0" r="0" t="0"/>
          <a:stretch/>
        </p:blipFill>
        <p:spPr>
          <a:xfrm rot="-9000846">
            <a:off x="10805395" y="-190377"/>
            <a:ext cx="527846" cy="527846"/>
          </a:xfrm>
          <a:prstGeom prst="rect">
            <a:avLst/>
          </a:prstGeom>
          <a:noFill/>
          <a:ln>
            <a:noFill/>
          </a:ln>
        </p:spPr>
      </p:pic>
      <p:sp>
        <p:nvSpPr>
          <p:cNvPr id="1171" name="Google Shape;1171;p15"/>
          <p:cNvSpPr/>
          <p:nvPr/>
        </p:nvSpPr>
        <p:spPr>
          <a:xfrm>
            <a:off x="-73993" y="5157384"/>
            <a:ext cx="1771327" cy="963380"/>
          </a:xfrm>
          <a:custGeom>
            <a:rect b="b" l="l" r="r" t="t"/>
            <a:pathLst>
              <a:path extrusionOk="0" h="963380" w="1771327">
                <a:moveTo>
                  <a:pt x="186" y="23497"/>
                </a:moveTo>
                <a:cubicBezTo>
                  <a:pt x="-9982" y="25570"/>
                  <a:pt x="401381" y="-5088"/>
                  <a:pt x="578085" y="24217"/>
                </a:cubicBezTo>
                <a:cubicBezTo>
                  <a:pt x="754789" y="53522"/>
                  <a:pt x="906058" y="104888"/>
                  <a:pt x="1060412" y="199325"/>
                </a:cubicBezTo>
                <a:cubicBezTo>
                  <a:pt x="1214766" y="293762"/>
                  <a:pt x="1332232" y="412689"/>
                  <a:pt x="1428009" y="540031"/>
                </a:cubicBezTo>
                <a:cubicBezTo>
                  <a:pt x="1523786" y="667373"/>
                  <a:pt x="1550503" y="675865"/>
                  <a:pt x="1635076" y="963380"/>
                </a:cubicBezTo>
                <a:lnTo>
                  <a:pt x="1771327" y="922825"/>
                </a:lnTo>
                <a:cubicBezTo>
                  <a:pt x="1642054" y="592407"/>
                  <a:pt x="1388114" y="316736"/>
                  <a:pt x="1205270" y="211787"/>
                </a:cubicBezTo>
                <a:cubicBezTo>
                  <a:pt x="1022426" y="106838"/>
                  <a:pt x="839938" y="43159"/>
                  <a:pt x="639091" y="11777"/>
                </a:cubicBezTo>
                <a:cubicBezTo>
                  <a:pt x="438244" y="-19605"/>
                  <a:pt x="10354" y="21424"/>
                  <a:pt x="186" y="23497"/>
                </a:cubicBezTo>
                <a:close/>
              </a:path>
            </a:pathLst>
          </a:custGeom>
          <a:solidFill>
            <a:srgbClr val="7D2A99"/>
          </a:solidFill>
          <a:ln cap="flat" cmpd="sng" w="12700">
            <a:solidFill>
              <a:srgbClr val="7D2A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1172" name="Google Shape;1172;p15"/>
          <p:cNvPicPr preferRelativeResize="0"/>
          <p:nvPr/>
        </p:nvPicPr>
        <p:blipFill rotWithShape="1">
          <a:blip r:embed="rId4">
            <a:alphaModFix/>
          </a:blip>
          <a:srcRect b="0" l="0" r="0" t="0"/>
          <a:stretch/>
        </p:blipFill>
        <p:spPr>
          <a:xfrm rot="10800000">
            <a:off x="11299647" y="-892353"/>
            <a:ext cx="1784705" cy="1784705"/>
          </a:xfrm>
          <a:prstGeom prst="rect">
            <a:avLst/>
          </a:prstGeom>
          <a:noFill/>
          <a:ln>
            <a:noFill/>
          </a:ln>
        </p:spPr>
      </p:pic>
      <p:sp>
        <p:nvSpPr>
          <p:cNvPr id="1173" name="Google Shape;1173;p15"/>
          <p:cNvSpPr/>
          <p:nvPr/>
        </p:nvSpPr>
        <p:spPr>
          <a:xfrm rot="10800000">
            <a:off x="11084343" y="288280"/>
            <a:ext cx="1164648" cy="520225"/>
          </a:xfrm>
          <a:custGeom>
            <a:rect b="b" l="l" r="r" t="t"/>
            <a:pathLst>
              <a:path extrusionOk="0" h="963380" w="1771327">
                <a:moveTo>
                  <a:pt x="186" y="23497"/>
                </a:moveTo>
                <a:cubicBezTo>
                  <a:pt x="-9982" y="25570"/>
                  <a:pt x="401381" y="-5088"/>
                  <a:pt x="578085" y="24217"/>
                </a:cubicBezTo>
                <a:cubicBezTo>
                  <a:pt x="754789" y="53522"/>
                  <a:pt x="906058" y="104888"/>
                  <a:pt x="1060412" y="199325"/>
                </a:cubicBezTo>
                <a:cubicBezTo>
                  <a:pt x="1214766" y="293762"/>
                  <a:pt x="1332232" y="412689"/>
                  <a:pt x="1428009" y="540031"/>
                </a:cubicBezTo>
                <a:cubicBezTo>
                  <a:pt x="1523786" y="667373"/>
                  <a:pt x="1550503" y="675865"/>
                  <a:pt x="1635076" y="963380"/>
                </a:cubicBezTo>
                <a:lnTo>
                  <a:pt x="1771327" y="922825"/>
                </a:lnTo>
                <a:cubicBezTo>
                  <a:pt x="1642054" y="592407"/>
                  <a:pt x="1388114" y="316736"/>
                  <a:pt x="1205270" y="211787"/>
                </a:cubicBezTo>
                <a:cubicBezTo>
                  <a:pt x="1022426" y="106838"/>
                  <a:pt x="839938" y="43159"/>
                  <a:pt x="639091" y="11777"/>
                </a:cubicBezTo>
                <a:cubicBezTo>
                  <a:pt x="438244" y="-19605"/>
                  <a:pt x="10354" y="21424"/>
                  <a:pt x="186" y="23497"/>
                </a:cubicBezTo>
                <a:close/>
              </a:path>
            </a:pathLst>
          </a:custGeom>
          <a:solidFill>
            <a:srgbClr val="7D2A99"/>
          </a:solidFill>
          <a:ln cap="flat" cmpd="sng" w="12700">
            <a:solidFill>
              <a:srgbClr val="7D2A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1174" name="Google Shape;1174;p15"/>
          <p:cNvPicPr preferRelativeResize="0"/>
          <p:nvPr/>
        </p:nvPicPr>
        <p:blipFill rotWithShape="1">
          <a:blip r:embed="rId3">
            <a:alphaModFix/>
          </a:blip>
          <a:srcRect b="0" l="0" r="0" t="0"/>
          <a:stretch/>
        </p:blipFill>
        <p:spPr>
          <a:xfrm rot="1799997">
            <a:off x="1289150" y="6038360"/>
            <a:ext cx="923544" cy="923544"/>
          </a:xfrm>
          <a:prstGeom prst="rect">
            <a:avLst/>
          </a:prstGeom>
          <a:noFill/>
          <a:ln>
            <a:noFill/>
          </a:ln>
        </p:spPr>
      </p:pic>
      <p:sp>
        <p:nvSpPr>
          <p:cNvPr id="1175" name="Google Shape;1175;p15"/>
          <p:cNvSpPr txBox="1"/>
          <p:nvPr>
            <p:ph type="title"/>
          </p:nvPr>
        </p:nvSpPr>
        <p:spPr>
          <a:xfrm>
            <a:off x="702520" y="223754"/>
            <a:ext cx="103821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lt1"/>
              </a:buClr>
              <a:buSzPts val="4800"/>
              <a:buNone/>
              <a:defRPr b="1" sz="48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sp>
        <p:nvSpPr>
          <p:cNvPr id="1176" name="Google Shape;1176;p15"/>
          <p:cNvSpPr/>
          <p:nvPr/>
        </p:nvSpPr>
        <p:spPr>
          <a:xfrm>
            <a:off x="351282" y="4693415"/>
            <a:ext cx="216900" cy="2169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7" name="Google Shape;1177;p15"/>
          <p:cNvSpPr/>
          <p:nvPr/>
        </p:nvSpPr>
        <p:spPr>
          <a:xfrm>
            <a:off x="11558304" y="1323093"/>
            <a:ext cx="216900" cy="2169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8" name="Google Shape;1178;p15"/>
          <p:cNvSpPr/>
          <p:nvPr/>
        </p:nvSpPr>
        <p:spPr>
          <a:xfrm>
            <a:off x="9726154" y="144020"/>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9" name="Google Shape;1179;p15"/>
          <p:cNvSpPr/>
          <p:nvPr/>
        </p:nvSpPr>
        <p:spPr>
          <a:xfrm>
            <a:off x="194243" y="4014195"/>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0" name="Google Shape;1180;p15"/>
          <p:cNvSpPr/>
          <p:nvPr/>
        </p:nvSpPr>
        <p:spPr>
          <a:xfrm>
            <a:off x="2551570" y="6501581"/>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1" name="Google Shape;1181;p15"/>
          <p:cNvSpPr/>
          <p:nvPr/>
        </p:nvSpPr>
        <p:spPr>
          <a:xfrm>
            <a:off x="11366899" y="5692997"/>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2" name="Google Shape;1182;p15"/>
          <p:cNvSpPr/>
          <p:nvPr/>
        </p:nvSpPr>
        <p:spPr>
          <a:xfrm>
            <a:off x="10455497" y="6479240"/>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3" name="Google Shape;1183;p15"/>
          <p:cNvSpPr/>
          <p:nvPr/>
        </p:nvSpPr>
        <p:spPr>
          <a:xfrm>
            <a:off x="234973" y="216916"/>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4" name="Google Shape;1184;p15"/>
          <p:cNvSpPr/>
          <p:nvPr/>
        </p:nvSpPr>
        <p:spPr>
          <a:xfrm>
            <a:off x="125359" y="474315"/>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5" name="Google Shape;1185;p15"/>
          <p:cNvSpPr/>
          <p:nvPr/>
        </p:nvSpPr>
        <p:spPr>
          <a:xfrm>
            <a:off x="2431931" y="6162415"/>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6" name="Google Shape;1186;p15"/>
          <p:cNvSpPr/>
          <p:nvPr/>
        </p:nvSpPr>
        <p:spPr>
          <a:xfrm>
            <a:off x="1456277" y="150570"/>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7" name="Google Shape;1187;p15"/>
          <p:cNvSpPr/>
          <p:nvPr/>
        </p:nvSpPr>
        <p:spPr>
          <a:xfrm>
            <a:off x="11347291" y="867903"/>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8" name="Google Shape;1188;p15"/>
          <p:cNvSpPr/>
          <p:nvPr/>
        </p:nvSpPr>
        <p:spPr>
          <a:xfrm>
            <a:off x="11301916" y="6162414"/>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9" name="Google Shape;1189;p15"/>
          <p:cNvSpPr/>
          <p:nvPr/>
        </p:nvSpPr>
        <p:spPr>
          <a:xfrm>
            <a:off x="11899208" y="6603603"/>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0" name="Google Shape;1190;p15"/>
          <p:cNvSpPr/>
          <p:nvPr/>
        </p:nvSpPr>
        <p:spPr>
          <a:xfrm>
            <a:off x="11764529" y="5607199"/>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1" name="Google Shape;1191;p15"/>
          <p:cNvSpPr/>
          <p:nvPr/>
        </p:nvSpPr>
        <p:spPr>
          <a:xfrm>
            <a:off x="10259339" y="6314519"/>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2" name="Google Shape;1192;p15"/>
          <p:cNvSpPr/>
          <p:nvPr/>
        </p:nvSpPr>
        <p:spPr>
          <a:xfrm>
            <a:off x="2863850" y="6238575"/>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3" name="Google Shape;1193;p15"/>
          <p:cNvSpPr/>
          <p:nvPr/>
        </p:nvSpPr>
        <p:spPr>
          <a:xfrm>
            <a:off x="1632534" y="5503196"/>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4" name="Google Shape;1194;p15"/>
          <p:cNvSpPr/>
          <p:nvPr/>
        </p:nvSpPr>
        <p:spPr>
          <a:xfrm>
            <a:off x="573201" y="4496417"/>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5" name="Google Shape;1195;p15"/>
          <p:cNvSpPr/>
          <p:nvPr/>
        </p:nvSpPr>
        <p:spPr>
          <a:xfrm>
            <a:off x="730074" y="5037218"/>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6" name="Google Shape;1196;p15"/>
          <p:cNvSpPr/>
          <p:nvPr/>
        </p:nvSpPr>
        <p:spPr>
          <a:xfrm>
            <a:off x="1138858" y="104850"/>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7" name="Google Shape;1197;p15"/>
          <p:cNvSpPr/>
          <p:nvPr/>
        </p:nvSpPr>
        <p:spPr>
          <a:xfrm>
            <a:off x="10010038" y="115010"/>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8" name="Google Shape;1198;p15"/>
          <p:cNvSpPr/>
          <p:nvPr/>
        </p:nvSpPr>
        <p:spPr>
          <a:xfrm>
            <a:off x="11046458" y="1043934"/>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9" name="Google Shape;1199;p15"/>
          <p:cNvSpPr/>
          <p:nvPr/>
        </p:nvSpPr>
        <p:spPr>
          <a:xfrm>
            <a:off x="11899859" y="2009134"/>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0" name="Google Shape;1200;p15"/>
          <p:cNvSpPr/>
          <p:nvPr/>
        </p:nvSpPr>
        <p:spPr>
          <a:xfrm>
            <a:off x="10640064" y="280625"/>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1" name="Google Shape;1201;p15"/>
          <p:cNvSpPr/>
          <p:nvPr/>
        </p:nvSpPr>
        <p:spPr>
          <a:xfrm>
            <a:off x="625003" y="183915"/>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2" name="Google Shape;1202;p15"/>
          <p:cNvSpPr/>
          <p:nvPr/>
        </p:nvSpPr>
        <p:spPr>
          <a:xfrm>
            <a:off x="1935111" y="263647"/>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3" name="Google Shape;1203;p15"/>
          <p:cNvSpPr/>
          <p:nvPr/>
        </p:nvSpPr>
        <p:spPr>
          <a:xfrm>
            <a:off x="135620" y="3728554"/>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4" name="Google Shape;1204;p15"/>
          <p:cNvSpPr/>
          <p:nvPr/>
        </p:nvSpPr>
        <p:spPr>
          <a:xfrm>
            <a:off x="827176" y="4712014"/>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5" name="Google Shape;1205;p15"/>
          <p:cNvSpPr/>
          <p:nvPr/>
        </p:nvSpPr>
        <p:spPr>
          <a:xfrm>
            <a:off x="1894740" y="6038073"/>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6" name="Google Shape;1206;p15"/>
          <p:cNvSpPr/>
          <p:nvPr/>
        </p:nvSpPr>
        <p:spPr>
          <a:xfrm>
            <a:off x="1730560" y="5033391"/>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7" name="Google Shape;1207;p15"/>
          <p:cNvSpPr/>
          <p:nvPr/>
        </p:nvSpPr>
        <p:spPr>
          <a:xfrm>
            <a:off x="3169534" y="6578172"/>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8" name="Google Shape;1208;p15"/>
          <p:cNvSpPr/>
          <p:nvPr/>
        </p:nvSpPr>
        <p:spPr>
          <a:xfrm>
            <a:off x="10722809" y="6018231"/>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9" name="Google Shape;1209;p15"/>
          <p:cNvSpPr/>
          <p:nvPr/>
        </p:nvSpPr>
        <p:spPr>
          <a:xfrm>
            <a:off x="11356984" y="6661046"/>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0" name="Google Shape;1210;p15"/>
          <p:cNvSpPr/>
          <p:nvPr/>
        </p:nvSpPr>
        <p:spPr>
          <a:xfrm>
            <a:off x="11633772" y="5718961"/>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1" name="Google Shape;1211;p15"/>
          <p:cNvSpPr/>
          <p:nvPr/>
        </p:nvSpPr>
        <p:spPr>
          <a:xfrm>
            <a:off x="9535651" y="6661045"/>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2" name="Google Shape;1212;p15"/>
          <p:cNvSpPr/>
          <p:nvPr/>
        </p:nvSpPr>
        <p:spPr>
          <a:xfrm>
            <a:off x="10735057" y="600016"/>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3" name="Google Shape;1213;p15"/>
          <p:cNvSpPr/>
          <p:nvPr/>
        </p:nvSpPr>
        <p:spPr>
          <a:xfrm>
            <a:off x="9485605" y="469457"/>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4" name="Google Shape;1214;p15"/>
          <p:cNvSpPr/>
          <p:nvPr/>
        </p:nvSpPr>
        <p:spPr>
          <a:xfrm>
            <a:off x="9348801" y="124752"/>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5" name="Google Shape;1215;p15"/>
          <p:cNvSpPr/>
          <p:nvPr/>
        </p:nvSpPr>
        <p:spPr>
          <a:xfrm>
            <a:off x="11641850" y="911064"/>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6" name="Google Shape;1216;p15"/>
          <p:cNvSpPr/>
          <p:nvPr/>
        </p:nvSpPr>
        <p:spPr>
          <a:xfrm>
            <a:off x="11896241" y="2351880"/>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7" name="Google Shape;1217;p15"/>
          <p:cNvSpPr/>
          <p:nvPr/>
        </p:nvSpPr>
        <p:spPr>
          <a:xfrm>
            <a:off x="11957347" y="1589531"/>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8" name="Google Shape;1218;p15"/>
          <p:cNvSpPr/>
          <p:nvPr/>
        </p:nvSpPr>
        <p:spPr>
          <a:xfrm>
            <a:off x="11211469" y="1283344"/>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9" name="Google Shape;1219;p15"/>
          <p:cNvSpPr/>
          <p:nvPr/>
        </p:nvSpPr>
        <p:spPr>
          <a:xfrm>
            <a:off x="10799353" y="857379"/>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0" name="Google Shape;1220;p15"/>
          <p:cNvSpPr/>
          <p:nvPr/>
        </p:nvSpPr>
        <p:spPr>
          <a:xfrm>
            <a:off x="10230412" y="672324"/>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1" name="Google Shape;1221;p15"/>
          <p:cNvSpPr/>
          <p:nvPr/>
        </p:nvSpPr>
        <p:spPr>
          <a:xfrm>
            <a:off x="8769096" y="155465"/>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2" name="Google Shape;1222;p15"/>
          <p:cNvSpPr/>
          <p:nvPr/>
        </p:nvSpPr>
        <p:spPr>
          <a:xfrm>
            <a:off x="10869469" y="369319"/>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3" name="Google Shape;1223;p15"/>
          <p:cNvSpPr/>
          <p:nvPr/>
        </p:nvSpPr>
        <p:spPr>
          <a:xfrm>
            <a:off x="10161598" y="6644173"/>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4" name="Google Shape;1224;p15"/>
          <p:cNvSpPr/>
          <p:nvPr/>
        </p:nvSpPr>
        <p:spPr>
          <a:xfrm>
            <a:off x="11155417" y="5526056"/>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5" name="Google Shape;1225;p15"/>
          <p:cNvSpPr/>
          <p:nvPr/>
        </p:nvSpPr>
        <p:spPr>
          <a:xfrm>
            <a:off x="12003066" y="6139554"/>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6" name="Google Shape;1226;p15"/>
          <p:cNvSpPr/>
          <p:nvPr/>
        </p:nvSpPr>
        <p:spPr>
          <a:xfrm>
            <a:off x="2914320" y="6667032"/>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7" name="Google Shape;1227;p15"/>
          <p:cNvSpPr/>
          <p:nvPr/>
        </p:nvSpPr>
        <p:spPr>
          <a:xfrm>
            <a:off x="1121607" y="5194774"/>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8" name="Google Shape;1228;p15"/>
          <p:cNvSpPr/>
          <p:nvPr/>
        </p:nvSpPr>
        <p:spPr>
          <a:xfrm>
            <a:off x="573202" y="4180809"/>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9" name="Google Shape;1229;p15"/>
          <p:cNvSpPr/>
          <p:nvPr/>
        </p:nvSpPr>
        <p:spPr>
          <a:xfrm>
            <a:off x="94183" y="3055378"/>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0" name="Google Shape;1230;p15"/>
          <p:cNvSpPr/>
          <p:nvPr/>
        </p:nvSpPr>
        <p:spPr>
          <a:xfrm>
            <a:off x="3817358" y="6671778"/>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1" name="Google Shape;1231;p15"/>
          <p:cNvSpPr/>
          <p:nvPr/>
        </p:nvSpPr>
        <p:spPr>
          <a:xfrm>
            <a:off x="2453754" y="5752553"/>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2" name="Google Shape;1232;p15"/>
          <p:cNvSpPr/>
          <p:nvPr/>
        </p:nvSpPr>
        <p:spPr>
          <a:xfrm>
            <a:off x="562243" y="683492"/>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3" name="Google Shape;1233;p15"/>
          <p:cNvSpPr/>
          <p:nvPr/>
        </p:nvSpPr>
        <p:spPr>
          <a:xfrm>
            <a:off x="268986" y="1283343"/>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4" name="Google Shape;1234;p15"/>
          <p:cNvSpPr/>
          <p:nvPr/>
        </p:nvSpPr>
        <p:spPr>
          <a:xfrm>
            <a:off x="2335517" y="92150"/>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5" name="Google Shape;1235;p15"/>
          <p:cNvSpPr txBox="1"/>
          <p:nvPr>
            <p:ph idx="12" type="sldNum"/>
          </p:nvPr>
        </p:nvSpPr>
        <p:spPr>
          <a:xfrm>
            <a:off x="11530798" y="114100"/>
            <a:ext cx="6366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sz="2000">
                <a:solidFill>
                  <a:srgbClr val="000205"/>
                </a:solidFill>
              </a:defRPr>
            </a:lvl1pPr>
            <a:lvl2pPr indent="0" lvl="1" marL="0" rtl="0" algn="ctr">
              <a:spcBef>
                <a:spcPts val="0"/>
              </a:spcBef>
              <a:buNone/>
              <a:defRPr sz="2000">
                <a:solidFill>
                  <a:srgbClr val="000205"/>
                </a:solidFill>
              </a:defRPr>
            </a:lvl2pPr>
            <a:lvl3pPr indent="0" lvl="2" marL="0" rtl="0" algn="ctr">
              <a:spcBef>
                <a:spcPts val="0"/>
              </a:spcBef>
              <a:buNone/>
              <a:defRPr sz="2000">
                <a:solidFill>
                  <a:srgbClr val="000205"/>
                </a:solidFill>
              </a:defRPr>
            </a:lvl3pPr>
            <a:lvl4pPr indent="0" lvl="3" marL="0" rtl="0" algn="ctr">
              <a:spcBef>
                <a:spcPts val="0"/>
              </a:spcBef>
              <a:buNone/>
              <a:defRPr sz="2000">
                <a:solidFill>
                  <a:srgbClr val="000205"/>
                </a:solidFill>
              </a:defRPr>
            </a:lvl4pPr>
            <a:lvl5pPr indent="0" lvl="4" marL="0" rtl="0" algn="ctr">
              <a:spcBef>
                <a:spcPts val="0"/>
              </a:spcBef>
              <a:buNone/>
              <a:defRPr sz="2000">
                <a:solidFill>
                  <a:srgbClr val="000205"/>
                </a:solidFill>
              </a:defRPr>
            </a:lvl5pPr>
            <a:lvl6pPr indent="0" lvl="5" marL="0" rtl="0" algn="ctr">
              <a:spcBef>
                <a:spcPts val="0"/>
              </a:spcBef>
              <a:buNone/>
              <a:defRPr sz="2000">
                <a:solidFill>
                  <a:srgbClr val="000205"/>
                </a:solidFill>
              </a:defRPr>
            </a:lvl6pPr>
            <a:lvl7pPr indent="0" lvl="6" marL="0" rtl="0" algn="ctr">
              <a:spcBef>
                <a:spcPts val="0"/>
              </a:spcBef>
              <a:buNone/>
              <a:defRPr sz="2000">
                <a:solidFill>
                  <a:srgbClr val="000205"/>
                </a:solidFill>
              </a:defRPr>
            </a:lvl7pPr>
            <a:lvl8pPr indent="0" lvl="7" marL="0" rtl="0" algn="ctr">
              <a:spcBef>
                <a:spcPts val="0"/>
              </a:spcBef>
              <a:buNone/>
              <a:defRPr sz="2000">
                <a:solidFill>
                  <a:srgbClr val="000205"/>
                </a:solidFill>
              </a:defRPr>
            </a:lvl8pPr>
            <a:lvl9pPr indent="0" lvl="8" marL="0" rtl="0" algn="ctr">
              <a:spcBef>
                <a:spcPts val="0"/>
              </a:spcBef>
              <a:buNone/>
              <a:defRPr sz="2000">
                <a:solidFill>
                  <a:srgbClr val="000205"/>
                </a:solidFill>
              </a:defRPr>
            </a:lvl9pPr>
          </a:lstStyle>
          <a:p>
            <a:pPr indent="0" lvl="0" marL="0" rtl="0" algn="ctr">
              <a:spcBef>
                <a:spcPts val="0"/>
              </a:spcBef>
              <a:spcAft>
                <a:spcPts val="0"/>
              </a:spcAft>
              <a:buNone/>
            </a:pPr>
            <a:fld id="{00000000-1234-1234-1234-123412341234}" type="slidenum">
              <a:rPr lang="en-US"/>
              <a:t>‹#›</a:t>
            </a:fld>
            <a:endParaRPr/>
          </a:p>
        </p:txBody>
      </p:sp>
      <p:sp>
        <p:nvSpPr>
          <p:cNvPr id="1236" name="Google Shape;1236;p15"/>
          <p:cNvSpPr/>
          <p:nvPr/>
        </p:nvSpPr>
        <p:spPr>
          <a:xfrm>
            <a:off x="11956633" y="4768883"/>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7" name="Google Shape;1237;p15"/>
          <p:cNvSpPr/>
          <p:nvPr/>
        </p:nvSpPr>
        <p:spPr>
          <a:xfrm>
            <a:off x="11826238" y="4378631"/>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238" name="Google Shape;1238;p15"/>
          <p:cNvGrpSpPr/>
          <p:nvPr/>
        </p:nvGrpSpPr>
        <p:grpSpPr>
          <a:xfrm>
            <a:off x="2791177" y="6442938"/>
            <a:ext cx="8870011" cy="292500"/>
            <a:chOff x="4463364" y="4712013"/>
            <a:chExt cx="8870011" cy="292500"/>
          </a:xfrm>
        </p:grpSpPr>
        <p:sp>
          <p:nvSpPr>
            <p:cNvPr id="1239" name="Google Shape;1239;p15"/>
            <p:cNvSpPr/>
            <p:nvPr/>
          </p:nvSpPr>
          <p:spPr>
            <a:xfrm rot="5400000">
              <a:off x="5204082" y="3971295"/>
              <a:ext cx="292500" cy="1773936"/>
            </a:xfrm>
            <a:prstGeom prst="flowChartOffpageConnector">
              <a:avLst/>
            </a:prstGeom>
            <a:solidFill>
              <a:schemeClr val="l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0" name="Google Shape;1240;p15"/>
            <p:cNvSpPr/>
            <p:nvPr/>
          </p:nvSpPr>
          <p:spPr>
            <a:xfrm rot="5400000">
              <a:off x="6623307" y="3971295"/>
              <a:ext cx="292500" cy="1773936"/>
            </a:xfrm>
            <a:prstGeom prst="flowChartOffpageConnector">
              <a:avLst/>
            </a:prstGeom>
            <a:solidFill>
              <a:schemeClr val="l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1" name="Google Shape;1241;p15"/>
            <p:cNvSpPr/>
            <p:nvPr/>
          </p:nvSpPr>
          <p:spPr>
            <a:xfrm rot="5400000">
              <a:off x="8037757" y="3971295"/>
              <a:ext cx="292500" cy="1773936"/>
            </a:xfrm>
            <a:prstGeom prst="flowChartOffpageConnector">
              <a:avLst/>
            </a:prstGeom>
            <a:solidFill>
              <a:schemeClr val="l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2" name="Google Shape;1242;p15"/>
            <p:cNvSpPr/>
            <p:nvPr/>
          </p:nvSpPr>
          <p:spPr>
            <a:xfrm rot="5400000">
              <a:off x="9461732" y="3971295"/>
              <a:ext cx="292500" cy="1773936"/>
            </a:xfrm>
            <a:prstGeom prst="flowChartOffpageConnector">
              <a:avLst/>
            </a:prstGeom>
            <a:solidFill>
              <a:schemeClr val="l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3" name="Google Shape;1243;p15"/>
            <p:cNvSpPr/>
            <p:nvPr/>
          </p:nvSpPr>
          <p:spPr>
            <a:xfrm rot="5400000">
              <a:off x="10871432" y="3971295"/>
              <a:ext cx="292500" cy="1773936"/>
            </a:xfrm>
            <a:prstGeom prst="flowChartOffpageConnector">
              <a:avLst/>
            </a:prstGeom>
            <a:solidFill>
              <a:schemeClr val="accen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44" name="Google Shape;1244;p15"/>
            <p:cNvSpPr/>
            <p:nvPr/>
          </p:nvSpPr>
          <p:spPr>
            <a:xfrm rot="5400000">
              <a:off x="12300157" y="3971295"/>
              <a:ext cx="292500" cy="1773936"/>
            </a:xfrm>
            <a:prstGeom prst="flowChartOffpageConnector">
              <a:avLst/>
            </a:prstGeom>
            <a:solidFill>
              <a:schemeClr val="accen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245" name="Google Shape;1245;p15"/>
          <p:cNvSpPr txBox="1"/>
          <p:nvPr/>
        </p:nvSpPr>
        <p:spPr>
          <a:xfrm>
            <a:off x="9977175" y="6411975"/>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3"/>
                </a:solidFill>
                <a:latin typeface="Calibri"/>
                <a:ea typeface="Calibri"/>
                <a:cs typeface="Calibri"/>
                <a:sym typeface="Calibri"/>
              </a:rPr>
              <a:t>Project Planning</a:t>
            </a:r>
            <a:endParaRPr b="1" sz="1000">
              <a:solidFill>
                <a:schemeClr val="accent3"/>
              </a:solidFill>
              <a:latin typeface="Calibri"/>
              <a:ea typeface="Calibri"/>
              <a:cs typeface="Calibri"/>
              <a:sym typeface="Calibri"/>
            </a:endParaRPr>
          </a:p>
        </p:txBody>
      </p:sp>
      <p:sp>
        <p:nvSpPr>
          <p:cNvPr id="1246" name="Google Shape;1246;p15"/>
          <p:cNvSpPr txBox="1"/>
          <p:nvPr/>
        </p:nvSpPr>
        <p:spPr>
          <a:xfrm>
            <a:off x="2739475" y="6411963"/>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5"/>
                </a:solidFill>
                <a:latin typeface="Calibri"/>
                <a:ea typeface="Calibri"/>
                <a:cs typeface="Calibri"/>
                <a:sym typeface="Calibri"/>
              </a:rPr>
              <a:t>Purpose &amp; Objectives</a:t>
            </a:r>
            <a:endParaRPr b="1" sz="1000">
              <a:solidFill>
                <a:schemeClr val="accent5"/>
              </a:solidFill>
              <a:latin typeface="Calibri"/>
              <a:ea typeface="Calibri"/>
              <a:cs typeface="Calibri"/>
              <a:sym typeface="Calibri"/>
            </a:endParaRPr>
          </a:p>
        </p:txBody>
      </p:sp>
      <p:sp>
        <p:nvSpPr>
          <p:cNvPr id="1247" name="Google Shape;1247;p15"/>
          <p:cNvSpPr txBox="1"/>
          <p:nvPr/>
        </p:nvSpPr>
        <p:spPr>
          <a:xfrm>
            <a:off x="4163475" y="6411963"/>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5"/>
                </a:solidFill>
                <a:latin typeface="Calibri"/>
                <a:ea typeface="Calibri"/>
                <a:cs typeface="Calibri"/>
                <a:sym typeface="Calibri"/>
              </a:rPr>
              <a:t>Design Solution</a:t>
            </a:r>
            <a:endParaRPr b="1" sz="1000">
              <a:solidFill>
                <a:schemeClr val="accent5"/>
              </a:solidFill>
              <a:latin typeface="Calibri"/>
              <a:ea typeface="Calibri"/>
              <a:cs typeface="Calibri"/>
              <a:sym typeface="Calibri"/>
            </a:endParaRPr>
          </a:p>
        </p:txBody>
      </p:sp>
      <p:sp>
        <p:nvSpPr>
          <p:cNvPr id="1248" name="Google Shape;1248;p15"/>
          <p:cNvSpPr txBox="1"/>
          <p:nvPr/>
        </p:nvSpPr>
        <p:spPr>
          <a:xfrm>
            <a:off x="5569850" y="6411950"/>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5"/>
                </a:solidFill>
                <a:latin typeface="Calibri"/>
                <a:ea typeface="Calibri"/>
                <a:cs typeface="Calibri"/>
                <a:sym typeface="Calibri"/>
              </a:rPr>
              <a:t>CPEs &amp; Risks</a:t>
            </a:r>
            <a:endParaRPr b="1" sz="1000">
              <a:solidFill>
                <a:schemeClr val="accent5"/>
              </a:solidFill>
              <a:latin typeface="Calibri"/>
              <a:ea typeface="Calibri"/>
              <a:cs typeface="Calibri"/>
              <a:sym typeface="Calibri"/>
            </a:endParaRPr>
          </a:p>
        </p:txBody>
      </p:sp>
      <p:sp>
        <p:nvSpPr>
          <p:cNvPr id="1249" name="Google Shape;1249;p15"/>
          <p:cNvSpPr txBox="1"/>
          <p:nvPr/>
        </p:nvSpPr>
        <p:spPr>
          <a:xfrm>
            <a:off x="6992438" y="6411950"/>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5"/>
                </a:solidFill>
                <a:latin typeface="Calibri"/>
                <a:ea typeface="Calibri"/>
                <a:cs typeface="Calibri"/>
                <a:sym typeface="Calibri"/>
              </a:rPr>
              <a:t>Design Requirements</a:t>
            </a:r>
            <a:endParaRPr b="1" sz="1000">
              <a:solidFill>
                <a:schemeClr val="accent5"/>
              </a:solidFill>
              <a:latin typeface="Calibri"/>
              <a:ea typeface="Calibri"/>
              <a:cs typeface="Calibri"/>
              <a:sym typeface="Calibri"/>
            </a:endParaRPr>
          </a:p>
        </p:txBody>
      </p:sp>
      <p:sp>
        <p:nvSpPr>
          <p:cNvPr id="1250" name="Google Shape;1250;p15"/>
          <p:cNvSpPr txBox="1"/>
          <p:nvPr/>
        </p:nvSpPr>
        <p:spPr>
          <a:xfrm>
            <a:off x="8405875" y="6411975"/>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3"/>
                </a:solidFill>
                <a:latin typeface="Calibri"/>
                <a:ea typeface="Calibri"/>
                <a:cs typeface="Calibri"/>
                <a:sym typeface="Calibri"/>
              </a:rPr>
              <a:t>Verification/Validation</a:t>
            </a:r>
            <a:endParaRPr b="1" sz="1000">
              <a:solidFill>
                <a:schemeClr val="accent3"/>
              </a:solidFill>
              <a:latin typeface="Calibri"/>
              <a:ea typeface="Calibri"/>
              <a:cs typeface="Calibri"/>
              <a:sym typeface="Calibri"/>
            </a:endParaRPr>
          </a:p>
        </p:txBody>
      </p:sp>
      <p:pic>
        <p:nvPicPr>
          <p:cNvPr descr="Icon&#10;&#10;Description automatically generated" id="1251" name="Google Shape;1251;p15"/>
          <p:cNvPicPr preferRelativeResize="0"/>
          <p:nvPr/>
        </p:nvPicPr>
        <p:blipFill rotWithShape="1">
          <a:blip r:embed="rId3">
            <a:alphaModFix/>
          </a:blip>
          <a:srcRect b="0" l="0" r="0" t="0"/>
          <a:stretch/>
        </p:blipFill>
        <p:spPr>
          <a:xfrm rot="-2700000">
            <a:off x="11562038" y="5959222"/>
            <a:ext cx="1259940" cy="1259940"/>
          </a:xfrm>
          <a:prstGeom prst="rect">
            <a:avLst/>
          </a:prstGeom>
          <a:noFill/>
          <a:ln>
            <a:noFill/>
          </a:ln>
        </p:spPr>
      </p:pic>
      <p:pic>
        <p:nvPicPr>
          <p:cNvPr id="1252" name="Google Shape;1252;p15">
            <a:hlinkClick action="ppaction://hlinksldjump" r:id="rId5"/>
          </p:cNvPr>
          <p:cNvPicPr preferRelativeResize="0"/>
          <p:nvPr/>
        </p:nvPicPr>
        <p:blipFill>
          <a:blip r:embed="rId6">
            <a:alphaModFix/>
          </a:blip>
          <a:stretch>
            <a:fillRect/>
          </a:stretch>
        </p:blipFill>
        <p:spPr>
          <a:xfrm>
            <a:off x="187150" y="5718825"/>
            <a:ext cx="941690" cy="9633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175"/>
                                        </p:tgtEl>
                                        <p:attrNameLst>
                                          <p:attrName>style.visibility</p:attrName>
                                        </p:attrNameLst>
                                      </p:cBhvr>
                                      <p:to>
                                        <p:strVal val="visible"/>
                                      </p:to>
                                    </p:set>
                                    <p:animEffect filter="fade" transition="in">
                                      <p:cBhvr>
                                        <p:cTn dur="1000"/>
                                        <p:tgtEl>
                                          <p:spTgt spid="11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ification and Validation One Column">
  <p:cSld name="Title and Content_1_1_1_1">
    <p:spTree>
      <p:nvGrpSpPr>
        <p:cNvPr id="1253" name="Shape 1253"/>
        <p:cNvGrpSpPr/>
        <p:nvPr/>
      </p:nvGrpSpPr>
      <p:grpSpPr>
        <a:xfrm>
          <a:off x="0" y="0"/>
          <a:ext cx="0" cy="0"/>
          <a:chOff x="0" y="0"/>
          <a:chExt cx="0" cy="0"/>
        </a:xfrm>
      </p:grpSpPr>
      <p:sp>
        <p:nvSpPr>
          <p:cNvPr id="1254" name="Google Shape;1254;p16"/>
          <p:cNvSpPr/>
          <p:nvPr/>
        </p:nvSpPr>
        <p:spPr>
          <a:xfrm>
            <a:off x="8027978" y="-882496"/>
            <a:ext cx="5350933" cy="3219551"/>
          </a:xfrm>
          <a:custGeom>
            <a:rect b="b" l="l" r="r" t="t"/>
            <a:pathLst>
              <a:path extrusionOk="0" h="3219551" w="5350933">
                <a:moveTo>
                  <a:pt x="382595" y="539595"/>
                </a:moveTo>
                <a:cubicBezTo>
                  <a:pt x="-379405" y="666595"/>
                  <a:pt x="192096" y="712632"/>
                  <a:pt x="430221" y="806295"/>
                </a:cubicBezTo>
                <a:cubicBezTo>
                  <a:pt x="582621" y="957108"/>
                  <a:pt x="1381133" y="1107920"/>
                  <a:pt x="1801820" y="1206345"/>
                </a:cubicBezTo>
                <a:cubicBezTo>
                  <a:pt x="2222507" y="1304770"/>
                  <a:pt x="2667008" y="1269845"/>
                  <a:pt x="2954345" y="1396845"/>
                </a:cubicBezTo>
                <a:cubicBezTo>
                  <a:pt x="3241683" y="1523845"/>
                  <a:pt x="3435358" y="1692120"/>
                  <a:pt x="3525845" y="1968345"/>
                </a:cubicBezTo>
                <a:cubicBezTo>
                  <a:pt x="3616332" y="2244570"/>
                  <a:pt x="3338520" y="2868458"/>
                  <a:pt x="3497270" y="3054195"/>
                </a:cubicBezTo>
                <a:cubicBezTo>
                  <a:pt x="3656020" y="3239932"/>
                  <a:pt x="4238633" y="3295495"/>
                  <a:pt x="4478345" y="3082770"/>
                </a:cubicBezTo>
                <a:cubicBezTo>
                  <a:pt x="4718058" y="2870045"/>
                  <a:pt x="4806957" y="2293783"/>
                  <a:pt x="4935545" y="1777845"/>
                </a:cubicBezTo>
                <a:cubicBezTo>
                  <a:pt x="5064133" y="1261907"/>
                  <a:pt x="5761045" y="250670"/>
                  <a:pt x="5002220" y="44295"/>
                </a:cubicBezTo>
                <a:cubicBezTo>
                  <a:pt x="4243395" y="-162080"/>
                  <a:pt x="1144595" y="412595"/>
                  <a:pt x="382595" y="539595"/>
                </a:cubicBezTo>
                <a:close/>
              </a:path>
            </a:pathLst>
          </a:custGeom>
          <a:solidFill>
            <a:srgbClr val="071B3B">
              <a:alpha val="2471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5" name="Google Shape;1255;p16"/>
          <p:cNvSpPr/>
          <p:nvPr/>
        </p:nvSpPr>
        <p:spPr>
          <a:xfrm>
            <a:off x="9601652" y="-684040"/>
            <a:ext cx="3590514" cy="2955600"/>
          </a:xfrm>
          <a:custGeom>
            <a:rect b="b" l="l" r="r" t="t"/>
            <a:pathLst>
              <a:path extrusionOk="0" h="2955600" w="3590514">
                <a:moveTo>
                  <a:pt x="1123499" y="36340"/>
                </a:moveTo>
                <a:cubicBezTo>
                  <a:pt x="637724" y="87140"/>
                  <a:pt x="88449" y="463378"/>
                  <a:pt x="9074" y="655465"/>
                </a:cubicBezTo>
                <a:cubicBezTo>
                  <a:pt x="-70301" y="847552"/>
                  <a:pt x="390074" y="1038053"/>
                  <a:pt x="647249" y="1188865"/>
                </a:cubicBezTo>
                <a:cubicBezTo>
                  <a:pt x="904424" y="1339677"/>
                  <a:pt x="1321937" y="1320628"/>
                  <a:pt x="1552124" y="1560340"/>
                </a:cubicBezTo>
                <a:cubicBezTo>
                  <a:pt x="1782311" y="1800052"/>
                  <a:pt x="1736274" y="2422353"/>
                  <a:pt x="2028374" y="2627140"/>
                </a:cubicBezTo>
                <a:cubicBezTo>
                  <a:pt x="2320474" y="2831927"/>
                  <a:pt x="3071362" y="3155777"/>
                  <a:pt x="3304724" y="2789065"/>
                </a:cubicBezTo>
                <a:cubicBezTo>
                  <a:pt x="3538086" y="2422353"/>
                  <a:pt x="3746049" y="934865"/>
                  <a:pt x="3428549" y="426865"/>
                </a:cubicBezTo>
                <a:cubicBezTo>
                  <a:pt x="3107874" y="-90660"/>
                  <a:pt x="1609274" y="-14460"/>
                  <a:pt x="1123499" y="36340"/>
                </a:cubicBezTo>
                <a:close/>
              </a:path>
            </a:pathLst>
          </a:custGeom>
          <a:solidFill>
            <a:srgbClr val="250167">
              <a:alpha val="305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6" name="Google Shape;1256;p16"/>
          <p:cNvSpPr/>
          <p:nvPr/>
        </p:nvSpPr>
        <p:spPr>
          <a:xfrm>
            <a:off x="9896868" y="-180446"/>
            <a:ext cx="3380662" cy="2563740"/>
          </a:xfrm>
          <a:custGeom>
            <a:rect b="b" l="l" r="r" t="t"/>
            <a:pathLst>
              <a:path extrusionOk="0" h="2563740" w="3380662">
                <a:moveTo>
                  <a:pt x="504432" y="66147"/>
                </a:moveTo>
                <a:cubicBezTo>
                  <a:pt x="-11505" y="61385"/>
                  <a:pt x="-19443" y="113772"/>
                  <a:pt x="9132" y="199497"/>
                </a:cubicBezTo>
                <a:cubicBezTo>
                  <a:pt x="37707" y="285222"/>
                  <a:pt x="509195" y="386822"/>
                  <a:pt x="675882" y="580497"/>
                </a:cubicBezTo>
                <a:cubicBezTo>
                  <a:pt x="842570" y="774172"/>
                  <a:pt x="820345" y="1196447"/>
                  <a:pt x="1009257" y="1361547"/>
                </a:cubicBezTo>
                <a:cubicBezTo>
                  <a:pt x="1198169" y="1526647"/>
                  <a:pt x="1590282" y="1409172"/>
                  <a:pt x="1809357" y="1571097"/>
                </a:cubicBezTo>
                <a:cubicBezTo>
                  <a:pt x="2028432" y="1733022"/>
                  <a:pt x="1977632" y="2147361"/>
                  <a:pt x="2323707" y="2333098"/>
                </a:cubicBezTo>
                <a:cubicBezTo>
                  <a:pt x="2669782" y="2518835"/>
                  <a:pt x="3092057" y="2693460"/>
                  <a:pt x="3219057" y="2428347"/>
                </a:cubicBezTo>
                <a:cubicBezTo>
                  <a:pt x="3346057" y="2163234"/>
                  <a:pt x="3557195" y="621772"/>
                  <a:pt x="3104757" y="228072"/>
                </a:cubicBezTo>
                <a:cubicBezTo>
                  <a:pt x="2652319" y="-165628"/>
                  <a:pt x="1020369" y="70909"/>
                  <a:pt x="504432" y="66147"/>
                </a:cubicBezTo>
                <a:close/>
              </a:path>
            </a:pathLst>
          </a:custGeom>
          <a:solidFill>
            <a:srgbClr val="3C1373">
              <a:alpha val="305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7" name="Google Shape;1257;p16"/>
          <p:cNvSpPr/>
          <p:nvPr/>
        </p:nvSpPr>
        <p:spPr>
          <a:xfrm>
            <a:off x="-1938407" y="3426134"/>
            <a:ext cx="4847977" cy="4717657"/>
          </a:xfrm>
          <a:custGeom>
            <a:rect b="b" l="l" r="r" t="t"/>
            <a:pathLst>
              <a:path extrusionOk="0" h="4717657" w="4847977">
                <a:moveTo>
                  <a:pt x="290582" y="755341"/>
                </a:moveTo>
                <a:cubicBezTo>
                  <a:pt x="536644" y="63191"/>
                  <a:pt x="1533595" y="-73334"/>
                  <a:pt x="1909832" y="31441"/>
                </a:cubicBezTo>
                <a:cubicBezTo>
                  <a:pt x="2286069" y="136216"/>
                  <a:pt x="2279720" y="1074429"/>
                  <a:pt x="2548007" y="1383991"/>
                </a:cubicBezTo>
                <a:cubicBezTo>
                  <a:pt x="2816294" y="1693553"/>
                  <a:pt x="3211582" y="1645929"/>
                  <a:pt x="3519557" y="1888816"/>
                </a:cubicBezTo>
                <a:cubicBezTo>
                  <a:pt x="3827532" y="2131703"/>
                  <a:pt x="4222820" y="2393641"/>
                  <a:pt x="4395857" y="2841316"/>
                </a:cubicBezTo>
                <a:cubicBezTo>
                  <a:pt x="4568895" y="3288991"/>
                  <a:pt x="5218182" y="4351029"/>
                  <a:pt x="4557782" y="4574866"/>
                </a:cubicBezTo>
                <a:cubicBezTo>
                  <a:pt x="3897382" y="4798704"/>
                  <a:pt x="1144657" y="4820929"/>
                  <a:pt x="433457" y="4184341"/>
                </a:cubicBezTo>
                <a:cubicBezTo>
                  <a:pt x="-277743" y="3547754"/>
                  <a:pt x="44520" y="1447491"/>
                  <a:pt x="290582" y="755341"/>
                </a:cubicBezTo>
                <a:close/>
              </a:path>
            </a:pathLst>
          </a:custGeom>
          <a:solidFill>
            <a:srgbClr val="071B3B">
              <a:alpha val="2471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8" name="Google Shape;1258;p16"/>
          <p:cNvSpPr/>
          <p:nvPr/>
        </p:nvSpPr>
        <p:spPr>
          <a:xfrm rot="1971343">
            <a:off x="-1782808" y="4214064"/>
            <a:ext cx="5295829" cy="2853366"/>
          </a:xfrm>
          <a:custGeom>
            <a:rect b="b" l="l" r="r" t="t"/>
            <a:pathLst>
              <a:path extrusionOk="0" h="2853500" w="5296077">
                <a:moveTo>
                  <a:pt x="807796" y="2271947"/>
                </a:moveTo>
                <a:cubicBezTo>
                  <a:pt x="213851" y="1996099"/>
                  <a:pt x="-39397" y="1566164"/>
                  <a:pt x="4936" y="1187590"/>
                </a:cubicBezTo>
                <a:cubicBezTo>
                  <a:pt x="49269" y="809016"/>
                  <a:pt x="804281" y="25862"/>
                  <a:pt x="1073795" y="502"/>
                </a:cubicBezTo>
                <a:cubicBezTo>
                  <a:pt x="1343309" y="-24858"/>
                  <a:pt x="1288012" y="918282"/>
                  <a:pt x="1622020" y="1035431"/>
                </a:cubicBezTo>
                <a:cubicBezTo>
                  <a:pt x="1956028" y="1152580"/>
                  <a:pt x="2705675" y="674370"/>
                  <a:pt x="3077842" y="703397"/>
                </a:cubicBezTo>
                <a:cubicBezTo>
                  <a:pt x="3450009" y="732424"/>
                  <a:pt x="3572320" y="1124325"/>
                  <a:pt x="3855021" y="1209591"/>
                </a:cubicBezTo>
                <a:cubicBezTo>
                  <a:pt x="4137722" y="1294857"/>
                  <a:pt x="4473803" y="1129510"/>
                  <a:pt x="4774051" y="1214995"/>
                </a:cubicBezTo>
                <a:cubicBezTo>
                  <a:pt x="5074299" y="1300480"/>
                  <a:pt x="5439305" y="1892066"/>
                  <a:pt x="5238397" y="2163347"/>
                </a:cubicBezTo>
                <a:cubicBezTo>
                  <a:pt x="5037489" y="2434628"/>
                  <a:pt x="4562380" y="2763306"/>
                  <a:pt x="3568605" y="2842681"/>
                </a:cubicBezTo>
                <a:cubicBezTo>
                  <a:pt x="2574830" y="2922056"/>
                  <a:pt x="1401741" y="2547795"/>
                  <a:pt x="807796" y="2271947"/>
                </a:cubicBezTo>
                <a:close/>
              </a:path>
            </a:pathLst>
          </a:custGeom>
          <a:solidFill>
            <a:srgbClr val="250167">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9" name="Google Shape;1259;p16"/>
          <p:cNvSpPr/>
          <p:nvPr/>
        </p:nvSpPr>
        <p:spPr>
          <a:xfrm flipH="1" rot="6012915">
            <a:off x="-1539436" y="3583477"/>
            <a:ext cx="4080925" cy="4671499"/>
          </a:xfrm>
          <a:custGeom>
            <a:rect b="b" l="l" r="r" t="t"/>
            <a:pathLst>
              <a:path extrusionOk="0" h="4667460" w="4077397">
                <a:moveTo>
                  <a:pt x="503713" y="361794"/>
                </a:moveTo>
                <a:cubicBezTo>
                  <a:pt x="767238" y="-236693"/>
                  <a:pt x="1314926" y="52232"/>
                  <a:pt x="1608613" y="209394"/>
                </a:cubicBezTo>
                <a:cubicBezTo>
                  <a:pt x="1902300" y="366556"/>
                  <a:pt x="1988474" y="1039934"/>
                  <a:pt x="2265838" y="1304769"/>
                </a:cubicBezTo>
                <a:cubicBezTo>
                  <a:pt x="2543202" y="1569604"/>
                  <a:pt x="3094729" y="1562722"/>
                  <a:pt x="3272795" y="1798407"/>
                </a:cubicBezTo>
                <a:cubicBezTo>
                  <a:pt x="3450861" y="2034092"/>
                  <a:pt x="3214669" y="2522623"/>
                  <a:pt x="3334234" y="2718879"/>
                </a:cubicBezTo>
                <a:cubicBezTo>
                  <a:pt x="3453799" y="2915135"/>
                  <a:pt x="4169270" y="2984938"/>
                  <a:pt x="4067525" y="3512571"/>
                </a:cubicBezTo>
                <a:cubicBezTo>
                  <a:pt x="3965780" y="4040204"/>
                  <a:pt x="1976414" y="4502619"/>
                  <a:pt x="1265404" y="4634114"/>
                </a:cubicBezTo>
                <a:cubicBezTo>
                  <a:pt x="554394" y="4765609"/>
                  <a:pt x="154411" y="4512372"/>
                  <a:pt x="27463" y="3800319"/>
                </a:cubicBezTo>
                <a:cubicBezTo>
                  <a:pt x="-99485" y="3088266"/>
                  <a:pt x="240188" y="960281"/>
                  <a:pt x="503713" y="361794"/>
                </a:cubicBezTo>
                <a:close/>
              </a:path>
            </a:pathLst>
          </a:custGeom>
          <a:solidFill>
            <a:srgbClr val="3C1373">
              <a:alpha val="30199"/>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1260" name="Google Shape;1260;p16"/>
          <p:cNvPicPr preferRelativeResize="0"/>
          <p:nvPr/>
        </p:nvPicPr>
        <p:blipFill rotWithShape="1">
          <a:blip r:embed="rId2">
            <a:alphaModFix/>
          </a:blip>
          <a:srcRect b="0" l="0" r="0" t="0"/>
          <a:stretch/>
        </p:blipFill>
        <p:spPr>
          <a:xfrm>
            <a:off x="-1750924" y="5172455"/>
            <a:ext cx="3501847" cy="3501847"/>
          </a:xfrm>
          <a:prstGeom prst="rect">
            <a:avLst/>
          </a:prstGeom>
          <a:noFill/>
          <a:ln>
            <a:noFill/>
          </a:ln>
        </p:spPr>
      </p:pic>
      <p:pic>
        <p:nvPicPr>
          <p:cNvPr descr="Icon&#10;&#10;Description automatically generated" id="1261" name="Google Shape;1261;p16"/>
          <p:cNvPicPr preferRelativeResize="0"/>
          <p:nvPr/>
        </p:nvPicPr>
        <p:blipFill rotWithShape="1">
          <a:blip r:embed="rId3">
            <a:alphaModFix/>
          </a:blip>
          <a:srcRect b="0" l="0" r="0" t="0"/>
          <a:stretch/>
        </p:blipFill>
        <p:spPr>
          <a:xfrm rot="-9000846">
            <a:off x="10805395" y="-190377"/>
            <a:ext cx="527846" cy="527846"/>
          </a:xfrm>
          <a:prstGeom prst="rect">
            <a:avLst/>
          </a:prstGeom>
          <a:noFill/>
          <a:ln>
            <a:noFill/>
          </a:ln>
        </p:spPr>
      </p:pic>
      <p:sp>
        <p:nvSpPr>
          <p:cNvPr id="1262" name="Google Shape;1262;p16"/>
          <p:cNvSpPr/>
          <p:nvPr/>
        </p:nvSpPr>
        <p:spPr>
          <a:xfrm>
            <a:off x="-73993" y="5157384"/>
            <a:ext cx="1771327" cy="963380"/>
          </a:xfrm>
          <a:custGeom>
            <a:rect b="b" l="l" r="r" t="t"/>
            <a:pathLst>
              <a:path extrusionOk="0" h="963380" w="1771327">
                <a:moveTo>
                  <a:pt x="186" y="23497"/>
                </a:moveTo>
                <a:cubicBezTo>
                  <a:pt x="-9982" y="25570"/>
                  <a:pt x="401381" y="-5088"/>
                  <a:pt x="578085" y="24217"/>
                </a:cubicBezTo>
                <a:cubicBezTo>
                  <a:pt x="754789" y="53522"/>
                  <a:pt x="906058" y="104888"/>
                  <a:pt x="1060412" y="199325"/>
                </a:cubicBezTo>
                <a:cubicBezTo>
                  <a:pt x="1214766" y="293762"/>
                  <a:pt x="1332232" y="412689"/>
                  <a:pt x="1428009" y="540031"/>
                </a:cubicBezTo>
                <a:cubicBezTo>
                  <a:pt x="1523786" y="667373"/>
                  <a:pt x="1550503" y="675865"/>
                  <a:pt x="1635076" y="963380"/>
                </a:cubicBezTo>
                <a:lnTo>
                  <a:pt x="1771327" y="922825"/>
                </a:lnTo>
                <a:cubicBezTo>
                  <a:pt x="1642054" y="592407"/>
                  <a:pt x="1388114" y="316736"/>
                  <a:pt x="1205270" y="211787"/>
                </a:cubicBezTo>
                <a:cubicBezTo>
                  <a:pt x="1022426" y="106838"/>
                  <a:pt x="839938" y="43159"/>
                  <a:pt x="639091" y="11777"/>
                </a:cubicBezTo>
                <a:cubicBezTo>
                  <a:pt x="438244" y="-19605"/>
                  <a:pt x="10354" y="21424"/>
                  <a:pt x="186" y="23497"/>
                </a:cubicBezTo>
                <a:close/>
              </a:path>
            </a:pathLst>
          </a:custGeom>
          <a:solidFill>
            <a:srgbClr val="7D2A99"/>
          </a:solidFill>
          <a:ln cap="flat" cmpd="sng" w="12700">
            <a:solidFill>
              <a:srgbClr val="7D2A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1263" name="Google Shape;1263;p16"/>
          <p:cNvPicPr preferRelativeResize="0"/>
          <p:nvPr/>
        </p:nvPicPr>
        <p:blipFill rotWithShape="1">
          <a:blip r:embed="rId4">
            <a:alphaModFix/>
          </a:blip>
          <a:srcRect b="0" l="0" r="0" t="0"/>
          <a:stretch/>
        </p:blipFill>
        <p:spPr>
          <a:xfrm rot="10800000">
            <a:off x="11299647" y="-892353"/>
            <a:ext cx="1784705" cy="1784705"/>
          </a:xfrm>
          <a:prstGeom prst="rect">
            <a:avLst/>
          </a:prstGeom>
          <a:noFill/>
          <a:ln>
            <a:noFill/>
          </a:ln>
        </p:spPr>
      </p:pic>
      <p:sp>
        <p:nvSpPr>
          <p:cNvPr id="1264" name="Google Shape;1264;p16"/>
          <p:cNvSpPr/>
          <p:nvPr/>
        </p:nvSpPr>
        <p:spPr>
          <a:xfrm rot="10800000">
            <a:off x="11084343" y="288280"/>
            <a:ext cx="1164648" cy="520225"/>
          </a:xfrm>
          <a:custGeom>
            <a:rect b="b" l="l" r="r" t="t"/>
            <a:pathLst>
              <a:path extrusionOk="0" h="963380" w="1771327">
                <a:moveTo>
                  <a:pt x="186" y="23497"/>
                </a:moveTo>
                <a:cubicBezTo>
                  <a:pt x="-9982" y="25570"/>
                  <a:pt x="401381" y="-5088"/>
                  <a:pt x="578085" y="24217"/>
                </a:cubicBezTo>
                <a:cubicBezTo>
                  <a:pt x="754789" y="53522"/>
                  <a:pt x="906058" y="104888"/>
                  <a:pt x="1060412" y="199325"/>
                </a:cubicBezTo>
                <a:cubicBezTo>
                  <a:pt x="1214766" y="293762"/>
                  <a:pt x="1332232" y="412689"/>
                  <a:pt x="1428009" y="540031"/>
                </a:cubicBezTo>
                <a:cubicBezTo>
                  <a:pt x="1523786" y="667373"/>
                  <a:pt x="1550503" y="675865"/>
                  <a:pt x="1635076" y="963380"/>
                </a:cubicBezTo>
                <a:lnTo>
                  <a:pt x="1771327" y="922825"/>
                </a:lnTo>
                <a:cubicBezTo>
                  <a:pt x="1642054" y="592407"/>
                  <a:pt x="1388114" y="316736"/>
                  <a:pt x="1205270" y="211787"/>
                </a:cubicBezTo>
                <a:cubicBezTo>
                  <a:pt x="1022426" y="106838"/>
                  <a:pt x="839938" y="43159"/>
                  <a:pt x="639091" y="11777"/>
                </a:cubicBezTo>
                <a:cubicBezTo>
                  <a:pt x="438244" y="-19605"/>
                  <a:pt x="10354" y="21424"/>
                  <a:pt x="186" y="23497"/>
                </a:cubicBezTo>
                <a:close/>
              </a:path>
            </a:pathLst>
          </a:custGeom>
          <a:solidFill>
            <a:srgbClr val="7D2A99"/>
          </a:solidFill>
          <a:ln cap="flat" cmpd="sng" w="12700">
            <a:solidFill>
              <a:srgbClr val="7D2A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1265" name="Google Shape;1265;p16"/>
          <p:cNvPicPr preferRelativeResize="0"/>
          <p:nvPr/>
        </p:nvPicPr>
        <p:blipFill rotWithShape="1">
          <a:blip r:embed="rId3">
            <a:alphaModFix/>
          </a:blip>
          <a:srcRect b="0" l="0" r="0" t="0"/>
          <a:stretch/>
        </p:blipFill>
        <p:spPr>
          <a:xfrm rot="1799997">
            <a:off x="1289150" y="6038360"/>
            <a:ext cx="923544" cy="923544"/>
          </a:xfrm>
          <a:prstGeom prst="rect">
            <a:avLst/>
          </a:prstGeom>
          <a:noFill/>
          <a:ln>
            <a:noFill/>
          </a:ln>
        </p:spPr>
      </p:pic>
      <p:sp>
        <p:nvSpPr>
          <p:cNvPr id="1266" name="Google Shape;1266;p16"/>
          <p:cNvSpPr txBox="1"/>
          <p:nvPr>
            <p:ph type="title"/>
          </p:nvPr>
        </p:nvSpPr>
        <p:spPr>
          <a:xfrm>
            <a:off x="702520" y="223754"/>
            <a:ext cx="103821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lt1"/>
              </a:buClr>
              <a:buSzPts val="4800"/>
              <a:buNone/>
              <a:defRPr b="1" sz="4800">
                <a:solidFill>
                  <a:schemeClr val="lt1"/>
                </a:solidFill>
              </a:defRPr>
            </a:lvl1pPr>
            <a:lvl2pPr lvl="1" rtl="0">
              <a:spcBef>
                <a:spcPts val="0"/>
              </a:spcBef>
              <a:spcAft>
                <a:spcPts val="0"/>
              </a:spcAft>
              <a:buClr>
                <a:schemeClr val="lt1"/>
              </a:buClr>
              <a:buSzPts val="1400"/>
              <a:buFont typeface="Calibri"/>
              <a:buNone/>
              <a:defRPr b="1">
                <a:solidFill>
                  <a:schemeClr val="lt1"/>
                </a:solidFill>
                <a:latin typeface="Calibri"/>
                <a:ea typeface="Calibri"/>
                <a:cs typeface="Calibri"/>
                <a:sym typeface="Calibri"/>
              </a:defRPr>
            </a:lvl2pPr>
            <a:lvl3pPr lvl="2" rtl="0">
              <a:spcBef>
                <a:spcPts val="0"/>
              </a:spcBef>
              <a:spcAft>
                <a:spcPts val="0"/>
              </a:spcAft>
              <a:buClr>
                <a:schemeClr val="lt1"/>
              </a:buClr>
              <a:buSzPts val="1400"/>
              <a:buFont typeface="Calibri"/>
              <a:buNone/>
              <a:defRPr b="1">
                <a:solidFill>
                  <a:schemeClr val="lt1"/>
                </a:solidFill>
                <a:latin typeface="Calibri"/>
                <a:ea typeface="Calibri"/>
                <a:cs typeface="Calibri"/>
                <a:sym typeface="Calibri"/>
              </a:defRPr>
            </a:lvl3pPr>
            <a:lvl4pPr lvl="3" rtl="0">
              <a:spcBef>
                <a:spcPts val="0"/>
              </a:spcBef>
              <a:spcAft>
                <a:spcPts val="0"/>
              </a:spcAft>
              <a:buClr>
                <a:schemeClr val="lt1"/>
              </a:buClr>
              <a:buSzPts val="1400"/>
              <a:buFont typeface="Calibri"/>
              <a:buNone/>
              <a:defRPr b="1">
                <a:solidFill>
                  <a:schemeClr val="lt1"/>
                </a:solidFill>
                <a:latin typeface="Calibri"/>
                <a:ea typeface="Calibri"/>
                <a:cs typeface="Calibri"/>
                <a:sym typeface="Calibri"/>
              </a:defRPr>
            </a:lvl4pPr>
            <a:lvl5pPr lvl="4" rtl="0">
              <a:spcBef>
                <a:spcPts val="0"/>
              </a:spcBef>
              <a:spcAft>
                <a:spcPts val="0"/>
              </a:spcAft>
              <a:buClr>
                <a:schemeClr val="lt1"/>
              </a:buClr>
              <a:buSzPts val="1400"/>
              <a:buFont typeface="Calibri"/>
              <a:buNone/>
              <a:defRPr b="1">
                <a:solidFill>
                  <a:schemeClr val="lt1"/>
                </a:solidFill>
                <a:latin typeface="Calibri"/>
                <a:ea typeface="Calibri"/>
                <a:cs typeface="Calibri"/>
                <a:sym typeface="Calibri"/>
              </a:defRPr>
            </a:lvl5pPr>
            <a:lvl6pPr lvl="5" rtl="0">
              <a:spcBef>
                <a:spcPts val="0"/>
              </a:spcBef>
              <a:spcAft>
                <a:spcPts val="0"/>
              </a:spcAft>
              <a:buClr>
                <a:schemeClr val="lt1"/>
              </a:buClr>
              <a:buSzPts val="1400"/>
              <a:buFont typeface="Calibri"/>
              <a:buNone/>
              <a:defRPr b="1">
                <a:solidFill>
                  <a:schemeClr val="lt1"/>
                </a:solidFill>
                <a:latin typeface="Calibri"/>
                <a:ea typeface="Calibri"/>
                <a:cs typeface="Calibri"/>
                <a:sym typeface="Calibri"/>
              </a:defRPr>
            </a:lvl6pPr>
            <a:lvl7pPr lvl="6" rtl="0">
              <a:spcBef>
                <a:spcPts val="0"/>
              </a:spcBef>
              <a:spcAft>
                <a:spcPts val="0"/>
              </a:spcAft>
              <a:buClr>
                <a:schemeClr val="lt1"/>
              </a:buClr>
              <a:buSzPts val="1400"/>
              <a:buFont typeface="Calibri"/>
              <a:buNone/>
              <a:defRPr b="1">
                <a:solidFill>
                  <a:schemeClr val="lt1"/>
                </a:solidFill>
                <a:latin typeface="Calibri"/>
                <a:ea typeface="Calibri"/>
                <a:cs typeface="Calibri"/>
                <a:sym typeface="Calibri"/>
              </a:defRPr>
            </a:lvl7pPr>
            <a:lvl8pPr lvl="7" rtl="0">
              <a:spcBef>
                <a:spcPts val="0"/>
              </a:spcBef>
              <a:spcAft>
                <a:spcPts val="0"/>
              </a:spcAft>
              <a:buClr>
                <a:schemeClr val="lt1"/>
              </a:buClr>
              <a:buSzPts val="1400"/>
              <a:buFont typeface="Calibri"/>
              <a:buNone/>
              <a:defRPr b="1">
                <a:solidFill>
                  <a:schemeClr val="lt1"/>
                </a:solidFill>
                <a:latin typeface="Calibri"/>
                <a:ea typeface="Calibri"/>
                <a:cs typeface="Calibri"/>
                <a:sym typeface="Calibri"/>
              </a:defRPr>
            </a:lvl8pPr>
            <a:lvl9pPr lvl="8" rtl="0">
              <a:spcBef>
                <a:spcPts val="0"/>
              </a:spcBef>
              <a:spcAft>
                <a:spcPts val="0"/>
              </a:spcAft>
              <a:buClr>
                <a:schemeClr val="lt1"/>
              </a:buClr>
              <a:buSzPts val="1400"/>
              <a:buFont typeface="Calibri"/>
              <a:buNone/>
              <a:defRPr b="1">
                <a:solidFill>
                  <a:schemeClr val="lt1"/>
                </a:solidFill>
                <a:latin typeface="Calibri"/>
                <a:ea typeface="Calibri"/>
                <a:cs typeface="Calibri"/>
                <a:sym typeface="Calibri"/>
              </a:defRPr>
            </a:lvl9pPr>
          </a:lstStyle>
          <a:p/>
        </p:txBody>
      </p:sp>
      <p:sp>
        <p:nvSpPr>
          <p:cNvPr id="1267" name="Google Shape;1267;p16"/>
          <p:cNvSpPr txBox="1"/>
          <p:nvPr>
            <p:ph idx="1" type="body"/>
          </p:nvPr>
        </p:nvSpPr>
        <p:spPr>
          <a:xfrm>
            <a:off x="1120129" y="1549318"/>
            <a:ext cx="9964500" cy="4432500"/>
          </a:xfrm>
          <a:prstGeom prst="rect">
            <a:avLst/>
          </a:prstGeom>
          <a:noFill/>
          <a:ln>
            <a:noFill/>
          </a:ln>
        </p:spPr>
        <p:txBody>
          <a:bodyPr anchorCtr="0" anchor="t" bIns="45700" lIns="91425" spcFirstLastPara="1" rIns="91425" wrap="square" tIns="45700">
            <a:normAutofit/>
          </a:bodyPr>
          <a:lstStyle>
            <a:lvl1pPr indent="-431800" lvl="0" marL="457200" rtl="0" algn="l">
              <a:lnSpc>
                <a:spcPct val="90000"/>
              </a:lnSpc>
              <a:spcBef>
                <a:spcPts val="1000"/>
              </a:spcBef>
              <a:spcAft>
                <a:spcPts val="0"/>
              </a:spcAft>
              <a:buClr>
                <a:schemeClr val="lt1"/>
              </a:buClr>
              <a:buSzPts val="3200"/>
              <a:buChar char="•"/>
              <a:defRPr b="1" sz="3200">
                <a:solidFill>
                  <a:schemeClr val="lt1"/>
                </a:solidFill>
                <a:latin typeface="Calibri"/>
                <a:ea typeface="Calibri"/>
                <a:cs typeface="Calibri"/>
                <a:sym typeface="Calibri"/>
              </a:defRPr>
            </a:lvl1pPr>
            <a:lvl2pPr indent="-406400" lvl="1" marL="914400" rtl="0" algn="l">
              <a:lnSpc>
                <a:spcPct val="90000"/>
              </a:lnSpc>
              <a:spcBef>
                <a:spcPts val="500"/>
              </a:spcBef>
              <a:spcAft>
                <a:spcPts val="0"/>
              </a:spcAft>
              <a:buClr>
                <a:schemeClr val="lt1"/>
              </a:buClr>
              <a:buSzPts val="2800"/>
              <a:buChar char="•"/>
              <a:defRPr b="1" sz="2800">
                <a:solidFill>
                  <a:schemeClr val="lt1"/>
                </a:solidFill>
                <a:latin typeface="Calibri"/>
                <a:ea typeface="Calibri"/>
                <a:cs typeface="Calibri"/>
                <a:sym typeface="Calibri"/>
              </a:defRPr>
            </a:lvl2pPr>
            <a:lvl3pPr indent="-381000" lvl="2" marL="1371600" rtl="0" algn="l">
              <a:lnSpc>
                <a:spcPct val="90000"/>
              </a:lnSpc>
              <a:spcBef>
                <a:spcPts val="500"/>
              </a:spcBef>
              <a:spcAft>
                <a:spcPts val="0"/>
              </a:spcAft>
              <a:buClr>
                <a:schemeClr val="lt1"/>
              </a:buClr>
              <a:buSzPts val="2400"/>
              <a:buChar char="•"/>
              <a:defRPr b="1" sz="2400">
                <a:solidFill>
                  <a:schemeClr val="lt1"/>
                </a:solidFill>
                <a:latin typeface="Calibri"/>
                <a:ea typeface="Calibri"/>
                <a:cs typeface="Calibri"/>
                <a:sym typeface="Calibri"/>
              </a:defRPr>
            </a:lvl3pPr>
            <a:lvl4pPr indent="-355600" lvl="3" marL="1828800" rtl="0" algn="l">
              <a:lnSpc>
                <a:spcPct val="90000"/>
              </a:lnSpc>
              <a:spcBef>
                <a:spcPts val="500"/>
              </a:spcBef>
              <a:spcAft>
                <a:spcPts val="0"/>
              </a:spcAft>
              <a:buClr>
                <a:schemeClr val="lt1"/>
              </a:buClr>
              <a:buSzPts val="2000"/>
              <a:buChar char="•"/>
              <a:defRPr b="1" sz="2000">
                <a:solidFill>
                  <a:schemeClr val="lt1"/>
                </a:solidFill>
                <a:latin typeface="Calibri"/>
                <a:ea typeface="Calibri"/>
                <a:cs typeface="Calibri"/>
                <a:sym typeface="Calibri"/>
              </a:defRPr>
            </a:lvl4pPr>
            <a:lvl5pPr indent="-355600" lvl="4" marL="2286000" rtl="0" algn="l">
              <a:lnSpc>
                <a:spcPct val="90000"/>
              </a:lnSpc>
              <a:spcBef>
                <a:spcPts val="500"/>
              </a:spcBef>
              <a:spcAft>
                <a:spcPts val="0"/>
              </a:spcAft>
              <a:buClr>
                <a:schemeClr val="lt1"/>
              </a:buClr>
              <a:buSzPts val="2000"/>
              <a:buChar char="•"/>
              <a:defRPr b="1" sz="2000">
                <a:solidFill>
                  <a:schemeClr val="lt1"/>
                </a:solidFill>
                <a:latin typeface="Calibri"/>
                <a:ea typeface="Calibri"/>
                <a:cs typeface="Calibri"/>
                <a:sym typeface="Calibri"/>
              </a:defRPr>
            </a:lvl5pPr>
            <a:lvl6pPr indent="-355600" lvl="5" marL="2743200" rtl="0" algn="l">
              <a:lnSpc>
                <a:spcPct val="90000"/>
              </a:lnSpc>
              <a:spcBef>
                <a:spcPts val="500"/>
              </a:spcBef>
              <a:spcAft>
                <a:spcPts val="0"/>
              </a:spcAft>
              <a:buClr>
                <a:schemeClr val="lt1"/>
              </a:buClr>
              <a:buSzPts val="2000"/>
              <a:buChar char="•"/>
              <a:defRPr sz="2000">
                <a:solidFill>
                  <a:schemeClr val="lt1"/>
                </a:solidFill>
              </a:defRPr>
            </a:lvl6pPr>
            <a:lvl7pPr indent="-355600" lvl="6" marL="3200400" rtl="0" algn="l">
              <a:lnSpc>
                <a:spcPct val="90000"/>
              </a:lnSpc>
              <a:spcBef>
                <a:spcPts val="500"/>
              </a:spcBef>
              <a:spcAft>
                <a:spcPts val="0"/>
              </a:spcAft>
              <a:buClr>
                <a:schemeClr val="lt1"/>
              </a:buClr>
              <a:buSzPts val="2000"/>
              <a:buChar char="•"/>
              <a:defRPr sz="2000">
                <a:solidFill>
                  <a:schemeClr val="lt1"/>
                </a:solidFill>
              </a:defRPr>
            </a:lvl7pPr>
            <a:lvl8pPr indent="-355600" lvl="7" marL="3657600" rtl="0" algn="l">
              <a:lnSpc>
                <a:spcPct val="90000"/>
              </a:lnSpc>
              <a:spcBef>
                <a:spcPts val="500"/>
              </a:spcBef>
              <a:spcAft>
                <a:spcPts val="0"/>
              </a:spcAft>
              <a:buClr>
                <a:schemeClr val="lt1"/>
              </a:buClr>
              <a:buSzPts val="2000"/>
              <a:buChar char="•"/>
              <a:defRPr sz="2000">
                <a:solidFill>
                  <a:schemeClr val="lt1"/>
                </a:solidFill>
              </a:defRPr>
            </a:lvl8pPr>
            <a:lvl9pPr indent="-355600" lvl="8" marL="4114800" rtl="0" algn="l">
              <a:lnSpc>
                <a:spcPct val="90000"/>
              </a:lnSpc>
              <a:spcBef>
                <a:spcPts val="500"/>
              </a:spcBef>
              <a:spcAft>
                <a:spcPts val="0"/>
              </a:spcAft>
              <a:buClr>
                <a:schemeClr val="lt1"/>
              </a:buClr>
              <a:buSzPts val="2000"/>
              <a:buChar char="•"/>
              <a:defRPr sz="2000">
                <a:solidFill>
                  <a:schemeClr val="lt1"/>
                </a:solidFill>
              </a:defRPr>
            </a:lvl9pPr>
          </a:lstStyle>
          <a:p/>
        </p:txBody>
      </p:sp>
      <p:sp>
        <p:nvSpPr>
          <p:cNvPr id="1268" name="Google Shape;1268;p16"/>
          <p:cNvSpPr/>
          <p:nvPr/>
        </p:nvSpPr>
        <p:spPr>
          <a:xfrm>
            <a:off x="351282" y="4693415"/>
            <a:ext cx="216900" cy="2169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9" name="Google Shape;1269;p16"/>
          <p:cNvSpPr/>
          <p:nvPr/>
        </p:nvSpPr>
        <p:spPr>
          <a:xfrm>
            <a:off x="11558304" y="1323093"/>
            <a:ext cx="216900" cy="2169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0" name="Google Shape;1270;p16"/>
          <p:cNvSpPr/>
          <p:nvPr/>
        </p:nvSpPr>
        <p:spPr>
          <a:xfrm>
            <a:off x="9726154" y="144020"/>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1" name="Google Shape;1271;p16"/>
          <p:cNvSpPr/>
          <p:nvPr/>
        </p:nvSpPr>
        <p:spPr>
          <a:xfrm>
            <a:off x="194243" y="4014195"/>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2" name="Google Shape;1272;p16"/>
          <p:cNvSpPr/>
          <p:nvPr/>
        </p:nvSpPr>
        <p:spPr>
          <a:xfrm>
            <a:off x="2551570" y="6501581"/>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3" name="Google Shape;1273;p16"/>
          <p:cNvSpPr/>
          <p:nvPr/>
        </p:nvSpPr>
        <p:spPr>
          <a:xfrm>
            <a:off x="11366899" y="5692997"/>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4" name="Google Shape;1274;p16"/>
          <p:cNvSpPr/>
          <p:nvPr/>
        </p:nvSpPr>
        <p:spPr>
          <a:xfrm>
            <a:off x="10455497" y="6479240"/>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5" name="Google Shape;1275;p16"/>
          <p:cNvSpPr/>
          <p:nvPr/>
        </p:nvSpPr>
        <p:spPr>
          <a:xfrm>
            <a:off x="234973" y="216916"/>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6" name="Google Shape;1276;p16"/>
          <p:cNvSpPr/>
          <p:nvPr/>
        </p:nvSpPr>
        <p:spPr>
          <a:xfrm>
            <a:off x="125359" y="474315"/>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7" name="Google Shape;1277;p16"/>
          <p:cNvSpPr/>
          <p:nvPr/>
        </p:nvSpPr>
        <p:spPr>
          <a:xfrm>
            <a:off x="2431931" y="6162415"/>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8" name="Google Shape;1278;p16"/>
          <p:cNvSpPr/>
          <p:nvPr/>
        </p:nvSpPr>
        <p:spPr>
          <a:xfrm>
            <a:off x="1456277" y="150570"/>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9" name="Google Shape;1279;p16"/>
          <p:cNvSpPr/>
          <p:nvPr/>
        </p:nvSpPr>
        <p:spPr>
          <a:xfrm>
            <a:off x="11347291" y="867903"/>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0" name="Google Shape;1280;p16"/>
          <p:cNvSpPr/>
          <p:nvPr/>
        </p:nvSpPr>
        <p:spPr>
          <a:xfrm>
            <a:off x="11301916" y="6162414"/>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1" name="Google Shape;1281;p16"/>
          <p:cNvSpPr/>
          <p:nvPr/>
        </p:nvSpPr>
        <p:spPr>
          <a:xfrm>
            <a:off x="11899208" y="6603603"/>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2" name="Google Shape;1282;p16"/>
          <p:cNvSpPr/>
          <p:nvPr/>
        </p:nvSpPr>
        <p:spPr>
          <a:xfrm>
            <a:off x="11764529" y="5607199"/>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3" name="Google Shape;1283;p16"/>
          <p:cNvSpPr/>
          <p:nvPr/>
        </p:nvSpPr>
        <p:spPr>
          <a:xfrm>
            <a:off x="10259339" y="6314519"/>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4" name="Google Shape;1284;p16"/>
          <p:cNvSpPr/>
          <p:nvPr/>
        </p:nvSpPr>
        <p:spPr>
          <a:xfrm>
            <a:off x="2863850" y="6238575"/>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5" name="Google Shape;1285;p16"/>
          <p:cNvSpPr/>
          <p:nvPr/>
        </p:nvSpPr>
        <p:spPr>
          <a:xfrm>
            <a:off x="1632534" y="5503196"/>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6" name="Google Shape;1286;p16"/>
          <p:cNvSpPr/>
          <p:nvPr/>
        </p:nvSpPr>
        <p:spPr>
          <a:xfrm>
            <a:off x="573201" y="4496417"/>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7" name="Google Shape;1287;p16"/>
          <p:cNvSpPr/>
          <p:nvPr/>
        </p:nvSpPr>
        <p:spPr>
          <a:xfrm>
            <a:off x="730074" y="5037218"/>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8" name="Google Shape;1288;p16"/>
          <p:cNvSpPr/>
          <p:nvPr/>
        </p:nvSpPr>
        <p:spPr>
          <a:xfrm>
            <a:off x="1138858" y="104850"/>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9" name="Google Shape;1289;p16"/>
          <p:cNvSpPr/>
          <p:nvPr/>
        </p:nvSpPr>
        <p:spPr>
          <a:xfrm>
            <a:off x="10010038" y="115010"/>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0" name="Google Shape;1290;p16"/>
          <p:cNvSpPr/>
          <p:nvPr/>
        </p:nvSpPr>
        <p:spPr>
          <a:xfrm>
            <a:off x="11046458" y="1043934"/>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1" name="Google Shape;1291;p16"/>
          <p:cNvSpPr/>
          <p:nvPr/>
        </p:nvSpPr>
        <p:spPr>
          <a:xfrm>
            <a:off x="11899859" y="2009134"/>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2" name="Google Shape;1292;p16"/>
          <p:cNvSpPr/>
          <p:nvPr/>
        </p:nvSpPr>
        <p:spPr>
          <a:xfrm>
            <a:off x="10640064" y="280625"/>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3" name="Google Shape;1293;p16"/>
          <p:cNvSpPr/>
          <p:nvPr/>
        </p:nvSpPr>
        <p:spPr>
          <a:xfrm>
            <a:off x="625003" y="183915"/>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4" name="Google Shape;1294;p16"/>
          <p:cNvSpPr/>
          <p:nvPr/>
        </p:nvSpPr>
        <p:spPr>
          <a:xfrm>
            <a:off x="1935111" y="263647"/>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5" name="Google Shape;1295;p16"/>
          <p:cNvSpPr/>
          <p:nvPr/>
        </p:nvSpPr>
        <p:spPr>
          <a:xfrm>
            <a:off x="135620" y="3728554"/>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6" name="Google Shape;1296;p16"/>
          <p:cNvSpPr/>
          <p:nvPr/>
        </p:nvSpPr>
        <p:spPr>
          <a:xfrm>
            <a:off x="827176" y="4712014"/>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7" name="Google Shape;1297;p16"/>
          <p:cNvSpPr/>
          <p:nvPr/>
        </p:nvSpPr>
        <p:spPr>
          <a:xfrm>
            <a:off x="1894740" y="6038073"/>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8" name="Google Shape;1298;p16"/>
          <p:cNvSpPr/>
          <p:nvPr/>
        </p:nvSpPr>
        <p:spPr>
          <a:xfrm>
            <a:off x="1730560" y="5033391"/>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9" name="Google Shape;1299;p16"/>
          <p:cNvSpPr/>
          <p:nvPr/>
        </p:nvSpPr>
        <p:spPr>
          <a:xfrm>
            <a:off x="3169534" y="6578172"/>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0" name="Google Shape;1300;p16"/>
          <p:cNvSpPr/>
          <p:nvPr/>
        </p:nvSpPr>
        <p:spPr>
          <a:xfrm>
            <a:off x="10722809" y="6018231"/>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1" name="Google Shape;1301;p16"/>
          <p:cNvSpPr/>
          <p:nvPr/>
        </p:nvSpPr>
        <p:spPr>
          <a:xfrm>
            <a:off x="11356984" y="6661046"/>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2" name="Google Shape;1302;p16"/>
          <p:cNvSpPr/>
          <p:nvPr/>
        </p:nvSpPr>
        <p:spPr>
          <a:xfrm>
            <a:off x="11633772" y="5718961"/>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3" name="Google Shape;1303;p16"/>
          <p:cNvSpPr/>
          <p:nvPr/>
        </p:nvSpPr>
        <p:spPr>
          <a:xfrm>
            <a:off x="11956633" y="4768883"/>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4" name="Google Shape;1304;p16"/>
          <p:cNvSpPr/>
          <p:nvPr/>
        </p:nvSpPr>
        <p:spPr>
          <a:xfrm>
            <a:off x="9535651" y="6661045"/>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5" name="Google Shape;1305;p16"/>
          <p:cNvSpPr/>
          <p:nvPr/>
        </p:nvSpPr>
        <p:spPr>
          <a:xfrm>
            <a:off x="10735057" y="600016"/>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6" name="Google Shape;1306;p16"/>
          <p:cNvSpPr/>
          <p:nvPr/>
        </p:nvSpPr>
        <p:spPr>
          <a:xfrm>
            <a:off x="9485605" y="469457"/>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7" name="Google Shape;1307;p16"/>
          <p:cNvSpPr/>
          <p:nvPr/>
        </p:nvSpPr>
        <p:spPr>
          <a:xfrm>
            <a:off x="9348801" y="124752"/>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8" name="Google Shape;1308;p16"/>
          <p:cNvSpPr/>
          <p:nvPr/>
        </p:nvSpPr>
        <p:spPr>
          <a:xfrm>
            <a:off x="11641850" y="911064"/>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9" name="Google Shape;1309;p16"/>
          <p:cNvSpPr/>
          <p:nvPr/>
        </p:nvSpPr>
        <p:spPr>
          <a:xfrm>
            <a:off x="11896241" y="2351880"/>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0" name="Google Shape;1310;p16"/>
          <p:cNvSpPr/>
          <p:nvPr/>
        </p:nvSpPr>
        <p:spPr>
          <a:xfrm>
            <a:off x="11957347" y="1589531"/>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1" name="Google Shape;1311;p16"/>
          <p:cNvSpPr/>
          <p:nvPr/>
        </p:nvSpPr>
        <p:spPr>
          <a:xfrm>
            <a:off x="11211469" y="1283344"/>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2" name="Google Shape;1312;p16"/>
          <p:cNvSpPr/>
          <p:nvPr/>
        </p:nvSpPr>
        <p:spPr>
          <a:xfrm>
            <a:off x="10799353" y="857379"/>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3" name="Google Shape;1313;p16"/>
          <p:cNvSpPr/>
          <p:nvPr/>
        </p:nvSpPr>
        <p:spPr>
          <a:xfrm>
            <a:off x="10230412" y="672324"/>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4" name="Google Shape;1314;p16"/>
          <p:cNvSpPr/>
          <p:nvPr/>
        </p:nvSpPr>
        <p:spPr>
          <a:xfrm>
            <a:off x="8769096" y="155465"/>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5" name="Google Shape;1315;p16"/>
          <p:cNvSpPr/>
          <p:nvPr/>
        </p:nvSpPr>
        <p:spPr>
          <a:xfrm>
            <a:off x="10869469" y="369319"/>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6" name="Google Shape;1316;p16"/>
          <p:cNvSpPr/>
          <p:nvPr/>
        </p:nvSpPr>
        <p:spPr>
          <a:xfrm>
            <a:off x="11826238" y="4378631"/>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7" name="Google Shape;1317;p16"/>
          <p:cNvSpPr/>
          <p:nvPr/>
        </p:nvSpPr>
        <p:spPr>
          <a:xfrm>
            <a:off x="10161598" y="6644173"/>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8" name="Google Shape;1318;p16"/>
          <p:cNvSpPr/>
          <p:nvPr/>
        </p:nvSpPr>
        <p:spPr>
          <a:xfrm>
            <a:off x="11155417" y="5526056"/>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9" name="Google Shape;1319;p16"/>
          <p:cNvSpPr/>
          <p:nvPr/>
        </p:nvSpPr>
        <p:spPr>
          <a:xfrm>
            <a:off x="12003066" y="6139554"/>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0" name="Google Shape;1320;p16"/>
          <p:cNvSpPr/>
          <p:nvPr/>
        </p:nvSpPr>
        <p:spPr>
          <a:xfrm>
            <a:off x="2914320" y="6667032"/>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1" name="Google Shape;1321;p16"/>
          <p:cNvSpPr/>
          <p:nvPr/>
        </p:nvSpPr>
        <p:spPr>
          <a:xfrm>
            <a:off x="1121607" y="5194774"/>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2" name="Google Shape;1322;p16"/>
          <p:cNvSpPr/>
          <p:nvPr/>
        </p:nvSpPr>
        <p:spPr>
          <a:xfrm>
            <a:off x="573202" y="4180809"/>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3" name="Google Shape;1323;p16"/>
          <p:cNvSpPr/>
          <p:nvPr/>
        </p:nvSpPr>
        <p:spPr>
          <a:xfrm>
            <a:off x="94183" y="3055378"/>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4" name="Google Shape;1324;p16"/>
          <p:cNvSpPr/>
          <p:nvPr/>
        </p:nvSpPr>
        <p:spPr>
          <a:xfrm>
            <a:off x="3817358" y="6671778"/>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5" name="Google Shape;1325;p16"/>
          <p:cNvSpPr/>
          <p:nvPr/>
        </p:nvSpPr>
        <p:spPr>
          <a:xfrm>
            <a:off x="2453754" y="5752553"/>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6" name="Google Shape;1326;p16"/>
          <p:cNvSpPr/>
          <p:nvPr/>
        </p:nvSpPr>
        <p:spPr>
          <a:xfrm>
            <a:off x="562243" y="683492"/>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7" name="Google Shape;1327;p16"/>
          <p:cNvSpPr/>
          <p:nvPr/>
        </p:nvSpPr>
        <p:spPr>
          <a:xfrm>
            <a:off x="268986" y="1283343"/>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8" name="Google Shape;1328;p16"/>
          <p:cNvSpPr/>
          <p:nvPr/>
        </p:nvSpPr>
        <p:spPr>
          <a:xfrm>
            <a:off x="2335517" y="92150"/>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9" name="Google Shape;1329;p16"/>
          <p:cNvSpPr txBox="1"/>
          <p:nvPr>
            <p:ph idx="12" type="sldNum"/>
          </p:nvPr>
        </p:nvSpPr>
        <p:spPr>
          <a:xfrm>
            <a:off x="11530798" y="114100"/>
            <a:ext cx="6366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sz="2000">
                <a:solidFill>
                  <a:srgbClr val="000205"/>
                </a:solidFill>
              </a:defRPr>
            </a:lvl1pPr>
            <a:lvl2pPr indent="0" lvl="1" marL="0" rtl="0" algn="ctr">
              <a:spcBef>
                <a:spcPts val="0"/>
              </a:spcBef>
              <a:buNone/>
              <a:defRPr sz="2000">
                <a:solidFill>
                  <a:srgbClr val="000205"/>
                </a:solidFill>
              </a:defRPr>
            </a:lvl2pPr>
            <a:lvl3pPr indent="0" lvl="2" marL="0" rtl="0" algn="ctr">
              <a:spcBef>
                <a:spcPts val="0"/>
              </a:spcBef>
              <a:buNone/>
              <a:defRPr sz="2000">
                <a:solidFill>
                  <a:srgbClr val="000205"/>
                </a:solidFill>
              </a:defRPr>
            </a:lvl3pPr>
            <a:lvl4pPr indent="0" lvl="3" marL="0" rtl="0" algn="ctr">
              <a:spcBef>
                <a:spcPts val="0"/>
              </a:spcBef>
              <a:buNone/>
              <a:defRPr sz="2000">
                <a:solidFill>
                  <a:srgbClr val="000205"/>
                </a:solidFill>
              </a:defRPr>
            </a:lvl4pPr>
            <a:lvl5pPr indent="0" lvl="4" marL="0" rtl="0" algn="ctr">
              <a:spcBef>
                <a:spcPts val="0"/>
              </a:spcBef>
              <a:buNone/>
              <a:defRPr sz="2000">
                <a:solidFill>
                  <a:srgbClr val="000205"/>
                </a:solidFill>
              </a:defRPr>
            </a:lvl5pPr>
            <a:lvl6pPr indent="0" lvl="5" marL="0" rtl="0" algn="ctr">
              <a:spcBef>
                <a:spcPts val="0"/>
              </a:spcBef>
              <a:buNone/>
              <a:defRPr sz="2000">
                <a:solidFill>
                  <a:srgbClr val="000205"/>
                </a:solidFill>
              </a:defRPr>
            </a:lvl6pPr>
            <a:lvl7pPr indent="0" lvl="6" marL="0" rtl="0" algn="ctr">
              <a:spcBef>
                <a:spcPts val="0"/>
              </a:spcBef>
              <a:buNone/>
              <a:defRPr sz="2000">
                <a:solidFill>
                  <a:srgbClr val="000205"/>
                </a:solidFill>
              </a:defRPr>
            </a:lvl7pPr>
            <a:lvl8pPr indent="0" lvl="7" marL="0" rtl="0" algn="ctr">
              <a:spcBef>
                <a:spcPts val="0"/>
              </a:spcBef>
              <a:buNone/>
              <a:defRPr sz="2000">
                <a:solidFill>
                  <a:srgbClr val="000205"/>
                </a:solidFill>
              </a:defRPr>
            </a:lvl8pPr>
            <a:lvl9pPr indent="0" lvl="8" marL="0" rtl="0" algn="ctr">
              <a:spcBef>
                <a:spcPts val="0"/>
              </a:spcBef>
              <a:buNone/>
              <a:defRPr sz="2000">
                <a:solidFill>
                  <a:srgbClr val="000205"/>
                </a:solidFill>
              </a:defRPr>
            </a:lvl9pPr>
          </a:lstStyle>
          <a:p>
            <a:pPr indent="0" lvl="0" marL="0" rtl="0" algn="ctr">
              <a:spcBef>
                <a:spcPts val="0"/>
              </a:spcBef>
              <a:spcAft>
                <a:spcPts val="0"/>
              </a:spcAft>
              <a:buNone/>
            </a:pPr>
            <a:fld id="{00000000-1234-1234-1234-123412341234}" type="slidenum">
              <a:rPr lang="en-US"/>
              <a:t>‹#›</a:t>
            </a:fld>
            <a:endParaRPr/>
          </a:p>
        </p:txBody>
      </p:sp>
      <p:grpSp>
        <p:nvGrpSpPr>
          <p:cNvPr id="1330" name="Google Shape;1330;p16"/>
          <p:cNvGrpSpPr/>
          <p:nvPr/>
        </p:nvGrpSpPr>
        <p:grpSpPr>
          <a:xfrm>
            <a:off x="2791177" y="6442938"/>
            <a:ext cx="8870011" cy="292500"/>
            <a:chOff x="4463364" y="4712013"/>
            <a:chExt cx="8870011" cy="292500"/>
          </a:xfrm>
        </p:grpSpPr>
        <p:sp>
          <p:nvSpPr>
            <p:cNvPr id="1331" name="Google Shape;1331;p16"/>
            <p:cNvSpPr/>
            <p:nvPr/>
          </p:nvSpPr>
          <p:spPr>
            <a:xfrm rot="5400000">
              <a:off x="5204082" y="3971295"/>
              <a:ext cx="292500" cy="1773936"/>
            </a:xfrm>
            <a:prstGeom prst="flowChartOffpageConnector">
              <a:avLst/>
            </a:prstGeom>
            <a:solidFill>
              <a:schemeClr val="l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2" name="Google Shape;1332;p16"/>
            <p:cNvSpPr/>
            <p:nvPr/>
          </p:nvSpPr>
          <p:spPr>
            <a:xfrm rot="5400000">
              <a:off x="6623307" y="3971295"/>
              <a:ext cx="292500" cy="1773936"/>
            </a:xfrm>
            <a:prstGeom prst="flowChartOffpageConnector">
              <a:avLst/>
            </a:prstGeom>
            <a:solidFill>
              <a:schemeClr val="l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3" name="Google Shape;1333;p16"/>
            <p:cNvSpPr/>
            <p:nvPr/>
          </p:nvSpPr>
          <p:spPr>
            <a:xfrm rot="5400000">
              <a:off x="8037757" y="3971295"/>
              <a:ext cx="292500" cy="1773936"/>
            </a:xfrm>
            <a:prstGeom prst="flowChartOffpageConnector">
              <a:avLst/>
            </a:prstGeom>
            <a:solidFill>
              <a:schemeClr val="l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4" name="Google Shape;1334;p16"/>
            <p:cNvSpPr/>
            <p:nvPr/>
          </p:nvSpPr>
          <p:spPr>
            <a:xfrm rot="5400000">
              <a:off x="9461732" y="3971295"/>
              <a:ext cx="292500" cy="1773936"/>
            </a:xfrm>
            <a:prstGeom prst="flowChartOffpageConnector">
              <a:avLst/>
            </a:prstGeom>
            <a:solidFill>
              <a:schemeClr val="l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5" name="Google Shape;1335;p16"/>
            <p:cNvSpPr/>
            <p:nvPr/>
          </p:nvSpPr>
          <p:spPr>
            <a:xfrm rot="5400000">
              <a:off x="10871432" y="3971295"/>
              <a:ext cx="292500" cy="1773936"/>
            </a:xfrm>
            <a:prstGeom prst="flowChartOffpageConnector">
              <a:avLst/>
            </a:prstGeom>
            <a:solidFill>
              <a:schemeClr val="l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36" name="Google Shape;1336;p16"/>
            <p:cNvSpPr/>
            <p:nvPr/>
          </p:nvSpPr>
          <p:spPr>
            <a:xfrm rot="5400000">
              <a:off x="12300157" y="3971295"/>
              <a:ext cx="292500" cy="1773936"/>
            </a:xfrm>
            <a:prstGeom prst="flowChartOffpageConnector">
              <a:avLst/>
            </a:prstGeom>
            <a:solidFill>
              <a:schemeClr val="accen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337" name="Google Shape;1337;p16"/>
          <p:cNvSpPr txBox="1"/>
          <p:nvPr/>
        </p:nvSpPr>
        <p:spPr>
          <a:xfrm>
            <a:off x="9977175" y="6411975"/>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3"/>
                </a:solidFill>
                <a:latin typeface="Calibri"/>
                <a:ea typeface="Calibri"/>
                <a:cs typeface="Calibri"/>
                <a:sym typeface="Calibri"/>
              </a:rPr>
              <a:t>Project Planning</a:t>
            </a:r>
            <a:endParaRPr b="1" sz="1000">
              <a:solidFill>
                <a:schemeClr val="accent3"/>
              </a:solidFill>
              <a:latin typeface="Calibri"/>
              <a:ea typeface="Calibri"/>
              <a:cs typeface="Calibri"/>
              <a:sym typeface="Calibri"/>
            </a:endParaRPr>
          </a:p>
        </p:txBody>
      </p:sp>
      <p:sp>
        <p:nvSpPr>
          <p:cNvPr id="1338" name="Google Shape;1338;p16"/>
          <p:cNvSpPr txBox="1"/>
          <p:nvPr/>
        </p:nvSpPr>
        <p:spPr>
          <a:xfrm>
            <a:off x="2739475" y="6411963"/>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5"/>
                </a:solidFill>
                <a:latin typeface="Calibri"/>
                <a:ea typeface="Calibri"/>
                <a:cs typeface="Calibri"/>
                <a:sym typeface="Calibri"/>
              </a:rPr>
              <a:t>Purpose &amp; Objectives</a:t>
            </a:r>
            <a:endParaRPr b="1" sz="1000">
              <a:solidFill>
                <a:schemeClr val="accent5"/>
              </a:solidFill>
              <a:latin typeface="Calibri"/>
              <a:ea typeface="Calibri"/>
              <a:cs typeface="Calibri"/>
              <a:sym typeface="Calibri"/>
            </a:endParaRPr>
          </a:p>
        </p:txBody>
      </p:sp>
      <p:sp>
        <p:nvSpPr>
          <p:cNvPr id="1339" name="Google Shape;1339;p16"/>
          <p:cNvSpPr txBox="1"/>
          <p:nvPr/>
        </p:nvSpPr>
        <p:spPr>
          <a:xfrm>
            <a:off x="4163475" y="6411963"/>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5"/>
                </a:solidFill>
                <a:latin typeface="Calibri"/>
                <a:ea typeface="Calibri"/>
                <a:cs typeface="Calibri"/>
                <a:sym typeface="Calibri"/>
              </a:rPr>
              <a:t>Design Solution</a:t>
            </a:r>
            <a:endParaRPr b="1" sz="1000">
              <a:solidFill>
                <a:schemeClr val="accent5"/>
              </a:solidFill>
              <a:latin typeface="Calibri"/>
              <a:ea typeface="Calibri"/>
              <a:cs typeface="Calibri"/>
              <a:sym typeface="Calibri"/>
            </a:endParaRPr>
          </a:p>
        </p:txBody>
      </p:sp>
      <p:sp>
        <p:nvSpPr>
          <p:cNvPr id="1340" name="Google Shape;1340;p16"/>
          <p:cNvSpPr txBox="1"/>
          <p:nvPr/>
        </p:nvSpPr>
        <p:spPr>
          <a:xfrm>
            <a:off x="5569850" y="6411950"/>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5"/>
                </a:solidFill>
                <a:latin typeface="Calibri"/>
                <a:ea typeface="Calibri"/>
                <a:cs typeface="Calibri"/>
                <a:sym typeface="Calibri"/>
              </a:rPr>
              <a:t>CPEs &amp; Risks</a:t>
            </a:r>
            <a:endParaRPr b="1" sz="1000">
              <a:solidFill>
                <a:schemeClr val="accent5"/>
              </a:solidFill>
              <a:latin typeface="Calibri"/>
              <a:ea typeface="Calibri"/>
              <a:cs typeface="Calibri"/>
              <a:sym typeface="Calibri"/>
            </a:endParaRPr>
          </a:p>
        </p:txBody>
      </p:sp>
      <p:sp>
        <p:nvSpPr>
          <p:cNvPr id="1341" name="Google Shape;1341;p16"/>
          <p:cNvSpPr txBox="1"/>
          <p:nvPr/>
        </p:nvSpPr>
        <p:spPr>
          <a:xfrm>
            <a:off x="6992438" y="6411950"/>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5"/>
                </a:solidFill>
                <a:latin typeface="Calibri"/>
                <a:ea typeface="Calibri"/>
                <a:cs typeface="Calibri"/>
                <a:sym typeface="Calibri"/>
              </a:rPr>
              <a:t>Design Requirements</a:t>
            </a:r>
            <a:endParaRPr b="1" sz="1000">
              <a:solidFill>
                <a:schemeClr val="accent5"/>
              </a:solidFill>
              <a:latin typeface="Calibri"/>
              <a:ea typeface="Calibri"/>
              <a:cs typeface="Calibri"/>
              <a:sym typeface="Calibri"/>
            </a:endParaRPr>
          </a:p>
        </p:txBody>
      </p:sp>
      <p:sp>
        <p:nvSpPr>
          <p:cNvPr id="1342" name="Google Shape;1342;p16"/>
          <p:cNvSpPr txBox="1"/>
          <p:nvPr/>
        </p:nvSpPr>
        <p:spPr>
          <a:xfrm>
            <a:off x="8405875" y="6411975"/>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5"/>
                </a:solidFill>
                <a:latin typeface="Calibri"/>
                <a:ea typeface="Calibri"/>
                <a:cs typeface="Calibri"/>
                <a:sym typeface="Calibri"/>
              </a:rPr>
              <a:t>Verification/Validation</a:t>
            </a:r>
            <a:endParaRPr b="1" sz="1000">
              <a:solidFill>
                <a:schemeClr val="accent5"/>
              </a:solidFill>
              <a:latin typeface="Calibri"/>
              <a:ea typeface="Calibri"/>
              <a:cs typeface="Calibri"/>
              <a:sym typeface="Calibri"/>
            </a:endParaRPr>
          </a:p>
        </p:txBody>
      </p:sp>
      <p:pic>
        <p:nvPicPr>
          <p:cNvPr descr="Icon&#10;&#10;Description automatically generated" id="1343" name="Google Shape;1343;p16"/>
          <p:cNvPicPr preferRelativeResize="0"/>
          <p:nvPr/>
        </p:nvPicPr>
        <p:blipFill rotWithShape="1">
          <a:blip r:embed="rId3">
            <a:alphaModFix/>
          </a:blip>
          <a:srcRect b="0" l="0" r="0" t="0"/>
          <a:stretch/>
        </p:blipFill>
        <p:spPr>
          <a:xfrm rot="-2700000">
            <a:off x="11562038" y="5959222"/>
            <a:ext cx="1259940" cy="1259940"/>
          </a:xfrm>
          <a:prstGeom prst="rect">
            <a:avLst/>
          </a:prstGeom>
          <a:noFill/>
          <a:ln>
            <a:noFill/>
          </a:ln>
        </p:spPr>
      </p:pic>
      <p:pic>
        <p:nvPicPr>
          <p:cNvPr id="1344" name="Google Shape;1344;p16">
            <a:hlinkClick action="ppaction://hlinksldjump" r:id="rId5"/>
          </p:cNvPr>
          <p:cNvPicPr preferRelativeResize="0"/>
          <p:nvPr/>
        </p:nvPicPr>
        <p:blipFill>
          <a:blip r:embed="rId6">
            <a:alphaModFix/>
          </a:blip>
          <a:stretch>
            <a:fillRect/>
          </a:stretch>
        </p:blipFill>
        <p:spPr>
          <a:xfrm>
            <a:off x="187150" y="5718825"/>
            <a:ext cx="941690" cy="9633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266"/>
                                        </p:tgtEl>
                                        <p:attrNameLst>
                                          <p:attrName>style.visibility</p:attrName>
                                        </p:attrNameLst>
                                      </p:cBhvr>
                                      <p:to>
                                        <p:strVal val="visible"/>
                                      </p:to>
                                    </p:set>
                                    <p:animEffect filter="fade" transition="in">
                                      <p:cBhvr>
                                        <p:cTn dur="1000"/>
                                        <p:tgtEl>
                                          <p:spTgt spid="126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ification and Validation Two Columns">
  <p:cSld name="1_Title and Content_1_1_1_1">
    <p:spTree>
      <p:nvGrpSpPr>
        <p:cNvPr id="1345" name="Shape 1345"/>
        <p:cNvGrpSpPr/>
        <p:nvPr/>
      </p:nvGrpSpPr>
      <p:grpSpPr>
        <a:xfrm>
          <a:off x="0" y="0"/>
          <a:ext cx="0" cy="0"/>
          <a:chOff x="0" y="0"/>
          <a:chExt cx="0" cy="0"/>
        </a:xfrm>
      </p:grpSpPr>
      <p:sp>
        <p:nvSpPr>
          <p:cNvPr id="1346" name="Google Shape;1346;p17"/>
          <p:cNvSpPr/>
          <p:nvPr/>
        </p:nvSpPr>
        <p:spPr>
          <a:xfrm>
            <a:off x="8027978" y="-882496"/>
            <a:ext cx="5350933" cy="3219551"/>
          </a:xfrm>
          <a:custGeom>
            <a:rect b="b" l="l" r="r" t="t"/>
            <a:pathLst>
              <a:path extrusionOk="0" h="3219551" w="5350933">
                <a:moveTo>
                  <a:pt x="382595" y="539595"/>
                </a:moveTo>
                <a:cubicBezTo>
                  <a:pt x="-379405" y="666595"/>
                  <a:pt x="192096" y="712632"/>
                  <a:pt x="430221" y="806295"/>
                </a:cubicBezTo>
                <a:cubicBezTo>
                  <a:pt x="582621" y="957108"/>
                  <a:pt x="1381133" y="1107920"/>
                  <a:pt x="1801820" y="1206345"/>
                </a:cubicBezTo>
                <a:cubicBezTo>
                  <a:pt x="2222507" y="1304770"/>
                  <a:pt x="2667008" y="1269845"/>
                  <a:pt x="2954345" y="1396845"/>
                </a:cubicBezTo>
                <a:cubicBezTo>
                  <a:pt x="3241683" y="1523845"/>
                  <a:pt x="3435358" y="1692120"/>
                  <a:pt x="3525845" y="1968345"/>
                </a:cubicBezTo>
                <a:cubicBezTo>
                  <a:pt x="3616332" y="2244570"/>
                  <a:pt x="3338520" y="2868458"/>
                  <a:pt x="3497270" y="3054195"/>
                </a:cubicBezTo>
                <a:cubicBezTo>
                  <a:pt x="3656020" y="3239932"/>
                  <a:pt x="4238633" y="3295495"/>
                  <a:pt x="4478345" y="3082770"/>
                </a:cubicBezTo>
                <a:cubicBezTo>
                  <a:pt x="4718058" y="2870045"/>
                  <a:pt x="4806957" y="2293783"/>
                  <a:pt x="4935545" y="1777845"/>
                </a:cubicBezTo>
                <a:cubicBezTo>
                  <a:pt x="5064133" y="1261907"/>
                  <a:pt x="5761045" y="250670"/>
                  <a:pt x="5002220" y="44295"/>
                </a:cubicBezTo>
                <a:cubicBezTo>
                  <a:pt x="4243395" y="-162080"/>
                  <a:pt x="1144595" y="412595"/>
                  <a:pt x="382595" y="539595"/>
                </a:cubicBezTo>
                <a:close/>
              </a:path>
            </a:pathLst>
          </a:custGeom>
          <a:solidFill>
            <a:srgbClr val="071B3B">
              <a:alpha val="2471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7" name="Google Shape;1347;p17"/>
          <p:cNvSpPr/>
          <p:nvPr/>
        </p:nvSpPr>
        <p:spPr>
          <a:xfrm>
            <a:off x="9601652" y="-684040"/>
            <a:ext cx="3590514" cy="2955600"/>
          </a:xfrm>
          <a:custGeom>
            <a:rect b="b" l="l" r="r" t="t"/>
            <a:pathLst>
              <a:path extrusionOk="0" h="2955600" w="3590514">
                <a:moveTo>
                  <a:pt x="1123499" y="36340"/>
                </a:moveTo>
                <a:cubicBezTo>
                  <a:pt x="637724" y="87140"/>
                  <a:pt x="88449" y="463378"/>
                  <a:pt x="9074" y="655465"/>
                </a:cubicBezTo>
                <a:cubicBezTo>
                  <a:pt x="-70301" y="847552"/>
                  <a:pt x="390074" y="1038053"/>
                  <a:pt x="647249" y="1188865"/>
                </a:cubicBezTo>
                <a:cubicBezTo>
                  <a:pt x="904424" y="1339677"/>
                  <a:pt x="1321937" y="1320628"/>
                  <a:pt x="1552124" y="1560340"/>
                </a:cubicBezTo>
                <a:cubicBezTo>
                  <a:pt x="1782311" y="1800052"/>
                  <a:pt x="1736274" y="2422353"/>
                  <a:pt x="2028374" y="2627140"/>
                </a:cubicBezTo>
                <a:cubicBezTo>
                  <a:pt x="2320474" y="2831927"/>
                  <a:pt x="3071362" y="3155777"/>
                  <a:pt x="3304724" y="2789065"/>
                </a:cubicBezTo>
                <a:cubicBezTo>
                  <a:pt x="3538086" y="2422353"/>
                  <a:pt x="3746049" y="934865"/>
                  <a:pt x="3428549" y="426865"/>
                </a:cubicBezTo>
                <a:cubicBezTo>
                  <a:pt x="3107874" y="-90660"/>
                  <a:pt x="1609274" y="-14460"/>
                  <a:pt x="1123499" y="36340"/>
                </a:cubicBezTo>
                <a:close/>
              </a:path>
            </a:pathLst>
          </a:custGeom>
          <a:solidFill>
            <a:srgbClr val="250167">
              <a:alpha val="305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8" name="Google Shape;1348;p17"/>
          <p:cNvSpPr/>
          <p:nvPr/>
        </p:nvSpPr>
        <p:spPr>
          <a:xfrm>
            <a:off x="9896868" y="-180446"/>
            <a:ext cx="3380662" cy="2563740"/>
          </a:xfrm>
          <a:custGeom>
            <a:rect b="b" l="l" r="r" t="t"/>
            <a:pathLst>
              <a:path extrusionOk="0" h="2563740" w="3380662">
                <a:moveTo>
                  <a:pt x="504432" y="66147"/>
                </a:moveTo>
                <a:cubicBezTo>
                  <a:pt x="-11505" y="61385"/>
                  <a:pt x="-19443" y="113772"/>
                  <a:pt x="9132" y="199497"/>
                </a:cubicBezTo>
                <a:cubicBezTo>
                  <a:pt x="37707" y="285222"/>
                  <a:pt x="509195" y="386822"/>
                  <a:pt x="675882" y="580497"/>
                </a:cubicBezTo>
                <a:cubicBezTo>
                  <a:pt x="842570" y="774172"/>
                  <a:pt x="820345" y="1196447"/>
                  <a:pt x="1009257" y="1361547"/>
                </a:cubicBezTo>
                <a:cubicBezTo>
                  <a:pt x="1198169" y="1526647"/>
                  <a:pt x="1590282" y="1409172"/>
                  <a:pt x="1809357" y="1571097"/>
                </a:cubicBezTo>
                <a:cubicBezTo>
                  <a:pt x="2028432" y="1733022"/>
                  <a:pt x="1977632" y="2147361"/>
                  <a:pt x="2323707" y="2333098"/>
                </a:cubicBezTo>
                <a:cubicBezTo>
                  <a:pt x="2669782" y="2518835"/>
                  <a:pt x="3092057" y="2693460"/>
                  <a:pt x="3219057" y="2428347"/>
                </a:cubicBezTo>
                <a:cubicBezTo>
                  <a:pt x="3346057" y="2163234"/>
                  <a:pt x="3557195" y="621772"/>
                  <a:pt x="3104757" y="228072"/>
                </a:cubicBezTo>
                <a:cubicBezTo>
                  <a:pt x="2652319" y="-165628"/>
                  <a:pt x="1020369" y="70909"/>
                  <a:pt x="504432" y="66147"/>
                </a:cubicBezTo>
                <a:close/>
              </a:path>
            </a:pathLst>
          </a:custGeom>
          <a:solidFill>
            <a:srgbClr val="3C1373">
              <a:alpha val="305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9" name="Google Shape;1349;p17"/>
          <p:cNvSpPr/>
          <p:nvPr/>
        </p:nvSpPr>
        <p:spPr>
          <a:xfrm>
            <a:off x="-1938407" y="3426134"/>
            <a:ext cx="4847977" cy="4717657"/>
          </a:xfrm>
          <a:custGeom>
            <a:rect b="b" l="l" r="r" t="t"/>
            <a:pathLst>
              <a:path extrusionOk="0" h="4717657" w="4847977">
                <a:moveTo>
                  <a:pt x="290582" y="755341"/>
                </a:moveTo>
                <a:cubicBezTo>
                  <a:pt x="536644" y="63191"/>
                  <a:pt x="1533595" y="-73334"/>
                  <a:pt x="1909832" y="31441"/>
                </a:cubicBezTo>
                <a:cubicBezTo>
                  <a:pt x="2286069" y="136216"/>
                  <a:pt x="2279720" y="1074429"/>
                  <a:pt x="2548007" y="1383991"/>
                </a:cubicBezTo>
                <a:cubicBezTo>
                  <a:pt x="2816294" y="1693553"/>
                  <a:pt x="3211582" y="1645929"/>
                  <a:pt x="3519557" y="1888816"/>
                </a:cubicBezTo>
                <a:cubicBezTo>
                  <a:pt x="3827532" y="2131703"/>
                  <a:pt x="4222820" y="2393641"/>
                  <a:pt x="4395857" y="2841316"/>
                </a:cubicBezTo>
                <a:cubicBezTo>
                  <a:pt x="4568895" y="3288991"/>
                  <a:pt x="5218182" y="4351029"/>
                  <a:pt x="4557782" y="4574866"/>
                </a:cubicBezTo>
                <a:cubicBezTo>
                  <a:pt x="3897382" y="4798704"/>
                  <a:pt x="1144657" y="4820929"/>
                  <a:pt x="433457" y="4184341"/>
                </a:cubicBezTo>
                <a:cubicBezTo>
                  <a:pt x="-277743" y="3547754"/>
                  <a:pt x="44520" y="1447491"/>
                  <a:pt x="290582" y="755341"/>
                </a:cubicBezTo>
                <a:close/>
              </a:path>
            </a:pathLst>
          </a:custGeom>
          <a:solidFill>
            <a:srgbClr val="071B3B">
              <a:alpha val="2471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0" name="Google Shape;1350;p17"/>
          <p:cNvSpPr/>
          <p:nvPr/>
        </p:nvSpPr>
        <p:spPr>
          <a:xfrm rot="1971343">
            <a:off x="-1782808" y="4214064"/>
            <a:ext cx="5295829" cy="2853366"/>
          </a:xfrm>
          <a:custGeom>
            <a:rect b="b" l="l" r="r" t="t"/>
            <a:pathLst>
              <a:path extrusionOk="0" h="2853500" w="5296077">
                <a:moveTo>
                  <a:pt x="807796" y="2271947"/>
                </a:moveTo>
                <a:cubicBezTo>
                  <a:pt x="213851" y="1996099"/>
                  <a:pt x="-39397" y="1566164"/>
                  <a:pt x="4936" y="1187590"/>
                </a:cubicBezTo>
                <a:cubicBezTo>
                  <a:pt x="49269" y="809016"/>
                  <a:pt x="804281" y="25862"/>
                  <a:pt x="1073795" y="502"/>
                </a:cubicBezTo>
                <a:cubicBezTo>
                  <a:pt x="1343309" y="-24858"/>
                  <a:pt x="1288012" y="918282"/>
                  <a:pt x="1622020" y="1035431"/>
                </a:cubicBezTo>
                <a:cubicBezTo>
                  <a:pt x="1956028" y="1152580"/>
                  <a:pt x="2705675" y="674370"/>
                  <a:pt x="3077842" y="703397"/>
                </a:cubicBezTo>
                <a:cubicBezTo>
                  <a:pt x="3450009" y="732424"/>
                  <a:pt x="3572320" y="1124325"/>
                  <a:pt x="3855021" y="1209591"/>
                </a:cubicBezTo>
                <a:cubicBezTo>
                  <a:pt x="4137722" y="1294857"/>
                  <a:pt x="4473803" y="1129510"/>
                  <a:pt x="4774051" y="1214995"/>
                </a:cubicBezTo>
                <a:cubicBezTo>
                  <a:pt x="5074299" y="1300480"/>
                  <a:pt x="5439305" y="1892066"/>
                  <a:pt x="5238397" y="2163347"/>
                </a:cubicBezTo>
                <a:cubicBezTo>
                  <a:pt x="5037489" y="2434628"/>
                  <a:pt x="4562380" y="2763306"/>
                  <a:pt x="3568605" y="2842681"/>
                </a:cubicBezTo>
                <a:cubicBezTo>
                  <a:pt x="2574830" y="2922056"/>
                  <a:pt x="1401741" y="2547795"/>
                  <a:pt x="807796" y="2271947"/>
                </a:cubicBezTo>
                <a:close/>
              </a:path>
            </a:pathLst>
          </a:custGeom>
          <a:solidFill>
            <a:srgbClr val="250167">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1" name="Google Shape;1351;p17"/>
          <p:cNvSpPr/>
          <p:nvPr/>
        </p:nvSpPr>
        <p:spPr>
          <a:xfrm flipH="1" rot="6012915">
            <a:off x="-1539436" y="3583477"/>
            <a:ext cx="4080925" cy="4671499"/>
          </a:xfrm>
          <a:custGeom>
            <a:rect b="b" l="l" r="r" t="t"/>
            <a:pathLst>
              <a:path extrusionOk="0" h="4667460" w="4077397">
                <a:moveTo>
                  <a:pt x="503713" y="361794"/>
                </a:moveTo>
                <a:cubicBezTo>
                  <a:pt x="767238" y="-236693"/>
                  <a:pt x="1314926" y="52232"/>
                  <a:pt x="1608613" y="209394"/>
                </a:cubicBezTo>
                <a:cubicBezTo>
                  <a:pt x="1902300" y="366556"/>
                  <a:pt x="1988474" y="1039934"/>
                  <a:pt x="2265838" y="1304769"/>
                </a:cubicBezTo>
                <a:cubicBezTo>
                  <a:pt x="2543202" y="1569604"/>
                  <a:pt x="3094729" y="1562722"/>
                  <a:pt x="3272795" y="1798407"/>
                </a:cubicBezTo>
                <a:cubicBezTo>
                  <a:pt x="3450861" y="2034092"/>
                  <a:pt x="3214669" y="2522623"/>
                  <a:pt x="3334234" y="2718879"/>
                </a:cubicBezTo>
                <a:cubicBezTo>
                  <a:pt x="3453799" y="2915135"/>
                  <a:pt x="4169270" y="2984938"/>
                  <a:pt x="4067525" y="3512571"/>
                </a:cubicBezTo>
                <a:cubicBezTo>
                  <a:pt x="3965780" y="4040204"/>
                  <a:pt x="1976414" y="4502619"/>
                  <a:pt x="1265404" y="4634114"/>
                </a:cubicBezTo>
                <a:cubicBezTo>
                  <a:pt x="554394" y="4765609"/>
                  <a:pt x="154411" y="4512372"/>
                  <a:pt x="27463" y="3800319"/>
                </a:cubicBezTo>
                <a:cubicBezTo>
                  <a:pt x="-99485" y="3088266"/>
                  <a:pt x="240188" y="960281"/>
                  <a:pt x="503713" y="361794"/>
                </a:cubicBezTo>
                <a:close/>
              </a:path>
            </a:pathLst>
          </a:custGeom>
          <a:solidFill>
            <a:srgbClr val="3C1373">
              <a:alpha val="30199"/>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1352" name="Google Shape;1352;p17"/>
          <p:cNvPicPr preferRelativeResize="0"/>
          <p:nvPr/>
        </p:nvPicPr>
        <p:blipFill rotWithShape="1">
          <a:blip r:embed="rId2">
            <a:alphaModFix/>
          </a:blip>
          <a:srcRect b="0" l="0" r="0" t="0"/>
          <a:stretch/>
        </p:blipFill>
        <p:spPr>
          <a:xfrm>
            <a:off x="-1750924" y="5172455"/>
            <a:ext cx="3501847" cy="3501847"/>
          </a:xfrm>
          <a:prstGeom prst="rect">
            <a:avLst/>
          </a:prstGeom>
          <a:noFill/>
          <a:ln>
            <a:noFill/>
          </a:ln>
        </p:spPr>
      </p:pic>
      <p:pic>
        <p:nvPicPr>
          <p:cNvPr descr="Icon&#10;&#10;Description automatically generated" id="1353" name="Google Shape;1353;p17"/>
          <p:cNvPicPr preferRelativeResize="0"/>
          <p:nvPr/>
        </p:nvPicPr>
        <p:blipFill rotWithShape="1">
          <a:blip r:embed="rId3">
            <a:alphaModFix/>
          </a:blip>
          <a:srcRect b="0" l="0" r="0" t="0"/>
          <a:stretch/>
        </p:blipFill>
        <p:spPr>
          <a:xfrm rot="-9000846">
            <a:off x="10805395" y="-190377"/>
            <a:ext cx="527846" cy="527846"/>
          </a:xfrm>
          <a:prstGeom prst="rect">
            <a:avLst/>
          </a:prstGeom>
          <a:noFill/>
          <a:ln>
            <a:noFill/>
          </a:ln>
        </p:spPr>
      </p:pic>
      <p:sp>
        <p:nvSpPr>
          <p:cNvPr id="1354" name="Google Shape;1354;p17"/>
          <p:cNvSpPr/>
          <p:nvPr/>
        </p:nvSpPr>
        <p:spPr>
          <a:xfrm>
            <a:off x="-73993" y="5157384"/>
            <a:ext cx="1771327" cy="963380"/>
          </a:xfrm>
          <a:custGeom>
            <a:rect b="b" l="l" r="r" t="t"/>
            <a:pathLst>
              <a:path extrusionOk="0" h="963380" w="1771327">
                <a:moveTo>
                  <a:pt x="186" y="23497"/>
                </a:moveTo>
                <a:cubicBezTo>
                  <a:pt x="-9982" y="25570"/>
                  <a:pt x="401381" y="-5088"/>
                  <a:pt x="578085" y="24217"/>
                </a:cubicBezTo>
                <a:cubicBezTo>
                  <a:pt x="754789" y="53522"/>
                  <a:pt x="906058" y="104888"/>
                  <a:pt x="1060412" y="199325"/>
                </a:cubicBezTo>
                <a:cubicBezTo>
                  <a:pt x="1214766" y="293762"/>
                  <a:pt x="1332232" y="412689"/>
                  <a:pt x="1428009" y="540031"/>
                </a:cubicBezTo>
                <a:cubicBezTo>
                  <a:pt x="1523786" y="667373"/>
                  <a:pt x="1550503" y="675865"/>
                  <a:pt x="1635076" y="963380"/>
                </a:cubicBezTo>
                <a:lnTo>
                  <a:pt x="1771327" y="922825"/>
                </a:lnTo>
                <a:cubicBezTo>
                  <a:pt x="1642054" y="592407"/>
                  <a:pt x="1388114" y="316736"/>
                  <a:pt x="1205270" y="211787"/>
                </a:cubicBezTo>
                <a:cubicBezTo>
                  <a:pt x="1022426" y="106838"/>
                  <a:pt x="839938" y="43159"/>
                  <a:pt x="639091" y="11777"/>
                </a:cubicBezTo>
                <a:cubicBezTo>
                  <a:pt x="438244" y="-19605"/>
                  <a:pt x="10354" y="21424"/>
                  <a:pt x="186" y="23497"/>
                </a:cubicBezTo>
                <a:close/>
              </a:path>
            </a:pathLst>
          </a:custGeom>
          <a:solidFill>
            <a:srgbClr val="7D2A99"/>
          </a:solidFill>
          <a:ln cap="flat" cmpd="sng" w="12700">
            <a:solidFill>
              <a:srgbClr val="7D2A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1355" name="Google Shape;1355;p17"/>
          <p:cNvPicPr preferRelativeResize="0"/>
          <p:nvPr/>
        </p:nvPicPr>
        <p:blipFill rotWithShape="1">
          <a:blip r:embed="rId4">
            <a:alphaModFix/>
          </a:blip>
          <a:srcRect b="0" l="0" r="0" t="0"/>
          <a:stretch/>
        </p:blipFill>
        <p:spPr>
          <a:xfrm rot="10800000">
            <a:off x="11299647" y="-892353"/>
            <a:ext cx="1784705" cy="1784705"/>
          </a:xfrm>
          <a:prstGeom prst="rect">
            <a:avLst/>
          </a:prstGeom>
          <a:noFill/>
          <a:ln>
            <a:noFill/>
          </a:ln>
        </p:spPr>
      </p:pic>
      <p:sp>
        <p:nvSpPr>
          <p:cNvPr id="1356" name="Google Shape;1356;p17"/>
          <p:cNvSpPr/>
          <p:nvPr/>
        </p:nvSpPr>
        <p:spPr>
          <a:xfrm rot="10800000">
            <a:off x="11084343" y="288280"/>
            <a:ext cx="1164648" cy="520225"/>
          </a:xfrm>
          <a:custGeom>
            <a:rect b="b" l="l" r="r" t="t"/>
            <a:pathLst>
              <a:path extrusionOk="0" h="963380" w="1771327">
                <a:moveTo>
                  <a:pt x="186" y="23497"/>
                </a:moveTo>
                <a:cubicBezTo>
                  <a:pt x="-9982" y="25570"/>
                  <a:pt x="401381" y="-5088"/>
                  <a:pt x="578085" y="24217"/>
                </a:cubicBezTo>
                <a:cubicBezTo>
                  <a:pt x="754789" y="53522"/>
                  <a:pt x="906058" y="104888"/>
                  <a:pt x="1060412" y="199325"/>
                </a:cubicBezTo>
                <a:cubicBezTo>
                  <a:pt x="1214766" y="293762"/>
                  <a:pt x="1332232" y="412689"/>
                  <a:pt x="1428009" y="540031"/>
                </a:cubicBezTo>
                <a:cubicBezTo>
                  <a:pt x="1523786" y="667373"/>
                  <a:pt x="1550503" y="675865"/>
                  <a:pt x="1635076" y="963380"/>
                </a:cubicBezTo>
                <a:lnTo>
                  <a:pt x="1771327" y="922825"/>
                </a:lnTo>
                <a:cubicBezTo>
                  <a:pt x="1642054" y="592407"/>
                  <a:pt x="1388114" y="316736"/>
                  <a:pt x="1205270" y="211787"/>
                </a:cubicBezTo>
                <a:cubicBezTo>
                  <a:pt x="1022426" y="106838"/>
                  <a:pt x="839938" y="43159"/>
                  <a:pt x="639091" y="11777"/>
                </a:cubicBezTo>
                <a:cubicBezTo>
                  <a:pt x="438244" y="-19605"/>
                  <a:pt x="10354" y="21424"/>
                  <a:pt x="186" y="23497"/>
                </a:cubicBezTo>
                <a:close/>
              </a:path>
            </a:pathLst>
          </a:custGeom>
          <a:solidFill>
            <a:srgbClr val="7D2A99"/>
          </a:solidFill>
          <a:ln cap="flat" cmpd="sng" w="12700">
            <a:solidFill>
              <a:srgbClr val="7D2A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1357" name="Google Shape;1357;p17"/>
          <p:cNvPicPr preferRelativeResize="0"/>
          <p:nvPr/>
        </p:nvPicPr>
        <p:blipFill rotWithShape="1">
          <a:blip r:embed="rId3">
            <a:alphaModFix/>
          </a:blip>
          <a:srcRect b="0" l="0" r="0" t="0"/>
          <a:stretch/>
        </p:blipFill>
        <p:spPr>
          <a:xfrm rot="1799997">
            <a:off x="1289150" y="6038360"/>
            <a:ext cx="923544" cy="923544"/>
          </a:xfrm>
          <a:prstGeom prst="rect">
            <a:avLst/>
          </a:prstGeom>
          <a:noFill/>
          <a:ln>
            <a:noFill/>
          </a:ln>
        </p:spPr>
      </p:pic>
      <p:sp>
        <p:nvSpPr>
          <p:cNvPr id="1358" name="Google Shape;1358;p17"/>
          <p:cNvSpPr txBox="1"/>
          <p:nvPr>
            <p:ph type="title"/>
          </p:nvPr>
        </p:nvSpPr>
        <p:spPr>
          <a:xfrm>
            <a:off x="702520" y="223754"/>
            <a:ext cx="103821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lt1"/>
              </a:buClr>
              <a:buSzPts val="4800"/>
              <a:buNone/>
              <a:defRPr b="1" sz="48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sp>
        <p:nvSpPr>
          <p:cNvPr id="1359" name="Google Shape;1359;p17"/>
          <p:cNvSpPr txBox="1"/>
          <p:nvPr>
            <p:ph idx="1" type="body"/>
          </p:nvPr>
        </p:nvSpPr>
        <p:spPr>
          <a:xfrm>
            <a:off x="1120129" y="1549318"/>
            <a:ext cx="4983600" cy="4432500"/>
          </a:xfrm>
          <a:prstGeom prst="rect">
            <a:avLst/>
          </a:prstGeom>
          <a:noFill/>
          <a:ln>
            <a:noFill/>
          </a:ln>
        </p:spPr>
        <p:txBody>
          <a:bodyPr anchorCtr="0" anchor="t" bIns="45700" lIns="91425" spcFirstLastPara="1" rIns="91425" wrap="square" tIns="45700">
            <a:normAutofit/>
          </a:bodyPr>
          <a:lstStyle>
            <a:lvl1pPr indent="-431800" lvl="0" marL="457200" rtl="0" algn="l">
              <a:lnSpc>
                <a:spcPct val="90000"/>
              </a:lnSpc>
              <a:spcBef>
                <a:spcPts val="1000"/>
              </a:spcBef>
              <a:spcAft>
                <a:spcPts val="0"/>
              </a:spcAft>
              <a:buClr>
                <a:schemeClr val="lt1"/>
              </a:buClr>
              <a:buSzPts val="3200"/>
              <a:buChar char="•"/>
              <a:defRPr b="1" sz="3200">
                <a:solidFill>
                  <a:schemeClr val="lt1"/>
                </a:solidFill>
                <a:latin typeface="Calibri"/>
                <a:ea typeface="Calibri"/>
                <a:cs typeface="Calibri"/>
                <a:sym typeface="Calibri"/>
              </a:defRPr>
            </a:lvl1pPr>
            <a:lvl2pPr indent="-406400" lvl="1" marL="914400" rtl="0" algn="l">
              <a:lnSpc>
                <a:spcPct val="90000"/>
              </a:lnSpc>
              <a:spcBef>
                <a:spcPts val="500"/>
              </a:spcBef>
              <a:spcAft>
                <a:spcPts val="0"/>
              </a:spcAft>
              <a:buClr>
                <a:schemeClr val="lt1"/>
              </a:buClr>
              <a:buSzPts val="2800"/>
              <a:buChar char="•"/>
              <a:defRPr b="1" sz="2800">
                <a:solidFill>
                  <a:schemeClr val="lt1"/>
                </a:solidFill>
                <a:latin typeface="Calibri"/>
                <a:ea typeface="Calibri"/>
                <a:cs typeface="Calibri"/>
                <a:sym typeface="Calibri"/>
              </a:defRPr>
            </a:lvl2pPr>
            <a:lvl3pPr indent="-381000" lvl="2" marL="1371600" rtl="0" algn="l">
              <a:lnSpc>
                <a:spcPct val="90000"/>
              </a:lnSpc>
              <a:spcBef>
                <a:spcPts val="500"/>
              </a:spcBef>
              <a:spcAft>
                <a:spcPts val="0"/>
              </a:spcAft>
              <a:buClr>
                <a:schemeClr val="lt1"/>
              </a:buClr>
              <a:buSzPts val="2400"/>
              <a:buChar char="•"/>
              <a:defRPr b="1" sz="2400">
                <a:solidFill>
                  <a:schemeClr val="lt1"/>
                </a:solidFill>
                <a:latin typeface="Calibri"/>
                <a:ea typeface="Calibri"/>
                <a:cs typeface="Calibri"/>
                <a:sym typeface="Calibri"/>
              </a:defRPr>
            </a:lvl3pPr>
            <a:lvl4pPr indent="-355600" lvl="3" marL="1828800" rtl="0" algn="l">
              <a:lnSpc>
                <a:spcPct val="90000"/>
              </a:lnSpc>
              <a:spcBef>
                <a:spcPts val="500"/>
              </a:spcBef>
              <a:spcAft>
                <a:spcPts val="0"/>
              </a:spcAft>
              <a:buClr>
                <a:schemeClr val="lt1"/>
              </a:buClr>
              <a:buSzPts val="2000"/>
              <a:buChar char="•"/>
              <a:defRPr b="1" sz="2000">
                <a:solidFill>
                  <a:schemeClr val="lt1"/>
                </a:solidFill>
                <a:latin typeface="Calibri"/>
                <a:ea typeface="Calibri"/>
                <a:cs typeface="Calibri"/>
                <a:sym typeface="Calibri"/>
              </a:defRPr>
            </a:lvl4pPr>
            <a:lvl5pPr indent="-355600" lvl="4" marL="2286000" rtl="0" algn="l">
              <a:lnSpc>
                <a:spcPct val="90000"/>
              </a:lnSpc>
              <a:spcBef>
                <a:spcPts val="500"/>
              </a:spcBef>
              <a:spcAft>
                <a:spcPts val="0"/>
              </a:spcAft>
              <a:buClr>
                <a:schemeClr val="lt1"/>
              </a:buClr>
              <a:buSzPts val="2000"/>
              <a:buChar char="•"/>
              <a:defRPr b="1" sz="2000">
                <a:solidFill>
                  <a:schemeClr val="lt1"/>
                </a:solidFill>
                <a:latin typeface="Calibri"/>
                <a:ea typeface="Calibri"/>
                <a:cs typeface="Calibri"/>
                <a:sym typeface="Calibri"/>
              </a:defRPr>
            </a:lvl5pPr>
            <a:lvl6pPr indent="-355600" lvl="5" marL="2743200" rtl="0" algn="l">
              <a:lnSpc>
                <a:spcPct val="90000"/>
              </a:lnSpc>
              <a:spcBef>
                <a:spcPts val="500"/>
              </a:spcBef>
              <a:spcAft>
                <a:spcPts val="0"/>
              </a:spcAft>
              <a:buClr>
                <a:schemeClr val="lt1"/>
              </a:buClr>
              <a:buSzPts val="2000"/>
              <a:buChar char="•"/>
              <a:defRPr sz="2000">
                <a:solidFill>
                  <a:schemeClr val="lt1"/>
                </a:solidFill>
              </a:defRPr>
            </a:lvl6pPr>
            <a:lvl7pPr indent="-355600" lvl="6" marL="3200400" rtl="0" algn="l">
              <a:lnSpc>
                <a:spcPct val="90000"/>
              </a:lnSpc>
              <a:spcBef>
                <a:spcPts val="500"/>
              </a:spcBef>
              <a:spcAft>
                <a:spcPts val="0"/>
              </a:spcAft>
              <a:buClr>
                <a:schemeClr val="lt1"/>
              </a:buClr>
              <a:buSzPts val="2000"/>
              <a:buChar char="•"/>
              <a:defRPr sz="2000">
                <a:solidFill>
                  <a:schemeClr val="lt1"/>
                </a:solidFill>
              </a:defRPr>
            </a:lvl7pPr>
            <a:lvl8pPr indent="-355600" lvl="7" marL="3657600" rtl="0" algn="l">
              <a:lnSpc>
                <a:spcPct val="90000"/>
              </a:lnSpc>
              <a:spcBef>
                <a:spcPts val="500"/>
              </a:spcBef>
              <a:spcAft>
                <a:spcPts val="0"/>
              </a:spcAft>
              <a:buClr>
                <a:schemeClr val="lt1"/>
              </a:buClr>
              <a:buSzPts val="2000"/>
              <a:buChar char="•"/>
              <a:defRPr sz="2000">
                <a:solidFill>
                  <a:schemeClr val="lt1"/>
                </a:solidFill>
              </a:defRPr>
            </a:lvl8pPr>
            <a:lvl9pPr indent="-355600" lvl="8" marL="4114800" rtl="0" algn="l">
              <a:lnSpc>
                <a:spcPct val="90000"/>
              </a:lnSpc>
              <a:spcBef>
                <a:spcPts val="500"/>
              </a:spcBef>
              <a:spcAft>
                <a:spcPts val="0"/>
              </a:spcAft>
              <a:buClr>
                <a:schemeClr val="lt1"/>
              </a:buClr>
              <a:buSzPts val="2000"/>
              <a:buChar char="•"/>
              <a:defRPr sz="2000">
                <a:solidFill>
                  <a:schemeClr val="lt1"/>
                </a:solidFill>
              </a:defRPr>
            </a:lvl9pPr>
          </a:lstStyle>
          <a:p/>
        </p:txBody>
      </p:sp>
      <p:sp>
        <p:nvSpPr>
          <p:cNvPr id="1360" name="Google Shape;1360;p17"/>
          <p:cNvSpPr/>
          <p:nvPr/>
        </p:nvSpPr>
        <p:spPr>
          <a:xfrm>
            <a:off x="351282" y="4693415"/>
            <a:ext cx="216900" cy="2169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1" name="Google Shape;1361;p17"/>
          <p:cNvSpPr/>
          <p:nvPr/>
        </p:nvSpPr>
        <p:spPr>
          <a:xfrm>
            <a:off x="11558304" y="1323093"/>
            <a:ext cx="216900" cy="2169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2" name="Google Shape;1362;p17"/>
          <p:cNvSpPr/>
          <p:nvPr/>
        </p:nvSpPr>
        <p:spPr>
          <a:xfrm>
            <a:off x="9726154" y="144020"/>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3" name="Google Shape;1363;p17"/>
          <p:cNvSpPr/>
          <p:nvPr/>
        </p:nvSpPr>
        <p:spPr>
          <a:xfrm>
            <a:off x="194243" y="4014195"/>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4" name="Google Shape;1364;p17"/>
          <p:cNvSpPr/>
          <p:nvPr/>
        </p:nvSpPr>
        <p:spPr>
          <a:xfrm>
            <a:off x="2551570" y="6501581"/>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5" name="Google Shape;1365;p17"/>
          <p:cNvSpPr/>
          <p:nvPr/>
        </p:nvSpPr>
        <p:spPr>
          <a:xfrm>
            <a:off x="11366899" y="5692997"/>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6" name="Google Shape;1366;p17"/>
          <p:cNvSpPr/>
          <p:nvPr/>
        </p:nvSpPr>
        <p:spPr>
          <a:xfrm>
            <a:off x="10455497" y="6479240"/>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7" name="Google Shape;1367;p17"/>
          <p:cNvSpPr/>
          <p:nvPr/>
        </p:nvSpPr>
        <p:spPr>
          <a:xfrm>
            <a:off x="234973" y="216916"/>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8" name="Google Shape;1368;p17"/>
          <p:cNvSpPr/>
          <p:nvPr/>
        </p:nvSpPr>
        <p:spPr>
          <a:xfrm>
            <a:off x="125359" y="474315"/>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9" name="Google Shape;1369;p17"/>
          <p:cNvSpPr/>
          <p:nvPr/>
        </p:nvSpPr>
        <p:spPr>
          <a:xfrm>
            <a:off x="2431931" y="6162415"/>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0" name="Google Shape;1370;p17"/>
          <p:cNvSpPr/>
          <p:nvPr/>
        </p:nvSpPr>
        <p:spPr>
          <a:xfrm>
            <a:off x="1456277" y="150570"/>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1" name="Google Shape;1371;p17"/>
          <p:cNvSpPr/>
          <p:nvPr/>
        </p:nvSpPr>
        <p:spPr>
          <a:xfrm>
            <a:off x="11347291" y="867903"/>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2" name="Google Shape;1372;p17"/>
          <p:cNvSpPr/>
          <p:nvPr/>
        </p:nvSpPr>
        <p:spPr>
          <a:xfrm>
            <a:off x="11301916" y="6162414"/>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3" name="Google Shape;1373;p17"/>
          <p:cNvSpPr/>
          <p:nvPr/>
        </p:nvSpPr>
        <p:spPr>
          <a:xfrm>
            <a:off x="11899208" y="6603603"/>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4" name="Google Shape;1374;p17"/>
          <p:cNvSpPr/>
          <p:nvPr/>
        </p:nvSpPr>
        <p:spPr>
          <a:xfrm>
            <a:off x="11764529" y="5607199"/>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5" name="Google Shape;1375;p17"/>
          <p:cNvSpPr/>
          <p:nvPr/>
        </p:nvSpPr>
        <p:spPr>
          <a:xfrm>
            <a:off x="10259339" y="6314519"/>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6" name="Google Shape;1376;p17"/>
          <p:cNvSpPr/>
          <p:nvPr/>
        </p:nvSpPr>
        <p:spPr>
          <a:xfrm>
            <a:off x="2863850" y="6238575"/>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7" name="Google Shape;1377;p17"/>
          <p:cNvSpPr/>
          <p:nvPr/>
        </p:nvSpPr>
        <p:spPr>
          <a:xfrm>
            <a:off x="1632534" y="5503196"/>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8" name="Google Shape;1378;p17"/>
          <p:cNvSpPr/>
          <p:nvPr/>
        </p:nvSpPr>
        <p:spPr>
          <a:xfrm>
            <a:off x="573201" y="4496417"/>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9" name="Google Shape;1379;p17"/>
          <p:cNvSpPr/>
          <p:nvPr/>
        </p:nvSpPr>
        <p:spPr>
          <a:xfrm>
            <a:off x="730074" y="5037218"/>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0" name="Google Shape;1380;p17"/>
          <p:cNvSpPr/>
          <p:nvPr/>
        </p:nvSpPr>
        <p:spPr>
          <a:xfrm>
            <a:off x="1138858" y="104850"/>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1" name="Google Shape;1381;p17"/>
          <p:cNvSpPr/>
          <p:nvPr/>
        </p:nvSpPr>
        <p:spPr>
          <a:xfrm>
            <a:off x="10010038" y="115010"/>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2" name="Google Shape;1382;p17"/>
          <p:cNvSpPr/>
          <p:nvPr/>
        </p:nvSpPr>
        <p:spPr>
          <a:xfrm>
            <a:off x="11046458" y="1043934"/>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3" name="Google Shape;1383;p17"/>
          <p:cNvSpPr/>
          <p:nvPr/>
        </p:nvSpPr>
        <p:spPr>
          <a:xfrm>
            <a:off x="11899859" y="2009134"/>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4" name="Google Shape;1384;p17"/>
          <p:cNvSpPr/>
          <p:nvPr/>
        </p:nvSpPr>
        <p:spPr>
          <a:xfrm>
            <a:off x="10640064" y="280625"/>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5" name="Google Shape;1385;p17"/>
          <p:cNvSpPr/>
          <p:nvPr/>
        </p:nvSpPr>
        <p:spPr>
          <a:xfrm>
            <a:off x="625003" y="183915"/>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6" name="Google Shape;1386;p17"/>
          <p:cNvSpPr/>
          <p:nvPr/>
        </p:nvSpPr>
        <p:spPr>
          <a:xfrm>
            <a:off x="1935111" y="263647"/>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7" name="Google Shape;1387;p17"/>
          <p:cNvSpPr/>
          <p:nvPr/>
        </p:nvSpPr>
        <p:spPr>
          <a:xfrm>
            <a:off x="135620" y="3728554"/>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8" name="Google Shape;1388;p17"/>
          <p:cNvSpPr/>
          <p:nvPr/>
        </p:nvSpPr>
        <p:spPr>
          <a:xfrm>
            <a:off x="827176" y="4712014"/>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9" name="Google Shape;1389;p17"/>
          <p:cNvSpPr/>
          <p:nvPr/>
        </p:nvSpPr>
        <p:spPr>
          <a:xfrm>
            <a:off x="1894740" y="6038073"/>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0" name="Google Shape;1390;p17"/>
          <p:cNvSpPr/>
          <p:nvPr/>
        </p:nvSpPr>
        <p:spPr>
          <a:xfrm>
            <a:off x="1730560" y="5033391"/>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1" name="Google Shape;1391;p17"/>
          <p:cNvSpPr/>
          <p:nvPr/>
        </p:nvSpPr>
        <p:spPr>
          <a:xfrm>
            <a:off x="3169534" y="6578172"/>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2" name="Google Shape;1392;p17"/>
          <p:cNvSpPr/>
          <p:nvPr/>
        </p:nvSpPr>
        <p:spPr>
          <a:xfrm>
            <a:off x="10722809" y="6018231"/>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3" name="Google Shape;1393;p17"/>
          <p:cNvSpPr/>
          <p:nvPr/>
        </p:nvSpPr>
        <p:spPr>
          <a:xfrm>
            <a:off x="11356984" y="6661046"/>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4" name="Google Shape;1394;p17"/>
          <p:cNvSpPr/>
          <p:nvPr/>
        </p:nvSpPr>
        <p:spPr>
          <a:xfrm>
            <a:off x="11633772" y="5718961"/>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5" name="Google Shape;1395;p17"/>
          <p:cNvSpPr/>
          <p:nvPr/>
        </p:nvSpPr>
        <p:spPr>
          <a:xfrm>
            <a:off x="11956633" y="4768883"/>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6" name="Google Shape;1396;p17"/>
          <p:cNvSpPr/>
          <p:nvPr/>
        </p:nvSpPr>
        <p:spPr>
          <a:xfrm>
            <a:off x="9535651" y="6661045"/>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7" name="Google Shape;1397;p17"/>
          <p:cNvSpPr/>
          <p:nvPr/>
        </p:nvSpPr>
        <p:spPr>
          <a:xfrm>
            <a:off x="10735057" y="600016"/>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8" name="Google Shape;1398;p17"/>
          <p:cNvSpPr/>
          <p:nvPr/>
        </p:nvSpPr>
        <p:spPr>
          <a:xfrm>
            <a:off x="9485605" y="469457"/>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9" name="Google Shape;1399;p17"/>
          <p:cNvSpPr/>
          <p:nvPr/>
        </p:nvSpPr>
        <p:spPr>
          <a:xfrm>
            <a:off x="9348801" y="124752"/>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0" name="Google Shape;1400;p17"/>
          <p:cNvSpPr/>
          <p:nvPr/>
        </p:nvSpPr>
        <p:spPr>
          <a:xfrm>
            <a:off x="11641850" y="911064"/>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1" name="Google Shape;1401;p17"/>
          <p:cNvSpPr/>
          <p:nvPr/>
        </p:nvSpPr>
        <p:spPr>
          <a:xfrm>
            <a:off x="11896241" y="2351880"/>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2" name="Google Shape;1402;p17"/>
          <p:cNvSpPr/>
          <p:nvPr/>
        </p:nvSpPr>
        <p:spPr>
          <a:xfrm>
            <a:off x="11957347" y="1589531"/>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3" name="Google Shape;1403;p17"/>
          <p:cNvSpPr/>
          <p:nvPr/>
        </p:nvSpPr>
        <p:spPr>
          <a:xfrm>
            <a:off x="11211469" y="1283344"/>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4" name="Google Shape;1404;p17"/>
          <p:cNvSpPr/>
          <p:nvPr/>
        </p:nvSpPr>
        <p:spPr>
          <a:xfrm>
            <a:off x="10799353" y="857379"/>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5" name="Google Shape;1405;p17"/>
          <p:cNvSpPr/>
          <p:nvPr/>
        </p:nvSpPr>
        <p:spPr>
          <a:xfrm>
            <a:off x="10230412" y="672324"/>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6" name="Google Shape;1406;p17"/>
          <p:cNvSpPr/>
          <p:nvPr/>
        </p:nvSpPr>
        <p:spPr>
          <a:xfrm>
            <a:off x="8769096" y="155465"/>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7" name="Google Shape;1407;p17"/>
          <p:cNvSpPr/>
          <p:nvPr/>
        </p:nvSpPr>
        <p:spPr>
          <a:xfrm>
            <a:off x="10869469" y="369319"/>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8" name="Google Shape;1408;p17"/>
          <p:cNvSpPr/>
          <p:nvPr/>
        </p:nvSpPr>
        <p:spPr>
          <a:xfrm>
            <a:off x="11826238" y="4378631"/>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9" name="Google Shape;1409;p17"/>
          <p:cNvSpPr/>
          <p:nvPr/>
        </p:nvSpPr>
        <p:spPr>
          <a:xfrm>
            <a:off x="10161598" y="6644173"/>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0" name="Google Shape;1410;p17"/>
          <p:cNvSpPr/>
          <p:nvPr/>
        </p:nvSpPr>
        <p:spPr>
          <a:xfrm>
            <a:off x="11155417" y="5526056"/>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1" name="Google Shape;1411;p17"/>
          <p:cNvSpPr/>
          <p:nvPr/>
        </p:nvSpPr>
        <p:spPr>
          <a:xfrm>
            <a:off x="12003066" y="6139554"/>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2" name="Google Shape;1412;p17"/>
          <p:cNvSpPr/>
          <p:nvPr/>
        </p:nvSpPr>
        <p:spPr>
          <a:xfrm>
            <a:off x="2914320" y="6667032"/>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3" name="Google Shape;1413;p17"/>
          <p:cNvSpPr/>
          <p:nvPr/>
        </p:nvSpPr>
        <p:spPr>
          <a:xfrm>
            <a:off x="1121607" y="5194774"/>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4" name="Google Shape;1414;p17"/>
          <p:cNvSpPr/>
          <p:nvPr/>
        </p:nvSpPr>
        <p:spPr>
          <a:xfrm>
            <a:off x="573202" y="4180809"/>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5" name="Google Shape;1415;p17"/>
          <p:cNvSpPr/>
          <p:nvPr/>
        </p:nvSpPr>
        <p:spPr>
          <a:xfrm>
            <a:off x="94183" y="3055378"/>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6" name="Google Shape;1416;p17"/>
          <p:cNvSpPr/>
          <p:nvPr/>
        </p:nvSpPr>
        <p:spPr>
          <a:xfrm>
            <a:off x="3817358" y="6671778"/>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7" name="Google Shape;1417;p17"/>
          <p:cNvSpPr/>
          <p:nvPr/>
        </p:nvSpPr>
        <p:spPr>
          <a:xfrm>
            <a:off x="2453754" y="5752553"/>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8" name="Google Shape;1418;p17"/>
          <p:cNvSpPr/>
          <p:nvPr/>
        </p:nvSpPr>
        <p:spPr>
          <a:xfrm>
            <a:off x="562243" y="683492"/>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9" name="Google Shape;1419;p17"/>
          <p:cNvSpPr/>
          <p:nvPr/>
        </p:nvSpPr>
        <p:spPr>
          <a:xfrm>
            <a:off x="268986" y="1283343"/>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0" name="Google Shape;1420;p17"/>
          <p:cNvSpPr/>
          <p:nvPr/>
        </p:nvSpPr>
        <p:spPr>
          <a:xfrm>
            <a:off x="2335517" y="92150"/>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1" name="Google Shape;1421;p17"/>
          <p:cNvSpPr txBox="1"/>
          <p:nvPr>
            <p:ph idx="2" type="body"/>
          </p:nvPr>
        </p:nvSpPr>
        <p:spPr>
          <a:xfrm>
            <a:off x="6118233" y="1549318"/>
            <a:ext cx="4983600" cy="4432500"/>
          </a:xfrm>
          <a:prstGeom prst="rect">
            <a:avLst/>
          </a:prstGeom>
          <a:noFill/>
          <a:ln>
            <a:noFill/>
          </a:ln>
        </p:spPr>
        <p:txBody>
          <a:bodyPr anchorCtr="0" anchor="t" bIns="45700" lIns="91425" spcFirstLastPara="1" rIns="91425" wrap="square" tIns="45700">
            <a:normAutofit/>
          </a:bodyPr>
          <a:lstStyle>
            <a:lvl1pPr indent="-431800" lvl="0" marL="457200" rtl="0" algn="l">
              <a:lnSpc>
                <a:spcPct val="90000"/>
              </a:lnSpc>
              <a:spcBef>
                <a:spcPts val="1000"/>
              </a:spcBef>
              <a:spcAft>
                <a:spcPts val="0"/>
              </a:spcAft>
              <a:buClr>
                <a:schemeClr val="lt1"/>
              </a:buClr>
              <a:buSzPts val="3200"/>
              <a:buChar char="•"/>
              <a:defRPr b="1" sz="3200">
                <a:solidFill>
                  <a:schemeClr val="lt1"/>
                </a:solidFill>
                <a:latin typeface="Calibri"/>
                <a:ea typeface="Calibri"/>
                <a:cs typeface="Calibri"/>
                <a:sym typeface="Calibri"/>
              </a:defRPr>
            </a:lvl1pPr>
            <a:lvl2pPr indent="-406400" lvl="1" marL="914400" rtl="0" algn="l">
              <a:lnSpc>
                <a:spcPct val="90000"/>
              </a:lnSpc>
              <a:spcBef>
                <a:spcPts val="500"/>
              </a:spcBef>
              <a:spcAft>
                <a:spcPts val="0"/>
              </a:spcAft>
              <a:buClr>
                <a:schemeClr val="lt1"/>
              </a:buClr>
              <a:buSzPts val="2800"/>
              <a:buChar char="•"/>
              <a:defRPr b="1" sz="2800">
                <a:solidFill>
                  <a:schemeClr val="lt1"/>
                </a:solidFill>
                <a:latin typeface="Calibri"/>
                <a:ea typeface="Calibri"/>
                <a:cs typeface="Calibri"/>
                <a:sym typeface="Calibri"/>
              </a:defRPr>
            </a:lvl2pPr>
            <a:lvl3pPr indent="-381000" lvl="2" marL="1371600" rtl="0" algn="l">
              <a:lnSpc>
                <a:spcPct val="90000"/>
              </a:lnSpc>
              <a:spcBef>
                <a:spcPts val="500"/>
              </a:spcBef>
              <a:spcAft>
                <a:spcPts val="0"/>
              </a:spcAft>
              <a:buClr>
                <a:schemeClr val="lt1"/>
              </a:buClr>
              <a:buSzPts val="2400"/>
              <a:buChar char="•"/>
              <a:defRPr b="1" sz="2400">
                <a:solidFill>
                  <a:schemeClr val="lt1"/>
                </a:solidFill>
                <a:latin typeface="Calibri"/>
                <a:ea typeface="Calibri"/>
                <a:cs typeface="Calibri"/>
                <a:sym typeface="Calibri"/>
              </a:defRPr>
            </a:lvl3pPr>
            <a:lvl4pPr indent="-355600" lvl="3" marL="1828800" rtl="0" algn="l">
              <a:lnSpc>
                <a:spcPct val="90000"/>
              </a:lnSpc>
              <a:spcBef>
                <a:spcPts val="500"/>
              </a:spcBef>
              <a:spcAft>
                <a:spcPts val="0"/>
              </a:spcAft>
              <a:buClr>
                <a:schemeClr val="lt1"/>
              </a:buClr>
              <a:buSzPts val="2000"/>
              <a:buChar char="•"/>
              <a:defRPr b="1" sz="2000">
                <a:solidFill>
                  <a:schemeClr val="lt1"/>
                </a:solidFill>
                <a:latin typeface="Calibri"/>
                <a:ea typeface="Calibri"/>
                <a:cs typeface="Calibri"/>
                <a:sym typeface="Calibri"/>
              </a:defRPr>
            </a:lvl4pPr>
            <a:lvl5pPr indent="-355600" lvl="4" marL="2286000" rtl="0" algn="l">
              <a:lnSpc>
                <a:spcPct val="90000"/>
              </a:lnSpc>
              <a:spcBef>
                <a:spcPts val="500"/>
              </a:spcBef>
              <a:spcAft>
                <a:spcPts val="0"/>
              </a:spcAft>
              <a:buClr>
                <a:schemeClr val="lt1"/>
              </a:buClr>
              <a:buSzPts val="2000"/>
              <a:buChar char="•"/>
              <a:defRPr b="1" sz="2000">
                <a:solidFill>
                  <a:schemeClr val="lt1"/>
                </a:solidFill>
                <a:latin typeface="Calibri"/>
                <a:ea typeface="Calibri"/>
                <a:cs typeface="Calibri"/>
                <a:sym typeface="Calibri"/>
              </a:defRPr>
            </a:lvl5pPr>
            <a:lvl6pPr indent="-355600" lvl="5" marL="2743200" rtl="0" algn="l">
              <a:lnSpc>
                <a:spcPct val="90000"/>
              </a:lnSpc>
              <a:spcBef>
                <a:spcPts val="500"/>
              </a:spcBef>
              <a:spcAft>
                <a:spcPts val="0"/>
              </a:spcAft>
              <a:buClr>
                <a:schemeClr val="lt1"/>
              </a:buClr>
              <a:buSzPts val="2000"/>
              <a:buChar char="•"/>
              <a:defRPr sz="2000">
                <a:solidFill>
                  <a:schemeClr val="lt1"/>
                </a:solidFill>
              </a:defRPr>
            </a:lvl6pPr>
            <a:lvl7pPr indent="-355600" lvl="6" marL="3200400" rtl="0" algn="l">
              <a:lnSpc>
                <a:spcPct val="90000"/>
              </a:lnSpc>
              <a:spcBef>
                <a:spcPts val="500"/>
              </a:spcBef>
              <a:spcAft>
                <a:spcPts val="0"/>
              </a:spcAft>
              <a:buClr>
                <a:schemeClr val="lt1"/>
              </a:buClr>
              <a:buSzPts val="2000"/>
              <a:buChar char="•"/>
              <a:defRPr sz="2000">
                <a:solidFill>
                  <a:schemeClr val="lt1"/>
                </a:solidFill>
              </a:defRPr>
            </a:lvl7pPr>
            <a:lvl8pPr indent="-355600" lvl="7" marL="3657600" rtl="0" algn="l">
              <a:lnSpc>
                <a:spcPct val="90000"/>
              </a:lnSpc>
              <a:spcBef>
                <a:spcPts val="500"/>
              </a:spcBef>
              <a:spcAft>
                <a:spcPts val="0"/>
              </a:spcAft>
              <a:buClr>
                <a:schemeClr val="lt1"/>
              </a:buClr>
              <a:buSzPts val="2000"/>
              <a:buChar char="•"/>
              <a:defRPr sz="2000">
                <a:solidFill>
                  <a:schemeClr val="lt1"/>
                </a:solidFill>
              </a:defRPr>
            </a:lvl8pPr>
            <a:lvl9pPr indent="-355600" lvl="8" marL="4114800" rtl="0" algn="l">
              <a:lnSpc>
                <a:spcPct val="90000"/>
              </a:lnSpc>
              <a:spcBef>
                <a:spcPts val="500"/>
              </a:spcBef>
              <a:spcAft>
                <a:spcPts val="0"/>
              </a:spcAft>
              <a:buClr>
                <a:schemeClr val="lt1"/>
              </a:buClr>
              <a:buSzPts val="2000"/>
              <a:buChar char="•"/>
              <a:defRPr sz="2000">
                <a:solidFill>
                  <a:schemeClr val="lt1"/>
                </a:solidFill>
              </a:defRPr>
            </a:lvl9pPr>
          </a:lstStyle>
          <a:p/>
        </p:txBody>
      </p:sp>
      <p:sp>
        <p:nvSpPr>
          <p:cNvPr id="1422" name="Google Shape;1422;p17"/>
          <p:cNvSpPr txBox="1"/>
          <p:nvPr>
            <p:ph idx="12" type="sldNum"/>
          </p:nvPr>
        </p:nvSpPr>
        <p:spPr>
          <a:xfrm>
            <a:off x="11530798" y="114100"/>
            <a:ext cx="6366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sz="2000">
                <a:solidFill>
                  <a:srgbClr val="000205"/>
                </a:solidFill>
              </a:defRPr>
            </a:lvl1pPr>
            <a:lvl2pPr indent="0" lvl="1" marL="0" rtl="0" algn="ctr">
              <a:spcBef>
                <a:spcPts val="0"/>
              </a:spcBef>
              <a:buNone/>
              <a:defRPr sz="2000">
                <a:solidFill>
                  <a:srgbClr val="000205"/>
                </a:solidFill>
              </a:defRPr>
            </a:lvl2pPr>
            <a:lvl3pPr indent="0" lvl="2" marL="0" rtl="0" algn="ctr">
              <a:spcBef>
                <a:spcPts val="0"/>
              </a:spcBef>
              <a:buNone/>
              <a:defRPr sz="2000">
                <a:solidFill>
                  <a:srgbClr val="000205"/>
                </a:solidFill>
              </a:defRPr>
            </a:lvl3pPr>
            <a:lvl4pPr indent="0" lvl="3" marL="0" rtl="0" algn="ctr">
              <a:spcBef>
                <a:spcPts val="0"/>
              </a:spcBef>
              <a:buNone/>
              <a:defRPr sz="2000">
                <a:solidFill>
                  <a:srgbClr val="000205"/>
                </a:solidFill>
              </a:defRPr>
            </a:lvl4pPr>
            <a:lvl5pPr indent="0" lvl="4" marL="0" rtl="0" algn="ctr">
              <a:spcBef>
                <a:spcPts val="0"/>
              </a:spcBef>
              <a:buNone/>
              <a:defRPr sz="2000">
                <a:solidFill>
                  <a:srgbClr val="000205"/>
                </a:solidFill>
              </a:defRPr>
            </a:lvl5pPr>
            <a:lvl6pPr indent="0" lvl="5" marL="0" rtl="0" algn="ctr">
              <a:spcBef>
                <a:spcPts val="0"/>
              </a:spcBef>
              <a:buNone/>
              <a:defRPr sz="2000">
                <a:solidFill>
                  <a:srgbClr val="000205"/>
                </a:solidFill>
              </a:defRPr>
            </a:lvl6pPr>
            <a:lvl7pPr indent="0" lvl="6" marL="0" rtl="0" algn="ctr">
              <a:spcBef>
                <a:spcPts val="0"/>
              </a:spcBef>
              <a:buNone/>
              <a:defRPr sz="2000">
                <a:solidFill>
                  <a:srgbClr val="000205"/>
                </a:solidFill>
              </a:defRPr>
            </a:lvl7pPr>
            <a:lvl8pPr indent="0" lvl="7" marL="0" rtl="0" algn="ctr">
              <a:spcBef>
                <a:spcPts val="0"/>
              </a:spcBef>
              <a:buNone/>
              <a:defRPr sz="2000">
                <a:solidFill>
                  <a:srgbClr val="000205"/>
                </a:solidFill>
              </a:defRPr>
            </a:lvl8pPr>
            <a:lvl9pPr indent="0" lvl="8" marL="0" rtl="0" algn="ctr">
              <a:spcBef>
                <a:spcPts val="0"/>
              </a:spcBef>
              <a:buNone/>
              <a:defRPr sz="2000">
                <a:solidFill>
                  <a:srgbClr val="000205"/>
                </a:solidFill>
              </a:defRPr>
            </a:lvl9pPr>
          </a:lstStyle>
          <a:p>
            <a:pPr indent="0" lvl="0" marL="0" rtl="0" algn="ctr">
              <a:spcBef>
                <a:spcPts val="0"/>
              </a:spcBef>
              <a:spcAft>
                <a:spcPts val="0"/>
              </a:spcAft>
              <a:buNone/>
            </a:pPr>
            <a:fld id="{00000000-1234-1234-1234-123412341234}" type="slidenum">
              <a:rPr lang="en-US"/>
              <a:t>‹#›</a:t>
            </a:fld>
            <a:endParaRPr/>
          </a:p>
        </p:txBody>
      </p:sp>
      <p:grpSp>
        <p:nvGrpSpPr>
          <p:cNvPr id="1423" name="Google Shape;1423;p17"/>
          <p:cNvGrpSpPr/>
          <p:nvPr/>
        </p:nvGrpSpPr>
        <p:grpSpPr>
          <a:xfrm>
            <a:off x="2791177" y="6442938"/>
            <a:ext cx="8870011" cy="292500"/>
            <a:chOff x="4463364" y="4712013"/>
            <a:chExt cx="8870011" cy="292500"/>
          </a:xfrm>
        </p:grpSpPr>
        <p:sp>
          <p:nvSpPr>
            <p:cNvPr id="1424" name="Google Shape;1424;p17"/>
            <p:cNvSpPr/>
            <p:nvPr/>
          </p:nvSpPr>
          <p:spPr>
            <a:xfrm rot="5400000">
              <a:off x="5204082" y="3971295"/>
              <a:ext cx="292500" cy="1773936"/>
            </a:xfrm>
            <a:prstGeom prst="flowChartOffpageConnector">
              <a:avLst/>
            </a:prstGeom>
            <a:solidFill>
              <a:schemeClr val="l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5" name="Google Shape;1425;p17"/>
            <p:cNvSpPr/>
            <p:nvPr/>
          </p:nvSpPr>
          <p:spPr>
            <a:xfrm rot="5400000">
              <a:off x="6623307" y="3971295"/>
              <a:ext cx="292500" cy="1773936"/>
            </a:xfrm>
            <a:prstGeom prst="flowChartOffpageConnector">
              <a:avLst/>
            </a:prstGeom>
            <a:solidFill>
              <a:schemeClr val="l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6" name="Google Shape;1426;p17"/>
            <p:cNvSpPr/>
            <p:nvPr/>
          </p:nvSpPr>
          <p:spPr>
            <a:xfrm rot="5400000">
              <a:off x="8037757" y="3971295"/>
              <a:ext cx="292500" cy="1773936"/>
            </a:xfrm>
            <a:prstGeom prst="flowChartOffpageConnector">
              <a:avLst/>
            </a:prstGeom>
            <a:solidFill>
              <a:schemeClr val="l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7" name="Google Shape;1427;p17"/>
            <p:cNvSpPr/>
            <p:nvPr/>
          </p:nvSpPr>
          <p:spPr>
            <a:xfrm rot="5400000">
              <a:off x="9461732" y="3971295"/>
              <a:ext cx="292500" cy="1773936"/>
            </a:xfrm>
            <a:prstGeom prst="flowChartOffpageConnector">
              <a:avLst/>
            </a:prstGeom>
            <a:solidFill>
              <a:schemeClr val="l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8" name="Google Shape;1428;p17"/>
            <p:cNvSpPr/>
            <p:nvPr/>
          </p:nvSpPr>
          <p:spPr>
            <a:xfrm rot="5400000">
              <a:off x="10871432" y="3971295"/>
              <a:ext cx="292500" cy="1773936"/>
            </a:xfrm>
            <a:prstGeom prst="flowChartOffpageConnector">
              <a:avLst/>
            </a:prstGeom>
            <a:solidFill>
              <a:schemeClr val="l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9" name="Google Shape;1429;p17"/>
            <p:cNvSpPr/>
            <p:nvPr/>
          </p:nvSpPr>
          <p:spPr>
            <a:xfrm rot="5400000">
              <a:off x="12300157" y="3971295"/>
              <a:ext cx="292500" cy="1773936"/>
            </a:xfrm>
            <a:prstGeom prst="flowChartOffpageConnector">
              <a:avLst/>
            </a:prstGeom>
            <a:solidFill>
              <a:schemeClr val="accen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30" name="Google Shape;1430;p17"/>
          <p:cNvSpPr txBox="1"/>
          <p:nvPr/>
        </p:nvSpPr>
        <p:spPr>
          <a:xfrm>
            <a:off x="9977175" y="6411975"/>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3"/>
                </a:solidFill>
                <a:latin typeface="Calibri"/>
                <a:ea typeface="Calibri"/>
                <a:cs typeface="Calibri"/>
                <a:sym typeface="Calibri"/>
              </a:rPr>
              <a:t>Project Planning</a:t>
            </a:r>
            <a:endParaRPr b="1" sz="1000">
              <a:solidFill>
                <a:schemeClr val="accent3"/>
              </a:solidFill>
              <a:latin typeface="Calibri"/>
              <a:ea typeface="Calibri"/>
              <a:cs typeface="Calibri"/>
              <a:sym typeface="Calibri"/>
            </a:endParaRPr>
          </a:p>
        </p:txBody>
      </p:sp>
      <p:sp>
        <p:nvSpPr>
          <p:cNvPr id="1431" name="Google Shape;1431;p17"/>
          <p:cNvSpPr txBox="1"/>
          <p:nvPr/>
        </p:nvSpPr>
        <p:spPr>
          <a:xfrm>
            <a:off x="2739475" y="6411963"/>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5"/>
                </a:solidFill>
                <a:latin typeface="Calibri"/>
                <a:ea typeface="Calibri"/>
                <a:cs typeface="Calibri"/>
                <a:sym typeface="Calibri"/>
              </a:rPr>
              <a:t>Purpose &amp; Objectives</a:t>
            </a:r>
            <a:endParaRPr b="1" sz="1000">
              <a:solidFill>
                <a:schemeClr val="accent5"/>
              </a:solidFill>
              <a:latin typeface="Calibri"/>
              <a:ea typeface="Calibri"/>
              <a:cs typeface="Calibri"/>
              <a:sym typeface="Calibri"/>
            </a:endParaRPr>
          </a:p>
        </p:txBody>
      </p:sp>
      <p:sp>
        <p:nvSpPr>
          <p:cNvPr id="1432" name="Google Shape;1432;p17"/>
          <p:cNvSpPr txBox="1"/>
          <p:nvPr/>
        </p:nvSpPr>
        <p:spPr>
          <a:xfrm>
            <a:off x="4163475" y="6411963"/>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5"/>
                </a:solidFill>
                <a:latin typeface="Calibri"/>
                <a:ea typeface="Calibri"/>
                <a:cs typeface="Calibri"/>
                <a:sym typeface="Calibri"/>
              </a:rPr>
              <a:t>Design Solution</a:t>
            </a:r>
            <a:endParaRPr b="1" sz="1000">
              <a:solidFill>
                <a:schemeClr val="accent5"/>
              </a:solidFill>
              <a:latin typeface="Calibri"/>
              <a:ea typeface="Calibri"/>
              <a:cs typeface="Calibri"/>
              <a:sym typeface="Calibri"/>
            </a:endParaRPr>
          </a:p>
        </p:txBody>
      </p:sp>
      <p:sp>
        <p:nvSpPr>
          <p:cNvPr id="1433" name="Google Shape;1433;p17"/>
          <p:cNvSpPr txBox="1"/>
          <p:nvPr/>
        </p:nvSpPr>
        <p:spPr>
          <a:xfrm>
            <a:off x="5569850" y="6411950"/>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5"/>
                </a:solidFill>
                <a:latin typeface="Calibri"/>
                <a:ea typeface="Calibri"/>
                <a:cs typeface="Calibri"/>
                <a:sym typeface="Calibri"/>
              </a:rPr>
              <a:t>CPEs &amp; Risks</a:t>
            </a:r>
            <a:endParaRPr b="1" sz="1000">
              <a:solidFill>
                <a:schemeClr val="accent5"/>
              </a:solidFill>
              <a:latin typeface="Calibri"/>
              <a:ea typeface="Calibri"/>
              <a:cs typeface="Calibri"/>
              <a:sym typeface="Calibri"/>
            </a:endParaRPr>
          </a:p>
        </p:txBody>
      </p:sp>
      <p:sp>
        <p:nvSpPr>
          <p:cNvPr id="1434" name="Google Shape;1434;p17"/>
          <p:cNvSpPr txBox="1"/>
          <p:nvPr/>
        </p:nvSpPr>
        <p:spPr>
          <a:xfrm>
            <a:off x="6992438" y="6411950"/>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5"/>
                </a:solidFill>
                <a:latin typeface="Calibri"/>
                <a:ea typeface="Calibri"/>
                <a:cs typeface="Calibri"/>
                <a:sym typeface="Calibri"/>
              </a:rPr>
              <a:t>Design Requirements</a:t>
            </a:r>
            <a:endParaRPr b="1" sz="1000">
              <a:solidFill>
                <a:schemeClr val="accent5"/>
              </a:solidFill>
              <a:latin typeface="Calibri"/>
              <a:ea typeface="Calibri"/>
              <a:cs typeface="Calibri"/>
              <a:sym typeface="Calibri"/>
            </a:endParaRPr>
          </a:p>
        </p:txBody>
      </p:sp>
      <p:sp>
        <p:nvSpPr>
          <p:cNvPr id="1435" name="Google Shape;1435;p17"/>
          <p:cNvSpPr txBox="1"/>
          <p:nvPr/>
        </p:nvSpPr>
        <p:spPr>
          <a:xfrm>
            <a:off x="8405875" y="6411975"/>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5"/>
                </a:solidFill>
                <a:latin typeface="Calibri"/>
                <a:ea typeface="Calibri"/>
                <a:cs typeface="Calibri"/>
                <a:sym typeface="Calibri"/>
              </a:rPr>
              <a:t>Verification/Validation</a:t>
            </a:r>
            <a:endParaRPr b="1" sz="1000">
              <a:solidFill>
                <a:schemeClr val="accent5"/>
              </a:solidFill>
              <a:latin typeface="Calibri"/>
              <a:ea typeface="Calibri"/>
              <a:cs typeface="Calibri"/>
              <a:sym typeface="Calibri"/>
            </a:endParaRPr>
          </a:p>
        </p:txBody>
      </p:sp>
      <p:pic>
        <p:nvPicPr>
          <p:cNvPr descr="Icon&#10;&#10;Description automatically generated" id="1436" name="Google Shape;1436;p17"/>
          <p:cNvPicPr preferRelativeResize="0"/>
          <p:nvPr/>
        </p:nvPicPr>
        <p:blipFill rotWithShape="1">
          <a:blip r:embed="rId3">
            <a:alphaModFix/>
          </a:blip>
          <a:srcRect b="0" l="0" r="0" t="0"/>
          <a:stretch/>
        </p:blipFill>
        <p:spPr>
          <a:xfrm rot="-2700000">
            <a:off x="11562038" y="5959222"/>
            <a:ext cx="1259940" cy="1259940"/>
          </a:xfrm>
          <a:prstGeom prst="rect">
            <a:avLst/>
          </a:prstGeom>
          <a:noFill/>
          <a:ln>
            <a:noFill/>
          </a:ln>
        </p:spPr>
      </p:pic>
      <p:pic>
        <p:nvPicPr>
          <p:cNvPr id="1437" name="Google Shape;1437;p17">
            <a:hlinkClick action="ppaction://hlinksldjump" r:id="rId5"/>
          </p:cNvPr>
          <p:cNvPicPr preferRelativeResize="0"/>
          <p:nvPr/>
        </p:nvPicPr>
        <p:blipFill>
          <a:blip r:embed="rId6">
            <a:alphaModFix/>
          </a:blip>
          <a:stretch>
            <a:fillRect/>
          </a:stretch>
        </p:blipFill>
        <p:spPr>
          <a:xfrm>
            <a:off x="187150" y="5718825"/>
            <a:ext cx="941690" cy="9633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358"/>
                                        </p:tgtEl>
                                        <p:attrNameLst>
                                          <p:attrName>style.visibility</p:attrName>
                                        </p:attrNameLst>
                                      </p:cBhvr>
                                      <p:to>
                                        <p:strVal val="visible"/>
                                      </p:to>
                                    </p:set>
                                    <p:animEffect filter="fade" transition="in">
                                      <p:cBhvr>
                                        <p:cTn dur="1000"/>
                                        <p:tgtEl>
                                          <p:spTgt spid="135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ification and Validation Empty">
  <p:cSld name="2_Title and Content_1_1_1_1">
    <p:spTree>
      <p:nvGrpSpPr>
        <p:cNvPr id="1438" name="Shape 1438"/>
        <p:cNvGrpSpPr/>
        <p:nvPr/>
      </p:nvGrpSpPr>
      <p:grpSpPr>
        <a:xfrm>
          <a:off x="0" y="0"/>
          <a:ext cx="0" cy="0"/>
          <a:chOff x="0" y="0"/>
          <a:chExt cx="0" cy="0"/>
        </a:xfrm>
      </p:grpSpPr>
      <p:sp>
        <p:nvSpPr>
          <p:cNvPr id="1439" name="Google Shape;1439;p18"/>
          <p:cNvSpPr/>
          <p:nvPr/>
        </p:nvSpPr>
        <p:spPr>
          <a:xfrm>
            <a:off x="8027978" y="-882496"/>
            <a:ext cx="5350933" cy="3219551"/>
          </a:xfrm>
          <a:custGeom>
            <a:rect b="b" l="l" r="r" t="t"/>
            <a:pathLst>
              <a:path extrusionOk="0" h="3219551" w="5350933">
                <a:moveTo>
                  <a:pt x="382595" y="539595"/>
                </a:moveTo>
                <a:cubicBezTo>
                  <a:pt x="-379405" y="666595"/>
                  <a:pt x="192096" y="712632"/>
                  <a:pt x="430221" y="806295"/>
                </a:cubicBezTo>
                <a:cubicBezTo>
                  <a:pt x="582621" y="957108"/>
                  <a:pt x="1381133" y="1107920"/>
                  <a:pt x="1801820" y="1206345"/>
                </a:cubicBezTo>
                <a:cubicBezTo>
                  <a:pt x="2222507" y="1304770"/>
                  <a:pt x="2667008" y="1269845"/>
                  <a:pt x="2954345" y="1396845"/>
                </a:cubicBezTo>
                <a:cubicBezTo>
                  <a:pt x="3241683" y="1523845"/>
                  <a:pt x="3435358" y="1692120"/>
                  <a:pt x="3525845" y="1968345"/>
                </a:cubicBezTo>
                <a:cubicBezTo>
                  <a:pt x="3616332" y="2244570"/>
                  <a:pt x="3338520" y="2868458"/>
                  <a:pt x="3497270" y="3054195"/>
                </a:cubicBezTo>
                <a:cubicBezTo>
                  <a:pt x="3656020" y="3239932"/>
                  <a:pt x="4238633" y="3295495"/>
                  <a:pt x="4478345" y="3082770"/>
                </a:cubicBezTo>
                <a:cubicBezTo>
                  <a:pt x="4718058" y="2870045"/>
                  <a:pt x="4806957" y="2293783"/>
                  <a:pt x="4935545" y="1777845"/>
                </a:cubicBezTo>
                <a:cubicBezTo>
                  <a:pt x="5064133" y="1261907"/>
                  <a:pt x="5761045" y="250670"/>
                  <a:pt x="5002220" y="44295"/>
                </a:cubicBezTo>
                <a:cubicBezTo>
                  <a:pt x="4243395" y="-162080"/>
                  <a:pt x="1144595" y="412595"/>
                  <a:pt x="382595" y="539595"/>
                </a:cubicBezTo>
                <a:close/>
              </a:path>
            </a:pathLst>
          </a:custGeom>
          <a:solidFill>
            <a:srgbClr val="071B3B">
              <a:alpha val="2471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0" name="Google Shape;1440;p18"/>
          <p:cNvSpPr/>
          <p:nvPr/>
        </p:nvSpPr>
        <p:spPr>
          <a:xfrm>
            <a:off x="9601652" y="-684040"/>
            <a:ext cx="3590514" cy="2955600"/>
          </a:xfrm>
          <a:custGeom>
            <a:rect b="b" l="l" r="r" t="t"/>
            <a:pathLst>
              <a:path extrusionOk="0" h="2955600" w="3590514">
                <a:moveTo>
                  <a:pt x="1123499" y="36340"/>
                </a:moveTo>
                <a:cubicBezTo>
                  <a:pt x="637724" y="87140"/>
                  <a:pt x="88449" y="463378"/>
                  <a:pt x="9074" y="655465"/>
                </a:cubicBezTo>
                <a:cubicBezTo>
                  <a:pt x="-70301" y="847552"/>
                  <a:pt x="390074" y="1038053"/>
                  <a:pt x="647249" y="1188865"/>
                </a:cubicBezTo>
                <a:cubicBezTo>
                  <a:pt x="904424" y="1339677"/>
                  <a:pt x="1321937" y="1320628"/>
                  <a:pt x="1552124" y="1560340"/>
                </a:cubicBezTo>
                <a:cubicBezTo>
                  <a:pt x="1782311" y="1800052"/>
                  <a:pt x="1736274" y="2422353"/>
                  <a:pt x="2028374" y="2627140"/>
                </a:cubicBezTo>
                <a:cubicBezTo>
                  <a:pt x="2320474" y="2831927"/>
                  <a:pt x="3071362" y="3155777"/>
                  <a:pt x="3304724" y="2789065"/>
                </a:cubicBezTo>
                <a:cubicBezTo>
                  <a:pt x="3538086" y="2422353"/>
                  <a:pt x="3746049" y="934865"/>
                  <a:pt x="3428549" y="426865"/>
                </a:cubicBezTo>
                <a:cubicBezTo>
                  <a:pt x="3107874" y="-90660"/>
                  <a:pt x="1609274" y="-14460"/>
                  <a:pt x="1123499" y="36340"/>
                </a:cubicBezTo>
                <a:close/>
              </a:path>
            </a:pathLst>
          </a:custGeom>
          <a:solidFill>
            <a:srgbClr val="250167">
              <a:alpha val="305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1" name="Google Shape;1441;p18"/>
          <p:cNvSpPr/>
          <p:nvPr/>
        </p:nvSpPr>
        <p:spPr>
          <a:xfrm>
            <a:off x="9896868" y="-180446"/>
            <a:ext cx="3380662" cy="2563740"/>
          </a:xfrm>
          <a:custGeom>
            <a:rect b="b" l="l" r="r" t="t"/>
            <a:pathLst>
              <a:path extrusionOk="0" h="2563740" w="3380662">
                <a:moveTo>
                  <a:pt x="504432" y="66147"/>
                </a:moveTo>
                <a:cubicBezTo>
                  <a:pt x="-11505" y="61385"/>
                  <a:pt x="-19443" y="113772"/>
                  <a:pt x="9132" y="199497"/>
                </a:cubicBezTo>
                <a:cubicBezTo>
                  <a:pt x="37707" y="285222"/>
                  <a:pt x="509195" y="386822"/>
                  <a:pt x="675882" y="580497"/>
                </a:cubicBezTo>
                <a:cubicBezTo>
                  <a:pt x="842570" y="774172"/>
                  <a:pt x="820345" y="1196447"/>
                  <a:pt x="1009257" y="1361547"/>
                </a:cubicBezTo>
                <a:cubicBezTo>
                  <a:pt x="1198169" y="1526647"/>
                  <a:pt x="1590282" y="1409172"/>
                  <a:pt x="1809357" y="1571097"/>
                </a:cubicBezTo>
                <a:cubicBezTo>
                  <a:pt x="2028432" y="1733022"/>
                  <a:pt x="1977632" y="2147361"/>
                  <a:pt x="2323707" y="2333098"/>
                </a:cubicBezTo>
                <a:cubicBezTo>
                  <a:pt x="2669782" y="2518835"/>
                  <a:pt x="3092057" y="2693460"/>
                  <a:pt x="3219057" y="2428347"/>
                </a:cubicBezTo>
                <a:cubicBezTo>
                  <a:pt x="3346057" y="2163234"/>
                  <a:pt x="3557195" y="621772"/>
                  <a:pt x="3104757" y="228072"/>
                </a:cubicBezTo>
                <a:cubicBezTo>
                  <a:pt x="2652319" y="-165628"/>
                  <a:pt x="1020369" y="70909"/>
                  <a:pt x="504432" y="66147"/>
                </a:cubicBezTo>
                <a:close/>
              </a:path>
            </a:pathLst>
          </a:custGeom>
          <a:solidFill>
            <a:srgbClr val="3C1373">
              <a:alpha val="305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2" name="Google Shape;1442;p18"/>
          <p:cNvSpPr/>
          <p:nvPr/>
        </p:nvSpPr>
        <p:spPr>
          <a:xfrm>
            <a:off x="-1938407" y="3426134"/>
            <a:ext cx="4847977" cy="4717657"/>
          </a:xfrm>
          <a:custGeom>
            <a:rect b="b" l="l" r="r" t="t"/>
            <a:pathLst>
              <a:path extrusionOk="0" h="4717657" w="4847977">
                <a:moveTo>
                  <a:pt x="290582" y="755341"/>
                </a:moveTo>
                <a:cubicBezTo>
                  <a:pt x="536644" y="63191"/>
                  <a:pt x="1533595" y="-73334"/>
                  <a:pt x="1909832" y="31441"/>
                </a:cubicBezTo>
                <a:cubicBezTo>
                  <a:pt x="2286069" y="136216"/>
                  <a:pt x="2279720" y="1074429"/>
                  <a:pt x="2548007" y="1383991"/>
                </a:cubicBezTo>
                <a:cubicBezTo>
                  <a:pt x="2816294" y="1693553"/>
                  <a:pt x="3211582" y="1645929"/>
                  <a:pt x="3519557" y="1888816"/>
                </a:cubicBezTo>
                <a:cubicBezTo>
                  <a:pt x="3827532" y="2131703"/>
                  <a:pt x="4222820" y="2393641"/>
                  <a:pt x="4395857" y="2841316"/>
                </a:cubicBezTo>
                <a:cubicBezTo>
                  <a:pt x="4568895" y="3288991"/>
                  <a:pt x="5218182" y="4351029"/>
                  <a:pt x="4557782" y="4574866"/>
                </a:cubicBezTo>
                <a:cubicBezTo>
                  <a:pt x="3897382" y="4798704"/>
                  <a:pt x="1144657" y="4820929"/>
                  <a:pt x="433457" y="4184341"/>
                </a:cubicBezTo>
                <a:cubicBezTo>
                  <a:pt x="-277743" y="3547754"/>
                  <a:pt x="44520" y="1447491"/>
                  <a:pt x="290582" y="755341"/>
                </a:cubicBezTo>
                <a:close/>
              </a:path>
            </a:pathLst>
          </a:custGeom>
          <a:solidFill>
            <a:srgbClr val="071B3B">
              <a:alpha val="2471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3" name="Google Shape;1443;p18"/>
          <p:cNvSpPr/>
          <p:nvPr/>
        </p:nvSpPr>
        <p:spPr>
          <a:xfrm rot="1971343">
            <a:off x="-1782808" y="4214064"/>
            <a:ext cx="5295829" cy="2853366"/>
          </a:xfrm>
          <a:custGeom>
            <a:rect b="b" l="l" r="r" t="t"/>
            <a:pathLst>
              <a:path extrusionOk="0" h="2853500" w="5296077">
                <a:moveTo>
                  <a:pt x="807796" y="2271947"/>
                </a:moveTo>
                <a:cubicBezTo>
                  <a:pt x="213851" y="1996099"/>
                  <a:pt x="-39397" y="1566164"/>
                  <a:pt x="4936" y="1187590"/>
                </a:cubicBezTo>
                <a:cubicBezTo>
                  <a:pt x="49269" y="809016"/>
                  <a:pt x="804281" y="25862"/>
                  <a:pt x="1073795" y="502"/>
                </a:cubicBezTo>
                <a:cubicBezTo>
                  <a:pt x="1343309" y="-24858"/>
                  <a:pt x="1288012" y="918282"/>
                  <a:pt x="1622020" y="1035431"/>
                </a:cubicBezTo>
                <a:cubicBezTo>
                  <a:pt x="1956028" y="1152580"/>
                  <a:pt x="2705675" y="674370"/>
                  <a:pt x="3077842" y="703397"/>
                </a:cubicBezTo>
                <a:cubicBezTo>
                  <a:pt x="3450009" y="732424"/>
                  <a:pt x="3572320" y="1124325"/>
                  <a:pt x="3855021" y="1209591"/>
                </a:cubicBezTo>
                <a:cubicBezTo>
                  <a:pt x="4137722" y="1294857"/>
                  <a:pt x="4473803" y="1129510"/>
                  <a:pt x="4774051" y="1214995"/>
                </a:cubicBezTo>
                <a:cubicBezTo>
                  <a:pt x="5074299" y="1300480"/>
                  <a:pt x="5439305" y="1892066"/>
                  <a:pt x="5238397" y="2163347"/>
                </a:cubicBezTo>
                <a:cubicBezTo>
                  <a:pt x="5037489" y="2434628"/>
                  <a:pt x="4562380" y="2763306"/>
                  <a:pt x="3568605" y="2842681"/>
                </a:cubicBezTo>
                <a:cubicBezTo>
                  <a:pt x="2574830" y="2922056"/>
                  <a:pt x="1401741" y="2547795"/>
                  <a:pt x="807796" y="2271947"/>
                </a:cubicBezTo>
                <a:close/>
              </a:path>
            </a:pathLst>
          </a:custGeom>
          <a:solidFill>
            <a:srgbClr val="250167">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4" name="Google Shape;1444;p18"/>
          <p:cNvSpPr/>
          <p:nvPr/>
        </p:nvSpPr>
        <p:spPr>
          <a:xfrm flipH="1" rot="6012915">
            <a:off x="-1539436" y="3583477"/>
            <a:ext cx="4080925" cy="4671499"/>
          </a:xfrm>
          <a:custGeom>
            <a:rect b="b" l="l" r="r" t="t"/>
            <a:pathLst>
              <a:path extrusionOk="0" h="4667460" w="4077397">
                <a:moveTo>
                  <a:pt x="503713" y="361794"/>
                </a:moveTo>
                <a:cubicBezTo>
                  <a:pt x="767238" y="-236693"/>
                  <a:pt x="1314926" y="52232"/>
                  <a:pt x="1608613" y="209394"/>
                </a:cubicBezTo>
                <a:cubicBezTo>
                  <a:pt x="1902300" y="366556"/>
                  <a:pt x="1988474" y="1039934"/>
                  <a:pt x="2265838" y="1304769"/>
                </a:cubicBezTo>
                <a:cubicBezTo>
                  <a:pt x="2543202" y="1569604"/>
                  <a:pt x="3094729" y="1562722"/>
                  <a:pt x="3272795" y="1798407"/>
                </a:cubicBezTo>
                <a:cubicBezTo>
                  <a:pt x="3450861" y="2034092"/>
                  <a:pt x="3214669" y="2522623"/>
                  <a:pt x="3334234" y="2718879"/>
                </a:cubicBezTo>
                <a:cubicBezTo>
                  <a:pt x="3453799" y="2915135"/>
                  <a:pt x="4169270" y="2984938"/>
                  <a:pt x="4067525" y="3512571"/>
                </a:cubicBezTo>
                <a:cubicBezTo>
                  <a:pt x="3965780" y="4040204"/>
                  <a:pt x="1976414" y="4502619"/>
                  <a:pt x="1265404" y="4634114"/>
                </a:cubicBezTo>
                <a:cubicBezTo>
                  <a:pt x="554394" y="4765609"/>
                  <a:pt x="154411" y="4512372"/>
                  <a:pt x="27463" y="3800319"/>
                </a:cubicBezTo>
                <a:cubicBezTo>
                  <a:pt x="-99485" y="3088266"/>
                  <a:pt x="240188" y="960281"/>
                  <a:pt x="503713" y="361794"/>
                </a:cubicBezTo>
                <a:close/>
              </a:path>
            </a:pathLst>
          </a:custGeom>
          <a:solidFill>
            <a:srgbClr val="3C1373">
              <a:alpha val="305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1445" name="Google Shape;1445;p18"/>
          <p:cNvPicPr preferRelativeResize="0"/>
          <p:nvPr/>
        </p:nvPicPr>
        <p:blipFill rotWithShape="1">
          <a:blip r:embed="rId2">
            <a:alphaModFix/>
          </a:blip>
          <a:srcRect b="0" l="0" r="0" t="0"/>
          <a:stretch/>
        </p:blipFill>
        <p:spPr>
          <a:xfrm>
            <a:off x="-1750924" y="5172455"/>
            <a:ext cx="3501847" cy="3501847"/>
          </a:xfrm>
          <a:prstGeom prst="rect">
            <a:avLst/>
          </a:prstGeom>
          <a:noFill/>
          <a:ln>
            <a:noFill/>
          </a:ln>
        </p:spPr>
      </p:pic>
      <p:pic>
        <p:nvPicPr>
          <p:cNvPr descr="Icon&#10;&#10;Description automatically generated" id="1446" name="Google Shape;1446;p18"/>
          <p:cNvPicPr preferRelativeResize="0"/>
          <p:nvPr/>
        </p:nvPicPr>
        <p:blipFill rotWithShape="1">
          <a:blip r:embed="rId3">
            <a:alphaModFix/>
          </a:blip>
          <a:srcRect b="0" l="0" r="0" t="0"/>
          <a:stretch/>
        </p:blipFill>
        <p:spPr>
          <a:xfrm rot="-9000846">
            <a:off x="10805395" y="-190377"/>
            <a:ext cx="527846" cy="527846"/>
          </a:xfrm>
          <a:prstGeom prst="rect">
            <a:avLst/>
          </a:prstGeom>
          <a:noFill/>
          <a:ln>
            <a:noFill/>
          </a:ln>
        </p:spPr>
      </p:pic>
      <p:sp>
        <p:nvSpPr>
          <p:cNvPr id="1447" name="Google Shape;1447;p18"/>
          <p:cNvSpPr/>
          <p:nvPr/>
        </p:nvSpPr>
        <p:spPr>
          <a:xfrm>
            <a:off x="-73993" y="5157384"/>
            <a:ext cx="1771327" cy="963380"/>
          </a:xfrm>
          <a:custGeom>
            <a:rect b="b" l="l" r="r" t="t"/>
            <a:pathLst>
              <a:path extrusionOk="0" h="963380" w="1771327">
                <a:moveTo>
                  <a:pt x="186" y="23497"/>
                </a:moveTo>
                <a:cubicBezTo>
                  <a:pt x="-9982" y="25570"/>
                  <a:pt x="401381" y="-5088"/>
                  <a:pt x="578085" y="24217"/>
                </a:cubicBezTo>
                <a:cubicBezTo>
                  <a:pt x="754789" y="53522"/>
                  <a:pt x="906058" y="104888"/>
                  <a:pt x="1060412" y="199325"/>
                </a:cubicBezTo>
                <a:cubicBezTo>
                  <a:pt x="1214766" y="293762"/>
                  <a:pt x="1332232" y="412689"/>
                  <a:pt x="1428009" y="540031"/>
                </a:cubicBezTo>
                <a:cubicBezTo>
                  <a:pt x="1523786" y="667373"/>
                  <a:pt x="1550503" y="675865"/>
                  <a:pt x="1635076" y="963380"/>
                </a:cubicBezTo>
                <a:lnTo>
                  <a:pt x="1771327" y="922825"/>
                </a:lnTo>
                <a:cubicBezTo>
                  <a:pt x="1642054" y="592407"/>
                  <a:pt x="1388114" y="316736"/>
                  <a:pt x="1205270" y="211787"/>
                </a:cubicBezTo>
                <a:cubicBezTo>
                  <a:pt x="1022426" y="106838"/>
                  <a:pt x="839938" y="43159"/>
                  <a:pt x="639091" y="11777"/>
                </a:cubicBezTo>
                <a:cubicBezTo>
                  <a:pt x="438244" y="-19605"/>
                  <a:pt x="10354" y="21424"/>
                  <a:pt x="186" y="23497"/>
                </a:cubicBezTo>
                <a:close/>
              </a:path>
            </a:pathLst>
          </a:custGeom>
          <a:solidFill>
            <a:srgbClr val="7D2A99"/>
          </a:solidFill>
          <a:ln cap="flat" cmpd="sng" w="12700">
            <a:solidFill>
              <a:srgbClr val="7D2A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1448" name="Google Shape;1448;p18"/>
          <p:cNvPicPr preferRelativeResize="0"/>
          <p:nvPr/>
        </p:nvPicPr>
        <p:blipFill rotWithShape="1">
          <a:blip r:embed="rId4">
            <a:alphaModFix/>
          </a:blip>
          <a:srcRect b="0" l="0" r="0" t="0"/>
          <a:stretch/>
        </p:blipFill>
        <p:spPr>
          <a:xfrm rot="10800000">
            <a:off x="11299647" y="-892353"/>
            <a:ext cx="1784705" cy="1784705"/>
          </a:xfrm>
          <a:prstGeom prst="rect">
            <a:avLst/>
          </a:prstGeom>
          <a:noFill/>
          <a:ln>
            <a:noFill/>
          </a:ln>
        </p:spPr>
      </p:pic>
      <p:sp>
        <p:nvSpPr>
          <p:cNvPr id="1449" name="Google Shape;1449;p18"/>
          <p:cNvSpPr/>
          <p:nvPr/>
        </p:nvSpPr>
        <p:spPr>
          <a:xfrm rot="10800000">
            <a:off x="11084343" y="288280"/>
            <a:ext cx="1164648" cy="520225"/>
          </a:xfrm>
          <a:custGeom>
            <a:rect b="b" l="l" r="r" t="t"/>
            <a:pathLst>
              <a:path extrusionOk="0" h="963380" w="1771327">
                <a:moveTo>
                  <a:pt x="186" y="23497"/>
                </a:moveTo>
                <a:cubicBezTo>
                  <a:pt x="-9982" y="25570"/>
                  <a:pt x="401381" y="-5088"/>
                  <a:pt x="578085" y="24217"/>
                </a:cubicBezTo>
                <a:cubicBezTo>
                  <a:pt x="754789" y="53522"/>
                  <a:pt x="906058" y="104888"/>
                  <a:pt x="1060412" y="199325"/>
                </a:cubicBezTo>
                <a:cubicBezTo>
                  <a:pt x="1214766" y="293762"/>
                  <a:pt x="1332232" y="412689"/>
                  <a:pt x="1428009" y="540031"/>
                </a:cubicBezTo>
                <a:cubicBezTo>
                  <a:pt x="1523786" y="667373"/>
                  <a:pt x="1550503" y="675865"/>
                  <a:pt x="1635076" y="963380"/>
                </a:cubicBezTo>
                <a:lnTo>
                  <a:pt x="1771327" y="922825"/>
                </a:lnTo>
                <a:cubicBezTo>
                  <a:pt x="1642054" y="592407"/>
                  <a:pt x="1388114" y="316736"/>
                  <a:pt x="1205270" y="211787"/>
                </a:cubicBezTo>
                <a:cubicBezTo>
                  <a:pt x="1022426" y="106838"/>
                  <a:pt x="839938" y="43159"/>
                  <a:pt x="639091" y="11777"/>
                </a:cubicBezTo>
                <a:cubicBezTo>
                  <a:pt x="438244" y="-19605"/>
                  <a:pt x="10354" y="21424"/>
                  <a:pt x="186" y="23497"/>
                </a:cubicBezTo>
                <a:close/>
              </a:path>
            </a:pathLst>
          </a:custGeom>
          <a:solidFill>
            <a:srgbClr val="7D2A99"/>
          </a:solidFill>
          <a:ln cap="flat" cmpd="sng" w="12700">
            <a:solidFill>
              <a:srgbClr val="7D2A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1450" name="Google Shape;1450;p18"/>
          <p:cNvPicPr preferRelativeResize="0"/>
          <p:nvPr/>
        </p:nvPicPr>
        <p:blipFill rotWithShape="1">
          <a:blip r:embed="rId3">
            <a:alphaModFix/>
          </a:blip>
          <a:srcRect b="0" l="0" r="0" t="0"/>
          <a:stretch/>
        </p:blipFill>
        <p:spPr>
          <a:xfrm rot="1799997">
            <a:off x="1289150" y="6038360"/>
            <a:ext cx="923544" cy="923544"/>
          </a:xfrm>
          <a:prstGeom prst="rect">
            <a:avLst/>
          </a:prstGeom>
          <a:noFill/>
          <a:ln>
            <a:noFill/>
          </a:ln>
        </p:spPr>
      </p:pic>
      <p:sp>
        <p:nvSpPr>
          <p:cNvPr id="1451" name="Google Shape;1451;p18"/>
          <p:cNvSpPr txBox="1"/>
          <p:nvPr>
            <p:ph type="title"/>
          </p:nvPr>
        </p:nvSpPr>
        <p:spPr>
          <a:xfrm>
            <a:off x="702520" y="223754"/>
            <a:ext cx="103821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lt1"/>
              </a:buClr>
              <a:buSzPts val="4800"/>
              <a:buNone/>
              <a:defRPr b="1" sz="48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sp>
        <p:nvSpPr>
          <p:cNvPr id="1452" name="Google Shape;1452;p18"/>
          <p:cNvSpPr/>
          <p:nvPr/>
        </p:nvSpPr>
        <p:spPr>
          <a:xfrm>
            <a:off x="351282" y="4693415"/>
            <a:ext cx="216900" cy="2169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3" name="Google Shape;1453;p18"/>
          <p:cNvSpPr/>
          <p:nvPr/>
        </p:nvSpPr>
        <p:spPr>
          <a:xfrm>
            <a:off x="11558304" y="1323093"/>
            <a:ext cx="216900" cy="2169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4" name="Google Shape;1454;p18"/>
          <p:cNvSpPr/>
          <p:nvPr/>
        </p:nvSpPr>
        <p:spPr>
          <a:xfrm>
            <a:off x="9726154" y="144020"/>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5" name="Google Shape;1455;p18"/>
          <p:cNvSpPr/>
          <p:nvPr/>
        </p:nvSpPr>
        <p:spPr>
          <a:xfrm>
            <a:off x="194243" y="4014195"/>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6" name="Google Shape;1456;p18"/>
          <p:cNvSpPr/>
          <p:nvPr/>
        </p:nvSpPr>
        <p:spPr>
          <a:xfrm>
            <a:off x="2551570" y="6501581"/>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7" name="Google Shape;1457;p18"/>
          <p:cNvSpPr/>
          <p:nvPr/>
        </p:nvSpPr>
        <p:spPr>
          <a:xfrm>
            <a:off x="11366899" y="5692997"/>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8" name="Google Shape;1458;p18"/>
          <p:cNvSpPr/>
          <p:nvPr/>
        </p:nvSpPr>
        <p:spPr>
          <a:xfrm>
            <a:off x="10455497" y="6479240"/>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9" name="Google Shape;1459;p18"/>
          <p:cNvSpPr/>
          <p:nvPr/>
        </p:nvSpPr>
        <p:spPr>
          <a:xfrm>
            <a:off x="234973" y="216916"/>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0" name="Google Shape;1460;p18"/>
          <p:cNvSpPr/>
          <p:nvPr/>
        </p:nvSpPr>
        <p:spPr>
          <a:xfrm>
            <a:off x="125359" y="474315"/>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1" name="Google Shape;1461;p18"/>
          <p:cNvSpPr/>
          <p:nvPr/>
        </p:nvSpPr>
        <p:spPr>
          <a:xfrm>
            <a:off x="2431931" y="6162415"/>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2" name="Google Shape;1462;p18"/>
          <p:cNvSpPr/>
          <p:nvPr/>
        </p:nvSpPr>
        <p:spPr>
          <a:xfrm>
            <a:off x="1456277" y="150570"/>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3" name="Google Shape;1463;p18"/>
          <p:cNvSpPr/>
          <p:nvPr/>
        </p:nvSpPr>
        <p:spPr>
          <a:xfrm>
            <a:off x="11347291" y="867903"/>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4" name="Google Shape;1464;p18"/>
          <p:cNvSpPr/>
          <p:nvPr/>
        </p:nvSpPr>
        <p:spPr>
          <a:xfrm>
            <a:off x="11301916" y="6162414"/>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5" name="Google Shape;1465;p18"/>
          <p:cNvSpPr/>
          <p:nvPr/>
        </p:nvSpPr>
        <p:spPr>
          <a:xfrm>
            <a:off x="11899208" y="6603603"/>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6" name="Google Shape;1466;p18"/>
          <p:cNvSpPr/>
          <p:nvPr/>
        </p:nvSpPr>
        <p:spPr>
          <a:xfrm>
            <a:off x="11764529" y="5607199"/>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7" name="Google Shape;1467;p18"/>
          <p:cNvSpPr/>
          <p:nvPr/>
        </p:nvSpPr>
        <p:spPr>
          <a:xfrm>
            <a:off x="10259339" y="6314519"/>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8" name="Google Shape;1468;p18"/>
          <p:cNvSpPr/>
          <p:nvPr/>
        </p:nvSpPr>
        <p:spPr>
          <a:xfrm>
            <a:off x="2863850" y="6238575"/>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69" name="Google Shape;1469;p18"/>
          <p:cNvSpPr/>
          <p:nvPr/>
        </p:nvSpPr>
        <p:spPr>
          <a:xfrm>
            <a:off x="1632534" y="5503196"/>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0" name="Google Shape;1470;p18"/>
          <p:cNvSpPr/>
          <p:nvPr/>
        </p:nvSpPr>
        <p:spPr>
          <a:xfrm>
            <a:off x="573201" y="4496417"/>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1" name="Google Shape;1471;p18"/>
          <p:cNvSpPr/>
          <p:nvPr/>
        </p:nvSpPr>
        <p:spPr>
          <a:xfrm>
            <a:off x="730074" y="5037218"/>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2" name="Google Shape;1472;p18"/>
          <p:cNvSpPr/>
          <p:nvPr/>
        </p:nvSpPr>
        <p:spPr>
          <a:xfrm>
            <a:off x="1138858" y="104850"/>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3" name="Google Shape;1473;p18"/>
          <p:cNvSpPr/>
          <p:nvPr/>
        </p:nvSpPr>
        <p:spPr>
          <a:xfrm>
            <a:off x="10010038" y="115010"/>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4" name="Google Shape;1474;p18"/>
          <p:cNvSpPr/>
          <p:nvPr/>
        </p:nvSpPr>
        <p:spPr>
          <a:xfrm>
            <a:off x="11046458" y="1043934"/>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5" name="Google Shape;1475;p18"/>
          <p:cNvSpPr/>
          <p:nvPr/>
        </p:nvSpPr>
        <p:spPr>
          <a:xfrm>
            <a:off x="11899859" y="2009134"/>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6" name="Google Shape;1476;p18"/>
          <p:cNvSpPr/>
          <p:nvPr/>
        </p:nvSpPr>
        <p:spPr>
          <a:xfrm>
            <a:off x="10640064" y="280625"/>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7" name="Google Shape;1477;p18"/>
          <p:cNvSpPr/>
          <p:nvPr/>
        </p:nvSpPr>
        <p:spPr>
          <a:xfrm>
            <a:off x="625003" y="183915"/>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8" name="Google Shape;1478;p18"/>
          <p:cNvSpPr/>
          <p:nvPr/>
        </p:nvSpPr>
        <p:spPr>
          <a:xfrm>
            <a:off x="1935111" y="263647"/>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9" name="Google Shape;1479;p18"/>
          <p:cNvSpPr/>
          <p:nvPr/>
        </p:nvSpPr>
        <p:spPr>
          <a:xfrm>
            <a:off x="135620" y="3728554"/>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0" name="Google Shape;1480;p18"/>
          <p:cNvSpPr/>
          <p:nvPr/>
        </p:nvSpPr>
        <p:spPr>
          <a:xfrm>
            <a:off x="827176" y="4712014"/>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1" name="Google Shape;1481;p18"/>
          <p:cNvSpPr/>
          <p:nvPr/>
        </p:nvSpPr>
        <p:spPr>
          <a:xfrm>
            <a:off x="1894740" y="6038073"/>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2" name="Google Shape;1482;p18"/>
          <p:cNvSpPr/>
          <p:nvPr/>
        </p:nvSpPr>
        <p:spPr>
          <a:xfrm>
            <a:off x="1730560" y="5033391"/>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3" name="Google Shape;1483;p18"/>
          <p:cNvSpPr/>
          <p:nvPr/>
        </p:nvSpPr>
        <p:spPr>
          <a:xfrm>
            <a:off x="3169534" y="6578172"/>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4" name="Google Shape;1484;p18"/>
          <p:cNvSpPr/>
          <p:nvPr/>
        </p:nvSpPr>
        <p:spPr>
          <a:xfrm>
            <a:off x="10722809" y="6018231"/>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5" name="Google Shape;1485;p18"/>
          <p:cNvSpPr/>
          <p:nvPr/>
        </p:nvSpPr>
        <p:spPr>
          <a:xfrm>
            <a:off x="11356984" y="6661046"/>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6" name="Google Shape;1486;p18"/>
          <p:cNvSpPr/>
          <p:nvPr/>
        </p:nvSpPr>
        <p:spPr>
          <a:xfrm>
            <a:off x="11633772" y="5718961"/>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7" name="Google Shape;1487;p18"/>
          <p:cNvSpPr/>
          <p:nvPr/>
        </p:nvSpPr>
        <p:spPr>
          <a:xfrm>
            <a:off x="9535651" y="6661045"/>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8" name="Google Shape;1488;p18"/>
          <p:cNvSpPr/>
          <p:nvPr/>
        </p:nvSpPr>
        <p:spPr>
          <a:xfrm>
            <a:off x="10735057" y="600016"/>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89" name="Google Shape;1489;p18"/>
          <p:cNvSpPr/>
          <p:nvPr/>
        </p:nvSpPr>
        <p:spPr>
          <a:xfrm>
            <a:off x="9485605" y="469457"/>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0" name="Google Shape;1490;p18"/>
          <p:cNvSpPr/>
          <p:nvPr/>
        </p:nvSpPr>
        <p:spPr>
          <a:xfrm>
            <a:off x="9348801" y="124752"/>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1" name="Google Shape;1491;p18"/>
          <p:cNvSpPr/>
          <p:nvPr/>
        </p:nvSpPr>
        <p:spPr>
          <a:xfrm>
            <a:off x="11641850" y="911064"/>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2" name="Google Shape;1492;p18"/>
          <p:cNvSpPr/>
          <p:nvPr/>
        </p:nvSpPr>
        <p:spPr>
          <a:xfrm>
            <a:off x="11896241" y="2351880"/>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3" name="Google Shape;1493;p18"/>
          <p:cNvSpPr/>
          <p:nvPr/>
        </p:nvSpPr>
        <p:spPr>
          <a:xfrm>
            <a:off x="11957347" y="1589531"/>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4" name="Google Shape;1494;p18"/>
          <p:cNvSpPr/>
          <p:nvPr/>
        </p:nvSpPr>
        <p:spPr>
          <a:xfrm>
            <a:off x="11211469" y="1283344"/>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5" name="Google Shape;1495;p18"/>
          <p:cNvSpPr/>
          <p:nvPr/>
        </p:nvSpPr>
        <p:spPr>
          <a:xfrm>
            <a:off x="10799353" y="857379"/>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6" name="Google Shape;1496;p18"/>
          <p:cNvSpPr/>
          <p:nvPr/>
        </p:nvSpPr>
        <p:spPr>
          <a:xfrm>
            <a:off x="10230412" y="672324"/>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7" name="Google Shape;1497;p18"/>
          <p:cNvSpPr/>
          <p:nvPr/>
        </p:nvSpPr>
        <p:spPr>
          <a:xfrm>
            <a:off x="8769096" y="155465"/>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8" name="Google Shape;1498;p18"/>
          <p:cNvSpPr/>
          <p:nvPr/>
        </p:nvSpPr>
        <p:spPr>
          <a:xfrm>
            <a:off x="10869469" y="369319"/>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99" name="Google Shape;1499;p18"/>
          <p:cNvSpPr/>
          <p:nvPr/>
        </p:nvSpPr>
        <p:spPr>
          <a:xfrm>
            <a:off x="10161598" y="6644173"/>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0" name="Google Shape;1500;p18"/>
          <p:cNvSpPr/>
          <p:nvPr/>
        </p:nvSpPr>
        <p:spPr>
          <a:xfrm>
            <a:off x="11155417" y="5526056"/>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1" name="Google Shape;1501;p18"/>
          <p:cNvSpPr/>
          <p:nvPr/>
        </p:nvSpPr>
        <p:spPr>
          <a:xfrm>
            <a:off x="12003066" y="6139554"/>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2" name="Google Shape;1502;p18"/>
          <p:cNvSpPr/>
          <p:nvPr/>
        </p:nvSpPr>
        <p:spPr>
          <a:xfrm>
            <a:off x="2914320" y="6667032"/>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3" name="Google Shape;1503;p18"/>
          <p:cNvSpPr/>
          <p:nvPr/>
        </p:nvSpPr>
        <p:spPr>
          <a:xfrm>
            <a:off x="1121607" y="5194774"/>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4" name="Google Shape;1504;p18"/>
          <p:cNvSpPr/>
          <p:nvPr/>
        </p:nvSpPr>
        <p:spPr>
          <a:xfrm>
            <a:off x="573202" y="4180809"/>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5" name="Google Shape;1505;p18"/>
          <p:cNvSpPr/>
          <p:nvPr/>
        </p:nvSpPr>
        <p:spPr>
          <a:xfrm>
            <a:off x="94183" y="3055378"/>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6" name="Google Shape;1506;p18"/>
          <p:cNvSpPr/>
          <p:nvPr/>
        </p:nvSpPr>
        <p:spPr>
          <a:xfrm>
            <a:off x="3817358" y="6671778"/>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7" name="Google Shape;1507;p18"/>
          <p:cNvSpPr/>
          <p:nvPr/>
        </p:nvSpPr>
        <p:spPr>
          <a:xfrm>
            <a:off x="2453754" y="5752553"/>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8" name="Google Shape;1508;p18"/>
          <p:cNvSpPr/>
          <p:nvPr/>
        </p:nvSpPr>
        <p:spPr>
          <a:xfrm>
            <a:off x="562243" y="683492"/>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09" name="Google Shape;1509;p18"/>
          <p:cNvSpPr/>
          <p:nvPr/>
        </p:nvSpPr>
        <p:spPr>
          <a:xfrm>
            <a:off x="268986" y="1283343"/>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0" name="Google Shape;1510;p18"/>
          <p:cNvSpPr/>
          <p:nvPr/>
        </p:nvSpPr>
        <p:spPr>
          <a:xfrm>
            <a:off x="2335517" y="92150"/>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1" name="Google Shape;1511;p18"/>
          <p:cNvSpPr txBox="1"/>
          <p:nvPr>
            <p:ph idx="12" type="sldNum"/>
          </p:nvPr>
        </p:nvSpPr>
        <p:spPr>
          <a:xfrm>
            <a:off x="11530798" y="114100"/>
            <a:ext cx="6366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sz="2000">
                <a:solidFill>
                  <a:srgbClr val="000205"/>
                </a:solidFill>
              </a:defRPr>
            </a:lvl1pPr>
            <a:lvl2pPr indent="0" lvl="1" marL="0" rtl="0" algn="ctr">
              <a:spcBef>
                <a:spcPts val="0"/>
              </a:spcBef>
              <a:buNone/>
              <a:defRPr sz="2000">
                <a:solidFill>
                  <a:srgbClr val="000205"/>
                </a:solidFill>
              </a:defRPr>
            </a:lvl2pPr>
            <a:lvl3pPr indent="0" lvl="2" marL="0" rtl="0" algn="ctr">
              <a:spcBef>
                <a:spcPts val="0"/>
              </a:spcBef>
              <a:buNone/>
              <a:defRPr sz="2000">
                <a:solidFill>
                  <a:srgbClr val="000205"/>
                </a:solidFill>
              </a:defRPr>
            </a:lvl3pPr>
            <a:lvl4pPr indent="0" lvl="3" marL="0" rtl="0" algn="ctr">
              <a:spcBef>
                <a:spcPts val="0"/>
              </a:spcBef>
              <a:buNone/>
              <a:defRPr sz="2000">
                <a:solidFill>
                  <a:srgbClr val="000205"/>
                </a:solidFill>
              </a:defRPr>
            </a:lvl4pPr>
            <a:lvl5pPr indent="0" lvl="4" marL="0" rtl="0" algn="ctr">
              <a:spcBef>
                <a:spcPts val="0"/>
              </a:spcBef>
              <a:buNone/>
              <a:defRPr sz="2000">
                <a:solidFill>
                  <a:srgbClr val="000205"/>
                </a:solidFill>
              </a:defRPr>
            </a:lvl5pPr>
            <a:lvl6pPr indent="0" lvl="5" marL="0" rtl="0" algn="ctr">
              <a:spcBef>
                <a:spcPts val="0"/>
              </a:spcBef>
              <a:buNone/>
              <a:defRPr sz="2000">
                <a:solidFill>
                  <a:srgbClr val="000205"/>
                </a:solidFill>
              </a:defRPr>
            </a:lvl6pPr>
            <a:lvl7pPr indent="0" lvl="6" marL="0" rtl="0" algn="ctr">
              <a:spcBef>
                <a:spcPts val="0"/>
              </a:spcBef>
              <a:buNone/>
              <a:defRPr sz="2000">
                <a:solidFill>
                  <a:srgbClr val="000205"/>
                </a:solidFill>
              </a:defRPr>
            </a:lvl7pPr>
            <a:lvl8pPr indent="0" lvl="7" marL="0" rtl="0" algn="ctr">
              <a:spcBef>
                <a:spcPts val="0"/>
              </a:spcBef>
              <a:buNone/>
              <a:defRPr sz="2000">
                <a:solidFill>
                  <a:srgbClr val="000205"/>
                </a:solidFill>
              </a:defRPr>
            </a:lvl8pPr>
            <a:lvl9pPr indent="0" lvl="8" marL="0" rtl="0" algn="ctr">
              <a:spcBef>
                <a:spcPts val="0"/>
              </a:spcBef>
              <a:buNone/>
              <a:defRPr sz="2000">
                <a:solidFill>
                  <a:srgbClr val="000205"/>
                </a:solidFill>
              </a:defRPr>
            </a:lvl9pPr>
          </a:lstStyle>
          <a:p>
            <a:pPr indent="0" lvl="0" marL="0" rtl="0" algn="ctr">
              <a:spcBef>
                <a:spcPts val="0"/>
              </a:spcBef>
              <a:spcAft>
                <a:spcPts val="0"/>
              </a:spcAft>
              <a:buNone/>
            </a:pPr>
            <a:fld id="{00000000-1234-1234-1234-123412341234}" type="slidenum">
              <a:rPr lang="en-US"/>
              <a:t>‹#›</a:t>
            </a:fld>
            <a:endParaRPr/>
          </a:p>
        </p:txBody>
      </p:sp>
      <p:sp>
        <p:nvSpPr>
          <p:cNvPr id="1512" name="Google Shape;1512;p18"/>
          <p:cNvSpPr/>
          <p:nvPr/>
        </p:nvSpPr>
        <p:spPr>
          <a:xfrm>
            <a:off x="11956633" y="4768883"/>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3" name="Google Shape;1513;p18"/>
          <p:cNvSpPr/>
          <p:nvPr/>
        </p:nvSpPr>
        <p:spPr>
          <a:xfrm>
            <a:off x="11826238" y="4378631"/>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514" name="Google Shape;1514;p18"/>
          <p:cNvGrpSpPr/>
          <p:nvPr/>
        </p:nvGrpSpPr>
        <p:grpSpPr>
          <a:xfrm>
            <a:off x="2791177" y="6442938"/>
            <a:ext cx="8870011" cy="292500"/>
            <a:chOff x="4463364" y="4712013"/>
            <a:chExt cx="8870011" cy="292500"/>
          </a:xfrm>
        </p:grpSpPr>
        <p:sp>
          <p:nvSpPr>
            <p:cNvPr id="1515" name="Google Shape;1515;p18"/>
            <p:cNvSpPr/>
            <p:nvPr/>
          </p:nvSpPr>
          <p:spPr>
            <a:xfrm rot="5400000">
              <a:off x="5204082" y="3971295"/>
              <a:ext cx="292500" cy="1773936"/>
            </a:xfrm>
            <a:prstGeom prst="flowChartOffpageConnector">
              <a:avLst/>
            </a:prstGeom>
            <a:solidFill>
              <a:schemeClr val="l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6" name="Google Shape;1516;p18"/>
            <p:cNvSpPr/>
            <p:nvPr/>
          </p:nvSpPr>
          <p:spPr>
            <a:xfrm rot="5400000">
              <a:off x="6623307" y="3971295"/>
              <a:ext cx="292500" cy="1773936"/>
            </a:xfrm>
            <a:prstGeom prst="flowChartOffpageConnector">
              <a:avLst/>
            </a:prstGeom>
            <a:solidFill>
              <a:schemeClr val="l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7" name="Google Shape;1517;p18"/>
            <p:cNvSpPr/>
            <p:nvPr/>
          </p:nvSpPr>
          <p:spPr>
            <a:xfrm rot="5400000">
              <a:off x="8037757" y="3971295"/>
              <a:ext cx="292500" cy="1773936"/>
            </a:xfrm>
            <a:prstGeom prst="flowChartOffpageConnector">
              <a:avLst/>
            </a:prstGeom>
            <a:solidFill>
              <a:schemeClr val="l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8" name="Google Shape;1518;p18"/>
            <p:cNvSpPr/>
            <p:nvPr/>
          </p:nvSpPr>
          <p:spPr>
            <a:xfrm rot="5400000">
              <a:off x="9461732" y="3971295"/>
              <a:ext cx="292500" cy="1773936"/>
            </a:xfrm>
            <a:prstGeom prst="flowChartOffpageConnector">
              <a:avLst/>
            </a:prstGeom>
            <a:solidFill>
              <a:schemeClr val="l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9" name="Google Shape;1519;p18"/>
            <p:cNvSpPr/>
            <p:nvPr/>
          </p:nvSpPr>
          <p:spPr>
            <a:xfrm rot="5400000">
              <a:off x="10871432" y="3971295"/>
              <a:ext cx="292500" cy="1773936"/>
            </a:xfrm>
            <a:prstGeom prst="flowChartOffpageConnector">
              <a:avLst/>
            </a:prstGeom>
            <a:solidFill>
              <a:schemeClr val="l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0" name="Google Shape;1520;p18"/>
            <p:cNvSpPr/>
            <p:nvPr/>
          </p:nvSpPr>
          <p:spPr>
            <a:xfrm rot="5400000">
              <a:off x="12300157" y="3971295"/>
              <a:ext cx="292500" cy="1773936"/>
            </a:xfrm>
            <a:prstGeom prst="flowChartOffpageConnector">
              <a:avLst/>
            </a:prstGeom>
            <a:solidFill>
              <a:schemeClr val="accen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521" name="Google Shape;1521;p18"/>
          <p:cNvSpPr txBox="1"/>
          <p:nvPr/>
        </p:nvSpPr>
        <p:spPr>
          <a:xfrm>
            <a:off x="9977175" y="6411975"/>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3"/>
                </a:solidFill>
                <a:latin typeface="Calibri"/>
                <a:ea typeface="Calibri"/>
                <a:cs typeface="Calibri"/>
                <a:sym typeface="Calibri"/>
              </a:rPr>
              <a:t>Project Planning</a:t>
            </a:r>
            <a:endParaRPr b="1" sz="1000">
              <a:solidFill>
                <a:schemeClr val="accent3"/>
              </a:solidFill>
              <a:latin typeface="Calibri"/>
              <a:ea typeface="Calibri"/>
              <a:cs typeface="Calibri"/>
              <a:sym typeface="Calibri"/>
            </a:endParaRPr>
          </a:p>
        </p:txBody>
      </p:sp>
      <p:sp>
        <p:nvSpPr>
          <p:cNvPr id="1522" name="Google Shape;1522;p18"/>
          <p:cNvSpPr txBox="1"/>
          <p:nvPr/>
        </p:nvSpPr>
        <p:spPr>
          <a:xfrm>
            <a:off x="2739475" y="6411963"/>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5"/>
                </a:solidFill>
                <a:latin typeface="Calibri"/>
                <a:ea typeface="Calibri"/>
                <a:cs typeface="Calibri"/>
                <a:sym typeface="Calibri"/>
              </a:rPr>
              <a:t>Purpose &amp; Objectives</a:t>
            </a:r>
            <a:endParaRPr b="1" sz="1000">
              <a:solidFill>
                <a:schemeClr val="accent5"/>
              </a:solidFill>
              <a:latin typeface="Calibri"/>
              <a:ea typeface="Calibri"/>
              <a:cs typeface="Calibri"/>
              <a:sym typeface="Calibri"/>
            </a:endParaRPr>
          </a:p>
        </p:txBody>
      </p:sp>
      <p:sp>
        <p:nvSpPr>
          <p:cNvPr id="1523" name="Google Shape;1523;p18"/>
          <p:cNvSpPr txBox="1"/>
          <p:nvPr/>
        </p:nvSpPr>
        <p:spPr>
          <a:xfrm>
            <a:off x="4163475" y="6411963"/>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5"/>
                </a:solidFill>
                <a:latin typeface="Calibri"/>
                <a:ea typeface="Calibri"/>
                <a:cs typeface="Calibri"/>
                <a:sym typeface="Calibri"/>
              </a:rPr>
              <a:t>Design Solution</a:t>
            </a:r>
            <a:endParaRPr b="1" sz="1000">
              <a:solidFill>
                <a:schemeClr val="accent5"/>
              </a:solidFill>
              <a:latin typeface="Calibri"/>
              <a:ea typeface="Calibri"/>
              <a:cs typeface="Calibri"/>
              <a:sym typeface="Calibri"/>
            </a:endParaRPr>
          </a:p>
        </p:txBody>
      </p:sp>
      <p:sp>
        <p:nvSpPr>
          <p:cNvPr id="1524" name="Google Shape;1524;p18"/>
          <p:cNvSpPr txBox="1"/>
          <p:nvPr/>
        </p:nvSpPr>
        <p:spPr>
          <a:xfrm>
            <a:off x="5569850" y="6411950"/>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5"/>
                </a:solidFill>
                <a:latin typeface="Calibri"/>
                <a:ea typeface="Calibri"/>
                <a:cs typeface="Calibri"/>
                <a:sym typeface="Calibri"/>
              </a:rPr>
              <a:t>CPEs &amp; Risks</a:t>
            </a:r>
            <a:endParaRPr b="1" sz="1000">
              <a:solidFill>
                <a:schemeClr val="accent5"/>
              </a:solidFill>
              <a:latin typeface="Calibri"/>
              <a:ea typeface="Calibri"/>
              <a:cs typeface="Calibri"/>
              <a:sym typeface="Calibri"/>
            </a:endParaRPr>
          </a:p>
        </p:txBody>
      </p:sp>
      <p:sp>
        <p:nvSpPr>
          <p:cNvPr id="1525" name="Google Shape;1525;p18"/>
          <p:cNvSpPr txBox="1"/>
          <p:nvPr/>
        </p:nvSpPr>
        <p:spPr>
          <a:xfrm>
            <a:off x="6992438" y="6411950"/>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5"/>
                </a:solidFill>
                <a:latin typeface="Calibri"/>
                <a:ea typeface="Calibri"/>
                <a:cs typeface="Calibri"/>
                <a:sym typeface="Calibri"/>
              </a:rPr>
              <a:t>Design Requirements</a:t>
            </a:r>
            <a:endParaRPr b="1" sz="1000">
              <a:solidFill>
                <a:schemeClr val="accent5"/>
              </a:solidFill>
              <a:latin typeface="Calibri"/>
              <a:ea typeface="Calibri"/>
              <a:cs typeface="Calibri"/>
              <a:sym typeface="Calibri"/>
            </a:endParaRPr>
          </a:p>
        </p:txBody>
      </p:sp>
      <p:sp>
        <p:nvSpPr>
          <p:cNvPr id="1526" name="Google Shape;1526;p18"/>
          <p:cNvSpPr txBox="1"/>
          <p:nvPr/>
        </p:nvSpPr>
        <p:spPr>
          <a:xfrm>
            <a:off x="8405875" y="6411975"/>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5"/>
                </a:solidFill>
                <a:latin typeface="Calibri"/>
                <a:ea typeface="Calibri"/>
                <a:cs typeface="Calibri"/>
                <a:sym typeface="Calibri"/>
              </a:rPr>
              <a:t>Verification/Validation</a:t>
            </a:r>
            <a:endParaRPr b="1" sz="1000">
              <a:solidFill>
                <a:schemeClr val="accent5"/>
              </a:solidFill>
              <a:latin typeface="Calibri"/>
              <a:ea typeface="Calibri"/>
              <a:cs typeface="Calibri"/>
              <a:sym typeface="Calibri"/>
            </a:endParaRPr>
          </a:p>
        </p:txBody>
      </p:sp>
      <p:pic>
        <p:nvPicPr>
          <p:cNvPr descr="Icon&#10;&#10;Description automatically generated" id="1527" name="Google Shape;1527;p18"/>
          <p:cNvPicPr preferRelativeResize="0"/>
          <p:nvPr/>
        </p:nvPicPr>
        <p:blipFill rotWithShape="1">
          <a:blip r:embed="rId3">
            <a:alphaModFix/>
          </a:blip>
          <a:srcRect b="0" l="0" r="0" t="0"/>
          <a:stretch/>
        </p:blipFill>
        <p:spPr>
          <a:xfrm rot="-2700000">
            <a:off x="11562038" y="5959222"/>
            <a:ext cx="1259940" cy="1259940"/>
          </a:xfrm>
          <a:prstGeom prst="rect">
            <a:avLst/>
          </a:prstGeom>
          <a:noFill/>
          <a:ln>
            <a:noFill/>
          </a:ln>
        </p:spPr>
      </p:pic>
      <p:pic>
        <p:nvPicPr>
          <p:cNvPr id="1528" name="Google Shape;1528;p18">
            <a:hlinkClick action="ppaction://hlinksldjump" r:id="rId5"/>
          </p:cNvPr>
          <p:cNvPicPr preferRelativeResize="0"/>
          <p:nvPr/>
        </p:nvPicPr>
        <p:blipFill>
          <a:blip r:embed="rId6">
            <a:alphaModFix/>
          </a:blip>
          <a:stretch>
            <a:fillRect/>
          </a:stretch>
        </p:blipFill>
        <p:spPr>
          <a:xfrm>
            <a:off x="187150" y="5718825"/>
            <a:ext cx="941690" cy="9633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451"/>
                                        </p:tgtEl>
                                        <p:attrNameLst>
                                          <p:attrName>style.visibility</p:attrName>
                                        </p:attrNameLst>
                                      </p:cBhvr>
                                      <p:to>
                                        <p:strVal val="visible"/>
                                      </p:to>
                                    </p:set>
                                    <p:animEffect filter="fade" transition="in">
                                      <p:cBhvr>
                                        <p:cTn dur="1000"/>
                                        <p:tgtEl>
                                          <p:spTgt spid="145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 Planning One Column">
  <p:cSld name="Title and Content_1_1_1_1_1">
    <p:spTree>
      <p:nvGrpSpPr>
        <p:cNvPr id="1529" name="Shape 1529"/>
        <p:cNvGrpSpPr/>
        <p:nvPr/>
      </p:nvGrpSpPr>
      <p:grpSpPr>
        <a:xfrm>
          <a:off x="0" y="0"/>
          <a:ext cx="0" cy="0"/>
          <a:chOff x="0" y="0"/>
          <a:chExt cx="0" cy="0"/>
        </a:xfrm>
      </p:grpSpPr>
      <p:sp>
        <p:nvSpPr>
          <p:cNvPr id="1530" name="Google Shape;1530;p19"/>
          <p:cNvSpPr/>
          <p:nvPr/>
        </p:nvSpPr>
        <p:spPr>
          <a:xfrm>
            <a:off x="8027978" y="-882496"/>
            <a:ext cx="5350933" cy="3219551"/>
          </a:xfrm>
          <a:custGeom>
            <a:rect b="b" l="l" r="r" t="t"/>
            <a:pathLst>
              <a:path extrusionOk="0" h="3219551" w="5350933">
                <a:moveTo>
                  <a:pt x="382595" y="539595"/>
                </a:moveTo>
                <a:cubicBezTo>
                  <a:pt x="-379405" y="666595"/>
                  <a:pt x="192096" y="712632"/>
                  <a:pt x="430221" y="806295"/>
                </a:cubicBezTo>
                <a:cubicBezTo>
                  <a:pt x="582621" y="957108"/>
                  <a:pt x="1381133" y="1107920"/>
                  <a:pt x="1801820" y="1206345"/>
                </a:cubicBezTo>
                <a:cubicBezTo>
                  <a:pt x="2222507" y="1304770"/>
                  <a:pt x="2667008" y="1269845"/>
                  <a:pt x="2954345" y="1396845"/>
                </a:cubicBezTo>
                <a:cubicBezTo>
                  <a:pt x="3241683" y="1523845"/>
                  <a:pt x="3435358" y="1692120"/>
                  <a:pt x="3525845" y="1968345"/>
                </a:cubicBezTo>
                <a:cubicBezTo>
                  <a:pt x="3616332" y="2244570"/>
                  <a:pt x="3338520" y="2868458"/>
                  <a:pt x="3497270" y="3054195"/>
                </a:cubicBezTo>
                <a:cubicBezTo>
                  <a:pt x="3656020" y="3239932"/>
                  <a:pt x="4238633" y="3295495"/>
                  <a:pt x="4478345" y="3082770"/>
                </a:cubicBezTo>
                <a:cubicBezTo>
                  <a:pt x="4718058" y="2870045"/>
                  <a:pt x="4806957" y="2293783"/>
                  <a:pt x="4935545" y="1777845"/>
                </a:cubicBezTo>
                <a:cubicBezTo>
                  <a:pt x="5064133" y="1261907"/>
                  <a:pt x="5761045" y="250670"/>
                  <a:pt x="5002220" y="44295"/>
                </a:cubicBezTo>
                <a:cubicBezTo>
                  <a:pt x="4243395" y="-162080"/>
                  <a:pt x="1144595" y="412595"/>
                  <a:pt x="382595" y="539595"/>
                </a:cubicBezTo>
                <a:close/>
              </a:path>
            </a:pathLst>
          </a:custGeom>
          <a:solidFill>
            <a:srgbClr val="071B3B">
              <a:alpha val="2471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1" name="Google Shape;1531;p19"/>
          <p:cNvSpPr/>
          <p:nvPr/>
        </p:nvSpPr>
        <p:spPr>
          <a:xfrm>
            <a:off x="9601652" y="-684040"/>
            <a:ext cx="3590514" cy="2955600"/>
          </a:xfrm>
          <a:custGeom>
            <a:rect b="b" l="l" r="r" t="t"/>
            <a:pathLst>
              <a:path extrusionOk="0" h="2955600" w="3590514">
                <a:moveTo>
                  <a:pt x="1123499" y="36340"/>
                </a:moveTo>
                <a:cubicBezTo>
                  <a:pt x="637724" y="87140"/>
                  <a:pt x="88449" y="463378"/>
                  <a:pt x="9074" y="655465"/>
                </a:cubicBezTo>
                <a:cubicBezTo>
                  <a:pt x="-70301" y="847552"/>
                  <a:pt x="390074" y="1038053"/>
                  <a:pt x="647249" y="1188865"/>
                </a:cubicBezTo>
                <a:cubicBezTo>
                  <a:pt x="904424" y="1339677"/>
                  <a:pt x="1321937" y="1320628"/>
                  <a:pt x="1552124" y="1560340"/>
                </a:cubicBezTo>
                <a:cubicBezTo>
                  <a:pt x="1782311" y="1800052"/>
                  <a:pt x="1736274" y="2422353"/>
                  <a:pt x="2028374" y="2627140"/>
                </a:cubicBezTo>
                <a:cubicBezTo>
                  <a:pt x="2320474" y="2831927"/>
                  <a:pt x="3071362" y="3155777"/>
                  <a:pt x="3304724" y="2789065"/>
                </a:cubicBezTo>
                <a:cubicBezTo>
                  <a:pt x="3538086" y="2422353"/>
                  <a:pt x="3746049" y="934865"/>
                  <a:pt x="3428549" y="426865"/>
                </a:cubicBezTo>
                <a:cubicBezTo>
                  <a:pt x="3107874" y="-90660"/>
                  <a:pt x="1609274" y="-14460"/>
                  <a:pt x="1123499" y="36340"/>
                </a:cubicBezTo>
                <a:close/>
              </a:path>
            </a:pathLst>
          </a:custGeom>
          <a:solidFill>
            <a:srgbClr val="250167">
              <a:alpha val="305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2" name="Google Shape;1532;p19"/>
          <p:cNvSpPr/>
          <p:nvPr/>
        </p:nvSpPr>
        <p:spPr>
          <a:xfrm>
            <a:off x="9896868" y="-180446"/>
            <a:ext cx="3380662" cy="2563740"/>
          </a:xfrm>
          <a:custGeom>
            <a:rect b="b" l="l" r="r" t="t"/>
            <a:pathLst>
              <a:path extrusionOk="0" h="2563740" w="3380662">
                <a:moveTo>
                  <a:pt x="504432" y="66147"/>
                </a:moveTo>
                <a:cubicBezTo>
                  <a:pt x="-11505" y="61385"/>
                  <a:pt x="-19443" y="113772"/>
                  <a:pt x="9132" y="199497"/>
                </a:cubicBezTo>
                <a:cubicBezTo>
                  <a:pt x="37707" y="285222"/>
                  <a:pt x="509195" y="386822"/>
                  <a:pt x="675882" y="580497"/>
                </a:cubicBezTo>
                <a:cubicBezTo>
                  <a:pt x="842570" y="774172"/>
                  <a:pt x="820345" y="1196447"/>
                  <a:pt x="1009257" y="1361547"/>
                </a:cubicBezTo>
                <a:cubicBezTo>
                  <a:pt x="1198169" y="1526647"/>
                  <a:pt x="1590282" y="1409172"/>
                  <a:pt x="1809357" y="1571097"/>
                </a:cubicBezTo>
                <a:cubicBezTo>
                  <a:pt x="2028432" y="1733022"/>
                  <a:pt x="1977632" y="2147361"/>
                  <a:pt x="2323707" y="2333098"/>
                </a:cubicBezTo>
                <a:cubicBezTo>
                  <a:pt x="2669782" y="2518835"/>
                  <a:pt x="3092057" y="2693460"/>
                  <a:pt x="3219057" y="2428347"/>
                </a:cubicBezTo>
                <a:cubicBezTo>
                  <a:pt x="3346057" y="2163234"/>
                  <a:pt x="3557195" y="621772"/>
                  <a:pt x="3104757" y="228072"/>
                </a:cubicBezTo>
                <a:cubicBezTo>
                  <a:pt x="2652319" y="-165628"/>
                  <a:pt x="1020369" y="70909"/>
                  <a:pt x="504432" y="66147"/>
                </a:cubicBezTo>
                <a:close/>
              </a:path>
            </a:pathLst>
          </a:custGeom>
          <a:solidFill>
            <a:srgbClr val="3C1373">
              <a:alpha val="305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3" name="Google Shape;1533;p19"/>
          <p:cNvSpPr/>
          <p:nvPr/>
        </p:nvSpPr>
        <p:spPr>
          <a:xfrm>
            <a:off x="-1938407" y="3426134"/>
            <a:ext cx="4847977" cy="4717657"/>
          </a:xfrm>
          <a:custGeom>
            <a:rect b="b" l="l" r="r" t="t"/>
            <a:pathLst>
              <a:path extrusionOk="0" h="4717657" w="4847977">
                <a:moveTo>
                  <a:pt x="290582" y="755341"/>
                </a:moveTo>
                <a:cubicBezTo>
                  <a:pt x="536644" y="63191"/>
                  <a:pt x="1533595" y="-73334"/>
                  <a:pt x="1909832" y="31441"/>
                </a:cubicBezTo>
                <a:cubicBezTo>
                  <a:pt x="2286069" y="136216"/>
                  <a:pt x="2279720" y="1074429"/>
                  <a:pt x="2548007" y="1383991"/>
                </a:cubicBezTo>
                <a:cubicBezTo>
                  <a:pt x="2816294" y="1693553"/>
                  <a:pt x="3211582" y="1645929"/>
                  <a:pt x="3519557" y="1888816"/>
                </a:cubicBezTo>
                <a:cubicBezTo>
                  <a:pt x="3827532" y="2131703"/>
                  <a:pt x="4222820" y="2393641"/>
                  <a:pt x="4395857" y="2841316"/>
                </a:cubicBezTo>
                <a:cubicBezTo>
                  <a:pt x="4568895" y="3288991"/>
                  <a:pt x="5218182" y="4351029"/>
                  <a:pt x="4557782" y="4574866"/>
                </a:cubicBezTo>
                <a:cubicBezTo>
                  <a:pt x="3897382" y="4798704"/>
                  <a:pt x="1144657" y="4820929"/>
                  <a:pt x="433457" y="4184341"/>
                </a:cubicBezTo>
                <a:cubicBezTo>
                  <a:pt x="-277743" y="3547754"/>
                  <a:pt x="44520" y="1447491"/>
                  <a:pt x="290582" y="755341"/>
                </a:cubicBezTo>
                <a:close/>
              </a:path>
            </a:pathLst>
          </a:custGeom>
          <a:solidFill>
            <a:srgbClr val="071B3B">
              <a:alpha val="2471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4" name="Google Shape;1534;p19"/>
          <p:cNvSpPr/>
          <p:nvPr/>
        </p:nvSpPr>
        <p:spPr>
          <a:xfrm rot="1971343">
            <a:off x="-1782808" y="4214064"/>
            <a:ext cx="5295829" cy="2853366"/>
          </a:xfrm>
          <a:custGeom>
            <a:rect b="b" l="l" r="r" t="t"/>
            <a:pathLst>
              <a:path extrusionOk="0" h="2853500" w="5296077">
                <a:moveTo>
                  <a:pt x="807796" y="2271947"/>
                </a:moveTo>
                <a:cubicBezTo>
                  <a:pt x="213851" y="1996099"/>
                  <a:pt x="-39397" y="1566164"/>
                  <a:pt x="4936" y="1187590"/>
                </a:cubicBezTo>
                <a:cubicBezTo>
                  <a:pt x="49269" y="809016"/>
                  <a:pt x="804281" y="25862"/>
                  <a:pt x="1073795" y="502"/>
                </a:cubicBezTo>
                <a:cubicBezTo>
                  <a:pt x="1343309" y="-24858"/>
                  <a:pt x="1288012" y="918282"/>
                  <a:pt x="1622020" y="1035431"/>
                </a:cubicBezTo>
                <a:cubicBezTo>
                  <a:pt x="1956028" y="1152580"/>
                  <a:pt x="2705675" y="674370"/>
                  <a:pt x="3077842" y="703397"/>
                </a:cubicBezTo>
                <a:cubicBezTo>
                  <a:pt x="3450009" y="732424"/>
                  <a:pt x="3572320" y="1124325"/>
                  <a:pt x="3855021" y="1209591"/>
                </a:cubicBezTo>
                <a:cubicBezTo>
                  <a:pt x="4137722" y="1294857"/>
                  <a:pt x="4473803" y="1129510"/>
                  <a:pt x="4774051" y="1214995"/>
                </a:cubicBezTo>
                <a:cubicBezTo>
                  <a:pt x="5074299" y="1300480"/>
                  <a:pt x="5439305" y="1892066"/>
                  <a:pt x="5238397" y="2163347"/>
                </a:cubicBezTo>
                <a:cubicBezTo>
                  <a:pt x="5037489" y="2434628"/>
                  <a:pt x="4562380" y="2763306"/>
                  <a:pt x="3568605" y="2842681"/>
                </a:cubicBezTo>
                <a:cubicBezTo>
                  <a:pt x="2574830" y="2922056"/>
                  <a:pt x="1401741" y="2547795"/>
                  <a:pt x="807796" y="2271947"/>
                </a:cubicBezTo>
                <a:close/>
              </a:path>
            </a:pathLst>
          </a:custGeom>
          <a:solidFill>
            <a:srgbClr val="250167">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5" name="Google Shape;1535;p19"/>
          <p:cNvSpPr/>
          <p:nvPr/>
        </p:nvSpPr>
        <p:spPr>
          <a:xfrm flipH="1" rot="6012915">
            <a:off x="-1539436" y="3583477"/>
            <a:ext cx="4080925" cy="4671499"/>
          </a:xfrm>
          <a:custGeom>
            <a:rect b="b" l="l" r="r" t="t"/>
            <a:pathLst>
              <a:path extrusionOk="0" h="4667460" w="4077397">
                <a:moveTo>
                  <a:pt x="503713" y="361794"/>
                </a:moveTo>
                <a:cubicBezTo>
                  <a:pt x="767238" y="-236693"/>
                  <a:pt x="1314926" y="52232"/>
                  <a:pt x="1608613" y="209394"/>
                </a:cubicBezTo>
                <a:cubicBezTo>
                  <a:pt x="1902300" y="366556"/>
                  <a:pt x="1988474" y="1039934"/>
                  <a:pt x="2265838" y="1304769"/>
                </a:cubicBezTo>
                <a:cubicBezTo>
                  <a:pt x="2543202" y="1569604"/>
                  <a:pt x="3094729" y="1562722"/>
                  <a:pt x="3272795" y="1798407"/>
                </a:cubicBezTo>
                <a:cubicBezTo>
                  <a:pt x="3450861" y="2034092"/>
                  <a:pt x="3214669" y="2522623"/>
                  <a:pt x="3334234" y="2718879"/>
                </a:cubicBezTo>
                <a:cubicBezTo>
                  <a:pt x="3453799" y="2915135"/>
                  <a:pt x="4169270" y="2984938"/>
                  <a:pt x="4067525" y="3512571"/>
                </a:cubicBezTo>
                <a:cubicBezTo>
                  <a:pt x="3965780" y="4040204"/>
                  <a:pt x="1976414" y="4502619"/>
                  <a:pt x="1265404" y="4634114"/>
                </a:cubicBezTo>
                <a:cubicBezTo>
                  <a:pt x="554394" y="4765609"/>
                  <a:pt x="154411" y="4512372"/>
                  <a:pt x="27463" y="3800319"/>
                </a:cubicBezTo>
                <a:cubicBezTo>
                  <a:pt x="-99485" y="3088266"/>
                  <a:pt x="240188" y="960281"/>
                  <a:pt x="503713" y="361794"/>
                </a:cubicBezTo>
                <a:close/>
              </a:path>
            </a:pathLst>
          </a:custGeom>
          <a:solidFill>
            <a:srgbClr val="3C1373">
              <a:alpha val="30199"/>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1536" name="Google Shape;1536;p19"/>
          <p:cNvPicPr preferRelativeResize="0"/>
          <p:nvPr/>
        </p:nvPicPr>
        <p:blipFill rotWithShape="1">
          <a:blip r:embed="rId2">
            <a:alphaModFix/>
          </a:blip>
          <a:srcRect b="0" l="0" r="0" t="0"/>
          <a:stretch/>
        </p:blipFill>
        <p:spPr>
          <a:xfrm>
            <a:off x="-1750924" y="5172455"/>
            <a:ext cx="3501847" cy="3501847"/>
          </a:xfrm>
          <a:prstGeom prst="rect">
            <a:avLst/>
          </a:prstGeom>
          <a:noFill/>
          <a:ln>
            <a:noFill/>
          </a:ln>
        </p:spPr>
      </p:pic>
      <p:pic>
        <p:nvPicPr>
          <p:cNvPr descr="Icon&#10;&#10;Description automatically generated" id="1537" name="Google Shape;1537;p19"/>
          <p:cNvPicPr preferRelativeResize="0"/>
          <p:nvPr/>
        </p:nvPicPr>
        <p:blipFill rotWithShape="1">
          <a:blip r:embed="rId3">
            <a:alphaModFix/>
          </a:blip>
          <a:srcRect b="0" l="0" r="0" t="0"/>
          <a:stretch/>
        </p:blipFill>
        <p:spPr>
          <a:xfrm rot="-9000846">
            <a:off x="10805395" y="-190377"/>
            <a:ext cx="527846" cy="527846"/>
          </a:xfrm>
          <a:prstGeom prst="rect">
            <a:avLst/>
          </a:prstGeom>
          <a:noFill/>
          <a:ln>
            <a:noFill/>
          </a:ln>
        </p:spPr>
      </p:pic>
      <p:sp>
        <p:nvSpPr>
          <p:cNvPr id="1538" name="Google Shape;1538;p19"/>
          <p:cNvSpPr/>
          <p:nvPr/>
        </p:nvSpPr>
        <p:spPr>
          <a:xfrm>
            <a:off x="-73993" y="5157384"/>
            <a:ext cx="1771327" cy="963380"/>
          </a:xfrm>
          <a:custGeom>
            <a:rect b="b" l="l" r="r" t="t"/>
            <a:pathLst>
              <a:path extrusionOk="0" h="963380" w="1771327">
                <a:moveTo>
                  <a:pt x="186" y="23497"/>
                </a:moveTo>
                <a:cubicBezTo>
                  <a:pt x="-9982" y="25570"/>
                  <a:pt x="401381" y="-5088"/>
                  <a:pt x="578085" y="24217"/>
                </a:cubicBezTo>
                <a:cubicBezTo>
                  <a:pt x="754789" y="53522"/>
                  <a:pt x="906058" y="104888"/>
                  <a:pt x="1060412" y="199325"/>
                </a:cubicBezTo>
                <a:cubicBezTo>
                  <a:pt x="1214766" y="293762"/>
                  <a:pt x="1332232" y="412689"/>
                  <a:pt x="1428009" y="540031"/>
                </a:cubicBezTo>
                <a:cubicBezTo>
                  <a:pt x="1523786" y="667373"/>
                  <a:pt x="1550503" y="675865"/>
                  <a:pt x="1635076" y="963380"/>
                </a:cubicBezTo>
                <a:lnTo>
                  <a:pt x="1771327" y="922825"/>
                </a:lnTo>
                <a:cubicBezTo>
                  <a:pt x="1642054" y="592407"/>
                  <a:pt x="1388114" y="316736"/>
                  <a:pt x="1205270" y="211787"/>
                </a:cubicBezTo>
                <a:cubicBezTo>
                  <a:pt x="1022426" y="106838"/>
                  <a:pt x="839938" y="43159"/>
                  <a:pt x="639091" y="11777"/>
                </a:cubicBezTo>
                <a:cubicBezTo>
                  <a:pt x="438244" y="-19605"/>
                  <a:pt x="10354" y="21424"/>
                  <a:pt x="186" y="23497"/>
                </a:cubicBezTo>
                <a:close/>
              </a:path>
            </a:pathLst>
          </a:custGeom>
          <a:solidFill>
            <a:srgbClr val="7D2A99"/>
          </a:solidFill>
          <a:ln cap="flat" cmpd="sng" w="12700">
            <a:solidFill>
              <a:srgbClr val="7D2A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1539" name="Google Shape;1539;p19"/>
          <p:cNvPicPr preferRelativeResize="0"/>
          <p:nvPr/>
        </p:nvPicPr>
        <p:blipFill rotWithShape="1">
          <a:blip r:embed="rId4">
            <a:alphaModFix/>
          </a:blip>
          <a:srcRect b="0" l="0" r="0" t="0"/>
          <a:stretch/>
        </p:blipFill>
        <p:spPr>
          <a:xfrm rot="10800000">
            <a:off x="11299647" y="-892353"/>
            <a:ext cx="1784705" cy="1784705"/>
          </a:xfrm>
          <a:prstGeom prst="rect">
            <a:avLst/>
          </a:prstGeom>
          <a:noFill/>
          <a:ln>
            <a:noFill/>
          </a:ln>
        </p:spPr>
      </p:pic>
      <p:sp>
        <p:nvSpPr>
          <p:cNvPr id="1540" name="Google Shape;1540;p19"/>
          <p:cNvSpPr/>
          <p:nvPr/>
        </p:nvSpPr>
        <p:spPr>
          <a:xfrm rot="10800000">
            <a:off x="11084343" y="288280"/>
            <a:ext cx="1164648" cy="520225"/>
          </a:xfrm>
          <a:custGeom>
            <a:rect b="b" l="l" r="r" t="t"/>
            <a:pathLst>
              <a:path extrusionOk="0" h="963380" w="1771327">
                <a:moveTo>
                  <a:pt x="186" y="23497"/>
                </a:moveTo>
                <a:cubicBezTo>
                  <a:pt x="-9982" y="25570"/>
                  <a:pt x="401381" y="-5088"/>
                  <a:pt x="578085" y="24217"/>
                </a:cubicBezTo>
                <a:cubicBezTo>
                  <a:pt x="754789" y="53522"/>
                  <a:pt x="906058" y="104888"/>
                  <a:pt x="1060412" y="199325"/>
                </a:cubicBezTo>
                <a:cubicBezTo>
                  <a:pt x="1214766" y="293762"/>
                  <a:pt x="1332232" y="412689"/>
                  <a:pt x="1428009" y="540031"/>
                </a:cubicBezTo>
                <a:cubicBezTo>
                  <a:pt x="1523786" y="667373"/>
                  <a:pt x="1550503" y="675865"/>
                  <a:pt x="1635076" y="963380"/>
                </a:cubicBezTo>
                <a:lnTo>
                  <a:pt x="1771327" y="922825"/>
                </a:lnTo>
                <a:cubicBezTo>
                  <a:pt x="1642054" y="592407"/>
                  <a:pt x="1388114" y="316736"/>
                  <a:pt x="1205270" y="211787"/>
                </a:cubicBezTo>
                <a:cubicBezTo>
                  <a:pt x="1022426" y="106838"/>
                  <a:pt x="839938" y="43159"/>
                  <a:pt x="639091" y="11777"/>
                </a:cubicBezTo>
                <a:cubicBezTo>
                  <a:pt x="438244" y="-19605"/>
                  <a:pt x="10354" y="21424"/>
                  <a:pt x="186" y="23497"/>
                </a:cubicBezTo>
                <a:close/>
              </a:path>
            </a:pathLst>
          </a:custGeom>
          <a:solidFill>
            <a:srgbClr val="7D2A99"/>
          </a:solidFill>
          <a:ln cap="flat" cmpd="sng" w="12700">
            <a:solidFill>
              <a:srgbClr val="7D2A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1541" name="Google Shape;1541;p19"/>
          <p:cNvPicPr preferRelativeResize="0"/>
          <p:nvPr/>
        </p:nvPicPr>
        <p:blipFill rotWithShape="1">
          <a:blip r:embed="rId3">
            <a:alphaModFix/>
          </a:blip>
          <a:srcRect b="0" l="0" r="0" t="0"/>
          <a:stretch/>
        </p:blipFill>
        <p:spPr>
          <a:xfrm rot="1799997">
            <a:off x="1289150" y="6038360"/>
            <a:ext cx="923544" cy="923544"/>
          </a:xfrm>
          <a:prstGeom prst="rect">
            <a:avLst/>
          </a:prstGeom>
          <a:noFill/>
          <a:ln>
            <a:noFill/>
          </a:ln>
        </p:spPr>
      </p:pic>
      <p:sp>
        <p:nvSpPr>
          <p:cNvPr id="1542" name="Google Shape;1542;p19"/>
          <p:cNvSpPr txBox="1"/>
          <p:nvPr>
            <p:ph type="title"/>
          </p:nvPr>
        </p:nvSpPr>
        <p:spPr>
          <a:xfrm>
            <a:off x="702520" y="223754"/>
            <a:ext cx="103821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lt1"/>
              </a:buClr>
              <a:buSzPts val="4800"/>
              <a:buNone/>
              <a:defRPr b="1" sz="4800">
                <a:solidFill>
                  <a:schemeClr val="lt1"/>
                </a:solidFill>
              </a:defRPr>
            </a:lvl1pPr>
            <a:lvl2pPr lvl="1" rtl="0">
              <a:spcBef>
                <a:spcPts val="0"/>
              </a:spcBef>
              <a:spcAft>
                <a:spcPts val="0"/>
              </a:spcAft>
              <a:buClr>
                <a:schemeClr val="lt1"/>
              </a:buClr>
              <a:buSzPts val="1400"/>
              <a:buFont typeface="Calibri"/>
              <a:buNone/>
              <a:defRPr b="1">
                <a:solidFill>
                  <a:schemeClr val="lt1"/>
                </a:solidFill>
                <a:latin typeface="Calibri"/>
                <a:ea typeface="Calibri"/>
                <a:cs typeface="Calibri"/>
                <a:sym typeface="Calibri"/>
              </a:defRPr>
            </a:lvl2pPr>
            <a:lvl3pPr lvl="2" rtl="0">
              <a:spcBef>
                <a:spcPts val="0"/>
              </a:spcBef>
              <a:spcAft>
                <a:spcPts val="0"/>
              </a:spcAft>
              <a:buClr>
                <a:schemeClr val="lt1"/>
              </a:buClr>
              <a:buSzPts val="1400"/>
              <a:buFont typeface="Calibri"/>
              <a:buNone/>
              <a:defRPr b="1">
                <a:solidFill>
                  <a:schemeClr val="lt1"/>
                </a:solidFill>
                <a:latin typeface="Calibri"/>
                <a:ea typeface="Calibri"/>
                <a:cs typeface="Calibri"/>
                <a:sym typeface="Calibri"/>
              </a:defRPr>
            </a:lvl3pPr>
            <a:lvl4pPr lvl="3" rtl="0">
              <a:spcBef>
                <a:spcPts val="0"/>
              </a:spcBef>
              <a:spcAft>
                <a:spcPts val="0"/>
              </a:spcAft>
              <a:buClr>
                <a:schemeClr val="lt1"/>
              </a:buClr>
              <a:buSzPts val="1400"/>
              <a:buFont typeface="Calibri"/>
              <a:buNone/>
              <a:defRPr b="1">
                <a:solidFill>
                  <a:schemeClr val="lt1"/>
                </a:solidFill>
                <a:latin typeface="Calibri"/>
                <a:ea typeface="Calibri"/>
                <a:cs typeface="Calibri"/>
                <a:sym typeface="Calibri"/>
              </a:defRPr>
            </a:lvl4pPr>
            <a:lvl5pPr lvl="4" rtl="0">
              <a:spcBef>
                <a:spcPts val="0"/>
              </a:spcBef>
              <a:spcAft>
                <a:spcPts val="0"/>
              </a:spcAft>
              <a:buClr>
                <a:schemeClr val="lt1"/>
              </a:buClr>
              <a:buSzPts val="1400"/>
              <a:buFont typeface="Calibri"/>
              <a:buNone/>
              <a:defRPr b="1">
                <a:solidFill>
                  <a:schemeClr val="lt1"/>
                </a:solidFill>
                <a:latin typeface="Calibri"/>
                <a:ea typeface="Calibri"/>
                <a:cs typeface="Calibri"/>
                <a:sym typeface="Calibri"/>
              </a:defRPr>
            </a:lvl5pPr>
            <a:lvl6pPr lvl="5" rtl="0">
              <a:spcBef>
                <a:spcPts val="0"/>
              </a:spcBef>
              <a:spcAft>
                <a:spcPts val="0"/>
              </a:spcAft>
              <a:buClr>
                <a:schemeClr val="lt1"/>
              </a:buClr>
              <a:buSzPts val="1400"/>
              <a:buFont typeface="Calibri"/>
              <a:buNone/>
              <a:defRPr b="1">
                <a:solidFill>
                  <a:schemeClr val="lt1"/>
                </a:solidFill>
                <a:latin typeface="Calibri"/>
                <a:ea typeface="Calibri"/>
                <a:cs typeface="Calibri"/>
                <a:sym typeface="Calibri"/>
              </a:defRPr>
            </a:lvl6pPr>
            <a:lvl7pPr lvl="6" rtl="0">
              <a:spcBef>
                <a:spcPts val="0"/>
              </a:spcBef>
              <a:spcAft>
                <a:spcPts val="0"/>
              </a:spcAft>
              <a:buClr>
                <a:schemeClr val="lt1"/>
              </a:buClr>
              <a:buSzPts val="1400"/>
              <a:buFont typeface="Calibri"/>
              <a:buNone/>
              <a:defRPr b="1">
                <a:solidFill>
                  <a:schemeClr val="lt1"/>
                </a:solidFill>
                <a:latin typeface="Calibri"/>
                <a:ea typeface="Calibri"/>
                <a:cs typeface="Calibri"/>
                <a:sym typeface="Calibri"/>
              </a:defRPr>
            </a:lvl7pPr>
            <a:lvl8pPr lvl="7" rtl="0">
              <a:spcBef>
                <a:spcPts val="0"/>
              </a:spcBef>
              <a:spcAft>
                <a:spcPts val="0"/>
              </a:spcAft>
              <a:buClr>
                <a:schemeClr val="lt1"/>
              </a:buClr>
              <a:buSzPts val="1400"/>
              <a:buFont typeface="Calibri"/>
              <a:buNone/>
              <a:defRPr b="1">
                <a:solidFill>
                  <a:schemeClr val="lt1"/>
                </a:solidFill>
                <a:latin typeface="Calibri"/>
                <a:ea typeface="Calibri"/>
                <a:cs typeface="Calibri"/>
                <a:sym typeface="Calibri"/>
              </a:defRPr>
            </a:lvl8pPr>
            <a:lvl9pPr lvl="8" rtl="0">
              <a:spcBef>
                <a:spcPts val="0"/>
              </a:spcBef>
              <a:spcAft>
                <a:spcPts val="0"/>
              </a:spcAft>
              <a:buClr>
                <a:schemeClr val="lt1"/>
              </a:buClr>
              <a:buSzPts val="1400"/>
              <a:buFont typeface="Calibri"/>
              <a:buNone/>
              <a:defRPr b="1">
                <a:solidFill>
                  <a:schemeClr val="lt1"/>
                </a:solidFill>
                <a:latin typeface="Calibri"/>
                <a:ea typeface="Calibri"/>
                <a:cs typeface="Calibri"/>
                <a:sym typeface="Calibri"/>
              </a:defRPr>
            </a:lvl9pPr>
          </a:lstStyle>
          <a:p/>
        </p:txBody>
      </p:sp>
      <p:sp>
        <p:nvSpPr>
          <p:cNvPr id="1543" name="Google Shape;1543;p19"/>
          <p:cNvSpPr txBox="1"/>
          <p:nvPr>
            <p:ph idx="1" type="body"/>
          </p:nvPr>
        </p:nvSpPr>
        <p:spPr>
          <a:xfrm>
            <a:off x="1120129" y="1549318"/>
            <a:ext cx="9964500" cy="4432500"/>
          </a:xfrm>
          <a:prstGeom prst="rect">
            <a:avLst/>
          </a:prstGeom>
          <a:noFill/>
          <a:ln>
            <a:noFill/>
          </a:ln>
        </p:spPr>
        <p:txBody>
          <a:bodyPr anchorCtr="0" anchor="t" bIns="45700" lIns="91425" spcFirstLastPara="1" rIns="91425" wrap="square" tIns="45700">
            <a:normAutofit/>
          </a:bodyPr>
          <a:lstStyle>
            <a:lvl1pPr indent="-431800" lvl="0" marL="457200" rtl="0" algn="l">
              <a:lnSpc>
                <a:spcPct val="90000"/>
              </a:lnSpc>
              <a:spcBef>
                <a:spcPts val="1000"/>
              </a:spcBef>
              <a:spcAft>
                <a:spcPts val="0"/>
              </a:spcAft>
              <a:buClr>
                <a:schemeClr val="lt1"/>
              </a:buClr>
              <a:buSzPts val="3200"/>
              <a:buChar char="•"/>
              <a:defRPr b="1" sz="3200">
                <a:solidFill>
                  <a:schemeClr val="lt1"/>
                </a:solidFill>
                <a:latin typeface="Calibri"/>
                <a:ea typeface="Calibri"/>
                <a:cs typeface="Calibri"/>
                <a:sym typeface="Calibri"/>
              </a:defRPr>
            </a:lvl1pPr>
            <a:lvl2pPr indent="-406400" lvl="1" marL="914400" rtl="0" algn="l">
              <a:lnSpc>
                <a:spcPct val="90000"/>
              </a:lnSpc>
              <a:spcBef>
                <a:spcPts val="500"/>
              </a:spcBef>
              <a:spcAft>
                <a:spcPts val="0"/>
              </a:spcAft>
              <a:buClr>
                <a:schemeClr val="lt1"/>
              </a:buClr>
              <a:buSzPts val="2800"/>
              <a:buChar char="•"/>
              <a:defRPr b="1" sz="2800">
                <a:solidFill>
                  <a:schemeClr val="lt1"/>
                </a:solidFill>
                <a:latin typeface="Calibri"/>
                <a:ea typeface="Calibri"/>
                <a:cs typeface="Calibri"/>
                <a:sym typeface="Calibri"/>
              </a:defRPr>
            </a:lvl2pPr>
            <a:lvl3pPr indent="-381000" lvl="2" marL="1371600" rtl="0" algn="l">
              <a:lnSpc>
                <a:spcPct val="90000"/>
              </a:lnSpc>
              <a:spcBef>
                <a:spcPts val="500"/>
              </a:spcBef>
              <a:spcAft>
                <a:spcPts val="0"/>
              </a:spcAft>
              <a:buClr>
                <a:schemeClr val="lt1"/>
              </a:buClr>
              <a:buSzPts val="2400"/>
              <a:buChar char="•"/>
              <a:defRPr b="1" sz="2400">
                <a:solidFill>
                  <a:schemeClr val="lt1"/>
                </a:solidFill>
                <a:latin typeface="Calibri"/>
                <a:ea typeface="Calibri"/>
                <a:cs typeface="Calibri"/>
                <a:sym typeface="Calibri"/>
              </a:defRPr>
            </a:lvl3pPr>
            <a:lvl4pPr indent="-355600" lvl="3" marL="1828800" rtl="0" algn="l">
              <a:lnSpc>
                <a:spcPct val="90000"/>
              </a:lnSpc>
              <a:spcBef>
                <a:spcPts val="500"/>
              </a:spcBef>
              <a:spcAft>
                <a:spcPts val="0"/>
              </a:spcAft>
              <a:buClr>
                <a:schemeClr val="lt1"/>
              </a:buClr>
              <a:buSzPts val="2000"/>
              <a:buChar char="•"/>
              <a:defRPr b="1" sz="2000">
                <a:solidFill>
                  <a:schemeClr val="lt1"/>
                </a:solidFill>
                <a:latin typeface="Calibri"/>
                <a:ea typeface="Calibri"/>
                <a:cs typeface="Calibri"/>
                <a:sym typeface="Calibri"/>
              </a:defRPr>
            </a:lvl4pPr>
            <a:lvl5pPr indent="-355600" lvl="4" marL="2286000" rtl="0" algn="l">
              <a:lnSpc>
                <a:spcPct val="90000"/>
              </a:lnSpc>
              <a:spcBef>
                <a:spcPts val="500"/>
              </a:spcBef>
              <a:spcAft>
                <a:spcPts val="0"/>
              </a:spcAft>
              <a:buClr>
                <a:schemeClr val="lt1"/>
              </a:buClr>
              <a:buSzPts val="2000"/>
              <a:buChar char="•"/>
              <a:defRPr b="1" sz="2000">
                <a:solidFill>
                  <a:schemeClr val="lt1"/>
                </a:solidFill>
                <a:latin typeface="Calibri"/>
                <a:ea typeface="Calibri"/>
                <a:cs typeface="Calibri"/>
                <a:sym typeface="Calibri"/>
              </a:defRPr>
            </a:lvl5pPr>
            <a:lvl6pPr indent="-355600" lvl="5" marL="2743200" rtl="0" algn="l">
              <a:lnSpc>
                <a:spcPct val="90000"/>
              </a:lnSpc>
              <a:spcBef>
                <a:spcPts val="500"/>
              </a:spcBef>
              <a:spcAft>
                <a:spcPts val="0"/>
              </a:spcAft>
              <a:buClr>
                <a:schemeClr val="lt1"/>
              </a:buClr>
              <a:buSzPts val="2000"/>
              <a:buChar char="•"/>
              <a:defRPr sz="2000">
                <a:solidFill>
                  <a:schemeClr val="lt1"/>
                </a:solidFill>
              </a:defRPr>
            </a:lvl6pPr>
            <a:lvl7pPr indent="-355600" lvl="6" marL="3200400" rtl="0" algn="l">
              <a:lnSpc>
                <a:spcPct val="90000"/>
              </a:lnSpc>
              <a:spcBef>
                <a:spcPts val="500"/>
              </a:spcBef>
              <a:spcAft>
                <a:spcPts val="0"/>
              </a:spcAft>
              <a:buClr>
                <a:schemeClr val="lt1"/>
              </a:buClr>
              <a:buSzPts val="2000"/>
              <a:buChar char="•"/>
              <a:defRPr sz="2000">
                <a:solidFill>
                  <a:schemeClr val="lt1"/>
                </a:solidFill>
              </a:defRPr>
            </a:lvl7pPr>
            <a:lvl8pPr indent="-355600" lvl="7" marL="3657600" rtl="0" algn="l">
              <a:lnSpc>
                <a:spcPct val="90000"/>
              </a:lnSpc>
              <a:spcBef>
                <a:spcPts val="500"/>
              </a:spcBef>
              <a:spcAft>
                <a:spcPts val="0"/>
              </a:spcAft>
              <a:buClr>
                <a:schemeClr val="lt1"/>
              </a:buClr>
              <a:buSzPts val="2000"/>
              <a:buChar char="•"/>
              <a:defRPr sz="2000">
                <a:solidFill>
                  <a:schemeClr val="lt1"/>
                </a:solidFill>
              </a:defRPr>
            </a:lvl8pPr>
            <a:lvl9pPr indent="-355600" lvl="8" marL="4114800" rtl="0" algn="l">
              <a:lnSpc>
                <a:spcPct val="90000"/>
              </a:lnSpc>
              <a:spcBef>
                <a:spcPts val="500"/>
              </a:spcBef>
              <a:spcAft>
                <a:spcPts val="0"/>
              </a:spcAft>
              <a:buClr>
                <a:schemeClr val="lt1"/>
              </a:buClr>
              <a:buSzPts val="2000"/>
              <a:buChar char="•"/>
              <a:defRPr sz="2000">
                <a:solidFill>
                  <a:schemeClr val="lt1"/>
                </a:solidFill>
              </a:defRPr>
            </a:lvl9pPr>
          </a:lstStyle>
          <a:p/>
        </p:txBody>
      </p:sp>
      <p:sp>
        <p:nvSpPr>
          <p:cNvPr id="1544" name="Google Shape;1544;p19"/>
          <p:cNvSpPr/>
          <p:nvPr/>
        </p:nvSpPr>
        <p:spPr>
          <a:xfrm>
            <a:off x="351282" y="4693415"/>
            <a:ext cx="216900" cy="2169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5" name="Google Shape;1545;p19"/>
          <p:cNvSpPr/>
          <p:nvPr/>
        </p:nvSpPr>
        <p:spPr>
          <a:xfrm>
            <a:off x="11558304" y="1323093"/>
            <a:ext cx="216900" cy="2169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6" name="Google Shape;1546;p19"/>
          <p:cNvSpPr/>
          <p:nvPr/>
        </p:nvSpPr>
        <p:spPr>
          <a:xfrm>
            <a:off x="9726154" y="144020"/>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7" name="Google Shape;1547;p19"/>
          <p:cNvSpPr/>
          <p:nvPr/>
        </p:nvSpPr>
        <p:spPr>
          <a:xfrm>
            <a:off x="194243" y="4014195"/>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8" name="Google Shape;1548;p19"/>
          <p:cNvSpPr/>
          <p:nvPr/>
        </p:nvSpPr>
        <p:spPr>
          <a:xfrm>
            <a:off x="2551570" y="6501581"/>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9" name="Google Shape;1549;p19"/>
          <p:cNvSpPr/>
          <p:nvPr/>
        </p:nvSpPr>
        <p:spPr>
          <a:xfrm>
            <a:off x="11366899" y="5692997"/>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0" name="Google Shape;1550;p19"/>
          <p:cNvSpPr/>
          <p:nvPr/>
        </p:nvSpPr>
        <p:spPr>
          <a:xfrm>
            <a:off x="10455497" y="6479240"/>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1" name="Google Shape;1551;p19"/>
          <p:cNvSpPr/>
          <p:nvPr/>
        </p:nvSpPr>
        <p:spPr>
          <a:xfrm>
            <a:off x="234973" y="216916"/>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2" name="Google Shape;1552;p19"/>
          <p:cNvSpPr/>
          <p:nvPr/>
        </p:nvSpPr>
        <p:spPr>
          <a:xfrm>
            <a:off x="125359" y="474315"/>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3" name="Google Shape;1553;p19"/>
          <p:cNvSpPr/>
          <p:nvPr/>
        </p:nvSpPr>
        <p:spPr>
          <a:xfrm>
            <a:off x="2431931" y="6162415"/>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4" name="Google Shape;1554;p19"/>
          <p:cNvSpPr/>
          <p:nvPr/>
        </p:nvSpPr>
        <p:spPr>
          <a:xfrm>
            <a:off x="1456277" y="150570"/>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5" name="Google Shape;1555;p19"/>
          <p:cNvSpPr/>
          <p:nvPr/>
        </p:nvSpPr>
        <p:spPr>
          <a:xfrm>
            <a:off x="11347291" y="867903"/>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6" name="Google Shape;1556;p19"/>
          <p:cNvSpPr/>
          <p:nvPr/>
        </p:nvSpPr>
        <p:spPr>
          <a:xfrm>
            <a:off x="11301916" y="6162414"/>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7" name="Google Shape;1557;p19"/>
          <p:cNvSpPr/>
          <p:nvPr/>
        </p:nvSpPr>
        <p:spPr>
          <a:xfrm>
            <a:off x="11899208" y="6603603"/>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8" name="Google Shape;1558;p19"/>
          <p:cNvSpPr/>
          <p:nvPr/>
        </p:nvSpPr>
        <p:spPr>
          <a:xfrm>
            <a:off x="11764529" y="5607199"/>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9" name="Google Shape;1559;p19"/>
          <p:cNvSpPr/>
          <p:nvPr/>
        </p:nvSpPr>
        <p:spPr>
          <a:xfrm>
            <a:off x="10259339" y="6314519"/>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0" name="Google Shape;1560;p19"/>
          <p:cNvSpPr/>
          <p:nvPr/>
        </p:nvSpPr>
        <p:spPr>
          <a:xfrm>
            <a:off x="2863850" y="6238575"/>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1" name="Google Shape;1561;p19"/>
          <p:cNvSpPr/>
          <p:nvPr/>
        </p:nvSpPr>
        <p:spPr>
          <a:xfrm>
            <a:off x="1632534" y="5503196"/>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2" name="Google Shape;1562;p19"/>
          <p:cNvSpPr/>
          <p:nvPr/>
        </p:nvSpPr>
        <p:spPr>
          <a:xfrm>
            <a:off x="573201" y="4496417"/>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3" name="Google Shape;1563;p19"/>
          <p:cNvSpPr/>
          <p:nvPr/>
        </p:nvSpPr>
        <p:spPr>
          <a:xfrm>
            <a:off x="730074" y="5037218"/>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4" name="Google Shape;1564;p19"/>
          <p:cNvSpPr/>
          <p:nvPr/>
        </p:nvSpPr>
        <p:spPr>
          <a:xfrm>
            <a:off x="1138858" y="104850"/>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5" name="Google Shape;1565;p19"/>
          <p:cNvSpPr/>
          <p:nvPr/>
        </p:nvSpPr>
        <p:spPr>
          <a:xfrm>
            <a:off x="10010038" y="115010"/>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6" name="Google Shape;1566;p19"/>
          <p:cNvSpPr/>
          <p:nvPr/>
        </p:nvSpPr>
        <p:spPr>
          <a:xfrm>
            <a:off x="11046458" y="1043934"/>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7" name="Google Shape;1567;p19"/>
          <p:cNvSpPr/>
          <p:nvPr/>
        </p:nvSpPr>
        <p:spPr>
          <a:xfrm>
            <a:off x="11899859" y="2009134"/>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8" name="Google Shape;1568;p19"/>
          <p:cNvSpPr/>
          <p:nvPr/>
        </p:nvSpPr>
        <p:spPr>
          <a:xfrm>
            <a:off x="10640064" y="280625"/>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69" name="Google Shape;1569;p19"/>
          <p:cNvSpPr/>
          <p:nvPr/>
        </p:nvSpPr>
        <p:spPr>
          <a:xfrm>
            <a:off x="625003" y="183915"/>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0" name="Google Shape;1570;p19"/>
          <p:cNvSpPr/>
          <p:nvPr/>
        </p:nvSpPr>
        <p:spPr>
          <a:xfrm>
            <a:off x="1935111" y="263647"/>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1" name="Google Shape;1571;p19"/>
          <p:cNvSpPr/>
          <p:nvPr/>
        </p:nvSpPr>
        <p:spPr>
          <a:xfrm>
            <a:off x="135620" y="3728554"/>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2" name="Google Shape;1572;p19"/>
          <p:cNvSpPr/>
          <p:nvPr/>
        </p:nvSpPr>
        <p:spPr>
          <a:xfrm>
            <a:off x="827176" y="4712014"/>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3" name="Google Shape;1573;p19"/>
          <p:cNvSpPr/>
          <p:nvPr/>
        </p:nvSpPr>
        <p:spPr>
          <a:xfrm>
            <a:off x="1894740" y="6038073"/>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4" name="Google Shape;1574;p19"/>
          <p:cNvSpPr/>
          <p:nvPr/>
        </p:nvSpPr>
        <p:spPr>
          <a:xfrm>
            <a:off x="1730560" y="5033391"/>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5" name="Google Shape;1575;p19"/>
          <p:cNvSpPr/>
          <p:nvPr/>
        </p:nvSpPr>
        <p:spPr>
          <a:xfrm>
            <a:off x="3169534" y="6578172"/>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6" name="Google Shape;1576;p19"/>
          <p:cNvSpPr/>
          <p:nvPr/>
        </p:nvSpPr>
        <p:spPr>
          <a:xfrm>
            <a:off x="10722809" y="6018231"/>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7" name="Google Shape;1577;p19"/>
          <p:cNvSpPr/>
          <p:nvPr/>
        </p:nvSpPr>
        <p:spPr>
          <a:xfrm>
            <a:off x="11356984" y="6661046"/>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8" name="Google Shape;1578;p19"/>
          <p:cNvSpPr/>
          <p:nvPr/>
        </p:nvSpPr>
        <p:spPr>
          <a:xfrm>
            <a:off x="11633772" y="5718961"/>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79" name="Google Shape;1579;p19"/>
          <p:cNvSpPr/>
          <p:nvPr/>
        </p:nvSpPr>
        <p:spPr>
          <a:xfrm>
            <a:off x="11956633" y="4768883"/>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0" name="Google Shape;1580;p19"/>
          <p:cNvSpPr/>
          <p:nvPr/>
        </p:nvSpPr>
        <p:spPr>
          <a:xfrm>
            <a:off x="9535651" y="6661045"/>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1" name="Google Shape;1581;p19"/>
          <p:cNvSpPr/>
          <p:nvPr/>
        </p:nvSpPr>
        <p:spPr>
          <a:xfrm>
            <a:off x="10735057" y="600016"/>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2" name="Google Shape;1582;p19"/>
          <p:cNvSpPr/>
          <p:nvPr/>
        </p:nvSpPr>
        <p:spPr>
          <a:xfrm>
            <a:off x="9485605" y="469457"/>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3" name="Google Shape;1583;p19"/>
          <p:cNvSpPr/>
          <p:nvPr/>
        </p:nvSpPr>
        <p:spPr>
          <a:xfrm>
            <a:off x="9348801" y="124752"/>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4" name="Google Shape;1584;p19"/>
          <p:cNvSpPr/>
          <p:nvPr/>
        </p:nvSpPr>
        <p:spPr>
          <a:xfrm>
            <a:off x="11641850" y="911064"/>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5" name="Google Shape;1585;p19"/>
          <p:cNvSpPr/>
          <p:nvPr/>
        </p:nvSpPr>
        <p:spPr>
          <a:xfrm>
            <a:off x="11896241" y="2351880"/>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6" name="Google Shape;1586;p19"/>
          <p:cNvSpPr/>
          <p:nvPr/>
        </p:nvSpPr>
        <p:spPr>
          <a:xfrm>
            <a:off x="11957347" y="1589531"/>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7" name="Google Shape;1587;p19"/>
          <p:cNvSpPr/>
          <p:nvPr/>
        </p:nvSpPr>
        <p:spPr>
          <a:xfrm>
            <a:off x="11211469" y="1283344"/>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8" name="Google Shape;1588;p19"/>
          <p:cNvSpPr/>
          <p:nvPr/>
        </p:nvSpPr>
        <p:spPr>
          <a:xfrm>
            <a:off x="10799353" y="857379"/>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89" name="Google Shape;1589;p19"/>
          <p:cNvSpPr/>
          <p:nvPr/>
        </p:nvSpPr>
        <p:spPr>
          <a:xfrm>
            <a:off x="10230412" y="672324"/>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0" name="Google Shape;1590;p19"/>
          <p:cNvSpPr/>
          <p:nvPr/>
        </p:nvSpPr>
        <p:spPr>
          <a:xfrm>
            <a:off x="8769096" y="155465"/>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1" name="Google Shape;1591;p19"/>
          <p:cNvSpPr/>
          <p:nvPr/>
        </p:nvSpPr>
        <p:spPr>
          <a:xfrm>
            <a:off x="10869469" y="369319"/>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2" name="Google Shape;1592;p19"/>
          <p:cNvSpPr/>
          <p:nvPr/>
        </p:nvSpPr>
        <p:spPr>
          <a:xfrm>
            <a:off x="11826238" y="4378631"/>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3" name="Google Shape;1593;p19"/>
          <p:cNvSpPr/>
          <p:nvPr/>
        </p:nvSpPr>
        <p:spPr>
          <a:xfrm>
            <a:off x="10161598" y="6644173"/>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4" name="Google Shape;1594;p19"/>
          <p:cNvSpPr/>
          <p:nvPr/>
        </p:nvSpPr>
        <p:spPr>
          <a:xfrm>
            <a:off x="11155417" y="5526056"/>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5" name="Google Shape;1595;p19"/>
          <p:cNvSpPr/>
          <p:nvPr/>
        </p:nvSpPr>
        <p:spPr>
          <a:xfrm>
            <a:off x="12003066" y="6139554"/>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6" name="Google Shape;1596;p19"/>
          <p:cNvSpPr/>
          <p:nvPr/>
        </p:nvSpPr>
        <p:spPr>
          <a:xfrm>
            <a:off x="2914320" y="6667032"/>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7" name="Google Shape;1597;p19"/>
          <p:cNvSpPr/>
          <p:nvPr/>
        </p:nvSpPr>
        <p:spPr>
          <a:xfrm>
            <a:off x="1121607" y="5194774"/>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8" name="Google Shape;1598;p19"/>
          <p:cNvSpPr/>
          <p:nvPr/>
        </p:nvSpPr>
        <p:spPr>
          <a:xfrm>
            <a:off x="573202" y="4180809"/>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99" name="Google Shape;1599;p19"/>
          <p:cNvSpPr/>
          <p:nvPr/>
        </p:nvSpPr>
        <p:spPr>
          <a:xfrm>
            <a:off x="94183" y="3055378"/>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0" name="Google Shape;1600;p19"/>
          <p:cNvSpPr/>
          <p:nvPr/>
        </p:nvSpPr>
        <p:spPr>
          <a:xfrm>
            <a:off x="3817358" y="6671778"/>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1" name="Google Shape;1601;p19"/>
          <p:cNvSpPr/>
          <p:nvPr/>
        </p:nvSpPr>
        <p:spPr>
          <a:xfrm>
            <a:off x="2453754" y="5752553"/>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2" name="Google Shape;1602;p19"/>
          <p:cNvSpPr/>
          <p:nvPr/>
        </p:nvSpPr>
        <p:spPr>
          <a:xfrm>
            <a:off x="562243" y="683492"/>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3" name="Google Shape;1603;p19"/>
          <p:cNvSpPr/>
          <p:nvPr/>
        </p:nvSpPr>
        <p:spPr>
          <a:xfrm>
            <a:off x="268986" y="1283343"/>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4" name="Google Shape;1604;p19"/>
          <p:cNvSpPr/>
          <p:nvPr/>
        </p:nvSpPr>
        <p:spPr>
          <a:xfrm>
            <a:off x="2335517" y="92150"/>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05" name="Google Shape;1605;p19"/>
          <p:cNvSpPr txBox="1"/>
          <p:nvPr>
            <p:ph idx="12" type="sldNum"/>
          </p:nvPr>
        </p:nvSpPr>
        <p:spPr>
          <a:xfrm>
            <a:off x="11530798" y="114100"/>
            <a:ext cx="6366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sz="2000">
                <a:solidFill>
                  <a:srgbClr val="000205"/>
                </a:solidFill>
              </a:defRPr>
            </a:lvl1pPr>
            <a:lvl2pPr indent="0" lvl="1" marL="0" rtl="0" algn="ctr">
              <a:spcBef>
                <a:spcPts val="0"/>
              </a:spcBef>
              <a:buNone/>
              <a:defRPr sz="2000">
                <a:solidFill>
                  <a:srgbClr val="000205"/>
                </a:solidFill>
              </a:defRPr>
            </a:lvl2pPr>
            <a:lvl3pPr indent="0" lvl="2" marL="0" rtl="0" algn="ctr">
              <a:spcBef>
                <a:spcPts val="0"/>
              </a:spcBef>
              <a:buNone/>
              <a:defRPr sz="2000">
                <a:solidFill>
                  <a:srgbClr val="000205"/>
                </a:solidFill>
              </a:defRPr>
            </a:lvl3pPr>
            <a:lvl4pPr indent="0" lvl="3" marL="0" rtl="0" algn="ctr">
              <a:spcBef>
                <a:spcPts val="0"/>
              </a:spcBef>
              <a:buNone/>
              <a:defRPr sz="2000">
                <a:solidFill>
                  <a:srgbClr val="000205"/>
                </a:solidFill>
              </a:defRPr>
            </a:lvl4pPr>
            <a:lvl5pPr indent="0" lvl="4" marL="0" rtl="0" algn="ctr">
              <a:spcBef>
                <a:spcPts val="0"/>
              </a:spcBef>
              <a:buNone/>
              <a:defRPr sz="2000">
                <a:solidFill>
                  <a:srgbClr val="000205"/>
                </a:solidFill>
              </a:defRPr>
            </a:lvl5pPr>
            <a:lvl6pPr indent="0" lvl="5" marL="0" rtl="0" algn="ctr">
              <a:spcBef>
                <a:spcPts val="0"/>
              </a:spcBef>
              <a:buNone/>
              <a:defRPr sz="2000">
                <a:solidFill>
                  <a:srgbClr val="000205"/>
                </a:solidFill>
              </a:defRPr>
            </a:lvl6pPr>
            <a:lvl7pPr indent="0" lvl="6" marL="0" rtl="0" algn="ctr">
              <a:spcBef>
                <a:spcPts val="0"/>
              </a:spcBef>
              <a:buNone/>
              <a:defRPr sz="2000">
                <a:solidFill>
                  <a:srgbClr val="000205"/>
                </a:solidFill>
              </a:defRPr>
            </a:lvl7pPr>
            <a:lvl8pPr indent="0" lvl="7" marL="0" rtl="0" algn="ctr">
              <a:spcBef>
                <a:spcPts val="0"/>
              </a:spcBef>
              <a:buNone/>
              <a:defRPr sz="2000">
                <a:solidFill>
                  <a:srgbClr val="000205"/>
                </a:solidFill>
              </a:defRPr>
            </a:lvl8pPr>
            <a:lvl9pPr indent="0" lvl="8" marL="0" rtl="0" algn="ctr">
              <a:spcBef>
                <a:spcPts val="0"/>
              </a:spcBef>
              <a:buNone/>
              <a:defRPr sz="2000">
                <a:solidFill>
                  <a:srgbClr val="000205"/>
                </a:solidFill>
              </a:defRPr>
            </a:lvl9pPr>
          </a:lstStyle>
          <a:p>
            <a:pPr indent="0" lvl="0" marL="0" rtl="0" algn="ctr">
              <a:spcBef>
                <a:spcPts val="0"/>
              </a:spcBef>
              <a:spcAft>
                <a:spcPts val="0"/>
              </a:spcAft>
              <a:buNone/>
            </a:pPr>
            <a:fld id="{00000000-1234-1234-1234-123412341234}" type="slidenum">
              <a:rPr lang="en-US"/>
              <a:t>‹#›</a:t>
            </a:fld>
            <a:endParaRPr/>
          </a:p>
        </p:txBody>
      </p:sp>
      <p:grpSp>
        <p:nvGrpSpPr>
          <p:cNvPr id="1606" name="Google Shape;1606;p19"/>
          <p:cNvGrpSpPr/>
          <p:nvPr/>
        </p:nvGrpSpPr>
        <p:grpSpPr>
          <a:xfrm>
            <a:off x="2791177" y="6442938"/>
            <a:ext cx="8870011" cy="292500"/>
            <a:chOff x="4463364" y="4712013"/>
            <a:chExt cx="8870011" cy="292500"/>
          </a:xfrm>
        </p:grpSpPr>
        <p:sp>
          <p:nvSpPr>
            <p:cNvPr id="1607" name="Google Shape;1607;p19"/>
            <p:cNvSpPr/>
            <p:nvPr/>
          </p:nvSpPr>
          <p:spPr>
            <a:xfrm rot="5400000">
              <a:off x="5204082" y="3971295"/>
              <a:ext cx="292500" cy="1773936"/>
            </a:xfrm>
            <a:prstGeom prst="flowChartOffpageConnector">
              <a:avLst/>
            </a:prstGeom>
            <a:solidFill>
              <a:schemeClr val="l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8" name="Google Shape;1608;p19"/>
            <p:cNvSpPr/>
            <p:nvPr/>
          </p:nvSpPr>
          <p:spPr>
            <a:xfrm rot="5400000">
              <a:off x="6623307" y="3971295"/>
              <a:ext cx="292500" cy="1773936"/>
            </a:xfrm>
            <a:prstGeom prst="flowChartOffpageConnector">
              <a:avLst/>
            </a:prstGeom>
            <a:solidFill>
              <a:schemeClr val="l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09" name="Google Shape;1609;p19"/>
            <p:cNvSpPr/>
            <p:nvPr/>
          </p:nvSpPr>
          <p:spPr>
            <a:xfrm rot="5400000">
              <a:off x="8037757" y="3971295"/>
              <a:ext cx="292500" cy="1773936"/>
            </a:xfrm>
            <a:prstGeom prst="flowChartOffpageConnector">
              <a:avLst/>
            </a:prstGeom>
            <a:solidFill>
              <a:schemeClr val="l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0" name="Google Shape;1610;p19"/>
            <p:cNvSpPr/>
            <p:nvPr/>
          </p:nvSpPr>
          <p:spPr>
            <a:xfrm rot="5400000">
              <a:off x="9461732" y="3971295"/>
              <a:ext cx="292500" cy="1773936"/>
            </a:xfrm>
            <a:prstGeom prst="flowChartOffpageConnector">
              <a:avLst/>
            </a:prstGeom>
            <a:solidFill>
              <a:schemeClr val="l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1" name="Google Shape;1611;p19"/>
            <p:cNvSpPr/>
            <p:nvPr/>
          </p:nvSpPr>
          <p:spPr>
            <a:xfrm rot="5400000">
              <a:off x="10871432" y="3971295"/>
              <a:ext cx="292500" cy="1773936"/>
            </a:xfrm>
            <a:prstGeom prst="flowChartOffpageConnector">
              <a:avLst/>
            </a:prstGeom>
            <a:solidFill>
              <a:schemeClr val="l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12" name="Google Shape;1612;p19"/>
            <p:cNvSpPr/>
            <p:nvPr/>
          </p:nvSpPr>
          <p:spPr>
            <a:xfrm rot="5400000">
              <a:off x="12300157" y="3971295"/>
              <a:ext cx="292500" cy="1773936"/>
            </a:xfrm>
            <a:prstGeom prst="flowChartOffpageConnector">
              <a:avLst/>
            </a:prstGeom>
            <a:solidFill>
              <a:schemeClr val="l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613" name="Google Shape;1613;p19"/>
          <p:cNvSpPr txBox="1"/>
          <p:nvPr/>
        </p:nvSpPr>
        <p:spPr>
          <a:xfrm>
            <a:off x="9977175" y="6411975"/>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5"/>
                </a:solidFill>
                <a:latin typeface="Calibri"/>
                <a:ea typeface="Calibri"/>
                <a:cs typeface="Calibri"/>
                <a:sym typeface="Calibri"/>
              </a:rPr>
              <a:t>Project Planning</a:t>
            </a:r>
            <a:endParaRPr b="1" sz="1000">
              <a:solidFill>
                <a:schemeClr val="accent5"/>
              </a:solidFill>
              <a:latin typeface="Calibri"/>
              <a:ea typeface="Calibri"/>
              <a:cs typeface="Calibri"/>
              <a:sym typeface="Calibri"/>
            </a:endParaRPr>
          </a:p>
        </p:txBody>
      </p:sp>
      <p:sp>
        <p:nvSpPr>
          <p:cNvPr id="1614" name="Google Shape;1614;p19"/>
          <p:cNvSpPr txBox="1"/>
          <p:nvPr/>
        </p:nvSpPr>
        <p:spPr>
          <a:xfrm>
            <a:off x="2739475" y="6411963"/>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5"/>
                </a:solidFill>
                <a:latin typeface="Calibri"/>
                <a:ea typeface="Calibri"/>
                <a:cs typeface="Calibri"/>
                <a:sym typeface="Calibri"/>
              </a:rPr>
              <a:t>Purpose &amp; Objectives</a:t>
            </a:r>
            <a:endParaRPr b="1" sz="1000">
              <a:solidFill>
                <a:schemeClr val="accent5"/>
              </a:solidFill>
              <a:latin typeface="Calibri"/>
              <a:ea typeface="Calibri"/>
              <a:cs typeface="Calibri"/>
              <a:sym typeface="Calibri"/>
            </a:endParaRPr>
          </a:p>
        </p:txBody>
      </p:sp>
      <p:sp>
        <p:nvSpPr>
          <p:cNvPr id="1615" name="Google Shape;1615;p19"/>
          <p:cNvSpPr txBox="1"/>
          <p:nvPr/>
        </p:nvSpPr>
        <p:spPr>
          <a:xfrm>
            <a:off x="4163475" y="6411963"/>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5"/>
                </a:solidFill>
                <a:latin typeface="Calibri"/>
                <a:ea typeface="Calibri"/>
                <a:cs typeface="Calibri"/>
                <a:sym typeface="Calibri"/>
              </a:rPr>
              <a:t>Design Solution</a:t>
            </a:r>
            <a:endParaRPr b="1" sz="1000">
              <a:solidFill>
                <a:schemeClr val="accent5"/>
              </a:solidFill>
              <a:latin typeface="Calibri"/>
              <a:ea typeface="Calibri"/>
              <a:cs typeface="Calibri"/>
              <a:sym typeface="Calibri"/>
            </a:endParaRPr>
          </a:p>
        </p:txBody>
      </p:sp>
      <p:sp>
        <p:nvSpPr>
          <p:cNvPr id="1616" name="Google Shape;1616;p19"/>
          <p:cNvSpPr txBox="1"/>
          <p:nvPr/>
        </p:nvSpPr>
        <p:spPr>
          <a:xfrm>
            <a:off x="5569850" y="6411950"/>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5"/>
                </a:solidFill>
                <a:latin typeface="Calibri"/>
                <a:ea typeface="Calibri"/>
                <a:cs typeface="Calibri"/>
                <a:sym typeface="Calibri"/>
              </a:rPr>
              <a:t>CPEs &amp; Risks</a:t>
            </a:r>
            <a:endParaRPr b="1" sz="1000">
              <a:solidFill>
                <a:schemeClr val="accent5"/>
              </a:solidFill>
              <a:latin typeface="Calibri"/>
              <a:ea typeface="Calibri"/>
              <a:cs typeface="Calibri"/>
              <a:sym typeface="Calibri"/>
            </a:endParaRPr>
          </a:p>
        </p:txBody>
      </p:sp>
      <p:sp>
        <p:nvSpPr>
          <p:cNvPr id="1617" name="Google Shape;1617;p19"/>
          <p:cNvSpPr txBox="1"/>
          <p:nvPr/>
        </p:nvSpPr>
        <p:spPr>
          <a:xfrm>
            <a:off x="6992438" y="6411950"/>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5"/>
                </a:solidFill>
                <a:latin typeface="Calibri"/>
                <a:ea typeface="Calibri"/>
                <a:cs typeface="Calibri"/>
                <a:sym typeface="Calibri"/>
              </a:rPr>
              <a:t>Design Requirements</a:t>
            </a:r>
            <a:endParaRPr b="1" sz="1000">
              <a:solidFill>
                <a:schemeClr val="accent5"/>
              </a:solidFill>
              <a:latin typeface="Calibri"/>
              <a:ea typeface="Calibri"/>
              <a:cs typeface="Calibri"/>
              <a:sym typeface="Calibri"/>
            </a:endParaRPr>
          </a:p>
        </p:txBody>
      </p:sp>
      <p:sp>
        <p:nvSpPr>
          <p:cNvPr id="1618" name="Google Shape;1618;p19"/>
          <p:cNvSpPr txBox="1"/>
          <p:nvPr/>
        </p:nvSpPr>
        <p:spPr>
          <a:xfrm>
            <a:off x="8405875" y="6411975"/>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5"/>
                </a:solidFill>
                <a:latin typeface="Calibri"/>
                <a:ea typeface="Calibri"/>
                <a:cs typeface="Calibri"/>
                <a:sym typeface="Calibri"/>
              </a:rPr>
              <a:t>Verification/Validation</a:t>
            </a:r>
            <a:endParaRPr b="1" sz="1000">
              <a:solidFill>
                <a:schemeClr val="accent5"/>
              </a:solidFill>
              <a:latin typeface="Calibri"/>
              <a:ea typeface="Calibri"/>
              <a:cs typeface="Calibri"/>
              <a:sym typeface="Calibri"/>
            </a:endParaRPr>
          </a:p>
        </p:txBody>
      </p:sp>
      <p:pic>
        <p:nvPicPr>
          <p:cNvPr descr="Icon&#10;&#10;Description automatically generated" id="1619" name="Google Shape;1619;p19"/>
          <p:cNvPicPr preferRelativeResize="0"/>
          <p:nvPr/>
        </p:nvPicPr>
        <p:blipFill rotWithShape="1">
          <a:blip r:embed="rId3">
            <a:alphaModFix/>
          </a:blip>
          <a:srcRect b="0" l="0" r="0" t="0"/>
          <a:stretch/>
        </p:blipFill>
        <p:spPr>
          <a:xfrm rot="-2700000">
            <a:off x="11562038" y="5959222"/>
            <a:ext cx="1259940" cy="1259940"/>
          </a:xfrm>
          <a:prstGeom prst="rect">
            <a:avLst/>
          </a:prstGeom>
          <a:noFill/>
          <a:ln>
            <a:noFill/>
          </a:ln>
        </p:spPr>
      </p:pic>
      <p:pic>
        <p:nvPicPr>
          <p:cNvPr id="1620" name="Google Shape;1620;p19">
            <a:hlinkClick action="ppaction://hlinksldjump" r:id="rId5"/>
          </p:cNvPr>
          <p:cNvPicPr preferRelativeResize="0"/>
          <p:nvPr/>
        </p:nvPicPr>
        <p:blipFill>
          <a:blip r:embed="rId6">
            <a:alphaModFix/>
          </a:blip>
          <a:stretch>
            <a:fillRect/>
          </a:stretch>
        </p:blipFill>
        <p:spPr>
          <a:xfrm>
            <a:off x="187150" y="5718825"/>
            <a:ext cx="941690" cy="9633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542"/>
                                        </p:tgtEl>
                                        <p:attrNameLst>
                                          <p:attrName>style.visibility</p:attrName>
                                        </p:attrNameLst>
                                      </p:cBhvr>
                                      <p:to>
                                        <p:strVal val="visible"/>
                                      </p:to>
                                    </p:set>
                                    <p:animEffect filter="fade" transition="in">
                                      <p:cBhvr>
                                        <p:cTn dur="1000"/>
                                        <p:tgtEl>
                                          <p:spTgt spid="154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 Planning Two Columns">
  <p:cSld name="1_Title and Content_1_1_1_1_1">
    <p:spTree>
      <p:nvGrpSpPr>
        <p:cNvPr id="1621" name="Shape 1621"/>
        <p:cNvGrpSpPr/>
        <p:nvPr/>
      </p:nvGrpSpPr>
      <p:grpSpPr>
        <a:xfrm>
          <a:off x="0" y="0"/>
          <a:ext cx="0" cy="0"/>
          <a:chOff x="0" y="0"/>
          <a:chExt cx="0" cy="0"/>
        </a:xfrm>
      </p:grpSpPr>
      <p:sp>
        <p:nvSpPr>
          <p:cNvPr id="1622" name="Google Shape;1622;p20"/>
          <p:cNvSpPr/>
          <p:nvPr/>
        </p:nvSpPr>
        <p:spPr>
          <a:xfrm>
            <a:off x="8027978" y="-882496"/>
            <a:ext cx="5350933" cy="3219551"/>
          </a:xfrm>
          <a:custGeom>
            <a:rect b="b" l="l" r="r" t="t"/>
            <a:pathLst>
              <a:path extrusionOk="0" h="3219551" w="5350933">
                <a:moveTo>
                  <a:pt x="382595" y="539595"/>
                </a:moveTo>
                <a:cubicBezTo>
                  <a:pt x="-379405" y="666595"/>
                  <a:pt x="192096" y="712632"/>
                  <a:pt x="430221" y="806295"/>
                </a:cubicBezTo>
                <a:cubicBezTo>
                  <a:pt x="582621" y="957108"/>
                  <a:pt x="1381133" y="1107920"/>
                  <a:pt x="1801820" y="1206345"/>
                </a:cubicBezTo>
                <a:cubicBezTo>
                  <a:pt x="2222507" y="1304770"/>
                  <a:pt x="2667008" y="1269845"/>
                  <a:pt x="2954345" y="1396845"/>
                </a:cubicBezTo>
                <a:cubicBezTo>
                  <a:pt x="3241683" y="1523845"/>
                  <a:pt x="3435358" y="1692120"/>
                  <a:pt x="3525845" y="1968345"/>
                </a:cubicBezTo>
                <a:cubicBezTo>
                  <a:pt x="3616332" y="2244570"/>
                  <a:pt x="3338520" y="2868458"/>
                  <a:pt x="3497270" y="3054195"/>
                </a:cubicBezTo>
                <a:cubicBezTo>
                  <a:pt x="3656020" y="3239932"/>
                  <a:pt x="4238633" y="3295495"/>
                  <a:pt x="4478345" y="3082770"/>
                </a:cubicBezTo>
                <a:cubicBezTo>
                  <a:pt x="4718058" y="2870045"/>
                  <a:pt x="4806957" y="2293783"/>
                  <a:pt x="4935545" y="1777845"/>
                </a:cubicBezTo>
                <a:cubicBezTo>
                  <a:pt x="5064133" y="1261907"/>
                  <a:pt x="5761045" y="250670"/>
                  <a:pt x="5002220" y="44295"/>
                </a:cubicBezTo>
                <a:cubicBezTo>
                  <a:pt x="4243395" y="-162080"/>
                  <a:pt x="1144595" y="412595"/>
                  <a:pt x="382595" y="539595"/>
                </a:cubicBezTo>
                <a:close/>
              </a:path>
            </a:pathLst>
          </a:custGeom>
          <a:solidFill>
            <a:srgbClr val="071B3B">
              <a:alpha val="2471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3" name="Google Shape;1623;p20"/>
          <p:cNvSpPr/>
          <p:nvPr/>
        </p:nvSpPr>
        <p:spPr>
          <a:xfrm>
            <a:off x="9601652" y="-684040"/>
            <a:ext cx="3590514" cy="2955600"/>
          </a:xfrm>
          <a:custGeom>
            <a:rect b="b" l="l" r="r" t="t"/>
            <a:pathLst>
              <a:path extrusionOk="0" h="2955600" w="3590514">
                <a:moveTo>
                  <a:pt x="1123499" y="36340"/>
                </a:moveTo>
                <a:cubicBezTo>
                  <a:pt x="637724" y="87140"/>
                  <a:pt x="88449" y="463378"/>
                  <a:pt x="9074" y="655465"/>
                </a:cubicBezTo>
                <a:cubicBezTo>
                  <a:pt x="-70301" y="847552"/>
                  <a:pt x="390074" y="1038053"/>
                  <a:pt x="647249" y="1188865"/>
                </a:cubicBezTo>
                <a:cubicBezTo>
                  <a:pt x="904424" y="1339677"/>
                  <a:pt x="1321937" y="1320628"/>
                  <a:pt x="1552124" y="1560340"/>
                </a:cubicBezTo>
                <a:cubicBezTo>
                  <a:pt x="1782311" y="1800052"/>
                  <a:pt x="1736274" y="2422353"/>
                  <a:pt x="2028374" y="2627140"/>
                </a:cubicBezTo>
                <a:cubicBezTo>
                  <a:pt x="2320474" y="2831927"/>
                  <a:pt x="3071362" y="3155777"/>
                  <a:pt x="3304724" y="2789065"/>
                </a:cubicBezTo>
                <a:cubicBezTo>
                  <a:pt x="3538086" y="2422353"/>
                  <a:pt x="3746049" y="934865"/>
                  <a:pt x="3428549" y="426865"/>
                </a:cubicBezTo>
                <a:cubicBezTo>
                  <a:pt x="3107874" y="-90660"/>
                  <a:pt x="1609274" y="-14460"/>
                  <a:pt x="1123499" y="36340"/>
                </a:cubicBezTo>
                <a:close/>
              </a:path>
            </a:pathLst>
          </a:custGeom>
          <a:solidFill>
            <a:srgbClr val="250167">
              <a:alpha val="305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4" name="Google Shape;1624;p20"/>
          <p:cNvSpPr/>
          <p:nvPr/>
        </p:nvSpPr>
        <p:spPr>
          <a:xfrm>
            <a:off x="9896868" y="-180446"/>
            <a:ext cx="3380662" cy="2563740"/>
          </a:xfrm>
          <a:custGeom>
            <a:rect b="b" l="l" r="r" t="t"/>
            <a:pathLst>
              <a:path extrusionOk="0" h="2563740" w="3380662">
                <a:moveTo>
                  <a:pt x="504432" y="66147"/>
                </a:moveTo>
                <a:cubicBezTo>
                  <a:pt x="-11505" y="61385"/>
                  <a:pt x="-19443" y="113772"/>
                  <a:pt x="9132" y="199497"/>
                </a:cubicBezTo>
                <a:cubicBezTo>
                  <a:pt x="37707" y="285222"/>
                  <a:pt x="509195" y="386822"/>
                  <a:pt x="675882" y="580497"/>
                </a:cubicBezTo>
                <a:cubicBezTo>
                  <a:pt x="842570" y="774172"/>
                  <a:pt x="820345" y="1196447"/>
                  <a:pt x="1009257" y="1361547"/>
                </a:cubicBezTo>
                <a:cubicBezTo>
                  <a:pt x="1198169" y="1526647"/>
                  <a:pt x="1590282" y="1409172"/>
                  <a:pt x="1809357" y="1571097"/>
                </a:cubicBezTo>
                <a:cubicBezTo>
                  <a:pt x="2028432" y="1733022"/>
                  <a:pt x="1977632" y="2147361"/>
                  <a:pt x="2323707" y="2333098"/>
                </a:cubicBezTo>
                <a:cubicBezTo>
                  <a:pt x="2669782" y="2518835"/>
                  <a:pt x="3092057" y="2693460"/>
                  <a:pt x="3219057" y="2428347"/>
                </a:cubicBezTo>
                <a:cubicBezTo>
                  <a:pt x="3346057" y="2163234"/>
                  <a:pt x="3557195" y="621772"/>
                  <a:pt x="3104757" y="228072"/>
                </a:cubicBezTo>
                <a:cubicBezTo>
                  <a:pt x="2652319" y="-165628"/>
                  <a:pt x="1020369" y="70909"/>
                  <a:pt x="504432" y="66147"/>
                </a:cubicBezTo>
                <a:close/>
              </a:path>
            </a:pathLst>
          </a:custGeom>
          <a:solidFill>
            <a:srgbClr val="3C1373">
              <a:alpha val="305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5" name="Google Shape;1625;p20"/>
          <p:cNvSpPr/>
          <p:nvPr/>
        </p:nvSpPr>
        <p:spPr>
          <a:xfrm>
            <a:off x="-1938407" y="3426134"/>
            <a:ext cx="4847977" cy="4717657"/>
          </a:xfrm>
          <a:custGeom>
            <a:rect b="b" l="l" r="r" t="t"/>
            <a:pathLst>
              <a:path extrusionOk="0" h="4717657" w="4847977">
                <a:moveTo>
                  <a:pt x="290582" y="755341"/>
                </a:moveTo>
                <a:cubicBezTo>
                  <a:pt x="536644" y="63191"/>
                  <a:pt x="1533595" y="-73334"/>
                  <a:pt x="1909832" y="31441"/>
                </a:cubicBezTo>
                <a:cubicBezTo>
                  <a:pt x="2286069" y="136216"/>
                  <a:pt x="2279720" y="1074429"/>
                  <a:pt x="2548007" y="1383991"/>
                </a:cubicBezTo>
                <a:cubicBezTo>
                  <a:pt x="2816294" y="1693553"/>
                  <a:pt x="3211582" y="1645929"/>
                  <a:pt x="3519557" y="1888816"/>
                </a:cubicBezTo>
                <a:cubicBezTo>
                  <a:pt x="3827532" y="2131703"/>
                  <a:pt x="4222820" y="2393641"/>
                  <a:pt x="4395857" y="2841316"/>
                </a:cubicBezTo>
                <a:cubicBezTo>
                  <a:pt x="4568895" y="3288991"/>
                  <a:pt x="5218182" y="4351029"/>
                  <a:pt x="4557782" y="4574866"/>
                </a:cubicBezTo>
                <a:cubicBezTo>
                  <a:pt x="3897382" y="4798704"/>
                  <a:pt x="1144657" y="4820929"/>
                  <a:pt x="433457" y="4184341"/>
                </a:cubicBezTo>
                <a:cubicBezTo>
                  <a:pt x="-277743" y="3547754"/>
                  <a:pt x="44520" y="1447491"/>
                  <a:pt x="290582" y="755341"/>
                </a:cubicBezTo>
                <a:close/>
              </a:path>
            </a:pathLst>
          </a:custGeom>
          <a:solidFill>
            <a:srgbClr val="071B3B">
              <a:alpha val="2471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6" name="Google Shape;1626;p20"/>
          <p:cNvSpPr/>
          <p:nvPr/>
        </p:nvSpPr>
        <p:spPr>
          <a:xfrm rot="1971343">
            <a:off x="-1782808" y="4214064"/>
            <a:ext cx="5295829" cy="2853366"/>
          </a:xfrm>
          <a:custGeom>
            <a:rect b="b" l="l" r="r" t="t"/>
            <a:pathLst>
              <a:path extrusionOk="0" h="2853500" w="5296077">
                <a:moveTo>
                  <a:pt x="807796" y="2271947"/>
                </a:moveTo>
                <a:cubicBezTo>
                  <a:pt x="213851" y="1996099"/>
                  <a:pt x="-39397" y="1566164"/>
                  <a:pt x="4936" y="1187590"/>
                </a:cubicBezTo>
                <a:cubicBezTo>
                  <a:pt x="49269" y="809016"/>
                  <a:pt x="804281" y="25862"/>
                  <a:pt x="1073795" y="502"/>
                </a:cubicBezTo>
                <a:cubicBezTo>
                  <a:pt x="1343309" y="-24858"/>
                  <a:pt x="1288012" y="918282"/>
                  <a:pt x="1622020" y="1035431"/>
                </a:cubicBezTo>
                <a:cubicBezTo>
                  <a:pt x="1956028" y="1152580"/>
                  <a:pt x="2705675" y="674370"/>
                  <a:pt x="3077842" y="703397"/>
                </a:cubicBezTo>
                <a:cubicBezTo>
                  <a:pt x="3450009" y="732424"/>
                  <a:pt x="3572320" y="1124325"/>
                  <a:pt x="3855021" y="1209591"/>
                </a:cubicBezTo>
                <a:cubicBezTo>
                  <a:pt x="4137722" y="1294857"/>
                  <a:pt x="4473803" y="1129510"/>
                  <a:pt x="4774051" y="1214995"/>
                </a:cubicBezTo>
                <a:cubicBezTo>
                  <a:pt x="5074299" y="1300480"/>
                  <a:pt x="5439305" y="1892066"/>
                  <a:pt x="5238397" y="2163347"/>
                </a:cubicBezTo>
                <a:cubicBezTo>
                  <a:pt x="5037489" y="2434628"/>
                  <a:pt x="4562380" y="2763306"/>
                  <a:pt x="3568605" y="2842681"/>
                </a:cubicBezTo>
                <a:cubicBezTo>
                  <a:pt x="2574830" y="2922056"/>
                  <a:pt x="1401741" y="2547795"/>
                  <a:pt x="807796" y="2271947"/>
                </a:cubicBezTo>
                <a:close/>
              </a:path>
            </a:pathLst>
          </a:custGeom>
          <a:solidFill>
            <a:srgbClr val="250167">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27" name="Google Shape;1627;p20"/>
          <p:cNvSpPr/>
          <p:nvPr/>
        </p:nvSpPr>
        <p:spPr>
          <a:xfrm flipH="1" rot="6012915">
            <a:off x="-1539436" y="3583477"/>
            <a:ext cx="4080925" cy="4671499"/>
          </a:xfrm>
          <a:custGeom>
            <a:rect b="b" l="l" r="r" t="t"/>
            <a:pathLst>
              <a:path extrusionOk="0" h="4667460" w="4077397">
                <a:moveTo>
                  <a:pt x="503713" y="361794"/>
                </a:moveTo>
                <a:cubicBezTo>
                  <a:pt x="767238" y="-236693"/>
                  <a:pt x="1314926" y="52232"/>
                  <a:pt x="1608613" y="209394"/>
                </a:cubicBezTo>
                <a:cubicBezTo>
                  <a:pt x="1902300" y="366556"/>
                  <a:pt x="1988474" y="1039934"/>
                  <a:pt x="2265838" y="1304769"/>
                </a:cubicBezTo>
                <a:cubicBezTo>
                  <a:pt x="2543202" y="1569604"/>
                  <a:pt x="3094729" y="1562722"/>
                  <a:pt x="3272795" y="1798407"/>
                </a:cubicBezTo>
                <a:cubicBezTo>
                  <a:pt x="3450861" y="2034092"/>
                  <a:pt x="3214669" y="2522623"/>
                  <a:pt x="3334234" y="2718879"/>
                </a:cubicBezTo>
                <a:cubicBezTo>
                  <a:pt x="3453799" y="2915135"/>
                  <a:pt x="4169270" y="2984938"/>
                  <a:pt x="4067525" y="3512571"/>
                </a:cubicBezTo>
                <a:cubicBezTo>
                  <a:pt x="3965780" y="4040204"/>
                  <a:pt x="1976414" y="4502619"/>
                  <a:pt x="1265404" y="4634114"/>
                </a:cubicBezTo>
                <a:cubicBezTo>
                  <a:pt x="554394" y="4765609"/>
                  <a:pt x="154411" y="4512372"/>
                  <a:pt x="27463" y="3800319"/>
                </a:cubicBezTo>
                <a:cubicBezTo>
                  <a:pt x="-99485" y="3088266"/>
                  <a:pt x="240188" y="960281"/>
                  <a:pt x="503713" y="361794"/>
                </a:cubicBezTo>
                <a:close/>
              </a:path>
            </a:pathLst>
          </a:custGeom>
          <a:solidFill>
            <a:srgbClr val="3C1373">
              <a:alpha val="30199"/>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1628" name="Google Shape;1628;p20"/>
          <p:cNvPicPr preferRelativeResize="0"/>
          <p:nvPr/>
        </p:nvPicPr>
        <p:blipFill rotWithShape="1">
          <a:blip r:embed="rId2">
            <a:alphaModFix/>
          </a:blip>
          <a:srcRect b="0" l="0" r="0" t="0"/>
          <a:stretch/>
        </p:blipFill>
        <p:spPr>
          <a:xfrm>
            <a:off x="-1750924" y="5172455"/>
            <a:ext cx="3501847" cy="3501847"/>
          </a:xfrm>
          <a:prstGeom prst="rect">
            <a:avLst/>
          </a:prstGeom>
          <a:noFill/>
          <a:ln>
            <a:noFill/>
          </a:ln>
        </p:spPr>
      </p:pic>
      <p:pic>
        <p:nvPicPr>
          <p:cNvPr descr="Icon&#10;&#10;Description automatically generated" id="1629" name="Google Shape;1629;p20"/>
          <p:cNvPicPr preferRelativeResize="0"/>
          <p:nvPr/>
        </p:nvPicPr>
        <p:blipFill rotWithShape="1">
          <a:blip r:embed="rId3">
            <a:alphaModFix/>
          </a:blip>
          <a:srcRect b="0" l="0" r="0" t="0"/>
          <a:stretch/>
        </p:blipFill>
        <p:spPr>
          <a:xfrm rot="-9000846">
            <a:off x="10805395" y="-190377"/>
            <a:ext cx="527846" cy="527846"/>
          </a:xfrm>
          <a:prstGeom prst="rect">
            <a:avLst/>
          </a:prstGeom>
          <a:noFill/>
          <a:ln>
            <a:noFill/>
          </a:ln>
        </p:spPr>
      </p:pic>
      <p:sp>
        <p:nvSpPr>
          <p:cNvPr id="1630" name="Google Shape;1630;p20"/>
          <p:cNvSpPr/>
          <p:nvPr/>
        </p:nvSpPr>
        <p:spPr>
          <a:xfrm>
            <a:off x="-73993" y="5157384"/>
            <a:ext cx="1771327" cy="963380"/>
          </a:xfrm>
          <a:custGeom>
            <a:rect b="b" l="l" r="r" t="t"/>
            <a:pathLst>
              <a:path extrusionOk="0" h="963380" w="1771327">
                <a:moveTo>
                  <a:pt x="186" y="23497"/>
                </a:moveTo>
                <a:cubicBezTo>
                  <a:pt x="-9982" y="25570"/>
                  <a:pt x="401381" y="-5088"/>
                  <a:pt x="578085" y="24217"/>
                </a:cubicBezTo>
                <a:cubicBezTo>
                  <a:pt x="754789" y="53522"/>
                  <a:pt x="906058" y="104888"/>
                  <a:pt x="1060412" y="199325"/>
                </a:cubicBezTo>
                <a:cubicBezTo>
                  <a:pt x="1214766" y="293762"/>
                  <a:pt x="1332232" y="412689"/>
                  <a:pt x="1428009" y="540031"/>
                </a:cubicBezTo>
                <a:cubicBezTo>
                  <a:pt x="1523786" y="667373"/>
                  <a:pt x="1550503" y="675865"/>
                  <a:pt x="1635076" y="963380"/>
                </a:cubicBezTo>
                <a:lnTo>
                  <a:pt x="1771327" y="922825"/>
                </a:lnTo>
                <a:cubicBezTo>
                  <a:pt x="1642054" y="592407"/>
                  <a:pt x="1388114" y="316736"/>
                  <a:pt x="1205270" y="211787"/>
                </a:cubicBezTo>
                <a:cubicBezTo>
                  <a:pt x="1022426" y="106838"/>
                  <a:pt x="839938" y="43159"/>
                  <a:pt x="639091" y="11777"/>
                </a:cubicBezTo>
                <a:cubicBezTo>
                  <a:pt x="438244" y="-19605"/>
                  <a:pt x="10354" y="21424"/>
                  <a:pt x="186" y="23497"/>
                </a:cubicBezTo>
                <a:close/>
              </a:path>
            </a:pathLst>
          </a:custGeom>
          <a:solidFill>
            <a:srgbClr val="7D2A99"/>
          </a:solidFill>
          <a:ln cap="flat" cmpd="sng" w="12700">
            <a:solidFill>
              <a:srgbClr val="7D2A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1631" name="Google Shape;1631;p20"/>
          <p:cNvPicPr preferRelativeResize="0"/>
          <p:nvPr/>
        </p:nvPicPr>
        <p:blipFill rotWithShape="1">
          <a:blip r:embed="rId4">
            <a:alphaModFix/>
          </a:blip>
          <a:srcRect b="0" l="0" r="0" t="0"/>
          <a:stretch/>
        </p:blipFill>
        <p:spPr>
          <a:xfrm rot="10800000">
            <a:off x="11299647" y="-892353"/>
            <a:ext cx="1784705" cy="1784705"/>
          </a:xfrm>
          <a:prstGeom prst="rect">
            <a:avLst/>
          </a:prstGeom>
          <a:noFill/>
          <a:ln>
            <a:noFill/>
          </a:ln>
        </p:spPr>
      </p:pic>
      <p:sp>
        <p:nvSpPr>
          <p:cNvPr id="1632" name="Google Shape;1632;p20"/>
          <p:cNvSpPr/>
          <p:nvPr/>
        </p:nvSpPr>
        <p:spPr>
          <a:xfrm rot="10800000">
            <a:off x="11084343" y="288280"/>
            <a:ext cx="1164648" cy="520225"/>
          </a:xfrm>
          <a:custGeom>
            <a:rect b="b" l="l" r="r" t="t"/>
            <a:pathLst>
              <a:path extrusionOk="0" h="963380" w="1771327">
                <a:moveTo>
                  <a:pt x="186" y="23497"/>
                </a:moveTo>
                <a:cubicBezTo>
                  <a:pt x="-9982" y="25570"/>
                  <a:pt x="401381" y="-5088"/>
                  <a:pt x="578085" y="24217"/>
                </a:cubicBezTo>
                <a:cubicBezTo>
                  <a:pt x="754789" y="53522"/>
                  <a:pt x="906058" y="104888"/>
                  <a:pt x="1060412" y="199325"/>
                </a:cubicBezTo>
                <a:cubicBezTo>
                  <a:pt x="1214766" y="293762"/>
                  <a:pt x="1332232" y="412689"/>
                  <a:pt x="1428009" y="540031"/>
                </a:cubicBezTo>
                <a:cubicBezTo>
                  <a:pt x="1523786" y="667373"/>
                  <a:pt x="1550503" y="675865"/>
                  <a:pt x="1635076" y="963380"/>
                </a:cubicBezTo>
                <a:lnTo>
                  <a:pt x="1771327" y="922825"/>
                </a:lnTo>
                <a:cubicBezTo>
                  <a:pt x="1642054" y="592407"/>
                  <a:pt x="1388114" y="316736"/>
                  <a:pt x="1205270" y="211787"/>
                </a:cubicBezTo>
                <a:cubicBezTo>
                  <a:pt x="1022426" y="106838"/>
                  <a:pt x="839938" y="43159"/>
                  <a:pt x="639091" y="11777"/>
                </a:cubicBezTo>
                <a:cubicBezTo>
                  <a:pt x="438244" y="-19605"/>
                  <a:pt x="10354" y="21424"/>
                  <a:pt x="186" y="23497"/>
                </a:cubicBezTo>
                <a:close/>
              </a:path>
            </a:pathLst>
          </a:custGeom>
          <a:solidFill>
            <a:srgbClr val="7D2A99"/>
          </a:solidFill>
          <a:ln cap="flat" cmpd="sng" w="12700">
            <a:solidFill>
              <a:srgbClr val="7D2A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1633" name="Google Shape;1633;p20"/>
          <p:cNvPicPr preferRelativeResize="0"/>
          <p:nvPr/>
        </p:nvPicPr>
        <p:blipFill rotWithShape="1">
          <a:blip r:embed="rId3">
            <a:alphaModFix/>
          </a:blip>
          <a:srcRect b="0" l="0" r="0" t="0"/>
          <a:stretch/>
        </p:blipFill>
        <p:spPr>
          <a:xfrm rot="1799997">
            <a:off x="1289150" y="6038360"/>
            <a:ext cx="923544" cy="923544"/>
          </a:xfrm>
          <a:prstGeom prst="rect">
            <a:avLst/>
          </a:prstGeom>
          <a:noFill/>
          <a:ln>
            <a:noFill/>
          </a:ln>
        </p:spPr>
      </p:pic>
      <p:sp>
        <p:nvSpPr>
          <p:cNvPr id="1634" name="Google Shape;1634;p20"/>
          <p:cNvSpPr txBox="1"/>
          <p:nvPr>
            <p:ph type="title"/>
          </p:nvPr>
        </p:nvSpPr>
        <p:spPr>
          <a:xfrm>
            <a:off x="702520" y="223754"/>
            <a:ext cx="103821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lt1"/>
              </a:buClr>
              <a:buSzPts val="4800"/>
              <a:buNone/>
              <a:defRPr b="1" sz="48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sp>
        <p:nvSpPr>
          <p:cNvPr id="1635" name="Google Shape;1635;p20"/>
          <p:cNvSpPr txBox="1"/>
          <p:nvPr>
            <p:ph idx="1" type="body"/>
          </p:nvPr>
        </p:nvSpPr>
        <p:spPr>
          <a:xfrm>
            <a:off x="1120129" y="1549318"/>
            <a:ext cx="4983600" cy="4432500"/>
          </a:xfrm>
          <a:prstGeom prst="rect">
            <a:avLst/>
          </a:prstGeom>
          <a:noFill/>
          <a:ln>
            <a:noFill/>
          </a:ln>
        </p:spPr>
        <p:txBody>
          <a:bodyPr anchorCtr="0" anchor="t" bIns="45700" lIns="91425" spcFirstLastPara="1" rIns="91425" wrap="square" tIns="45700">
            <a:normAutofit/>
          </a:bodyPr>
          <a:lstStyle>
            <a:lvl1pPr indent="-431800" lvl="0" marL="457200" rtl="0" algn="l">
              <a:lnSpc>
                <a:spcPct val="90000"/>
              </a:lnSpc>
              <a:spcBef>
                <a:spcPts val="1000"/>
              </a:spcBef>
              <a:spcAft>
                <a:spcPts val="0"/>
              </a:spcAft>
              <a:buClr>
                <a:schemeClr val="lt1"/>
              </a:buClr>
              <a:buSzPts val="3200"/>
              <a:buChar char="•"/>
              <a:defRPr b="1" sz="3200">
                <a:solidFill>
                  <a:schemeClr val="lt1"/>
                </a:solidFill>
                <a:latin typeface="Calibri"/>
                <a:ea typeface="Calibri"/>
                <a:cs typeface="Calibri"/>
                <a:sym typeface="Calibri"/>
              </a:defRPr>
            </a:lvl1pPr>
            <a:lvl2pPr indent="-406400" lvl="1" marL="914400" rtl="0" algn="l">
              <a:lnSpc>
                <a:spcPct val="90000"/>
              </a:lnSpc>
              <a:spcBef>
                <a:spcPts val="500"/>
              </a:spcBef>
              <a:spcAft>
                <a:spcPts val="0"/>
              </a:spcAft>
              <a:buClr>
                <a:schemeClr val="lt1"/>
              </a:buClr>
              <a:buSzPts val="2800"/>
              <a:buChar char="•"/>
              <a:defRPr b="1" sz="2800">
                <a:solidFill>
                  <a:schemeClr val="lt1"/>
                </a:solidFill>
                <a:latin typeface="Calibri"/>
                <a:ea typeface="Calibri"/>
                <a:cs typeface="Calibri"/>
                <a:sym typeface="Calibri"/>
              </a:defRPr>
            </a:lvl2pPr>
            <a:lvl3pPr indent="-381000" lvl="2" marL="1371600" rtl="0" algn="l">
              <a:lnSpc>
                <a:spcPct val="90000"/>
              </a:lnSpc>
              <a:spcBef>
                <a:spcPts val="500"/>
              </a:spcBef>
              <a:spcAft>
                <a:spcPts val="0"/>
              </a:spcAft>
              <a:buClr>
                <a:schemeClr val="lt1"/>
              </a:buClr>
              <a:buSzPts val="2400"/>
              <a:buChar char="•"/>
              <a:defRPr b="1" sz="2400">
                <a:solidFill>
                  <a:schemeClr val="lt1"/>
                </a:solidFill>
                <a:latin typeface="Calibri"/>
                <a:ea typeface="Calibri"/>
                <a:cs typeface="Calibri"/>
                <a:sym typeface="Calibri"/>
              </a:defRPr>
            </a:lvl3pPr>
            <a:lvl4pPr indent="-355600" lvl="3" marL="1828800" rtl="0" algn="l">
              <a:lnSpc>
                <a:spcPct val="90000"/>
              </a:lnSpc>
              <a:spcBef>
                <a:spcPts val="500"/>
              </a:spcBef>
              <a:spcAft>
                <a:spcPts val="0"/>
              </a:spcAft>
              <a:buClr>
                <a:schemeClr val="lt1"/>
              </a:buClr>
              <a:buSzPts val="2000"/>
              <a:buChar char="•"/>
              <a:defRPr b="1" sz="2000">
                <a:solidFill>
                  <a:schemeClr val="lt1"/>
                </a:solidFill>
                <a:latin typeface="Calibri"/>
                <a:ea typeface="Calibri"/>
                <a:cs typeface="Calibri"/>
                <a:sym typeface="Calibri"/>
              </a:defRPr>
            </a:lvl4pPr>
            <a:lvl5pPr indent="-355600" lvl="4" marL="2286000" rtl="0" algn="l">
              <a:lnSpc>
                <a:spcPct val="90000"/>
              </a:lnSpc>
              <a:spcBef>
                <a:spcPts val="500"/>
              </a:spcBef>
              <a:spcAft>
                <a:spcPts val="0"/>
              </a:spcAft>
              <a:buClr>
                <a:schemeClr val="lt1"/>
              </a:buClr>
              <a:buSzPts val="2000"/>
              <a:buChar char="•"/>
              <a:defRPr b="1" sz="2000">
                <a:solidFill>
                  <a:schemeClr val="lt1"/>
                </a:solidFill>
                <a:latin typeface="Calibri"/>
                <a:ea typeface="Calibri"/>
                <a:cs typeface="Calibri"/>
                <a:sym typeface="Calibri"/>
              </a:defRPr>
            </a:lvl5pPr>
            <a:lvl6pPr indent="-355600" lvl="5" marL="2743200" rtl="0" algn="l">
              <a:lnSpc>
                <a:spcPct val="90000"/>
              </a:lnSpc>
              <a:spcBef>
                <a:spcPts val="500"/>
              </a:spcBef>
              <a:spcAft>
                <a:spcPts val="0"/>
              </a:spcAft>
              <a:buClr>
                <a:schemeClr val="lt1"/>
              </a:buClr>
              <a:buSzPts val="2000"/>
              <a:buChar char="•"/>
              <a:defRPr sz="2000">
                <a:solidFill>
                  <a:schemeClr val="lt1"/>
                </a:solidFill>
              </a:defRPr>
            </a:lvl6pPr>
            <a:lvl7pPr indent="-355600" lvl="6" marL="3200400" rtl="0" algn="l">
              <a:lnSpc>
                <a:spcPct val="90000"/>
              </a:lnSpc>
              <a:spcBef>
                <a:spcPts val="500"/>
              </a:spcBef>
              <a:spcAft>
                <a:spcPts val="0"/>
              </a:spcAft>
              <a:buClr>
                <a:schemeClr val="lt1"/>
              </a:buClr>
              <a:buSzPts val="2000"/>
              <a:buChar char="•"/>
              <a:defRPr sz="2000">
                <a:solidFill>
                  <a:schemeClr val="lt1"/>
                </a:solidFill>
              </a:defRPr>
            </a:lvl7pPr>
            <a:lvl8pPr indent="-355600" lvl="7" marL="3657600" rtl="0" algn="l">
              <a:lnSpc>
                <a:spcPct val="90000"/>
              </a:lnSpc>
              <a:spcBef>
                <a:spcPts val="500"/>
              </a:spcBef>
              <a:spcAft>
                <a:spcPts val="0"/>
              </a:spcAft>
              <a:buClr>
                <a:schemeClr val="lt1"/>
              </a:buClr>
              <a:buSzPts val="2000"/>
              <a:buChar char="•"/>
              <a:defRPr sz="2000">
                <a:solidFill>
                  <a:schemeClr val="lt1"/>
                </a:solidFill>
              </a:defRPr>
            </a:lvl8pPr>
            <a:lvl9pPr indent="-355600" lvl="8" marL="4114800" rtl="0" algn="l">
              <a:lnSpc>
                <a:spcPct val="90000"/>
              </a:lnSpc>
              <a:spcBef>
                <a:spcPts val="500"/>
              </a:spcBef>
              <a:spcAft>
                <a:spcPts val="0"/>
              </a:spcAft>
              <a:buClr>
                <a:schemeClr val="lt1"/>
              </a:buClr>
              <a:buSzPts val="2000"/>
              <a:buChar char="•"/>
              <a:defRPr sz="2000">
                <a:solidFill>
                  <a:schemeClr val="lt1"/>
                </a:solidFill>
              </a:defRPr>
            </a:lvl9pPr>
          </a:lstStyle>
          <a:p/>
        </p:txBody>
      </p:sp>
      <p:sp>
        <p:nvSpPr>
          <p:cNvPr id="1636" name="Google Shape;1636;p20"/>
          <p:cNvSpPr/>
          <p:nvPr/>
        </p:nvSpPr>
        <p:spPr>
          <a:xfrm>
            <a:off x="351282" y="4693415"/>
            <a:ext cx="216900" cy="2169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7" name="Google Shape;1637;p20"/>
          <p:cNvSpPr/>
          <p:nvPr/>
        </p:nvSpPr>
        <p:spPr>
          <a:xfrm>
            <a:off x="11558304" y="1323093"/>
            <a:ext cx="216900" cy="2169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8" name="Google Shape;1638;p20"/>
          <p:cNvSpPr/>
          <p:nvPr/>
        </p:nvSpPr>
        <p:spPr>
          <a:xfrm>
            <a:off x="9726154" y="144020"/>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39" name="Google Shape;1639;p20"/>
          <p:cNvSpPr/>
          <p:nvPr/>
        </p:nvSpPr>
        <p:spPr>
          <a:xfrm>
            <a:off x="194243" y="4014195"/>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0" name="Google Shape;1640;p20"/>
          <p:cNvSpPr/>
          <p:nvPr/>
        </p:nvSpPr>
        <p:spPr>
          <a:xfrm>
            <a:off x="2551570" y="6501581"/>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1" name="Google Shape;1641;p20"/>
          <p:cNvSpPr/>
          <p:nvPr/>
        </p:nvSpPr>
        <p:spPr>
          <a:xfrm>
            <a:off x="11366899" y="5692997"/>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2" name="Google Shape;1642;p20"/>
          <p:cNvSpPr/>
          <p:nvPr/>
        </p:nvSpPr>
        <p:spPr>
          <a:xfrm>
            <a:off x="10455497" y="6479240"/>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3" name="Google Shape;1643;p20"/>
          <p:cNvSpPr/>
          <p:nvPr/>
        </p:nvSpPr>
        <p:spPr>
          <a:xfrm>
            <a:off x="234973" y="216916"/>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4" name="Google Shape;1644;p20"/>
          <p:cNvSpPr/>
          <p:nvPr/>
        </p:nvSpPr>
        <p:spPr>
          <a:xfrm>
            <a:off x="125359" y="474315"/>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5" name="Google Shape;1645;p20"/>
          <p:cNvSpPr/>
          <p:nvPr/>
        </p:nvSpPr>
        <p:spPr>
          <a:xfrm>
            <a:off x="2431931" y="6162415"/>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6" name="Google Shape;1646;p20"/>
          <p:cNvSpPr/>
          <p:nvPr/>
        </p:nvSpPr>
        <p:spPr>
          <a:xfrm>
            <a:off x="1456277" y="150570"/>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7" name="Google Shape;1647;p20"/>
          <p:cNvSpPr/>
          <p:nvPr/>
        </p:nvSpPr>
        <p:spPr>
          <a:xfrm>
            <a:off x="11347291" y="867903"/>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8" name="Google Shape;1648;p20"/>
          <p:cNvSpPr/>
          <p:nvPr/>
        </p:nvSpPr>
        <p:spPr>
          <a:xfrm>
            <a:off x="11301916" y="6162414"/>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49" name="Google Shape;1649;p20"/>
          <p:cNvSpPr/>
          <p:nvPr/>
        </p:nvSpPr>
        <p:spPr>
          <a:xfrm>
            <a:off x="11899208" y="6603603"/>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0" name="Google Shape;1650;p20"/>
          <p:cNvSpPr/>
          <p:nvPr/>
        </p:nvSpPr>
        <p:spPr>
          <a:xfrm>
            <a:off x="11764529" y="5607199"/>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1" name="Google Shape;1651;p20"/>
          <p:cNvSpPr/>
          <p:nvPr/>
        </p:nvSpPr>
        <p:spPr>
          <a:xfrm>
            <a:off x="10259339" y="6314519"/>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2" name="Google Shape;1652;p20"/>
          <p:cNvSpPr/>
          <p:nvPr/>
        </p:nvSpPr>
        <p:spPr>
          <a:xfrm>
            <a:off x="2863850" y="6238575"/>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3" name="Google Shape;1653;p20"/>
          <p:cNvSpPr/>
          <p:nvPr/>
        </p:nvSpPr>
        <p:spPr>
          <a:xfrm>
            <a:off x="1632534" y="5503196"/>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4" name="Google Shape;1654;p20"/>
          <p:cNvSpPr/>
          <p:nvPr/>
        </p:nvSpPr>
        <p:spPr>
          <a:xfrm>
            <a:off x="573201" y="4496417"/>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5" name="Google Shape;1655;p20"/>
          <p:cNvSpPr/>
          <p:nvPr/>
        </p:nvSpPr>
        <p:spPr>
          <a:xfrm>
            <a:off x="730074" y="5037218"/>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6" name="Google Shape;1656;p20"/>
          <p:cNvSpPr/>
          <p:nvPr/>
        </p:nvSpPr>
        <p:spPr>
          <a:xfrm>
            <a:off x="1138858" y="104850"/>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7" name="Google Shape;1657;p20"/>
          <p:cNvSpPr/>
          <p:nvPr/>
        </p:nvSpPr>
        <p:spPr>
          <a:xfrm>
            <a:off x="10010038" y="115010"/>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8" name="Google Shape;1658;p20"/>
          <p:cNvSpPr/>
          <p:nvPr/>
        </p:nvSpPr>
        <p:spPr>
          <a:xfrm>
            <a:off x="11046458" y="1043934"/>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9" name="Google Shape;1659;p20"/>
          <p:cNvSpPr/>
          <p:nvPr/>
        </p:nvSpPr>
        <p:spPr>
          <a:xfrm>
            <a:off x="11899859" y="2009134"/>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0" name="Google Shape;1660;p20"/>
          <p:cNvSpPr/>
          <p:nvPr/>
        </p:nvSpPr>
        <p:spPr>
          <a:xfrm>
            <a:off x="10640064" y="280625"/>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1" name="Google Shape;1661;p20"/>
          <p:cNvSpPr/>
          <p:nvPr/>
        </p:nvSpPr>
        <p:spPr>
          <a:xfrm>
            <a:off x="625003" y="183915"/>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2" name="Google Shape;1662;p20"/>
          <p:cNvSpPr/>
          <p:nvPr/>
        </p:nvSpPr>
        <p:spPr>
          <a:xfrm>
            <a:off x="1935111" y="263647"/>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3" name="Google Shape;1663;p20"/>
          <p:cNvSpPr/>
          <p:nvPr/>
        </p:nvSpPr>
        <p:spPr>
          <a:xfrm>
            <a:off x="135620" y="3728554"/>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4" name="Google Shape;1664;p20"/>
          <p:cNvSpPr/>
          <p:nvPr/>
        </p:nvSpPr>
        <p:spPr>
          <a:xfrm>
            <a:off x="827176" y="4712014"/>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5" name="Google Shape;1665;p20"/>
          <p:cNvSpPr/>
          <p:nvPr/>
        </p:nvSpPr>
        <p:spPr>
          <a:xfrm>
            <a:off x="1894740" y="6038073"/>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6" name="Google Shape;1666;p20"/>
          <p:cNvSpPr/>
          <p:nvPr/>
        </p:nvSpPr>
        <p:spPr>
          <a:xfrm>
            <a:off x="1730560" y="5033391"/>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7" name="Google Shape;1667;p20"/>
          <p:cNvSpPr/>
          <p:nvPr/>
        </p:nvSpPr>
        <p:spPr>
          <a:xfrm>
            <a:off x="3169534" y="6578172"/>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8" name="Google Shape;1668;p20"/>
          <p:cNvSpPr/>
          <p:nvPr/>
        </p:nvSpPr>
        <p:spPr>
          <a:xfrm>
            <a:off x="10722809" y="6018231"/>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9" name="Google Shape;1669;p20"/>
          <p:cNvSpPr/>
          <p:nvPr/>
        </p:nvSpPr>
        <p:spPr>
          <a:xfrm>
            <a:off x="11356984" y="6661046"/>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0" name="Google Shape;1670;p20"/>
          <p:cNvSpPr/>
          <p:nvPr/>
        </p:nvSpPr>
        <p:spPr>
          <a:xfrm>
            <a:off x="11633772" y="5718961"/>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1" name="Google Shape;1671;p20"/>
          <p:cNvSpPr/>
          <p:nvPr/>
        </p:nvSpPr>
        <p:spPr>
          <a:xfrm>
            <a:off x="11956633" y="4768883"/>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2" name="Google Shape;1672;p20"/>
          <p:cNvSpPr/>
          <p:nvPr/>
        </p:nvSpPr>
        <p:spPr>
          <a:xfrm>
            <a:off x="9535651" y="6661045"/>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3" name="Google Shape;1673;p20"/>
          <p:cNvSpPr/>
          <p:nvPr/>
        </p:nvSpPr>
        <p:spPr>
          <a:xfrm>
            <a:off x="10735057" y="600016"/>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4" name="Google Shape;1674;p20"/>
          <p:cNvSpPr/>
          <p:nvPr/>
        </p:nvSpPr>
        <p:spPr>
          <a:xfrm>
            <a:off x="9485605" y="469457"/>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5" name="Google Shape;1675;p20"/>
          <p:cNvSpPr/>
          <p:nvPr/>
        </p:nvSpPr>
        <p:spPr>
          <a:xfrm>
            <a:off x="9348801" y="124752"/>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6" name="Google Shape;1676;p20"/>
          <p:cNvSpPr/>
          <p:nvPr/>
        </p:nvSpPr>
        <p:spPr>
          <a:xfrm>
            <a:off x="11641850" y="911064"/>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7" name="Google Shape;1677;p20"/>
          <p:cNvSpPr/>
          <p:nvPr/>
        </p:nvSpPr>
        <p:spPr>
          <a:xfrm>
            <a:off x="11896241" y="2351880"/>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8" name="Google Shape;1678;p20"/>
          <p:cNvSpPr/>
          <p:nvPr/>
        </p:nvSpPr>
        <p:spPr>
          <a:xfrm>
            <a:off x="11957347" y="1589531"/>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9" name="Google Shape;1679;p20"/>
          <p:cNvSpPr/>
          <p:nvPr/>
        </p:nvSpPr>
        <p:spPr>
          <a:xfrm>
            <a:off x="11211469" y="1283344"/>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0" name="Google Shape;1680;p20"/>
          <p:cNvSpPr/>
          <p:nvPr/>
        </p:nvSpPr>
        <p:spPr>
          <a:xfrm>
            <a:off x="10799353" y="857379"/>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1" name="Google Shape;1681;p20"/>
          <p:cNvSpPr/>
          <p:nvPr/>
        </p:nvSpPr>
        <p:spPr>
          <a:xfrm>
            <a:off x="10230412" y="672324"/>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2" name="Google Shape;1682;p20"/>
          <p:cNvSpPr/>
          <p:nvPr/>
        </p:nvSpPr>
        <p:spPr>
          <a:xfrm>
            <a:off x="8769096" y="155465"/>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3" name="Google Shape;1683;p20"/>
          <p:cNvSpPr/>
          <p:nvPr/>
        </p:nvSpPr>
        <p:spPr>
          <a:xfrm>
            <a:off x="10869469" y="369319"/>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4" name="Google Shape;1684;p20"/>
          <p:cNvSpPr/>
          <p:nvPr/>
        </p:nvSpPr>
        <p:spPr>
          <a:xfrm>
            <a:off x="11826238" y="4378631"/>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5" name="Google Shape;1685;p20"/>
          <p:cNvSpPr/>
          <p:nvPr/>
        </p:nvSpPr>
        <p:spPr>
          <a:xfrm>
            <a:off x="10161598" y="6644173"/>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6" name="Google Shape;1686;p20"/>
          <p:cNvSpPr/>
          <p:nvPr/>
        </p:nvSpPr>
        <p:spPr>
          <a:xfrm>
            <a:off x="11155417" y="5526056"/>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7" name="Google Shape;1687;p20"/>
          <p:cNvSpPr/>
          <p:nvPr/>
        </p:nvSpPr>
        <p:spPr>
          <a:xfrm>
            <a:off x="12003066" y="6139554"/>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8" name="Google Shape;1688;p20"/>
          <p:cNvSpPr/>
          <p:nvPr/>
        </p:nvSpPr>
        <p:spPr>
          <a:xfrm>
            <a:off x="2914320" y="6667032"/>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9" name="Google Shape;1689;p20"/>
          <p:cNvSpPr/>
          <p:nvPr/>
        </p:nvSpPr>
        <p:spPr>
          <a:xfrm>
            <a:off x="1121607" y="5194774"/>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0" name="Google Shape;1690;p20"/>
          <p:cNvSpPr/>
          <p:nvPr/>
        </p:nvSpPr>
        <p:spPr>
          <a:xfrm>
            <a:off x="573202" y="4180809"/>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1" name="Google Shape;1691;p20"/>
          <p:cNvSpPr/>
          <p:nvPr/>
        </p:nvSpPr>
        <p:spPr>
          <a:xfrm>
            <a:off x="94183" y="3055378"/>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2" name="Google Shape;1692;p20"/>
          <p:cNvSpPr/>
          <p:nvPr/>
        </p:nvSpPr>
        <p:spPr>
          <a:xfrm>
            <a:off x="3817358" y="6671778"/>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3" name="Google Shape;1693;p20"/>
          <p:cNvSpPr/>
          <p:nvPr/>
        </p:nvSpPr>
        <p:spPr>
          <a:xfrm>
            <a:off x="2453754" y="5752553"/>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4" name="Google Shape;1694;p20"/>
          <p:cNvSpPr/>
          <p:nvPr/>
        </p:nvSpPr>
        <p:spPr>
          <a:xfrm>
            <a:off x="562243" y="683492"/>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5" name="Google Shape;1695;p20"/>
          <p:cNvSpPr/>
          <p:nvPr/>
        </p:nvSpPr>
        <p:spPr>
          <a:xfrm>
            <a:off x="268986" y="1283343"/>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6" name="Google Shape;1696;p20"/>
          <p:cNvSpPr/>
          <p:nvPr/>
        </p:nvSpPr>
        <p:spPr>
          <a:xfrm>
            <a:off x="2335517" y="92150"/>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7" name="Google Shape;1697;p20"/>
          <p:cNvSpPr txBox="1"/>
          <p:nvPr>
            <p:ph idx="2" type="body"/>
          </p:nvPr>
        </p:nvSpPr>
        <p:spPr>
          <a:xfrm>
            <a:off x="6118233" y="1549318"/>
            <a:ext cx="4983600" cy="4432500"/>
          </a:xfrm>
          <a:prstGeom prst="rect">
            <a:avLst/>
          </a:prstGeom>
          <a:noFill/>
          <a:ln>
            <a:noFill/>
          </a:ln>
        </p:spPr>
        <p:txBody>
          <a:bodyPr anchorCtr="0" anchor="t" bIns="45700" lIns="91425" spcFirstLastPara="1" rIns="91425" wrap="square" tIns="45700">
            <a:normAutofit/>
          </a:bodyPr>
          <a:lstStyle>
            <a:lvl1pPr indent="-431800" lvl="0" marL="457200" rtl="0" algn="l">
              <a:lnSpc>
                <a:spcPct val="90000"/>
              </a:lnSpc>
              <a:spcBef>
                <a:spcPts val="1000"/>
              </a:spcBef>
              <a:spcAft>
                <a:spcPts val="0"/>
              </a:spcAft>
              <a:buClr>
                <a:schemeClr val="lt1"/>
              </a:buClr>
              <a:buSzPts val="3200"/>
              <a:buChar char="•"/>
              <a:defRPr b="1" sz="3200">
                <a:solidFill>
                  <a:schemeClr val="lt1"/>
                </a:solidFill>
                <a:latin typeface="Calibri"/>
                <a:ea typeface="Calibri"/>
                <a:cs typeface="Calibri"/>
                <a:sym typeface="Calibri"/>
              </a:defRPr>
            </a:lvl1pPr>
            <a:lvl2pPr indent="-406400" lvl="1" marL="914400" rtl="0" algn="l">
              <a:lnSpc>
                <a:spcPct val="90000"/>
              </a:lnSpc>
              <a:spcBef>
                <a:spcPts val="500"/>
              </a:spcBef>
              <a:spcAft>
                <a:spcPts val="0"/>
              </a:spcAft>
              <a:buClr>
                <a:schemeClr val="lt1"/>
              </a:buClr>
              <a:buSzPts val="2800"/>
              <a:buChar char="•"/>
              <a:defRPr b="1" sz="2800">
                <a:solidFill>
                  <a:schemeClr val="lt1"/>
                </a:solidFill>
                <a:latin typeface="Calibri"/>
                <a:ea typeface="Calibri"/>
                <a:cs typeface="Calibri"/>
                <a:sym typeface="Calibri"/>
              </a:defRPr>
            </a:lvl2pPr>
            <a:lvl3pPr indent="-381000" lvl="2" marL="1371600" rtl="0" algn="l">
              <a:lnSpc>
                <a:spcPct val="90000"/>
              </a:lnSpc>
              <a:spcBef>
                <a:spcPts val="500"/>
              </a:spcBef>
              <a:spcAft>
                <a:spcPts val="0"/>
              </a:spcAft>
              <a:buClr>
                <a:schemeClr val="lt1"/>
              </a:buClr>
              <a:buSzPts val="2400"/>
              <a:buChar char="•"/>
              <a:defRPr b="1" sz="2400">
                <a:solidFill>
                  <a:schemeClr val="lt1"/>
                </a:solidFill>
                <a:latin typeface="Calibri"/>
                <a:ea typeface="Calibri"/>
                <a:cs typeface="Calibri"/>
                <a:sym typeface="Calibri"/>
              </a:defRPr>
            </a:lvl3pPr>
            <a:lvl4pPr indent="-355600" lvl="3" marL="1828800" rtl="0" algn="l">
              <a:lnSpc>
                <a:spcPct val="90000"/>
              </a:lnSpc>
              <a:spcBef>
                <a:spcPts val="500"/>
              </a:spcBef>
              <a:spcAft>
                <a:spcPts val="0"/>
              </a:spcAft>
              <a:buClr>
                <a:schemeClr val="lt1"/>
              </a:buClr>
              <a:buSzPts val="2000"/>
              <a:buChar char="•"/>
              <a:defRPr b="1" sz="2000">
                <a:solidFill>
                  <a:schemeClr val="lt1"/>
                </a:solidFill>
                <a:latin typeface="Calibri"/>
                <a:ea typeface="Calibri"/>
                <a:cs typeface="Calibri"/>
                <a:sym typeface="Calibri"/>
              </a:defRPr>
            </a:lvl4pPr>
            <a:lvl5pPr indent="-355600" lvl="4" marL="2286000" rtl="0" algn="l">
              <a:lnSpc>
                <a:spcPct val="90000"/>
              </a:lnSpc>
              <a:spcBef>
                <a:spcPts val="500"/>
              </a:spcBef>
              <a:spcAft>
                <a:spcPts val="0"/>
              </a:spcAft>
              <a:buClr>
                <a:schemeClr val="lt1"/>
              </a:buClr>
              <a:buSzPts val="2000"/>
              <a:buChar char="•"/>
              <a:defRPr b="1" sz="2000">
                <a:solidFill>
                  <a:schemeClr val="lt1"/>
                </a:solidFill>
                <a:latin typeface="Calibri"/>
                <a:ea typeface="Calibri"/>
                <a:cs typeface="Calibri"/>
                <a:sym typeface="Calibri"/>
              </a:defRPr>
            </a:lvl5pPr>
            <a:lvl6pPr indent="-355600" lvl="5" marL="2743200" rtl="0" algn="l">
              <a:lnSpc>
                <a:spcPct val="90000"/>
              </a:lnSpc>
              <a:spcBef>
                <a:spcPts val="500"/>
              </a:spcBef>
              <a:spcAft>
                <a:spcPts val="0"/>
              </a:spcAft>
              <a:buClr>
                <a:schemeClr val="lt1"/>
              </a:buClr>
              <a:buSzPts val="2000"/>
              <a:buChar char="•"/>
              <a:defRPr sz="2000">
                <a:solidFill>
                  <a:schemeClr val="lt1"/>
                </a:solidFill>
              </a:defRPr>
            </a:lvl6pPr>
            <a:lvl7pPr indent="-355600" lvl="6" marL="3200400" rtl="0" algn="l">
              <a:lnSpc>
                <a:spcPct val="90000"/>
              </a:lnSpc>
              <a:spcBef>
                <a:spcPts val="500"/>
              </a:spcBef>
              <a:spcAft>
                <a:spcPts val="0"/>
              </a:spcAft>
              <a:buClr>
                <a:schemeClr val="lt1"/>
              </a:buClr>
              <a:buSzPts val="2000"/>
              <a:buChar char="•"/>
              <a:defRPr sz="2000">
                <a:solidFill>
                  <a:schemeClr val="lt1"/>
                </a:solidFill>
              </a:defRPr>
            </a:lvl7pPr>
            <a:lvl8pPr indent="-355600" lvl="7" marL="3657600" rtl="0" algn="l">
              <a:lnSpc>
                <a:spcPct val="90000"/>
              </a:lnSpc>
              <a:spcBef>
                <a:spcPts val="500"/>
              </a:spcBef>
              <a:spcAft>
                <a:spcPts val="0"/>
              </a:spcAft>
              <a:buClr>
                <a:schemeClr val="lt1"/>
              </a:buClr>
              <a:buSzPts val="2000"/>
              <a:buChar char="•"/>
              <a:defRPr sz="2000">
                <a:solidFill>
                  <a:schemeClr val="lt1"/>
                </a:solidFill>
              </a:defRPr>
            </a:lvl8pPr>
            <a:lvl9pPr indent="-355600" lvl="8" marL="4114800" rtl="0" algn="l">
              <a:lnSpc>
                <a:spcPct val="90000"/>
              </a:lnSpc>
              <a:spcBef>
                <a:spcPts val="500"/>
              </a:spcBef>
              <a:spcAft>
                <a:spcPts val="0"/>
              </a:spcAft>
              <a:buClr>
                <a:schemeClr val="lt1"/>
              </a:buClr>
              <a:buSzPts val="2000"/>
              <a:buChar char="•"/>
              <a:defRPr sz="2000">
                <a:solidFill>
                  <a:schemeClr val="lt1"/>
                </a:solidFill>
              </a:defRPr>
            </a:lvl9pPr>
          </a:lstStyle>
          <a:p/>
        </p:txBody>
      </p:sp>
      <p:sp>
        <p:nvSpPr>
          <p:cNvPr id="1698" name="Google Shape;1698;p20"/>
          <p:cNvSpPr txBox="1"/>
          <p:nvPr>
            <p:ph idx="12" type="sldNum"/>
          </p:nvPr>
        </p:nvSpPr>
        <p:spPr>
          <a:xfrm>
            <a:off x="11530798" y="114100"/>
            <a:ext cx="6366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sz="2000">
                <a:solidFill>
                  <a:srgbClr val="000205"/>
                </a:solidFill>
              </a:defRPr>
            </a:lvl1pPr>
            <a:lvl2pPr indent="0" lvl="1" marL="0" rtl="0" algn="ctr">
              <a:spcBef>
                <a:spcPts val="0"/>
              </a:spcBef>
              <a:buNone/>
              <a:defRPr sz="2000">
                <a:solidFill>
                  <a:srgbClr val="000205"/>
                </a:solidFill>
              </a:defRPr>
            </a:lvl2pPr>
            <a:lvl3pPr indent="0" lvl="2" marL="0" rtl="0" algn="ctr">
              <a:spcBef>
                <a:spcPts val="0"/>
              </a:spcBef>
              <a:buNone/>
              <a:defRPr sz="2000">
                <a:solidFill>
                  <a:srgbClr val="000205"/>
                </a:solidFill>
              </a:defRPr>
            </a:lvl3pPr>
            <a:lvl4pPr indent="0" lvl="3" marL="0" rtl="0" algn="ctr">
              <a:spcBef>
                <a:spcPts val="0"/>
              </a:spcBef>
              <a:buNone/>
              <a:defRPr sz="2000">
                <a:solidFill>
                  <a:srgbClr val="000205"/>
                </a:solidFill>
              </a:defRPr>
            </a:lvl4pPr>
            <a:lvl5pPr indent="0" lvl="4" marL="0" rtl="0" algn="ctr">
              <a:spcBef>
                <a:spcPts val="0"/>
              </a:spcBef>
              <a:buNone/>
              <a:defRPr sz="2000">
                <a:solidFill>
                  <a:srgbClr val="000205"/>
                </a:solidFill>
              </a:defRPr>
            </a:lvl5pPr>
            <a:lvl6pPr indent="0" lvl="5" marL="0" rtl="0" algn="ctr">
              <a:spcBef>
                <a:spcPts val="0"/>
              </a:spcBef>
              <a:buNone/>
              <a:defRPr sz="2000">
                <a:solidFill>
                  <a:srgbClr val="000205"/>
                </a:solidFill>
              </a:defRPr>
            </a:lvl6pPr>
            <a:lvl7pPr indent="0" lvl="6" marL="0" rtl="0" algn="ctr">
              <a:spcBef>
                <a:spcPts val="0"/>
              </a:spcBef>
              <a:buNone/>
              <a:defRPr sz="2000">
                <a:solidFill>
                  <a:srgbClr val="000205"/>
                </a:solidFill>
              </a:defRPr>
            </a:lvl7pPr>
            <a:lvl8pPr indent="0" lvl="7" marL="0" rtl="0" algn="ctr">
              <a:spcBef>
                <a:spcPts val="0"/>
              </a:spcBef>
              <a:buNone/>
              <a:defRPr sz="2000">
                <a:solidFill>
                  <a:srgbClr val="000205"/>
                </a:solidFill>
              </a:defRPr>
            </a:lvl8pPr>
            <a:lvl9pPr indent="0" lvl="8" marL="0" rtl="0" algn="ctr">
              <a:spcBef>
                <a:spcPts val="0"/>
              </a:spcBef>
              <a:buNone/>
              <a:defRPr sz="2000">
                <a:solidFill>
                  <a:srgbClr val="000205"/>
                </a:solidFill>
              </a:defRPr>
            </a:lvl9pPr>
          </a:lstStyle>
          <a:p>
            <a:pPr indent="0" lvl="0" marL="0" rtl="0" algn="ctr">
              <a:spcBef>
                <a:spcPts val="0"/>
              </a:spcBef>
              <a:spcAft>
                <a:spcPts val="0"/>
              </a:spcAft>
              <a:buNone/>
            </a:pPr>
            <a:fld id="{00000000-1234-1234-1234-123412341234}" type="slidenum">
              <a:rPr lang="en-US"/>
              <a:t>‹#›</a:t>
            </a:fld>
            <a:endParaRPr/>
          </a:p>
        </p:txBody>
      </p:sp>
      <p:grpSp>
        <p:nvGrpSpPr>
          <p:cNvPr id="1699" name="Google Shape;1699;p20"/>
          <p:cNvGrpSpPr/>
          <p:nvPr/>
        </p:nvGrpSpPr>
        <p:grpSpPr>
          <a:xfrm>
            <a:off x="2791177" y="6442938"/>
            <a:ext cx="8870011" cy="292500"/>
            <a:chOff x="4463364" y="4712013"/>
            <a:chExt cx="8870011" cy="292500"/>
          </a:xfrm>
        </p:grpSpPr>
        <p:sp>
          <p:nvSpPr>
            <p:cNvPr id="1700" name="Google Shape;1700;p20"/>
            <p:cNvSpPr/>
            <p:nvPr/>
          </p:nvSpPr>
          <p:spPr>
            <a:xfrm rot="5400000">
              <a:off x="5204082" y="3971295"/>
              <a:ext cx="292500" cy="1773936"/>
            </a:xfrm>
            <a:prstGeom prst="flowChartOffpageConnector">
              <a:avLst/>
            </a:prstGeom>
            <a:solidFill>
              <a:schemeClr val="l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1" name="Google Shape;1701;p20"/>
            <p:cNvSpPr/>
            <p:nvPr/>
          </p:nvSpPr>
          <p:spPr>
            <a:xfrm rot="5400000">
              <a:off x="6623307" y="3971295"/>
              <a:ext cx="292500" cy="1773936"/>
            </a:xfrm>
            <a:prstGeom prst="flowChartOffpageConnector">
              <a:avLst/>
            </a:prstGeom>
            <a:solidFill>
              <a:schemeClr val="l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2" name="Google Shape;1702;p20"/>
            <p:cNvSpPr/>
            <p:nvPr/>
          </p:nvSpPr>
          <p:spPr>
            <a:xfrm rot="5400000">
              <a:off x="8037757" y="3971295"/>
              <a:ext cx="292500" cy="1773936"/>
            </a:xfrm>
            <a:prstGeom prst="flowChartOffpageConnector">
              <a:avLst/>
            </a:prstGeom>
            <a:solidFill>
              <a:schemeClr val="l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3" name="Google Shape;1703;p20"/>
            <p:cNvSpPr/>
            <p:nvPr/>
          </p:nvSpPr>
          <p:spPr>
            <a:xfrm rot="5400000">
              <a:off x="9461732" y="3971295"/>
              <a:ext cx="292500" cy="1773936"/>
            </a:xfrm>
            <a:prstGeom prst="flowChartOffpageConnector">
              <a:avLst/>
            </a:prstGeom>
            <a:solidFill>
              <a:schemeClr val="l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4" name="Google Shape;1704;p20"/>
            <p:cNvSpPr/>
            <p:nvPr/>
          </p:nvSpPr>
          <p:spPr>
            <a:xfrm rot="5400000">
              <a:off x="10871432" y="3971295"/>
              <a:ext cx="292500" cy="1773936"/>
            </a:xfrm>
            <a:prstGeom prst="flowChartOffpageConnector">
              <a:avLst/>
            </a:prstGeom>
            <a:solidFill>
              <a:schemeClr val="l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5" name="Google Shape;1705;p20"/>
            <p:cNvSpPr/>
            <p:nvPr/>
          </p:nvSpPr>
          <p:spPr>
            <a:xfrm rot="5400000">
              <a:off x="12300157" y="3971295"/>
              <a:ext cx="292500" cy="1773936"/>
            </a:xfrm>
            <a:prstGeom prst="flowChartOffpageConnector">
              <a:avLst/>
            </a:prstGeom>
            <a:solidFill>
              <a:schemeClr val="l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06" name="Google Shape;1706;p20"/>
          <p:cNvSpPr txBox="1"/>
          <p:nvPr/>
        </p:nvSpPr>
        <p:spPr>
          <a:xfrm>
            <a:off x="9977175" y="6411975"/>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5"/>
                </a:solidFill>
                <a:latin typeface="Calibri"/>
                <a:ea typeface="Calibri"/>
                <a:cs typeface="Calibri"/>
                <a:sym typeface="Calibri"/>
              </a:rPr>
              <a:t>Project Planning</a:t>
            </a:r>
            <a:endParaRPr b="1" sz="1000">
              <a:solidFill>
                <a:schemeClr val="accent5"/>
              </a:solidFill>
              <a:latin typeface="Calibri"/>
              <a:ea typeface="Calibri"/>
              <a:cs typeface="Calibri"/>
              <a:sym typeface="Calibri"/>
            </a:endParaRPr>
          </a:p>
        </p:txBody>
      </p:sp>
      <p:sp>
        <p:nvSpPr>
          <p:cNvPr id="1707" name="Google Shape;1707;p20"/>
          <p:cNvSpPr txBox="1"/>
          <p:nvPr/>
        </p:nvSpPr>
        <p:spPr>
          <a:xfrm>
            <a:off x="2739475" y="6411963"/>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5"/>
                </a:solidFill>
                <a:latin typeface="Calibri"/>
                <a:ea typeface="Calibri"/>
                <a:cs typeface="Calibri"/>
                <a:sym typeface="Calibri"/>
              </a:rPr>
              <a:t>Purpose &amp; Objectives</a:t>
            </a:r>
            <a:endParaRPr b="1" sz="1000">
              <a:solidFill>
                <a:schemeClr val="accent5"/>
              </a:solidFill>
              <a:latin typeface="Calibri"/>
              <a:ea typeface="Calibri"/>
              <a:cs typeface="Calibri"/>
              <a:sym typeface="Calibri"/>
            </a:endParaRPr>
          </a:p>
        </p:txBody>
      </p:sp>
      <p:sp>
        <p:nvSpPr>
          <p:cNvPr id="1708" name="Google Shape;1708;p20"/>
          <p:cNvSpPr txBox="1"/>
          <p:nvPr/>
        </p:nvSpPr>
        <p:spPr>
          <a:xfrm>
            <a:off x="4163475" y="6411963"/>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5"/>
                </a:solidFill>
                <a:latin typeface="Calibri"/>
                <a:ea typeface="Calibri"/>
                <a:cs typeface="Calibri"/>
                <a:sym typeface="Calibri"/>
              </a:rPr>
              <a:t>Design Solution</a:t>
            </a:r>
            <a:endParaRPr b="1" sz="1000">
              <a:solidFill>
                <a:schemeClr val="accent5"/>
              </a:solidFill>
              <a:latin typeface="Calibri"/>
              <a:ea typeface="Calibri"/>
              <a:cs typeface="Calibri"/>
              <a:sym typeface="Calibri"/>
            </a:endParaRPr>
          </a:p>
        </p:txBody>
      </p:sp>
      <p:sp>
        <p:nvSpPr>
          <p:cNvPr id="1709" name="Google Shape;1709;p20"/>
          <p:cNvSpPr txBox="1"/>
          <p:nvPr/>
        </p:nvSpPr>
        <p:spPr>
          <a:xfrm>
            <a:off x="5569850" y="6411950"/>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5"/>
                </a:solidFill>
                <a:latin typeface="Calibri"/>
                <a:ea typeface="Calibri"/>
                <a:cs typeface="Calibri"/>
                <a:sym typeface="Calibri"/>
              </a:rPr>
              <a:t>CPEs &amp; Risks</a:t>
            </a:r>
            <a:endParaRPr b="1" sz="1000">
              <a:solidFill>
                <a:schemeClr val="accent5"/>
              </a:solidFill>
              <a:latin typeface="Calibri"/>
              <a:ea typeface="Calibri"/>
              <a:cs typeface="Calibri"/>
              <a:sym typeface="Calibri"/>
            </a:endParaRPr>
          </a:p>
        </p:txBody>
      </p:sp>
      <p:sp>
        <p:nvSpPr>
          <p:cNvPr id="1710" name="Google Shape;1710;p20"/>
          <p:cNvSpPr txBox="1"/>
          <p:nvPr/>
        </p:nvSpPr>
        <p:spPr>
          <a:xfrm>
            <a:off x="6992438" y="6411950"/>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5"/>
                </a:solidFill>
                <a:latin typeface="Calibri"/>
                <a:ea typeface="Calibri"/>
                <a:cs typeface="Calibri"/>
                <a:sym typeface="Calibri"/>
              </a:rPr>
              <a:t>Design Requirements</a:t>
            </a:r>
            <a:endParaRPr b="1" sz="1000">
              <a:solidFill>
                <a:schemeClr val="accent5"/>
              </a:solidFill>
              <a:latin typeface="Calibri"/>
              <a:ea typeface="Calibri"/>
              <a:cs typeface="Calibri"/>
              <a:sym typeface="Calibri"/>
            </a:endParaRPr>
          </a:p>
        </p:txBody>
      </p:sp>
      <p:sp>
        <p:nvSpPr>
          <p:cNvPr id="1711" name="Google Shape;1711;p20"/>
          <p:cNvSpPr txBox="1"/>
          <p:nvPr/>
        </p:nvSpPr>
        <p:spPr>
          <a:xfrm>
            <a:off x="8405875" y="6411975"/>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5"/>
                </a:solidFill>
                <a:latin typeface="Calibri"/>
                <a:ea typeface="Calibri"/>
                <a:cs typeface="Calibri"/>
                <a:sym typeface="Calibri"/>
              </a:rPr>
              <a:t>Verification/Validation</a:t>
            </a:r>
            <a:endParaRPr b="1" sz="1000">
              <a:solidFill>
                <a:schemeClr val="accent5"/>
              </a:solidFill>
              <a:latin typeface="Calibri"/>
              <a:ea typeface="Calibri"/>
              <a:cs typeface="Calibri"/>
              <a:sym typeface="Calibri"/>
            </a:endParaRPr>
          </a:p>
        </p:txBody>
      </p:sp>
      <p:pic>
        <p:nvPicPr>
          <p:cNvPr descr="Icon&#10;&#10;Description automatically generated" id="1712" name="Google Shape;1712;p20"/>
          <p:cNvPicPr preferRelativeResize="0"/>
          <p:nvPr/>
        </p:nvPicPr>
        <p:blipFill rotWithShape="1">
          <a:blip r:embed="rId3">
            <a:alphaModFix/>
          </a:blip>
          <a:srcRect b="0" l="0" r="0" t="0"/>
          <a:stretch/>
        </p:blipFill>
        <p:spPr>
          <a:xfrm rot="-2700000">
            <a:off x="11562038" y="5959222"/>
            <a:ext cx="1259940" cy="1259940"/>
          </a:xfrm>
          <a:prstGeom prst="rect">
            <a:avLst/>
          </a:prstGeom>
          <a:noFill/>
          <a:ln>
            <a:noFill/>
          </a:ln>
        </p:spPr>
      </p:pic>
      <p:pic>
        <p:nvPicPr>
          <p:cNvPr id="1713" name="Google Shape;1713;p20">
            <a:hlinkClick action="ppaction://hlinksldjump" r:id="rId5"/>
          </p:cNvPr>
          <p:cNvPicPr preferRelativeResize="0"/>
          <p:nvPr/>
        </p:nvPicPr>
        <p:blipFill>
          <a:blip r:embed="rId6">
            <a:alphaModFix/>
          </a:blip>
          <a:stretch>
            <a:fillRect/>
          </a:stretch>
        </p:blipFill>
        <p:spPr>
          <a:xfrm>
            <a:off x="187150" y="5718825"/>
            <a:ext cx="941690" cy="9633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34"/>
                                        </p:tgtEl>
                                        <p:attrNameLst>
                                          <p:attrName>style.visibility</p:attrName>
                                        </p:attrNameLst>
                                      </p:cBhvr>
                                      <p:to>
                                        <p:strVal val="visible"/>
                                      </p:to>
                                    </p:set>
                                    <p:animEffect filter="fade" transition="in">
                                      <p:cBhvr>
                                        <p:cTn dur="1000"/>
                                        <p:tgtEl>
                                          <p:spTgt spid="16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s">
  <p:cSld name="2_Title and Content_2">
    <p:spTree>
      <p:nvGrpSpPr>
        <p:cNvPr id="72" name="Shape 72"/>
        <p:cNvGrpSpPr/>
        <p:nvPr/>
      </p:nvGrpSpPr>
      <p:grpSpPr>
        <a:xfrm>
          <a:off x="0" y="0"/>
          <a:ext cx="0" cy="0"/>
          <a:chOff x="0" y="0"/>
          <a:chExt cx="0" cy="0"/>
        </a:xfrm>
      </p:grpSpPr>
      <p:sp>
        <p:nvSpPr>
          <p:cNvPr id="73" name="Google Shape;73;p3"/>
          <p:cNvSpPr/>
          <p:nvPr/>
        </p:nvSpPr>
        <p:spPr>
          <a:xfrm>
            <a:off x="8027978" y="-882496"/>
            <a:ext cx="5350933" cy="3219551"/>
          </a:xfrm>
          <a:custGeom>
            <a:rect b="b" l="l" r="r" t="t"/>
            <a:pathLst>
              <a:path extrusionOk="0" h="3219551" w="5350933">
                <a:moveTo>
                  <a:pt x="382595" y="539595"/>
                </a:moveTo>
                <a:cubicBezTo>
                  <a:pt x="-379405" y="666595"/>
                  <a:pt x="192096" y="712632"/>
                  <a:pt x="430221" y="806295"/>
                </a:cubicBezTo>
                <a:cubicBezTo>
                  <a:pt x="582621" y="957108"/>
                  <a:pt x="1381133" y="1107920"/>
                  <a:pt x="1801820" y="1206345"/>
                </a:cubicBezTo>
                <a:cubicBezTo>
                  <a:pt x="2222507" y="1304770"/>
                  <a:pt x="2667008" y="1269845"/>
                  <a:pt x="2954345" y="1396845"/>
                </a:cubicBezTo>
                <a:cubicBezTo>
                  <a:pt x="3241683" y="1523845"/>
                  <a:pt x="3435358" y="1692120"/>
                  <a:pt x="3525845" y="1968345"/>
                </a:cubicBezTo>
                <a:cubicBezTo>
                  <a:pt x="3616332" y="2244570"/>
                  <a:pt x="3338520" y="2868458"/>
                  <a:pt x="3497270" y="3054195"/>
                </a:cubicBezTo>
                <a:cubicBezTo>
                  <a:pt x="3656020" y="3239932"/>
                  <a:pt x="4238633" y="3295495"/>
                  <a:pt x="4478345" y="3082770"/>
                </a:cubicBezTo>
                <a:cubicBezTo>
                  <a:pt x="4718058" y="2870045"/>
                  <a:pt x="4806957" y="2293783"/>
                  <a:pt x="4935545" y="1777845"/>
                </a:cubicBezTo>
                <a:cubicBezTo>
                  <a:pt x="5064133" y="1261907"/>
                  <a:pt x="5761045" y="250670"/>
                  <a:pt x="5002220" y="44295"/>
                </a:cubicBezTo>
                <a:cubicBezTo>
                  <a:pt x="4243395" y="-162080"/>
                  <a:pt x="1144595" y="412595"/>
                  <a:pt x="382595" y="539595"/>
                </a:cubicBezTo>
                <a:close/>
              </a:path>
            </a:pathLst>
          </a:custGeom>
          <a:solidFill>
            <a:srgbClr val="071B3B">
              <a:alpha val="2471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 name="Google Shape;74;p3"/>
          <p:cNvSpPr/>
          <p:nvPr/>
        </p:nvSpPr>
        <p:spPr>
          <a:xfrm>
            <a:off x="9601652" y="-684040"/>
            <a:ext cx="3590514" cy="2955600"/>
          </a:xfrm>
          <a:custGeom>
            <a:rect b="b" l="l" r="r" t="t"/>
            <a:pathLst>
              <a:path extrusionOk="0" h="2955600" w="3590514">
                <a:moveTo>
                  <a:pt x="1123499" y="36340"/>
                </a:moveTo>
                <a:cubicBezTo>
                  <a:pt x="637724" y="87140"/>
                  <a:pt x="88449" y="463378"/>
                  <a:pt x="9074" y="655465"/>
                </a:cubicBezTo>
                <a:cubicBezTo>
                  <a:pt x="-70301" y="847552"/>
                  <a:pt x="390074" y="1038053"/>
                  <a:pt x="647249" y="1188865"/>
                </a:cubicBezTo>
                <a:cubicBezTo>
                  <a:pt x="904424" y="1339677"/>
                  <a:pt x="1321937" y="1320628"/>
                  <a:pt x="1552124" y="1560340"/>
                </a:cubicBezTo>
                <a:cubicBezTo>
                  <a:pt x="1782311" y="1800052"/>
                  <a:pt x="1736274" y="2422353"/>
                  <a:pt x="2028374" y="2627140"/>
                </a:cubicBezTo>
                <a:cubicBezTo>
                  <a:pt x="2320474" y="2831927"/>
                  <a:pt x="3071362" y="3155777"/>
                  <a:pt x="3304724" y="2789065"/>
                </a:cubicBezTo>
                <a:cubicBezTo>
                  <a:pt x="3538086" y="2422353"/>
                  <a:pt x="3746049" y="934865"/>
                  <a:pt x="3428549" y="426865"/>
                </a:cubicBezTo>
                <a:cubicBezTo>
                  <a:pt x="3107874" y="-90660"/>
                  <a:pt x="1609274" y="-14460"/>
                  <a:pt x="1123499" y="36340"/>
                </a:cubicBezTo>
                <a:close/>
              </a:path>
            </a:pathLst>
          </a:custGeom>
          <a:solidFill>
            <a:srgbClr val="250167">
              <a:alpha val="305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 name="Google Shape;75;p3"/>
          <p:cNvSpPr/>
          <p:nvPr/>
        </p:nvSpPr>
        <p:spPr>
          <a:xfrm>
            <a:off x="9896868" y="-180446"/>
            <a:ext cx="3380662" cy="2563740"/>
          </a:xfrm>
          <a:custGeom>
            <a:rect b="b" l="l" r="r" t="t"/>
            <a:pathLst>
              <a:path extrusionOk="0" h="2563740" w="3380662">
                <a:moveTo>
                  <a:pt x="504432" y="66147"/>
                </a:moveTo>
                <a:cubicBezTo>
                  <a:pt x="-11505" y="61385"/>
                  <a:pt x="-19443" y="113772"/>
                  <a:pt x="9132" y="199497"/>
                </a:cubicBezTo>
                <a:cubicBezTo>
                  <a:pt x="37707" y="285222"/>
                  <a:pt x="509195" y="386822"/>
                  <a:pt x="675882" y="580497"/>
                </a:cubicBezTo>
                <a:cubicBezTo>
                  <a:pt x="842570" y="774172"/>
                  <a:pt x="820345" y="1196447"/>
                  <a:pt x="1009257" y="1361547"/>
                </a:cubicBezTo>
                <a:cubicBezTo>
                  <a:pt x="1198169" y="1526647"/>
                  <a:pt x="1590282" y="1409172"/>
                  <a:pt x="1809357" y="1571097"/>
                </a:cubicBezTo>
                <a:cubicBezTo>
                  <a:pt x="2028432" y="1733022"/>
                  <a:pt x="1977632" y="2147361"/>
                  <a:pt x="2323707" y="2333098"/>
                </a:cubicBezTo>
                <a:cubicBezTo>
                  <a:pt x="2669782" y="2518835"/>
                  <a:pt x="3092057" y="2693460"/>
                  <a:pt x="3219057" y="2428347"/>
                </a:cubicBezTo>
                <a:cubicBezTo>
                  <a:pt x="3346057" y="2163234"/>
                  <a:pt x="3557195" y="621772"/>
                  <a:pt x="3104757" y="228072"/>
                </a:cubicBezTo>
                <a:cubicBezTo>
                  <a:pt x="2652319" y="-165628"/>
                  <a:pt x="1020369" y="70909"/>
                  <a:pt x="504432" y="66147"/>
                </a:cubicBezTo>
                <a:close/>
              </a:path>
            </a:pathLst>
          </a:custGeom>
          <a:solidFill>
            <a:srgbClr val="3C1373">
              <a:alpha val="305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 name="Google Shape;76;p3"/>
          <p:cNvSpPr/>
          <p:nvPr/>
        </p:nvSpPr>
        <p:spPr>
          <a:xfrm>
            <a:off x="-1938407" y="3426134"/>
            <a:ext cx="4847977" cy="4717657"/>
          </a:xfrm>
          <a:custGeom>
            <a:rect b="b" l="l" r="r" t="t"/>
            <a:pathLst>
              <a:path extrusionOk="0" h="4717657" w="4847977">
                <a:moveTo>
                  <a:pt x="290582" y="755341"/>
                </a:moveTo>
                <a:cubicBezTo>
                  <a:pt x="536644" y="63191"/>
                  <a:pt x="1533595" y="-73334"/>
                  <a:pt x="1909832" y="31441"/>
                </a:cubicBezTo>
                <a:cubicBezTo>
                  <a:pt x="2286069" y="136216"/>
                  <a:pt x="2279720" y="1074429"/>
                  <a:pt x="2548007" y="1383991"/>
                </a:cubicBezTo>
                <a:cubicBezTo>
                  <a:pt x="2816294" y="1693553"/>
                  <a:pt x="3211582" y="1645929"/>
                  <a:pt x="3519557" y="1888816"/>
                </a:cubicBezTo>
                <a:cubicBezTo>
                  <a:pt x="3827532" y="2131703"/>
                  <a:pt x="4222820" y="2393641"/>
                  <a:pt x="4395857" y="2841316"/>
                </a:cubicBezTo>
                <a:cubicBezTo>
                  <a:pt x="4568895" y="3288991"/>
                  <a:pt x="5218182" y="4351029"/>
                  <a:pt x="4557782" y="4574866"/>
                </a:cubicBezTo>
                <a:cubicBezTo>
                  <a:pt x="3897382" y="4798704"/>
                  <a:pt x="1144657" y="4820929"/>
                  <a:pt x="433457" y="4184341"/>
                </a:cubicBezTo>
                <a:cubicBezTo>
                  <a:pt x="-277743" y="3547754"/>
                  <a:pt x="44520" y="1447491"/>
                  <a:pt x="290582" y="755341"/>
                </a:cubicBezTo>
                <a:close/>
              </a:path>
            </a:pathLst>
          </a:custGeom>
          <a:solidFill>
            <a:srgbClr val="071B3B">
              <a:alpha val="2471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 name="Google Shape;77;p3"/>
          <p:cNvSpPr/>
          <p:nvPr/>
        </p:nvSpPr>
        <p:spPr>
          <a:xfrm rot="1971343">
            <a:off x="-1782808" y="4214064"/>
            <a:ext cx="5295829" cy="2853366"/>
          </a:xfrm>
          <a:custGeom>
            <a:rect b="b" l="l" r="r" t="t"/>
            <a:pathLst>
              <a:path extrusionOk="0" h="2853500" w="5296077">
                <a:moveTo>
                  <a:pt x="807796" y="2271947"/>
                </a:moveTo>
                <a:cubicBezTo>
                  <a:pt x="213851" y="1996099"/>
                  <a:pt x="-39397" y="1566164"/>
                  <a:pt x="4936" y="1187590"/>
                </a:cubicBezTo>
                <a:cubicBezTo>
                  <a:pt x="49269" y="809016"/>
                  <a:pt x="804281" y="25862"/>
                  <a:pt x="1073795" y="502"/>
                </a:cubicBezTo>
                <a:cubicBezTo>
                  <a:pt x="1343309" y="-24858"/>
                  <a:pt x="1288012" y="918282"/>
                  <a:pt x="1622020" y="1035431"/>
                </a:cubicBezTo>
                <a:cubicBezTo>
                  <a:pt x="1956028" y="1152580"/>
                  <a:pt x="2705675" y="674370"/>
                  <a:pt x="3077842" y="703397"/>
                </a:cubicBezTo>
                <a:cubicBezTo>
                  <a:pt x="3450009" y="732424"/>
                  <a:pt x="3572320" y="1124325"/>
                  <a:pt x="3855021" y="1209591"/>
                </a:cubicBezTo>
                <a:cubicBezTo>
                  <a:pt x="4137722" y="1294857"/>
                  <a:pt x="4473803" y="1129510"/>
                  <a:pt x="4774051" y="1214995"/>
                </a:cubicBezTo>
                <a:cubicBezTo>
                  <a:pt x="5074299" y="1300480"/>
                  <a:pt x="5439305" y="1892066"/>
                  <a:pt x="5238397" y="2163347"/>
                </a:cubicBezTo>
                <a:cubicBezTo>
                  <a:pt x="5037489" y="2434628"/>
                  <a:pt x="4562380" y="2763306"/>
                  <a:pt x="3568605" y="2842681"/>
                </a:cubicBezTo>
                <a:cubicBezTo>
                  <a:pt x="2574830" y="2922056"/>
                  <a:pt x="1401741" y="2547795"/>
                  <a:pt x="807796" y="2271947"/>
                </a:cubicBezTo>
                <a:close/>
              </a:path>
            </a:pathLst>
          </a:custGeom>
          <a:solidFill>
            <a:srgbClr val="250167">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8" name="Google Shape;78;p3"/>
          <p:cNvSpPr/>
          <p:nvPr/>
        </p:nvSpPr>
        <p:spPr>
          <a:xfrm flipH="1" rot="6012915">
            <a:off x="-1539436" y="3583477"/>
            <a:ext cx="4080925" cy="4671499"/>
          </a:xfrm>
          <a:custGeom>
            <a:rect b="b" l="l" r="r" t="t"/>
            <a:pathLst>
              <a:path extrusionOk="0" h="4667460" w="4077397">
                <a:moveTo>
                  <a:pt x="503713" y="361794"/>
                </a:moveTo>
                <a:cubicBezTo>
                  <a:pt x="767238" y="-236693"/>
                  <a:pt x="1314926" y="52232"/>
                  <a:pt x="1608613" y="209394"/>
                </a:cubicBezTo>
                <a:cubicBezTo>
                  <a:pt x="1902300" y="366556"/>
                  <a:pt x="1988474" y="1039934"/>
                  <a:pt x="2265838" y="1304769"/>
                </a:cubicBezTo>
                <a:cubicBezTo>
                  <a:pt x="2543202" y="1569604"/>
                  <a:pt x="3094729" y="1562722"/>
                  <a:pt x="3272795" y="1798407"/>
                </a:cubicBezTo>
                <a:cubicBezTo>
                  <a:pt x="3450861" y="2034092"/>
                  <a:pt x="3214669" y="2522623"/>
                  <a:pt x="3334234" y="2718879"/>
                </a:cubicBezTo>
                <a:cubicBezTo>
                  <a:pt x="3453799" y="2915135"/>
                  <a:pt x="4169270" y="2984938"/>
                  <a:pt x="4067525" y="3512571"/>
                </a:cubicBezTo>
                <a:cubicBezTo>
                  <a:pt x="3965780" y="4040204"/>
                  <a:pt x="1976414" y="4502619"/>
                  <a:pt x="1265404" y="4634114"/>
                </a:cubicBezTo>
                <a:cubicBezTo>
                  <a:pt x="554394" y="4765609"/>
                  <a:pt x="154411" y="4512372"/>
                  <a:pt x="27463" y="3800319"/>
                </a:cubicBezTo>
                <a:cubicBezTo>
                  <a:pt x="-99485" y="3088266"/>
                  <a:pt x="240188" y="960281"/>
                  <a:pt x="503713" y="361794"/>
                </a:cubicBezTo>
                <a:close/>
              </a:path>
            </a:pathLst>
          </a:custGeom>
          <a:solidFill>
            <a:srgbClr val="3C1373">
              <a:alpha val="305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79" name="Google Shape;79;p3"/>
          <p:cNvPicPr preferRelativeResize="0"/>
          <p:nvPr/>
        </p:nvPicPr>
        <p:blipFill rotWithShape="1">
          <a:blip r:embed="rId2">
            <a:alphaModFix/>
          </a:blip>
          <a:srcRect b="0" l="0" r="0" t="0"/>
          <a:stretch/>
        </p:blipFill>
        <p:spPr>
          <a:xfrm>
            <a:off x="-1750924" y="5172455"/>
            <a:ext cx="3501847" cy="3501847"/>
          </a:xfrm>
          <a:prstGeom prst="rect">
            <a:avLst/>
          </a:prstGeom>
          <a:noFill/>
          <a:ln>
            <a:noFill/>
          </a:ln>
        </p:spPr>
      </p:pic>
      <p:pic>
        <p:nvPicPr>
          <p:cNvPr descr="Icon&#10;&#10;Description automatically generated" id="80" name="Google Shape;80;p3"/>
          <p:cNvPicPr preferRelativeResize="0"/>
          <p:nvPr/>
        </p:nvPicPr>
        <p:blipFill rotWithShape="1">
          <a:blip r:embed="rId3">
            <a:alphaModFix/>
          </a:blip>
          <a:srcRect b="0" l="0" r="0" t="0"/>
          <a:stretch/>
        </p:blipFill>
        <p:spPr>
          <a:xfrm rot="-9000846">
            <a:off x="10805395" y="-190377"/>
            <a:ext cx="527846" cy="527846"/>
          </a:xfrm>
          <a:prstGeom prst="rect">
            <a:avLst/>
          </a:prstGeom>
          <a:noFill/>
          <a:ln>
            <a:noFill/>
          </a:ln>
        </p:spPr>
      </p:pic>
      <p:sp>
        <p:nvSpPr>
          <p:cNvPr id="81" name="Google Shape;81;p3"/>
          <p:cNvSpPr/>
          <p:nvPr/>
        </p:nvSpPr>
        <p:spPr>
          <a:xfrm>
            <a:off x="-73993" y="5157384"/>
            <a:ext cx="1771327" cy="963380"/>
          </a:xfrm>
          <a:custGeom>
            <a:rect b="b" l="l" r="r" t="t"/>
            <a:pathLst>
              <a:path extrusionOk="0" h="963380" w="1771327">
                <a:moveTo>
                  <a:pt x="186" y="23497"/>
                </a:moveTo>
                <a:cubicBezTo>
                  <a:pt x="-9982" y="25570"/>
                  <a:pt x="401381" y="-5088"/>
                  <a:pt x="578085" y="24217"/>
                </a:cubicBezTo>
                <a:cubicBezTo>
                  <a:pt x="754789" y="53522"/>
                  <a:pt x="906058" y="104888"/>
                  <a:pt x="1060412" y="199325"/>
                </a:cubicBezTo>
                <a:cubicBezTo>
                  <a:pt x="1214766" y="293762"/>
                  <a:pt x="1332232" y="412689"/>
                  <a:pt x="1428009" y="540031"/>
                </a:cubicBezTo>
                <a:cubicBezTo>
                  <a:pt x="1523786" y="667373"/>
                  <a:pt x="1550503" y="675865"/>
                  <a:pt x="1635076" y="963380"/>
                </a:cubicBezTo>
                <a:lnTo>
                  <a:pt x="1771327" y="922825"/>
                </a:lnTo>
                <a:cubicBezTo>
                  <a:pt x="1642054" y="592407"/>
                  <a:pt x="1388114" y="316736"/>
                  <a:pt x="1205270" y="211787"/>
                </a:cubicBezTo>
                <a:cubicBezTo>
                  <a:pt x="1022426" y="106838"/>
                  <a:pt x="839938" y="43159"/>
                  <a:pt x="639091" y="11777"/>
                </a:cubicBezTo>
                <a:cubicBezTo>
                  <a:pt x="438244" y="-19605"/>
                  <a:pt x="10354" y="21424"/>
                  <a:pt x="186" y="23497"/>
                </a:cubicBezTo>
                <a:close/>
              </a:path>
            </a:pathLst>
          </a:custGeom>
          <a:solidFill>
            <a:srgbClr val="7D2A99"/>
          </a:solidFill>
          <a:ln cap="flat" cmpd="sng" w="12700">
            <a:solidFill>
              <a:srgbClr val="7D2A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82" name="Google Shape;82;p3"/>
          <p:cNvPicPr preferRelativeResize="0"/>
          <p:nvPr/>
        </p:nvPicPr>
        <p:blipFill rotWithShape="1">
          <a:blip r:embed="rId4">
            <a:alphaModFix/>
          </a:blip>
          <a:srcRect b="0" l="0" r="0" t="0"/>
          <a:stretch/>
        </p:blipFill>
        <p:spPr>
          <a:xfrm rot="10800000">
            <a:off x="11299647" y="-892353"/>
            <a:ext cx="1784705" cy="1784705"/>
          </a:xfrm>
          <a:prstGeom prst="rect">
            <a:avLst/>
          </a:prstGeom>
          <a:noFill/>
          <a:ln>
            <a:noFill/>
          </a:ln>
        </p:spPr>
      </p:pic>
      <p:sp>
        <p:nvSpPr>
          <p:cNvPr id="83" name="Google Shape;83;p3"/>
          <p:cNvSpPr/>
          <p:nvPr/>
        </p:nvSpPr>
        <p:spPr>
          <a:xfrm rot="10800000">
            <a:off x="11084343" y="288280"/>
            <a:ext cx="1164648" cy="520225"/>
          </a:xfrm>
          <a:custGeom>
            <a:rect b="b" l="l" r="r" t="t"/>
            <a:pathLst>
              <a:path extrusionOk="0" h="963380" w="1771327">
                <a:moveTo>
                  <a:pt x="186" y="23497"/>
                </a:moveTo>
                <a:cubicBezTo>
                  <a:pt x="-9982" y="25570"/>
                  <a:pt x="401381" y="-5088"/>
                  <a:pt x="578085" y="24217"/>
                </a:cubicBezTo>
                <a:cubicBezTo>
                  <a:pt x="754789" y="53522"/>
                  <a:pt x="906058" y="104888"/>
                  <a:pt x="1060412" y="199325"/>
                </a:cubicBezTo>
                <a:cubicBezTo>
                  <a:pt x="1214766" y="293762"/>
                  <a:pt x="1332232" y="412689"/>
                  <a:pt x="1428009" y="540031"/>
                </a:cubicBezTo>
                <a:cubicBezTo>
                  <a:pt x="1523786" y="667373"/>
                  <a:pt x="1550503" y="675865"/>
                  <a:pt x="1635076" y="963380"/>
                </a:cubicBezTo>
                <a:lnTo>
                  <a:pt x="1771327" y="922825"/>
                </a:lnTo>
                <a:cubicBezTo>
                  <a:pt x="1642054" y="592407"/>
                  <a:pt x="1388114" y="316736"/>
                  <a:pt x="1205270" y="211787"/>
                </a:cubicBezTo>
                <a:cubicBezTo>
                  <a:pt x="1022426" y="106838"/>
                  <a:pt x="839938" y="43159"/>
                  <a:pt x="639091" y="11777"/>
                </a:cubicBezTo>
                <a:cubicBezTo>
                  <a:pt x="438244" y="-19605"/>
                  <a:pt x="10354" y="21424"/>
                  <a:pt x="186" y="23497"/>
                </a:cubicBezTo>
                <a:close/>
              </a:path>
            </a:pathLst>
          </a:custGeom>
          <a:solidFill>
            <a:srgbClr val="7D2A99"/>
          </a:solidFill>
          <a:ln cap="flat" cmpd="sng" w="12700">
            <a:solidFill>
              <a:srgbClr val="7D2A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84" name="Google Shape;84;p3"/>
          <p:cNvPicPr preferRelativeResize="0"/>
          <p:nvPr/>
        </p:nvPicPr>
        <p:blipFill rotWithShape="1">
          <a:blip r:embed="rId3">
            <a:alphaModFix/>
          </a:blip>
          <a:srcRect b="0" l="0" r="0" t="0"/>
          <a:stretch/>
        </p:blipFill>
        <p:spPr>
          <a:xfrm rot="1799997">
            <a:off x="1289150" y="6038360"/>
            <a:ext cx="923544" cy="923544"/>
          </a:xfrm>
          <a:prstGeom prst="rect">
            <a:avLst/>
          </a:prstGeom>
          <a:noFill/>
          <a:ln>
            <a:noFill/>
          </a:ln>
        </p:spPr>
      </p:pic>
      <p:sp>
        <p:nvSpPr>
          <p:cNvPr id="85" name="Google Shape;85;p3"/>
          <p:cNvSpPr txBox="1"/>
          <p:nvPr>
            <p:ph type="title"/>
          </p:nvPr>
        </p:nvSpPr>
        <p:spPr>
          <a:xfrm>
            <a:off x="702520" y="223754"/>
            <a:ext cx="103821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lt1"/>
              </a:buClr>
              <a:buSzPts val="4800"/>
              <a:buNone/>
              <a:defRPr b="1" sz="48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sp>
        <p:nvSpPr>
          <p:cNvPr id="86" name="Google Shape;86;p3"/>
          <p:cNvSpPr/>
          <p:nvPr/>
        </p:nvSpPr>
        <p:spPr>
          <a:xfrm>
            <a:off x="351282" y="4693415"/>
            <a:ext cx="216900" cy="2169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3"/>
          <p:cNvSpPr/>
          <p:nvPr/>
        </p:nvSpPr>
        <p:spPr>
          <a:xfrm>
            <a:off x="11558304" y="1323093"/>
            <a:ext cx="216900" cy="2169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8" name="Google Shape;88;p3"/>
          <p:cNvSpPr/>
          <p:nvPr/>
        </p:nvSpPr>
        <p:spPr>
          <a:xfrm>
            <a:off x="9726154" y="144020"/>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3"/>
          <p:cNvSpPr/>
          <p:nvPr/>
        </p:nvSpPr>
        <p:spPr>
          <a:xfrm>
            <a:off x="194243" y="4014195"/>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0" name="Google Shape;90;p3"/>
          <p:cNvSpPr/>
          <p:nvPr/>
        </p:nvSpPr>
        <p:spPr>
          <a:xfrm>
            <a:off x="2551570" y="6501581"/>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1" name="Google Shape;91;p3"/>
          <p:cNvSpPr/>
          <p:nvPr/>
        </p:nvSpPr>
        <p:spPr>
          <a:xfrm>
            <a:off x="11366899" y="5692997"/>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2" name="Google Shape;92;p3"/>
          <p:cNvSpPr/>
          <p:nvPr/>
        </p:nvSpPr>
        <p:spPr>
          <a:xfrm>
            <a:off x="10455497" y="6479240"/>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3" name="Google Shape;93;p3"/>
          <p:cNvSpPr/>
          <p:nvPr/>
        </p:nvSpPr>
        <p:spPr>
          <a:xfrm>
            <a:off x="234973" y="216916"/>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3"/>
          <p:cNvSpPr/>
          <p:nvPr/>
        </p:nvSpPr>
        <p:spPr>
          <a:xfrm>
            <a:off x="125359" y="474315"/>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5" name="Google Shape;95;p3"/>
          <p:cNvSpPr/>
          <p:nvPr/>
        </p:nvSpPr>
        <p:spPr>
          <a:xfrm>
            <a:off x="2431931" y="6162415"/>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3"/>
          <p:cNvSpPr/>
          <p:nvPr/>
        </p:nvSpPr>
        <p:spPr>
          <a:xfrm>
            <a:off x="1456277" y="150570"/>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7" name="Google Shape;97;p3"/>
          <p:cNvSpPr/>
          <p:nvPr/>
        </p:nvSpPr>
        <p:spPr>
          <a:xfrm>
            <a:off x="11347291" y="867903"/>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8" name="Google Shape;98;p3"/>
          <p:cNvSpPr/>
          <p:nvPr/>
        </p:nvSpPr>
        <p:spPr>
          <a:xfrm>
            <a:off x="11301916" y="6162414"/>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9" name="Google Shape;99;p3"/>
          <p:cNvSpPr/>
          <p:nvPr/>
        </p:nvSpPr>
        <p:spPr>
          <a:xfrm>
            <a:off x="11899208" y="6603603"/>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0" name="Google Shape;100;p3"/>
          <p:cNvSpPr/>
          <p:nvPr/>
        </p:nvSpPr>
        <p:spPr>
          <a:xfrm>
            <a:off x="11764529" y="5607199"/>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Google Shape;101;p3"/>
          <p:cNvSpPr/>
          <p:nvPr/>
        </p:nvSpPr>
        <p:spPr>
          <a:xfrm>
            <a:off x="10259339" y="6314519"/>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2" name="Google Shape;102;p3"/>
          <p:cNvSpPr/>
          <p:nvPr/>
        </p:nvSpPr>
        <p:spPr>
          <a:xfrm>
            <a:off x="2863850" y="6238575"/>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3"/>
          <p:cNvSpPr/>
          <p:nvPr/>
        </p:nvSpPr>
        <p:spPr>
          <a:xfrm>
            <a:off x="1632534" y="5503196"/>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4" name="Google Shape;104;p3"/>
          <p:cNvSpPr/>
          <p:nvPr/>
        </p:nvSpPr>
        <p:spPr>
          <a:xfrm>
            <a:off x="573201" y="4496417"/>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5" name="Google Shape;105;p3"/>
          <p:cNvSpPr/>
          <p:nvPr/>
        </p:nvSpPr>
        <p:spPr>
          <a:xfrm>
            <a:off x="730074" y="5037218"/>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6" name="Google Shape;106;p3"/>
          <p:cNvSpPr/>
          <p:nvPr/>
        </p:nvSpPr>
        <p:spPr>
          <a:xfrm>
            <a:off x="1138858" y="104850"/>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7" name="Google Shape;107;p3"/>
          <p:cNvSpPr/>
          <p:nvPr/>
        </p:nvSpPr>
        <p:spPr>
          <a:xfrm>
            <a:off x="10010038" y="115010"/>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3"/>
          <p:cNvSpPr/>
          <p:nvPr/>
        </p:nvSpPr>
        <p:spPr>
          <a:xfrm>
            <a:off x="11046458" y="1043934"/>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9" name="Google Shape;109;p3"/>
          <p:cNvSpPr/>
          <p:nvPr/>
        </p:nvSpPr>
        <p:spPr>
          <a:xfrm>
            <a:off x="11899859" y="2009134"/>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p3"/>
          <p:cNvSpPr/>
          <p:nvPr/>
        </p:nvSpPr>
        <p:spPr>
          <a:xfrm>
            <a:off x="10640064" y="280625"/>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1" name="Google Shape;111;p3"/>
          <p:cNvSpPr/>
          <p:nvPr/>
        </p:nvSpPr>
        <p:spPr>
          <a:xfrm>
            <a:off x="625003" y="183915"/>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2" name="Google Shape;112;p3"/>
          <p:cNvSpPr/>
          <p:nvPr/>
        </p:nvSpPr>
        <p:spPr>
          <a:xfrm>
            <a:off x="1935111" y="263647"/>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3" name="Google Shape;113;p3"/>
          <p:cNvSpPr/>
          <p:nvPr/>
        </p:nvSpPr>
        <p:spPr>
          <a:xfrm>
            <a:off x="135620" y="3728554"/>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4" name="Google Shape;114;p3"/>
          <p:cNvSpPr/>
          <p:nvPr/>
        </p:nvSpPr>
        <p:spPr>
          <a:xfrm>
            <a:off x="827176" y="4712014"/>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3"/>
          <p:cNvSpPr/>
          <p:nvPr/>
        </p:nvSpPr>
        <p:spPr>
          <a:xfrm>
            <a:off x="1894740" y="6038073"/>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6" name="Google Shape;116;p3"/>
          <p:cNvSpPr/>
          <p:nvPr/>
        </p:nvSpPr>
        <p:spPr>
          <a:xfrm>
            <a:off x="1730560" y="5033391"/>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3"/>
          <p:cNvSpPr/>
          <p:nvPr/>
        </p:nvSpPr>
        <p:spPr>
          <a:xfrm>
            <a:off x="3169534" y="6578172"/>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3"/>
          <p:cNvSpPr/>
          <p:nvPr/>
        </p:nvSpPr>
        <p:spPr>
          <a:xfrm>
            <a:off x="10722809" y="6018231"/>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9" name="Google Shape;119;p3"/>
          <p:cNvSpPr/>
          <p:nvPr/>
        </p:nvSpPr>
        <p:spPr>
          <a:xfrm>
            <a:off x="11356984" y="6661046"/>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0" name="Google Shape;120;p3"/>
          <p:cNvSpPr/>
          <p:nvPr/>
        </p:nvSpPr>
        <p:spPr>
          <a:xfrm>
            <a:off x="11633772" y="5718961"/>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1" name="Google Shape;121;p3"/>
          <p:cNvSpPr/>
          <p:nvPr/>
        </p:nvSpPr>
        <p:spPr>
          <a:xfrm>
            <a:off x="9535651" y="6661045"/>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2" name="Google Shape;122;p3"/>
          <p:cNvSpPr/>
          <p:nvPr/>
        </p:nvSpPr>
        <p:spPr>
          <a:xfrm>
            <a:off x="10735057" y="600016"/>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3"/>
          <p:cNvSpPr/>
          <p:nvPr/>
        </p:nvSpPr>
        <p:spPr>
          <a:xfrm>
            <a:off x="9485605" y="469457"/>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4" name="Google Shape;124;p3"/>
          <p:cNvSpPr/>
          <p:nvPr/>
        </p:nvSpPr>
        <p:spPr>
          <a:xfrm>
            <a:off x="9348801" y="124752"/>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3"/>
          <p:cNvSpPr/>
          <p:nvPr/>
        </p:nvSpPr>
        <p:spPr>
          <a:xfrm>
            <a:off x="11641850" y="911064"/>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3"/>
          <p:cNvSpPr/>
          <p:nvPr/>
        </p:nvSpPr>
        <p:spPr>
          <a:xfrm>
            <a:off x="11896241" y="2351880"/>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7" name="Google Shape;127;p3"/>
          <p:cNvSpPr/>
          <p:nvPr/>
        </p:nvSpPr>
        <p:spPr>
          <a:xfrm>
            <a:off x="11957347" y="1589531"/>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8" name="Google Shape;128;p3"/>
          <p:cNvSpPr/>
          <p:nvPr/>
        </p:nvSpPr>
        <p:spPr>
          <a:xfrm>
            <a:off x="11211469" y="1283344"/>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9" name="Google Shape;129;p3"/>
          <p:cNvSpPr/>
          <p:nvPr/>
        </p:nvSpPr>
        <p:spPr>
          <a:xfrm>
            <a:off x="10799353" y="857379"/>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3"/>
          <p:cNvSpPr/>
          <p:nvPr/>
        </p:nvSpPr>
        <p:spPr>
          <a:xfrm>
            <a:off x="10230412" y="672324"/>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1" name="Google Shape;131;p3"/>
          <p:cNvSpPr/>
          <p:nvPr/>
        </p:nvSpPr>
        <p:spPr>
          <a:xfrm>
            <a:off x="8769096" y="155465"/>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2" name="Google Shape;132;p3"/>
          <p:cNvSpPr/>
          <p:nvPr/>
        </p:nvSpPr>
        <p:spPr>
          <a:xfrm>
            <a:off x="10869469" y="369319"/>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3" name="Google Shape;133;p3"/>
          <p:cNvSpPr/>
          <p:nvPr/>
        </p:nvSpPr>
        <p:spPr>
          <a:xfrm>
            <a:off x="10161598" y="6644173"/>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4" name="Google Shape;134;p3"/>
          <p:cNvSpPr/>
          <p:nvPr/>
        </p:nvSpPr>
        <p:spPr>
          <a:xfrm>
            <a:off x="11155417" y="5526056"/>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3"/>
          <p:cNvSpPr/>
          <p:nvPr/>
        </p:nvSpPr>
        <p:spPr>
          <a:xfrm>
            <a:off x="12003066" y="6139554"/>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6" name="Google Shape;136;p3"/>
          <p:cNvSpPr/>
          <p:nvPr/>
        </p:nvSpPr>
        <p:spPr>
          <a:xfrm>
            <a:off x="2914320" y="6667032"/>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7" name="Google Shape;137;p3"/>
          <p:cNvSpPr/>
          <p:nvPr/>
        </p:nvSpPr>
        <p:spPr>
          <a:xfrm>
            <a:off x="1121607" y="5194774"/>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8" name="Google Shape;138;p3"/>
          <p:cNvSpPr/>
          <p:nvPr/>
        </p:nvSpPr>
        <p:spPr>
          <a:xfrm>
            <a:off x="573202" y="4180809"/>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9" name="Google Shape;139;p3"/>
          <p:cNvSpPr/>
          <p:nvPr/>
        </p:nvSpPr>
        <p:spPr>
          <a:xfrm>
            <a:off x="94183" y="3055378"/>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0" name="Google Shape;140;p3"/>
          <p:cNvSpPr/>
          <p:nvPr/>
        </p:nvSpPr>
        <p:spPr>
          <a:xfrm>
            <a:off x="3817358" y="6671778"/>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1" name="Google Shape;141;p3"/>
          <p:cNvSpPr/>
          <p:nvPr/>
        </p:nvSpPr>
        <p:spPr>
          <a:xfrm>
            <a:off x="2453754" y="5752553"/>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2" name="Google Shape;142;p3"/>
          <p:cNvSpPr/>
          <p:nvPr/>
        </p:nvSpPr>
        <p:spPr>
          <a:xfrm>
            <a:off x="562243" y="683492"/>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3" name="Google Shape;143;p3"/>
          <p:cNvSpPr/>
          <p:nvPr/>
        </p:nvSpPr>
        <p:spPr>
          <a:xfrm>
            <a:off x="268986" y="1283343"/>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4" name="Google Shape;144;p3"/>
          <p:cNvSpPr/>
          <p:nvPr/>
        </p:nvSpPr>
        <p:spPr>
          <a:xfrm>
            <a:off x="2335517" y="92150"/>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5" name="Google Shape;145;p3"/>
          <p:cNvSpPr txBox="1"/>
          <p:nvPr>
            <p:ph idx="12" type="sldNum"/>
          </p:nvPr>
        </p:nvSpPr>
        <p:spPr>
          <a:xfrm>
            <a:off x="11530798" y="114100"/>
            <a:ext cx="6366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sz="2000">
                <a:solidFill>
                  <a:srgbClr val="000205"/>
                </a:solidFill>
              </a:defRPr>
            </a:lvl1pPr>
            <a:lvl2pPr indent="0" lvl="1" marL="0" rtl="0" algn="ctr">
              <a:spcBef>
                <a:spcPts val="0"/>
              </a:spcBef>
              <a:buNone/>
              <a:defRPr sz="2000">
                <a:solidFill>
                  <a:srgbClr val="000205"/>
                </a:solidFill>
              </a:defRPr>
            </a:lvl2pPr>
            <a:lvl3pPr indent="0" lvl="2" marL="0" rtl="0" algn="ctr">
              <a:spcBef>
                <a:spcPts val="0"/>
              </a:spcBef>
              <a:buNone/>
              <a:defRPr sz="2000">
                <a:solidFill>
                  <a:srgbClr val="000205"/>
                </a:solidFill>
              </a:defRPr>
            </a:lvl3pPr>
            <a:lvl4pPr indent="0" lvl="3" marL="0" rtl="0" algn="ctr">
              <a:spcBef>
                <a:spcPts val="0"/>
              </a:spcBef>
              <a:buNone/>
              <a:defRPr sz="2000">
                <a:solidFill>
                  <a:srgbClr val="000205"/>
                </a:solidFill>
              </a:defRPr>
            </a:lvl4pPr>
            <a:lvl5pPr indent="0" lvl="4" marL="0" rtl="0" algn="ctr">
              <a:spcBef>
                <a:spcPts val="0"/>
              </a:spcBef>
              <a:buNone/>
              <a:defRPr sz="2000">
                <a:solidFill>
                  <a:srgbClr val="000205"/>
                </a:solidFill>
              </a:defRPr>
            </a:lvl5pPr>
            <a:lvl6pPr indent="0" lvl="5" marL="0" rtl="0" algn="ctr">
              <a:spcBef>
                <a:spcPts val="0"/>
              </a:spcBef>
              <a:buNone/>
              <a:defRPr sz="2000">
                <a:solidFill>
                  <a:srgbClr val="000205"/>
                </a:solidFill>
              </a:defRPr>
            </a:lvl6pPr>
            <a:lvl7pPr indent="0" lvl="6" marL="0" rtl="0" algn="ctr">
              <a:spcBef>
                <a:spcPts val="0"/>
              </a:spcBef>
              <a:buNone/>
              <a:defRPr sz="2000">
                <a:solidFill>
                  <a:srgbClr val="000205"/>
                </a:solidFill>
              </a:defRPr>
            </a:lvl7pPr>
            <a:lvl8pPr indent="0" lvl="7" marL="0" rtl="0" algn="ctr">
              <a:spcBef>
                <a:spcPts val="0"/>
              </a:spcBef>
              <a:buNone/>
              <a:defRPr sz="2000">
                <a:solidFill>
                  <a:srgbClr val="000205"/>
                </a:solidFill>
              </a:defRPr>
            </a:lvl8pPr>
            <a:lvl9pPr indent="0" lvl="8" marL="0" rtl="0" algn="ctr">
              <a:spcBef>
                <a:spcPts val="0"/>
              </a:spcBef>
              <a:buNone/>
              <a:defRPr sz="2000">
                <a:solidFill>
                  <a:srgbClr val="000205"/>
                </a:solidFill>
              </a:defRPr>
            </a:lvl9pPr>
          </a:lstStyle>
          <a:p>
            <a:pPr indent="0" lvl="0" marL="0" rtl="0" algn="ctr">
              <a:spcBef>
                <a:spcPts val="0"/>
              </a:spcBef>
              <a:spcAft>
                <a:spcPts val="0"/>
              </a:spcAft>
              <a:buNone/>
            </a:pPr>
            <a:fld id="{00000000-1234-1234-1234-123412341234}" type="slidenum">
              <a:rPr lang="en-US"/>
              <a:t>‹#›</a:t>
            </a:fld>
            <a:endParaRPr/>
          </a:p>
        </p:txBody>
      </p:sp>
      <p:sp>
        <p:nvSpPr>
          <p:cNvPr id="146" name="Google Shape;146;p3"/>
          <p:cNvSpPr/>
          <p:nvPr/>
        </p:nvSpPr>
        <p:spPr>
          <a:xfrm>
            <a:off x="11956633" y="4768883"/>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47" name="Google Shape;147;p3"/>
          <p:cNvSpPr/>
          <p:nvPr/>
        </p:nvSpPr>
        <p:spPr>
          <a:xfrm>
            <a:off x="11826238" y="4378631"/>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148" name="Google Shape;148;p3">
            <a:hlinkClick action="ppaction://hlinksldjump" r:id="rId5"/>
          </p:cNvPr>
          <p:cNvPicPr preferRelativeResize="0"/>
          <p:nvPr/>
        </p:nvPicPr>
        <p:blipFill>
          <a:blip r:embed="rId6">
            <a:alphaModFix/>
          </a:blip>
          <a:stretch>
            <a:fillRect/>
          </a:stretch>
        </p:blipFill>
        <p:spPr>
          <a:xfrm>
            <a:off x="187150" y="5718825"/>
            <a:ext cx="941690" cy="9633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85"/>
                                        </p:tgtEl>
                                        <p:attrNameLst>
                                          <p:attrName>style.visibility</p:attrName>
                                        </p:attrNameLst>
                                      </p:cBhvr>
                                      <p:to>
                                        <p:strVal val="visible"/>
                                      </p:to>
                                    </p:set>
                                    <p:animEffect filter="fade" transition="in">
                                      <p:cBhvr>
                                        <p:cTn dur="1000"/>
                                        <p:tgtEl>
                                          <p:spTgt spid="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oject Planning Empty">
  <p:cSld name="2_Title and Content_1_1_1_1_1">
    <p:spTree>
      <p:nvGrpSpPr>
        <p:cNvPr id="1714" name="Shape 1714"/>
        <p:cNvGrpSpPr/>
        <p:nvPr/>
      </p:nvGrpSpPr>
      <p:grpSpPr>
        <a:xfrm>
          <a:off x="0" y="0"/>
          <a:ext cx="0" cy="0"/>
          <a:chOff x="0" y="0"/>
          <a:chExt cx="0" cy="0"/>
        </a:xfrm>
      </p:grpSpPr>
      <p:sp>
        <p:nvSpPr>
          <p:cNvPr id="1715" name="Google Shape;1715;p21"/>
          <p:cNvSpPr/>
          <p:nvPr/>
        </p:nvSpPr>
        <p:spPr>
          <a:xfrm>
            <a:off x="8027978" y="-882496"/>
            <a:ext cx="5350933" cy="3219551"/>
          </a:xfrm>
          <a:custGeom>
            <a:rect b="b" l="l" r="r" t="t"/>
            <a:pathLst>
              <a:path extrusionOk="0" h="3219551" w="5350933">
                <a:moveTo>
                  <a:pt x="382595" y="539595"/>
                </a:moveTo>
                <a:cubicBezTo>
                  <a:pt x="-379405" y="666595"/>
                  <a:pt x="192096" y="712632"/>
                  <a:pt x="430221" y="806295"/>
                </a:cubicBezTo>
                <a:cubicBezTo>
                  <a:pt x="582621" y="957108"/>
                  <a:pt x="1381133" y="1107920"/>
                  <a:pt x="1801820" y="1206345"/>
                </a:cubicBezTo>
                <a:cubicBezTo>
                  <a:pt x="2222507" y="1304770"/>
                  <a:pt x="2667008" y="1269845"/>
                  <a:pt x="2954345" y="1396845"/>
                </a:cubicBezTo>
                <a:cubicBezTo>
                  <a:pt x="3241683" y="1523845"/>
                  <a:pt x="3435358" y="1692120"/>
                  <a:pt x="3525845" y="1968345"/>
                </a:cubicBezTo>
                <a:cubicBezTo>
                  <a:pt x="3616332" y="2244570"/>
                  <a:pt x="3338520" y="2868458"/>
                  <a:pt x="3497270" y="3054195"/>
                </a:cubicBezTo>
                <a:cubicBezTo>
                  <a:pt x="3656020" y="3239932"/>
                  <a:pt x="4238633" y="3295495"/>
                  <a:pt x="4478345" y="3082770"/>
                </a:cubicBezTo>
                <a:cubicBezTo>
                  <a:pt x="4718058" y="2870045"/>
                  <a:pt x="4806957" y="2293783"/>
                  <a:pt x="4935545" y="1777845"/>
                </a:cubicBezTo>
                <a:cubicBezTo>
                  <a:pt x="5064133" y="1261907"/>
                  <a:pt x="5761045" y="250670"/>
                  <a:pt x="5002220" y="44295"/>
                </a:cubicBezTo>
                <a:cubicBezTo>
                  <a:pt x="4243395" y="-162080"/>
                  <a:pt x="1144595" y="412595"/>
                  <a:pt x="382595" y="539595"/>
                </a:cubicBezTo>
                <a:close/>
              </a:path>
            </a:pathLst>
          </a:custGeom>
          <a:solidFill>
            <a:srgbClr val="071B3B">
              <a:alpha val="2471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6" name="Google Shape;1716;p21"/>
          <p:cNvSpPr/>
          <p:nvPr/>
        </p:nvSpPr>
        <p:spPr>
          <a:xfrm>
            <a:off x="9601652" y="-684040"/>
            <a:ext cx="3590514" cy="2955600"/>
          </a:xfrm>
          <a:custGeom>
            <a:rect b="b" l="l" r="r" t="t"/>
            <a:pathLst>
              <a:path extrusionOk="0" h="2955600" w="3590514">
                <a:moveTo>
                  <a:pt x="1123499" y="36340"/>
                </a:moveTo>
                <a:cubicBezTo>
                  <a:pt x="637724" y="87140"/>
                  <a:pt x="88449" y="463378"/>
                  <a:pt x="9074" y="655465"/>
                </a:cubicBezTo>
                <a:cubicBezTo>
                  <a:pt x="-70301" y="847552"/>
                  <a:pt x="390074" y="1038053"/>
                  <a:pt x="647249" y="1188865"/>
                </a:cubicBezTo>
                <a:cubicBezTo>
                  <a:pt x="904424" y="1339677"/>
                  <a:pt x="1321937" y="1320628"/>
                  <a:pt x="1552124" y="1560340"/>
                </a:cubicBezTo>
                <a:cubicBezTo>
                  <a:pt x="1782311" y="1800052"/>
                  <a:pt x="1736274" y="2422353"/>
                  <a:pt x="2028374" y="2627140"/>
                </a:cubicBezTo>
                <a:cubicBezTo>
                  <a:pt x="2320474" y="2831927"/>
                  <a:pt x="3071362" y="3155777"/>
                  <a:pt x="3304724" y="2789065"/>
                </a:cubicBezTo>
                <a:cubicBezTo>
                  <a:pt x="3538086" y="2422353"/>
                  <a:pt x="3746049" y="934865"/>
                  <a:pt x="3428549" y="426865"/>
                </a:cubicBezTo>
                <a:cubicBezTo>
                  <a:pt x="3107874" y="-90660"/>
                  <a:pt x="1609274" y="-14460"/>
                  <a:pt x="1123499" y="36340"/>
                </a:cubicBezTo>
                <a:close/>
              </a:path>
            </a:pathLst>
          </a:custGeom>
          <a:solidFill>
            <a:srgbClr val="250167">
              <a:alpha val="305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7" name="Google Shape;1717;p21"/>
          <p:cNvSpPr/>
          <p:nvPr/>
        </p:nvSpPr>
        <p:spPr>
          <a:xfrm>
            <a:off x="9896868" y="-180446"/>
            <a:ext cx="3380662" cy="2563740"/>
          </a:xfrm>
          <a:custGeom>
            <a:rect b="b" l="l" r="r" t="t"/>
            <a:pathLst>
              <a:path extrusionOk="0" h="2563740" w="3380662">
                <a:moveTo>
                  <a:pt x="504432" y="66147"/>
                </a:moveTo>
                <a:cubicBezTo>
                  <a:pt x="-11505" y="61385"/>
                  <a:pt x="-19443" y="113772"/>
                  <a:pt x="9132" y="199497"/>
                </a:cubicBezTo>
                <a:cubicBezTo>
                  <a:pt x="37707" y="285222"/>
                  <a:pt x="509195" y="386822"/>
                  <a:pt x="675882" y="580497"/>
                </a:cubicBezTo>
                <a:cubicBezTo>
                  <a:pt x="842570" y="774172"/>
                  <a:pt x="820345" y="1196447"/>
                  <a:pt x="1009257" y="1361547"/>
                </a:cubicBezTo>
                <a:cubicBezTo>
                  <a:pt x="1198169" y="1526647"/>
                  <a:pt x="1590282" y="1409172"/>
                  <a:pt x="1809357" y="1571097"/>
                </a:cubicBezTo>
                <a:cubicBezTo>
                  <a:pt x="2028432" y="1733022"/>
                  <a:pt x="1977632" y="2147361"/>
                  <a:pt x="2323707" y="2333098"/>
                </a:cubicBezTo>
                <a:cubicBezTo>
                  <a:pt x="2669782" y="2518835"/>
                  <a:pt x="3092057" y="2693460"/>
                  <a:pt x="3219057" y="2428347"/>
                </a:cubicBezTo>
                <a:cubicBezTo>
                  <a:pt x="3346057" y="2163234"/>
                  <a:pt x="3557195" y="621772"/>
                  <a:pt x="3104757" y="228072"/>
                </a:cubicBezTo>
                <a:cubicBezTo>
                  <a:pt x="2652319" y="-165628"/>
                  <a:pt x="1020369" y="70909"/>
                  <a:pt x="504432" y="66147"/>
                </a:cubicBezTo>
                <a:close/>
              </a:path>
            </a:pathLst>
          </a:custGeom>
          <a:solidFill>
            <a:srgbClr val="3C1373">
              <a:alpha val="305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8" name="Google Shape;1718;p21"/>
          <p:cNvSpPr/>
          <p:nvPr/>
        </p:nvSpPr>
        <p:spPr>
          <a:xfrm>
            <a:off x="-1938407" y="3426134"/>
            <a:ext cx="4847977" cy="4717657"/>
          </a:xfrm>
          <a:custGeom>
            <a:rect b="b" l="l" r="r" t="t"/>
            <a:pathLst>
              <a:path extrusionOk="0" h="4717657" w="4847977">
                <a:moveTo>
                  <a:pt x="290582" y="755341"/>
                </a:moveTo>
                <a:cubicBezTo>
                  <a:pt x="536644" y="63191"/>
                  <a:pt x="1533595" y="-73334"/>
                  <a:pt x="1909832" y="31441"/>
                </a:cubicBezTo>
                <a:cubicBezTo>
                  <a:pt x="2286069" y="136216"/>
                  <a:pt x="2279720" y="1074429"/>
                  <a:pt x="2548007" y="1383991"/>
                </a:cubicBezTo>
                <a:cubicBezTo>
                  <a:pt x="2816294" y="1693553"/>
                  <a:pt x="3211582" y="1645929"/>
                  <a:pt x="3519557" y="1888816"/>
                </a:cubicBezTo>
                <a:cubicBezTo>
                  <a:pt x="3827532" y="2131703"/>
                  <a:pt x="4222820" y="2393641"/>
                  <a:pt x="4395857" y="2841316"/>
                </a:cubicBezTo>
                <a:cubicBezTo>
                  <a:pt x="4568895" y="3288991"/>
                  <a:pt x="5218182" y="4351029"/>
                  <a:pt x="4557782" y="4574866"/>
                </a:cubicBezTo>
                <a:cubicBezTo>
                  <a:pt x="3897382" y="4798704"/>
                  <a:pt x="1144657" y="4820929"/>
                  <a:pt x="433457" y="4184341"/>
                </a:cubicBezTo>
                <a:cubicBezTo>
                  <a:pt x="-277743" y="3547754"/>
                  <a:pt x="44520" y="1447491"/>
                  <a:pt x="290582" y="755341"/>
                </a:cubicBezTo>
                <a:close/>
              </a:path>
            </a:pathLst>
          </a:custGeom>
          <a:solidFill>
            <a:srgbClr val="071B3B">
              <a:alpha val="2471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9" name="Google Shape;1719;p21"/>
          <p:cNvSpPr/>
          <p:nvPr/>
        </p:nvSpPr>
        <p:spPr>
          <a:xfrm rot="1971343">
            <a:off x="-1782808" y="4214064"/>
            <a:ext cx="5295829" cy="2853366"/>
          </a:xfrm>
          <a:custGeom>
            <a:rect b="b" l="l" r="r" t="t"/>
            <a:pathLst>
              <a:path extrusionOk="0" h="2853500" w="5296077">
                <a:moveTo>
                  <a:pt x="807796" y="2271947"/>
                </a:moveTo>
                <a:cubicBezTo>
                  <a:pt x="213851" y="1996099"/>
                  <a:pt x="-39397" y="1566164"/>
                  <a:pt x="4936" y="1187590"/>
                </a:cubicBezTo>
                <a:cubicBezTo>
                  <a:pt x="49269" y="809016"/>
                  <a:pt x="804281" y="25862"/>
                  <a:pt x="1073795" y="502"/>
                </a:cubicBezTo>
                <a:cubicBezTo>
                  <a:pt x="1343309" y="-24858"/>
                  <a:pt x="1288012" y="918282"/>
                  <a:pt x="1622020" y="1035431"/>
                </a:cubicBezTo>
                <a:cubicBezTo>
                  <a:pt x="1956028" y="1152580"/>
                  <a:pt x="2705675" y="674370"/>
                  <a:pt x="3077842" y="703397"/>
                </a:cubicBezTo>
                <a:cubicBezTo>
                  <a:pt x="3450009" y="732424"/>
                  <a:pt x="3572320" y="1124325"/>
                  <a:pt x="3855021" y="1209591"/>
                </a:cubicBezTo>
                <a:cubicBezTo>
                  <a:pt x="4137722" y="1294857"/>
                  <a:pt x="4473803" y="1129510"/>
                  <a:pt x="4774051" y="1214995"/>
                </a:cubicBezTo>
                <a:cubicBezTo>
                  <a:pt x="5074299" y="1300480"/>
                  <a:pt x="5439305" y="1892066"/>
                  <a:pt x="5238397" y="2163347"/>
                </a:cubicBezTo>
                <a:cubicBezTo>
                  <a:pt x="5037489" y="2434628"/>
                  <a:pt x="4562380" y="2763306"/>
                  <a:pt x="3568605" y="2842681"/>
                </a:cubicBezTo>
                <a:cubicBezTo>
                  <a:pt x="2574830" y="2922056"/>
                  <a:pt x="1401741" y="2547795"/>
                  <a:pt x="807796" y="2271947"/>
                </a:cubicBezTo>
                <a:close/>
              </a:path>
            </a:pathLst>
          </a:custGeom>
          <a:solidFill>
            <a:srgbClr val="250167">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0" name="Google Shape;1720;p21"/>
          <p:cNvSpPr/>
          <p:nvPr/>
        </p:nvSpPr>
        <p:spPr>
          <a:xfrm flipH="1" rot="6012915">
            <a:off x="-1539436" y="3583477"/>
            <a:ext cx="4080925" cy="4671499"/>
          </a:xfrm>
          <a:custGeom>
            <a:rect b="b" l="l" r="r" t="t"/>
            <a:pathLst>
              <a:path extrusionOk="0" h="4667460" w="4077397">
                <a:moveTo>
                  <a:pt x="503713" y="361794"/>
                </a:moveTo>
                <a:cubicBezTo>
                  <a:pt x="767238" y="-236693"/>
                  <a:pt x="1314926" y="52232"/>
                  <a:pt x="1608613" y="209394"/>
                </a:cubicBezTo>
                <a:cubicBezTo>
                  <a:pt x="1902300" y="366556"/>
                  <a:pt x="1988474" y="1039934"/>
                  <a:pt x="2265838" y="1304769"/>
                </a:cubicBezTo>
                <a:cubicBezTo>
                  <a:pt x="2543202" y="1569604"/>
                  <a:pt x="3094729" y="1562722"/>
                  <a:pt x="3272795" y="1798407"/>
                </a:cubicBezTo>
                <a:cubicBezTo>
                  <a:pt x="3450861" y="2034092"/>
                  <a:pt x="3214669" y="2522623"/>
                  <a:pt x="3334234" y="2718879"/>
                </a:cubicBezTo>
                <a:cubicBezTo>
                  <a:pt x="3453799" y="2915135"/>
                  <a:pt x="4169270" y="2984938"/>
                  <a:pt x="4067525" y="3512571"/>
                </a:cubicBezTo>
                <a:cubicBezTo>
                  <a:pt x="3965780" y="4040204"/>
                  <a:pt x="1976414" y="4502619"/>
                  <a:pt x="1265404" y="4634114"/>
                </a:cubicBezTo>
                <a:cubicBezTo>
                  <a:pt x="554394" y="4765609"/>
                  <a:pt x="154411" y="4512372"/>
                  <a:pt x="27463" y="3800319"/>
                </a:cubicBezTo>
                <a:cubicBezTo>
                  <a:pt x="-99485" y="3088266"/>
                  <a:pt x="240188" y="960281"/>
                  <a:pt x="503713" y="361794"/>
                </a:cubicBezTo>
                <a:close/>
              </a:path>
            </a:pathLst>
          </a:custGeom>
          <a:solidFill>
            <a:srgbClr val="3C1373">
              <a:alpha val="305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1721" name="Google Shape;1721;p21"/>
          <p:cNvPicPr preferRelativeResize="0"/>
          <p:nvPr/>
        </p:nvPicPr>
        <p:blipFill rotWithShape="1">
          <a:blip r:embed="rId2">
            <a:alphaModFix/>
          </a:blip>
          <a:srcRect b="0" l="0" r="0" t="0"/>
          <a:stretch/>
        </p:blipFill>
        <p:spPr>
          <a:xfrm>
            <a:off x="-1750924" y="5172455"/>
            <a:ext cx="3501847" cy="3501847"/>
          </a:xfrm>
          <a:prstGeom prst="rect">
            <a:avLst/>
          </a:prstGeom>
          <a:noFill/>
          <a:ln>
            <a:noFill/>
          </a:ln>
        </p:spPr>
      </p:pic>
      <p:pic>
        <p:nvPicPr>
          <p:cNvPr descr="Icon&#10;&#10;Description automatically generated" id="1722" name="Google Shape;1722;p21"/>
          <p:cNvPicPr preferRelativeResize="0"/>
          <p:nvPr/>
        </p:nvPicPr>
        <p:blipFill rotWithShape="1">
          <a:blip r:embed="rId3">
            <a:alphaModFix/>
          </a:blip>
          <a:srcRect b="0" l="0" r="0" t="0"/>
          <a:stretch/>
        </p:blipFill>
        <p:spPr>
          <a:xfrm rot="-9000846">
            <a:off x="10805395" y="-190377"/>
            <a:ext cx="527846" cy="527846"/>
          </a:xfrm>
          <a:prstGeom prst="rect">
            <a:avLst/>
          </a:prstGeom>
          <a:noFill/>
          <a:ln>
            <a:noFill/>
          </a:ln>
        </p:spPr>
      </p:pic>
      <p:sp>
        <p:nvSpPr>
          <p:cNvPr id="1723" name="Google Shape;1723;p21"/>
          <p:cNvSpPr/>
          <p:nvPr/>
        </p:nvSpPr>
        <p:spPr>
          <a:xfrm>
            <a:off x="-73993" y="5157384"/>
            <a:ext cx="1771327" cy="963380"/>
          </a:xfrm>
          <a:custGeom>
            <a:rect b="b" l="l" r="r" t="t"/>
            <a:pathLst>
              <a:path extrusionOk="0" h="963380" w="1771327">
                <a:moveTo>
                  <a:pt x="186" y="23497"/>
                </a:moveTo>
                <a:cubicBezTo>
                  <a:pt x="-9982" y="25570"/>
                  <a:pt x="401381" y="-5088"/>
                  <a:pt x="578085" y="24217"/>
                </a:cubicBezTo>
                <a:cubicBezTo>
                  <a:pt x="754789" y="53522"/>
                  <a:pt x="906058" y="104888"/>
                  <a:pt x="1060412" y="199325"/>
                </a:cubicBezTo>
                <a:cubicBezTo>
                  <a:pt x="1214766" y="293762"/>
                  <a:pt x="1332232" y="412689"/>
                  <a:pt x="1428009" y="540031"/>
                </a:cubicBezTo>
                <a:cubicBezTo>
                  <a:pt x="1523786" y="667373"/>
                  <a:pt x="1550503" y="675865"/>
                  <a:pt x="1635076" y="963380"/>
                </a:cubicBezTo>
                <a:lnTo>
                  <a:pt x="1771327" y="922825"/>
                </a:lnTo>
                <a:cubicBezTo>
                  <a:pt x="1642054" y="592407"/>
                  <a:pt x="1388114" y="316736"/>
                  <a:pt x="1205270" y="211787"/>
                </a:cubicBezTo>
                <a:cubicBezTo>
                  <a:pt x="1022426" y="106838"/>
                  <a:pt x="839938" y="43159"/>
                  <a:pt x="639091" y="11777"/>
                </a:cubicBezTo>
                <a:cubicBezTo>
                  <a:pt x="438244" y="-19605"/>
                  <a:pt x="10354" y="21424"/>
                  <a:pt x="186" y="23497"/>
                </a:cubicBezTo>
                <a:close/>
              </a:path>
            </a:pathLst>
          </a:custGeom>
          <a:solidFill>
            <a:srgbClr val="7D2A99"/>
          </a:solidFill>
          <a:ln cap="flat" cmpd="sng" w="12700">
            <a:solidFill>
              <a:srgbClr val="7D2A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1724" name="Google Shape;1724;p21"/>
          <p:cNvPicPr preferRelativeResize="0"/>
          <p:nvPr/>
        </p:nvPicPr>
        <p:blipFill rotWithShape="1">
          <a:blip r:embed="rId4">
            <a:alphaModFix/>
          </a:blip>
          <a:srcRect b="0" l="0" r="0" t="0"/>
          <a:stretch/>
        </p:blipFill>
        <p:spPr>
          <a:xfrm rot="10800000">
            <a:off x="11299647" y="-892353"/>
            <a:ext cx="1784705" cy="1784705"/>
          </a:xfrm>
          <a:prstGeom prst="rect">
            <a:avLst/>
          </a:prstGeom>
          <a:noFill/>
          <a:ln>
            <a:noFill/>
          </a:ln>
        </p:spPr>
      </p:pic>
      <p:sp>
        <p:nvSpPr>
          <p:cNvPr id="1725" name="Google Shape;1725;p21"/>
          <p:cNvSpPr/>
          <p:nvPr/>
        </p:nvSpPr>
        <p:spPr>
          <a:xfrm rot="10800000">
            <a:off x="11084343" y="288280"/>
            <a:ext cx="1164648" cy="520225"/>
          </a:xfrm>
          <a:custGeom>
            <a:rect b="b" l="l" r="r" t="t"/>
            <a:pathLst>
              <a:path extrusionOk="0" h="963380" w="1771327">
                <a:moveTo>
                  <a:pt x="186" y="23497"/>
                </a:moveTo>
                <a:cubicBezTo>
                  <a:pt x="-9982" y="25570"/>
                  <a:pt x="401381" y="-5088"/>
                  <a:pt x="578085" y="24217"/>
                </a:cubicBezTo>
                <a:cubicBezTo>
                  <a:pt x="754789" y="53522"/>
                  <a:pt x="906058" y="104888"/>
                  <a:pt x="1060412" y="199325"/>
                </a:cubicBezTo>
                <a:cubicBezTo>
                  <a:pt x="1214766" y="293762"/>
                  <a:pt x="1332232" y="412689"/>
                  <a:pt x="1428009" y="540031"/>
                </a:cubicBezTo>
                <a:cubicBezTo>
                  <a:pt x="1523786" y="667373"/>
                  <a:pt x="1550503" y="675865"/>
                  <a:pt x="1635076" y="963380"/>
                </a:cubicBezTo>
                <a:lnTo>
                  <a:pt x="1771327" y="922825"/>
                </a:lnTo>
                <a:cubicBezTo>
                  <a:pt x="1642054" y="592407"/>
                  <a:pt x="1388114" y="316736"/>
                  <a:pt x="1205270" y="211787"/>
                </a:cubicBezTo>
                <a:cubicBezTo>
                  <a:pt x="1022426" y="106838"/>
                  <a:pt x="839938" y="43159"/>
                  <a:pt x="639091" y="11777"/>
                </a:cubicBezTo>
                <a:cubicBezTo>
                  <a:pt x="438244" y="-19605"/>
                  <a:pt x="10354" y="21424"/>
                  <a:pt x="186" y="23497"/>
                </a:cubicBezTo>
                <a:close/>
              </a:path>
            </a:pathLst>
          </a:custGeom>
          <a:solidFill>
            <a:srgbClr val="7D2A99"/>
          </a:solidFill>
          <a:ln cap="flat" cmpd="sng" w="12700">
            <a:solidFill>
              <a:srgbClr val="7D2A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1726" name="Google Shape;1726;p21"/>
          <p:cNvPicPr preferRelativeResize="0"/>
          <p:nvPr/>
        </p:nvPicPr>
        <p:blipFill rotWithShape="1">
          <a:blip r:embed="rId3">
            <a:alphaModFix/>
          </a:blip>
          <a:srcRect b="0" l="0" r="0" t="0"/>
          <a:stretch/>
        </p:blipFill>
        <p:spPr>
          <a:xfrm rot="1799997">
            <a:off x="1289150" y="6038360"/>
            <a:ext cx="923544" cy="923544"/>
          </a:xfrm>
          <a:prstGeom prst="rect">
            <a:avLst/>
          </a:prstGeom>
          <a:noFill/>
          <a:ln>
            <a:noFill/>
          </a:ln>
        </p:spPr>
      </p:pic>
      <p:sp>
        <p:nvSpPr>
          <p:cNvPr id="1727" name="Google Shape;1727;p21"/>
          <p:cNvSpPr txBox="1"/>
          <p:nvPr>
            <p:ph type="title"/>
          </p:nvPr>
        </p:nvSpPr>
        <p:spPr>
          <a:xfrm>
            <a:off x="702520" y="223754"/>
            <a:ext cx="103821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lt1"/>
              </a:buClr>
              <a:buSzPts val="4800"/>
              <a:buNone/>
              <a:defRPr b="1" sz="48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sp>
        <p:nvSpPr>
          <p:cNvPr id="1728" name="Google Shape;1728;p21"/>
          <p:cNvSpPr/>
          <p:nvPr/>
        </p:nvSpPr>
        <p:spPr>
          <a:xfrm>
            <a:off x="351282" y="4693415"/>
            <a:ext cx="216900" cy="2169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9" name="Google Shape;1729;p21"/>
          <p:cNvSpPr/>
          <p:nvPr/>
        </p:nvSpPr>
        <p:spPr>
          <a:xfrm>
            <a:off x="11558304" y="1323093"/>
            <a:ext cx="216900" cy="2169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0" name="Google Shape;1730;p21"/>
          <p:cNvSpPr/>
          <p:nvPr/>
        </p:nvSpPr>
        <p:spPr>
          <a:xfrm>
            <a:off x="9726154" y="144020"/>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1" name="Google Shape;1731;p21"/>
          <p:cNvSpPr/>
          <p:nvPr/>
        </p:nvSpPr>
        <p:spPr>
          <a:xfrm>
            <a:off x="194243" y="4014195"/>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2" name="Google Shape;1732;p21"/>
          <p:cNvSpPr/>
          <p:nvPr/>
        </p:nvSpPr>
        <p:spPr>
          <a:xfrm>
            <a:off x="2551570" y="6501581"/>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3" name="Google Shape;1733;p21"/>
          <p:cNvSpPr/>
          <p:nvPr/>
        </p:nvSpPr>
        <p:spPr>
          <a:xfrm>
            <a:off x="11366899" y="5692997"/>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4" name="Google Shape;1734;p21"/>
          <p:cNvSpPr/>
          <p:nvPr/>
        </p:nvSpPr>
        <p:spPr>
          <a:xfrm>
            <a:off x="10455497" y="6479240"/>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5" name="Google Shape;1735;p21"/>
          <p:cNvSpPr/>
          <p:nvPr/>
        </p:nvSpPr>
        <p:spPr>
          <a:xfrm>
            <a:off x="234973" y="216916"/>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6" name="Google Shape;1736;p21"/>
          <p:cNvSpPr/>
          <p:nvPr/>
        </p:nvSpPr>
        <p:spPr>
          <a:xfrm>
            <a:off x="125359" y="474315"/>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7" name="Google Shape;1737;p21"/>
          <p:cNvSpPr/>
          <p:nvPr/>
        </p:nvSpPr>
        <p:spPr>
          <a:xfrm>
            <a:off x="2431931" y="6162415"/>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8" name="Google Shape;1738;p21"/>
          <p:cNvSpPr/>
          <p:nvPr/>
        </p:nvSpPr>
        <p:spPr>
          <a:xfrm>
            <a:off x="1456277" y="150570"/>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9" name="Google Shape;1739;p21"/>
          <p:cNvSpPr/>
          <p:nvPr/>
        </p:nvSpPr>
        <p:spPr>
          <a:xfrm>
            <a:off x="11347291" y="867903"/>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0" name="Google Shape;1740;p21"/>
          <p:cNvSpPr/>
          <p:nvPr/>
        </p:nvSpPr>
        <p:spPr>
          <a:xfrm>
            <a:off x="11301916" y="6162414"/>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1" name="Google Shape;1741;p21"/>
          <p:cNvSpPr/>
          <p:nvPr/>
        </p:nvSpPr>
        <p:spPr>
          <a:xfrm>
            <a:off x="11899208" y="6603603"/>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2" name="Google Shape;1742;p21"/>
          <p:cNvSpPr/>
          <p:nvPr/>
        </p:nvSpPr>
        <p:spPr>
          <a:xfrm>
            <a:off x="11764529" y="5607199"/>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3" name="Google Shape;1743;p21"/>
          <p:cNvSpPr/>
          <p:nvPr/>
        </p:nvSpPr>
        <p:spPr>
          <a:xfrm>
            <a:off x="10259339" y="6314519"/>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4" name="Google Shape;1744;p21"/>
          <p:cNvSpPr/>
          <p:nvPr/>
        </p:nvSpPr>
        <p:spPr>
          <a:xfrm>
            <a:off x="2863850" y="6238575"/>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5" name="Google Shape;1745;p21"/>
          <p:cNvSpPr/>
          <p:nvPr/>
        </p:nvSpPr>
        <p:spPr>
          <a:xfrm>
            <a:off x="1632534" y="5503196"/>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6" name="Google Shape;1746;p21"/>
          <p:cNvSpPr/>
          <p:nvPr/>
        </p:nvSpPr>
        <p:spPr>
          <a:xfrm>
            <a:off x="573201" y="4496417"/>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7" name="Google Shape;1747;p21"/>
          <p:cNvSpPr/>
          <p:nvPr/>
        </p:nvSpPr>
        <p:spPr>
          <a:xfrm>
            <a:off x="730074" y="5037218"/>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8" name="Google Shape;1748;p21"/>
          <p:cNvSpPr/>
          <p:nvPr/>
        </p:nvSpPr>
        <p:spPr>
          <a:xfrm>
            <a:off x="1138858" y="104850"/>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9" name="Google Shape;1749;p21"/>
          <p:cNvSpPr/>
          <p:nvPr/>
        </p:nvSpPr>
        <p:spPr>
          <a:xfrm>
            <a:off x="10010038" y="115010"/>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0" name="Google Shape;1750;p21"/>
          <p:cNvSpPr/>
          <p:nvPr/>
        </p:nvSpPr>
        <p:spPr>
          <a:xfrm>
            <a:off x="11046458" y="1043934"/>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1" name="Google Shape;1751;p21"/>
          <p:cNvSpPr/>
          <p:nvPr/>
        </p:nvSpPr>
        <p:spPr>
          <a:xfrm>
            <a:off x="11899859" y="2009134"/>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2" name="Google Shape;1752;p21"/>
          <p:cNvSpPr/>
          <p:nvPr/>
        </p:nvSpPr>
        <p:spPr>
          <a:xfrm>
            <a:off x="10640064" y="280625"/>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3" name="Google Shape;1753;p21"/>
          <p:cNvSpPr/>
          <p:nvPr/>
        </p:nvSpPr>
        <p:spPr>
          <a:xfrm>
            <a:off x="625003" y="183915"/>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4" name="Google Shape;1754;p21"/>
          <p:cNvSpPr/>
          <p:nvPr/>
        </p:nvSpPr>
        <p:spPr>
          <a:xfrm>
            <a:off x="1935111" y="263647"/>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5" name="Google Shape;1755;p21"/>
          <p:cNvSpPr/>
          <p:nvPr/>
        </p:nvSpPr>
        <p:spPr>
          <a:xfrm>
            <a:off x="135620" y="3728554"/>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6" name="Google Shape;1756;p21"/>
          <p:cNvSpPr/>
          <p:nvPr/>
        </p:nvSpPr>
        <p:spPr>
          <a:xfrm>
            <a:off x="827176" y="4712014"/>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7" name="Google Shape;1757;p21"/>
          <p:cNvSpPr/>
          <p:nvPr/>
        </p:nvSpPr>
        <p:spPr>
          <a:xfrm>
            <a:off x="1894740" y="6038073"/>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8" name="Google Shape;1758;p21"/>
          <p:cNvSpPr/>
          <p:nvPr/>
        </p:nvSpPr>
        <p:spPr>
          <a:xfrm>
            <a:off x="1730560" y="5033391"/>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9" name="Google Shape;1759;p21"/>
          <p:cNvSpPr/>
          <p:nvPr/>
        </p:nvSpPr>
        <p:spPr>
          <a:xfrm>
            <a:off x="3169534" y="6578172"/>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0" name="Google Shape;1760;p21"/>
          <p:cNvSpPr/>
          <p:nvPr/>
        </p:nvSpPr>
        <p:spPr>
          <a:xfrm>
            <a:off x="10722809" y="6018231"/>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1" name="Google Shape;1761;p21"/>
          <p:cNvSpPr/>
          <p:nvPr/>
        </p:nvSpPr>
        <p:spPr>
          <a:xfrm>
            <a:off x="11356984" y="6661046"/>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2" name="Google Shape;1762;p21"/>
          <p:cNvSpPr/>
          <p:nvPr/>
        </p:nvSpPr>
        <p:spPr>
          <a:xfrm>
            <a:off x="11633772" y="5718961"/>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3" name="Google Shape;1763;p21"/>
          <p:cNvSpPr/>
          <p:nvPr/>
        </p:nvSpPr>
        <p:spPr>
          <a:xfrm>
            <a:off x="9535651" y="6661045"/>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4" name="Google Shape;1764;p21"/>
          <p:cNvSpPr/>
          <p:nvPr/>
        </p:nvSpPr>
        <p:spPr>
          <a:xfrm>
            <a:off x="10735057" y="600016"/>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5" name="Google Shape;1765;p21"/>
          <p:cNvSpPr/>
          <p:nvPr/>
        </p:nvSpPr>
        <p:spPr>
          <a:xfrm>
            <a:off x="9485605" y="469457"/>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6" name="Google Shape;1766;p21"/>
          <p:cNvSpPr/>
          <p:nvPr/>
        </p:nvSpPr>
        <p:spPr>
          <a:xfrm>
            <a:off x="9348801" y="124752"/>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7" name="Google Shape;1767;p21"/>
          <p:cNvSpPr/>
          <p:nvPr/>
        </p:nvSpPr>
        <p:spPr>
          <a:xfrm>
            <a:off x="11641850" y="911064"/>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8" name="Google Shape;1768;p21"/>
          <p:cNvSpPr/>
          <p:nvPr/>
        </p:nvSpPr>
        <p:spPr>
          <a:xfrm>
            <a:off x="11896241" y="2351880"/>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9" name="Google Shape;1769;p21"/>
          <p:cNvSpPr/>
          <p:nvPr/>
        </p:nvSpPr>
        <p:spPr>
          <a:xfrm>
            <a:off x="11957347" y="1589531"/>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0" name="Google Shape;1770;p21"/>
          <p:cNvSpPr/>
          <p:nvPr/>
        </p:nvSpPr>
        <p:spPr>
          <a:xfrm>
            <a:off x="11211469" y="1283344"/>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1" name="Google Shape;1771;p21"/>
          <p:cNvSpPr/>
          <p:nvPr/>
        </p:nvSpPr>
        <p:spPr>
          <a:xfrm>
            <a:off x="10799353" y="857379"/>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2" name="Google Shape;1772;p21"/>
          <p:cNvSpPr/>
          <p:nvPr/>
        </p:nvSpPr>
        <p:spPr>
          <a:xfrm>
            <a:off x="10230412" y="672324"/>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3" name="Google Shape;1773;p21"/>
          <p:cNvSpPr/>
          <p:nvPr/>
        </p:nvSpPr>
        <p:spPr>
          <a:xfrm>
            <a:off x="8769096" y="155465"/>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4" name="Google Shape;1774;p21"/>
          <p:cNvSpPr/>
          <p:nvPr/>
        </p:nvSpPr>
        <p:spPr>
          <a:xfrm>
            <a:off x="10869469" y="369319"/>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5" name="Google Shape;1775;p21"/>
          <p:cNvSpPr/>
          <p:nvPr/>
        </p:nvSpPr>
        <p:spPr>
          <a:xfrm>
            <a:off x="10161598" y="6644173"/>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6" name="Google Shape;1776;p21"/>
          <p:cNvSpPr/>
          <p:nvPr/>
        </p:nvSpPr>
        <p:spPr>
          <a:xfrm>
            <a:off x="11155417" y="5526056"/>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7" name="Google Shape;1777;p21"/>
          <p:cNvSpPr/>
          <p:nvPr/>
        </p:nvSpPr>
        <p:spPr>
          <a:xfrm>
            <a:off x="12003066" y="6139554"/>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8" name="Google Shape;1778;p21"/>
          <p:cNvSpPr/>
          <p:nvPr/>
        </p:nvSpPr>
        <p:spPr>
          <a:xfrm>
            <a:off x="2914320" y="6667032"/>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9" name="Google Shape;1779;p21"/>
          <p:cNvSpPr/>
          <p:nvPr/>
        </p:nvSpPr>
        <p:spPr>
          <a:xfrm>
            <a:off x="1121607" y="5194774"/>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0" name="Google Shape;1780;p21"/>
          <p:cNvSpPr/>
          <p:nvPr/>
        </p:nvSpPr>
        <p:spPr>
          <a:xfrm>
            <a:off x="573202" y="4180809"/>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1" name="Google Shape;1781;p21"/>
          <p:cNvSpPr/>
          <p:nvPr/>
        </p:nvSpPr>
        <p:spPr>
          <a:xfrm>
            <a:off x="94183" y="3055378"/>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2" name="Google Shape;1782;p21"/>
          <p:cNvSpPr/>
          <p:nvPr/>
        </p:nvSpPr>
        <p:spPr>
          <a:xfrm>
            <a:off x="3817358" y="6671778"/>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3" name="Google Shape;1783;p21"/>
          <p:cNvSpPr/>
          <p:nvPr/>
        </p:nvSpPr>
        <p:spPr>
          <a:xfrm>
            <a:off x="2453754" y="5752553"/>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4" name="Google Shape;1784;p21"/>
          <p:cNvSpPr/>
          <p:nvPr/>
        </p:nvSpPr>
        <p:spPr>
          <a:xfrm>
            <a:off x="562243" y="683492"/>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5" name="Google Shape;1785;p21"/>
          <p:cNvSpPr/>
          <p:nvPr/>
        </p:nvSpPr>
        <p:spPr>
          <a:xfrm>
            <a:off x="268986" y="1283343"/>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6" name="Google Shape;1786;p21"/>
          <p:cNvSpPr/>
          <p:nvPr/>
        </p:nvSpPr>
        <p:spPr>
          <a:xfrm>
            <a:off x="2335517" y="92150"/>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7" name="Google Shape;1787;p21"/>
          <p:cNvSpPr txBox="1"/>
          <p:nvPr>
            <p:ph idx="12" type="sldNum"/>
          </p:nvPr>
        </p:nvSpPr>
        <p:spPr>
          <a:xfrm>
            <a:off x="11530798" y="114100"/>
            <a:ext cx="6366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sz="2000">
                <a:solidFill>
                  <a:srgbClr val="000205"/>
                </a:solidFill>
              </a:defRPr>
            </a:lvl1pPr>
            <a:lvl2pPr indent="0" lvl="1" marL="0" rtl="0" algn="ctr">
              <a:spcBef>
                <a:spcPts val="0"/>
              </a:spcBef>
              <a:buNone/>
              <a:defRPr sz="2000">
                <a:solidFill>
                  <a:srgbClr val="000205"/>
                </a:solidFill>
              </a:defRPr>
            </a:lvl2pPr>
            <a:lvl3pPr indent="0" lvl="2" marL="0" rtl="0" algn="ctr">
              <a:spcBef>
                <a:spcPts val="0"/>
              </a:spcBef>
              <a:buNone/>
              <a:defRPr sz="2000">
                <a:solidFill>
                  <a:srgbClr val="000205"/>
                </a:solidFill>
              </a:defRPr>
            </a:lvl3pPr>
            <a:lvl4pPr indent="0" lvl="3" marL="0" rtl="0" algn="ctr">
              <a:spcBef>
                <a:spcPts val="0"/>
              </a:spcBef>
              <a:buNone/>
              <a:defRPr sz="2000">
                <a:solidFill>
                  <a:srgbClr val="000205"/>
                </a:solidFill>
              </a:defRPr>
            </a:lvl4pPr>
            <a:lvl5pPr indent="0" lvl="4" marL="0" rtl="0" algn="ctr">
              <a:spcBef>
                <a:spcPts val="0"/>
              </a:spcBef>
              <a:buNone/>
              <a:defRPr sz="2000">
                <a:solidFill>
                  <a:srgbClr val="000205"/>
                </a:solidFill>
              </a:defRPr>
            </a:lvl5pPr>
            <a:lvl6pPr indent="0" lvl="5" marL="0" rtl="0" algn="ctr">
              <a:spcBef>
                <a:spcPts val="0"/>
              </a:spcBef>
              <a:buNone/>
              <a:defRPr sz="2000">
                <a:solidFill>
                  <a:srgbClr val="000205"/>
                </a:solidFill>
              </a:defRPr>
            </a:lvl6pPr>
            <a:lvl7pPr indent="0" lvl="6" marL="0" rtl="0" algn="ctr">
              <a:spcBef>
                <a:spcPts val="0"/>
              </a:spcBef>
              <a:buNone/>
              <a:defRPr sz="2000">
                <a:solidFill>
                  <a:srgbClr val="000205"/>
                </a:solidFill>
              </a:defRPr>
            </a:lvl7pPr>
            <a:lvl8pPr indent="0" lvl="7" marL="0" rtl="0" algn="ctr">
              <a:spcBef>
                <a:spcPts val="0"/>
              </a:spcBef>
              <a:buNone/>
              <a:defRPr sz="2000">
                <a:solidFill>
                  <a:srgbClr val="000205"/>
                </a:solidFill>
              </a:defRPr>
            </a:lvl8pPr>
            <a:lvl9pPr indent="0" lvl="8" marL="0" rtl="0" algn="ctr">
              <a:spcBef>
                <a:spcPts val="0"/>
              </a:spcBef>
              <a:buNone/>
              <a:defRPr sz="2000">
                <a:solidFill>
                  <a:srgbClr val="000205"/>
                </a:solidFill>
              </a:defRPr>
            </a:lvl9pPr>
          </a:lstStyle>
          <a:p>
            <a:pPr indent="0" lvl="0" marL="0" rtl="0" algn="ctr">
              <a:spcBef>
                <a:spcPts val="0"/>
              </a:spcBef>
              <a:spcAft>
                <a:spcPts val="0"/>
              </a:spcAft>
              <a:buNone/>
            </a:pPr>
            <a:fld id="{00000000-1234-1234-1234-123412341234}" type="slidenum">
              <a:rPr lang="en-US"/>
              <a:t>‹#›</a:t>
            </a:fld>
            <a:endParaRPr/>
          </a:p>
        </p:txBody>
      </p:sp>
      <p:sp>
        <p:nvSpPr>
          <p:cNvPr id="1788" name="Google Shape;1788;p21"/>
          <p:cNvSpPr/>
          <p:nvPr/>
        </p:nvSpPr>
        <p:spPr>
          <a:xfrm>
            <a:off x="11956633" y="4768883"/>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9" name="Google Shape;1789;p21"/>
          <p:cNvSpPr/>
          <p:nvPr/>
        </p:nvSpPr>
        <p:spPr>
          <a:xfrm>
            <a:off x="11826238" y="4378631"/>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1790" name="Google Shape;1790;p21"/>
          <p:cNvGrpSpPr/>
          <p:nvPr/>
        </p:nvGrpSpPr>
        <p:grpSpPr>
          <a:xfrm>
            <a:off x="2791177" y="6442938"/>
            <a:ext cx="8870011" cy="292500"/>
            <a:chOff x="4463364" y="4712013"/>
            <a:chExt cx="8870011" cy="292500"/>
          </a:xfrm>
        </p:grpSpPr>
        <p:sp>
          <p:nvSpPr>
            <p:cNvPr id="1791" name="Google Shape;1791;p21"/>
            <p:cNvSpPr/>
            <p:nvPr/>
          </p:nvSpPr>
          <p:spPr>
            <a:xfrm rot="5400000">
              <a:off x="5204082" y="3971295"/>
              <a:ext cx="292500" cy="1773936"/>
            </a:xfrm>
            <a:prstGeom prst="flowChartOffpageConnector">
              <a:avLst/>
            </a:prstGeom>
            <a:solidFill>
              <a:schemeClr val="l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2" name="Google Shape;1792;p21"/>
            <p:cNvSpPr/>
            <p:nvPr/>
          </p:nvSpPr>
          <p:spPr>
            <a:xfrm rot="5400000">
              <a:off x="6623307" y="3971295"/>
              <a:ext cx="292500" cy="1773936"/>
            </a:xfrm>
            <a:prstGeom prst="flowChartOffpageConnector">
              <a:avLst/>
            </a:prstGeom>
            <a:solidFill>
              <a:schemeClr val="l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3" name="Google Shape;1793;p21"/>
            <p:cNvSpPr/>
            <p:nvPr/>
          </p:nvSpPr>
          <p:spPr>
            <a:xfrm rot="5400000">
              <a:off x="8037757" y="3971295"/>
              <a:ext cx="292500" cy="1773936"/>
            </a:xfrm>
            <a:prstGeom prst="flowChartOffpageConnector">
              <a:avLst/>
            </a:prstGeom>
            <a:solidFill>
              <a:schemeClr val="l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4" name="Google Shape;1794;p21"/>
            <p:cNvSpPr/>
            <p:nvPr/>
          </p:nvSpPr>
          <p:spPr>
            <a:xfrm rot="5400000">
              <a:off x="9461732" y="3971295"/>
              <a:ext cx="292500" cy="1773936"/>
            </a:xfrm>
            <a:prstGeom prst="flowChartOffpageConnector">
              <a:avLst/>
            </a:prstGeom>
            <a:solidFill>
              <a:schemeClr val="l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5" name="Google Shape;1795;p21"/>
            <p:cNvSpPr/>
            <p:nvPr/>
          </p:nvSpPr>
          <p:spPr>
            <a:xfrm rot="5400000">
              <a:off x="10871432" y="3971295"/>
              <a:ext cx="292500" cy="1773936"/>
            </a:xfrm>
            <a:prstGeom prst="flowChartOffpageConnector">
              <a:avLst/>
            </a:prstGeom>
            <a:solidFill>
              <a:schemeClr val="l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6" name="Google Shape;1796;p21"/>
            <p:cNvSpPr/>
            <p:nvPr/>
          </p:nvSpPr>
          <p:spPr>
            <a:xfrm rot="5400000">
              <a:off x="12300157" y="3971295"/>
              <a:ext cx="292500" cy="1773936"/>
            </a:xfrm>
            <a:prstGeom prst="flowChartOffpageConnector">
              <a:avLst/>
            </a:prstGeom>
            <a:solidFill>
              <a:schemeClr val="l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797" name="Google Shape;1797;p21"/>
          <p:cNvSpPr txBox="1"/>
          <p:nvPr/>
        </p:nvSpPr>
        <p:spPr>
          <a:xfrm>
            <a:off x="9977175" y="6411975"/>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5"/>
                </a:solidFill>
                <a:latin typeface="Calibri"/>
                <a:ea typeface="Calibri"/>
                <a:cs typeface="Calibri"/>
                <a:sym typeface="Calibri"/>
              </a:rPr>
              <a:t>Project Planning</a:t>
            </a:r>
            <a:endParaRPr b="1" sz="1000">
              <a:solidFill>
                <a:schemeClr val="accent5"/>
              </a:solidFill>
              <a:latin typeface="Calibri"/>
              <a:ea typeface="Calibri"/>
              <a:cs typeface="Calibri"/>
              <a:sym typeface="Calibri"/>
            </a:endParaRPr>
          </a:p>
        </p:txBody>
      </p:sp>
      <p:sp>
        <p:nvSpPr>
          <p:cNvPr id="1798" name="Google Shape;1798;p21"/>
          <p:cNvSpPr txBox="1"/>
          <p:nvPr/>
        </p:nvSpPr>
        <p:spPr>
          <a:xfrm>
            <a:off x="2739475" y="6411963"/>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5"/>
                </a:solidFill>
                <a:latin typeface="Calibri"/>
                <a:ea typeface="Calibri"/>
                <a:cs typeface="Calibri"/>
                <a:sym typeface="Calibri"/>
              </a:rPr>
              <a:t>Purpose &amp; Objectives</a:t>
            </a:r>
            <a:endParaRPr b="1" sz="1000">
              <a:solidFill>
                <a:schemeClr val="accent5"/>
              </a:solidFill>
              <a:latin typeface="Calibri"/>
              <a:ea typeface="Calibri"/>
              <a:cs typeface="Calibri"/>
              <a:sym typeface="Calibri"/>
            </a:endParaRPr>
          </a:p>
        </p:txBody>
      </p:sp>
      <p:sp>
        <p:nvSpPr>
          <p:cNvPr id="1799" name="Google Shape;1799;p21"/>
          <p:cNvSpPr txBox="1"/>
          <p:nvPr/>
        </p:nvSpPr>
        <p:spPr>
          <a:xfrm>
            <a:off x="4163475" y="6411963"/>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5"/>
                </a:solidFill>
                <a:latin typeface="Calibri"/>
                <a:ea typeface="Calibri"/>
                <a:cs typeface="Calibri"/>
                <a:sym typeface="Calibri"/>
              </a:rPr>
              <a:t>Design Solution</a:t>
            </a:r>
            <a:endParaRPr b="1" sz="1000">
              <a:solidFill>
                <a:schemeClr val="accent5"/>
              </a:solidFill>
              <a:latin typeface="Calibri"/>
              <a:ea typeface="Calibri"/>
              <a:cs typeface="Calibri"/>
              <a:sym typeface="Calibri"/>
            </a:endParaRPr>
          </a:p>
        </p:txBody>
      </p:sp>
      <p:sp>
        <p:nvSpPr>
          <p:cNvPr id="1800" name="Google Shape;1800;p21"/>
          <p:cNvSpPr txBox="1"/>
          <p:nvPr/>
        </p:nvSpPr>
        <p:spPr>
          <a:xfrm>
            <a:off x="5569850" y="6411950"/>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5"/>
                </a:solidFill>
                <a:latin typeface="Calibri"/>
                <a:ea typeface="Calibri"/>
                <a:cs typeface="Calibri"/>
                <a:sym typeface="Calibri"/>
              </a:rPr>
              <a:t>CPEs &amp; Risks</a:t>
            </a:r>
            <a:endParaRPr b="1" sz="1000">
              <a:solidFill>
                <a:schemeClr val="accent5"/>
              </a:solidFill>
              <a:latin typeface="Calibri"/>
              <a:ea typeface="Calibri"/>
              <a:cs typeface="Calibri"/>
              <a:sym typeface="Calibri"/>
            </a:endParaRPr>
          </a:p>
        </p:txBody>
      </p:sp>
      <p:sp>
        <p:nvSpPr>
          <p:cNvPr id="1801" name="Google Shape;1801;p21"/>
          <p:cNvSpPr txBox="1"/>
          <p:nvPr/>
        </p:nvSpPr>
        <p:spPr>
          <a:xfrm>
            <a:off x="6992438" y="6411950"/>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5"/>
                </a:solidFill>
                <a:latin typeface="Calibri"/>
                <a:ea typeface="Calibri"/>
                <a:cs typeface="Calibri"/>
                <a:sym typeface="Calibri"/>
              </a:rPr>
              <a:t>Design Requirements</a:t>
            </a:r>
            <a:endParaRPr b="1" sz="1000">
              <a:solidFill>
                <a:schemeClr val="accent5"/>
              </a:solidFill>
              <a:latin typeface="Calibri"/>
              <a:ea typeface="Calibri"/>
              <a:cs typeface="Calibri"/>
              <a:sym typeface="Calibri"/>
            </a:endParaRPr>
          </a:p>
        </p:txBody>
      </p:sp>
      <p:sp>
        <p:nvSpPr>
          <p:cNvPr id="1802" name="Google Shape;1802;p21"/>
          <p:cNvSpPr txBox="1"/>
          <p:nvPr/>
        </p:nvSpPr>
        <p:spPr>
          <a:xfrm>
            <a:off x="8405875" y="6411975"/>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5"/>
                </a:solidFill>
                <a:latin typeface="Calibri"/>
                <a:ea typeface="Calibri"/>
                <a:cs typeface="Calibri"/>
                <a:sym typeface="Calibri"/>
              </a:rPr>
              <a:t>Verification/Validation</a:t>
            </a:r>
            <a:endParaRPr b="1" sz="1000">
              <a:solidFill>
                <a:schemeClr val="accent5"/>
              </a:solidFill>
              <a:latin typeface="Calibri"/>
              <a:ea typeface="Calibri"/>
              <a:cs typeface="Calibri"/>
              <a:sym typeface="Calibri"/>
            </a:endParaRPr>
          </a:p>
        </p:txBody>
      </p:sp>
      <p:pic>
        <p:nvPicPr>
          <p:cNvPr descr="Icon&#10;&#10;Description automatically generated" id="1803" name="Google Shape;1803;p21"/>
          <p:cNvPicPr preferRelativeResize="0"/>
          <p:nvPr/>
        </p:nvPicPr>
        <p:blipFill rotWithShape="1">
          <a:blip r:embed="rId3">
            <a:alphaModFix/>
          </a:blip>
          <a:srcRect b="0" l="0" r="0" t="0"/>
          <a:stretch/>
        </p:blipFill>
        <p:spPr>
          <a:xfrm rot="-2700000">
            <a:off x="11562038" y="5959222"/>
            <a:ext cx="1259940" cy="1259940"/>
          </a:xfrm>
          <a:prstGeom prst="rect">
            <a:avLst/>
          </a:prstGeom>
          <a:noFill/>
          <a:ln>
            <a:noFill/>
          </a:ln>
        </p:spPr>
      </p:pic>
      <p:pic>
        <p:nvPicPr>
          <p:cNvPr id="1804" name="Google Shape;1804;p21">
            <a:hlinkClick action="ppaction://hlinksldjump" r:id="rId5"/>
          </p:cNvPr>
          <p:cNvPicPr preferRelativeResize="0"/>
          <p:nvPr/>
        </p:nvPicPr>
        <p:blipFill>
          <a:blip r:embed="rId6">
            <a:alphaModFix/>
          </a:blip>
          <a:stretch>
            <a:fillRect/>
          </a:stretch>
        </p:blipFill>
        <p:spPr>
          <a:xfrm>
            <a:off x="187150" y="5718825"/>
            <a:ext cx="941690" cy="9633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727"/>
                                        </p:tgtEl>
                                        <p:attrNameLst>
                                          <p:attrName>style.visibility</p:attrName>
                                        </p:attrNameLst>
                                      </p:cBhvr>
                                      <p:to>
                                        <p:strVal val="visible"/>
                                      </p:to>
                                    </p:set>
                                    <p:animEffect filter="fade" transition="in">
                                      <p:cBhvr>
                                        <p:cTn dur="1000"/>
                                        <p:tgtEl>
                                          <p:spTgt spid="17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spTree>
      <p:nvGrpSpPr>
        <p:cNvPr id="1805" name="Shape 1805"/>
        <p:cNvGrpSpPr/>
        <p:nvPr/>
      </p:nvGrpSpPr>
      <p:grpSpPr>
        <a:xfrm>
          <a:off x="0" y="0"/>
          <a:ext cx="0" cy="0"/>
          <a:chOff x="0" y="0"/>
          <a:chExt cx="0" cy="0"/>
        </a:xfrm>
      </p:grpSpPr>
      <p:sp>
        <p:nvSpPr>
          <p:cNvPr id="1806" name="Google Shape;1806;p22"/>
          <p:cNvSpPr/>
          <p:nvPr/>
        </p:nvSpPr>
        <p:spPr>
          <a:xfrm>
            <a:off x="8027978" y="-882496"/>
            <a:ext cx="5350933" cy="3219551"/>
          </a:xfrm>
          <a:custGeom>
            <a:rect b="b" l="l" r="r" t="t"/>
            <a:pathLst>
              <a:path extrusionOk="0" h="3219551" w="5350933">
                <a:moveTo>
                  <a:pt x="382595" y="539595"/>
                </a:moveTo>
                <a:cubicBezTo>
                  <a:pt x="-379405" y="666595"/>
                  <a:pt x="192096" y="712632"/>
                  <a:pt x="430221" y="806295"/>
                </a:cubicBezTo>
                <a:cubicBezTo>
                  <a:pt x="582621" y="957108"/>
                  <a:pt x="1381133" y="1107920"/>
                  <a:pt x="1801820" y="1206345"/>
                </a:cubicBezTo>
                <a:cubicBezTo>
                  <a:pt x="2222507" y="1304770"/>
                  <a:pt x="2667008" y="1269845"/>
                  <a:pt x="2954345" y="1396845"/>
                </a:cubicBezTo>
                <a:cubicBezTo>
                  <a:pt x="3241683" y="1523845"/>
                  <a:pt x="3435358" y="1692120"/>
                  <a:pt x="3525845" y="1968345"/>
                </a:cubicBezTo>
                <a:cubicBezTo>
                  <a:pt x="3616332" y="2244570"/>
                  <a:pt x="3338520" y="2868458"/>
                  <a:pt x="3497270" y="3054195"/>
                </a:cubicBezTo>
                <a:cubicBezTo>
                  <a:pt x="3656020" y="3239932"/>
                  <a:pt x="4238633" y="3295495"/>
                  <a:pt x="4478345" y="3082770"/>
                </a:cubicBezTo>
                <a:cubicBezTo>
                  <a:pt x="4718058" y="2870045"/>
                  <a:pt x="4806957" y="2293783"/>
                  <a:pt x="4935545" y="1777845"/>
                </a:cubicBezTo>
                <a:cubicBezTo>
                  <a:pt x="5064133" y="1261907"/>
                  <a:pt x="5761045" y="250670"/>
                  <a:pt x="5002220" y="44295"/>
                </a:cubicBezTo>
                <a:cubicBezTo>
                  <a:pt x="4243395" y="-162080"/>
                  <a:pt x="1144595" y="412595"/>
                  <a:pt x="382595" y="539595"/>
                </a:cubicBezTo>
                <a:close/>
              </a:path>
            </a:pathLst>
          </a:custGeom>
          <a:solidFill>
            <a:srgbClr val="071B3B">
              <a:alpha val="2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7" name="Google Shape;1807;p22"/>
          <p:cNvSpPr/>
          <p:nvPr/>
        </p:nvSpPr>
        <p:spPr>
          <a:xfrm>
            <a:off x="9601652" y="-684040"/>
            <a:ext cx="3590514" cy="2955600"/>
          </a:xfrm>
          <a:custGeom>
            <a:rect b="b" l="l" r="r" t="t"/>
            <a:pathLst>
              <a:path extrusionOk="0" h="2955600" w="3590514">
                <a:moveTo>
                  <a:pt x="1123499" y="36340"/>
                </a:moveTo>
                <a:cubicBezTo>
                  <a:pt x="637724" y="87140"/>
                  <a:pt x="88449" y="463378"/>
                  <a:pt x="9074" y="655465"/>
                </a:cubicBezTo>
                <a:cubicBezTo>
                  <a:pt x="-70301" y="847552"/>
                  <a:pt x="390074" y="1038053"/>
                  <a:pt x="647249" y="1188865"/>
                </a:cubicBezTo>
                <a:cubicBezTo>
                  <a:pt x="904424" y="1339677"/>
                  <a:pt x="1321937" y="1320628"/>
                  <a:pt x="1552124" y="1560340"/>
                </a:cubicBezTo>
                <a:cubicBezTo>
                  <a:pt x="1782311" y="1800052"/>
                  <a:pt x="1736274" y="2422353"/>
                  <a:pt x="2028374" y="2627140"/>
                </a:cubicBezTo>
                <a:cubicBezTo>
                  <a:pt x="2320474" y="2831927"/>
                  <a:pt x="3071362" y="3155777"/>
                  <a:pt x="3304724" y="2789065"/>
                </a:cubicBezTo>
                <a:cubicBezTo>
                  <a:pt x="3538086" y="2422353"/>
                  <a:pt x="3746049" y="934865"/>
                  <a:pt x="3428549" y="426865"/>
                </a:cubicBezTo>
                <a:cubicBezTo>
                  <a:pt x="3107874" y="-90660"/>
                  <a:pt x="1609274" y="-14460"/>
                  <a:pt x="1123499" y="36340"/>
                </a:cubicBezTo>
                <a:close/>
              </a:path>
            </a:pathLst>
          </a:custGeom>
          <a:solidFill>
            <a:srgbClr val="250167">
              <a:alpha val="30588"/>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8" name="Google Shape;1808;p22"/>
          <p:cNvSpPr/>
          <p:nvPr/>
        </p:nvSpPr>
        <p:spPr>
          <a:xfrm>
            <a:off x="9896868" y="-180446"/>
            <a:ext cx="3380662" cy="2563740"/>
          </a:xfrm>
          <a:custGeom>
            <a:rect b="b" l="l" r="r" t="t"/>
            <a:pathLst>
              <a:path extrusionOk="0" h="2563740" w="3380662">
                <a:moveTo>
                  <a:pt x="504432" y="66147"/>
                </a:moveTo>
                <a:cubicBezTo>
                  <a:pt x="-11505" y="61385"/>
                  <a:pt x="-19443" y="113772"/>
                  <a:pt x="9132" y="199497"/>
                </a:cubicBezTo>
                <a:cubicBezTo>
                  <a:pt x="37707" y="285222"/>
                  <a:pt x="509195" y="386822"/>
                  <a:pt x="675882" y="580497"/>
                </a:cubicBezTo>
                <a:cubicBezTo>
                  <a:pt x="842570" y="774172"/>
                  <a:pt x="820345" y="1196447"/>
                  <a:pt x="1009257" y="1361547"/>
                </a:cubicBezTo>
                <a:cubicBezTo>
                  <a:pt x="1198169" y="1526647"/>
                  <a:pt x="1590282" y="1409172"/>
                  <a:pt x="1809357" y="1571097"/>
                </a:cubicBezTo>
                <a:cubicBezTo>
                  <a:pt x="2028432" y="1733022"/>
                  <a:pt x="1977632" y="2147361"/>
                  <a:pt x="2323707" y="2333098"/>
                </a:cubicBezTo>
                <a:cubicBezTo>
                  <a:pt x="2669782" y="2518835"/>
                  <a:pt x="3092057" y="2693460"/>
                  <a:pt x="3219057" y="2428347"/>
                </a:cubicBezTo>
                <a:cubicBezTo>
                  <a:pt x="3346057" y="2163234"/>
                  <a:pt x="3557195" y="621772"/>
                  <a:pt x="3104757" y="228072"/>
                </a:cubicBezTo>
                <a:cubicBezTo>
                  <a:pt x="2652319" y="-165628"/>
                  <a:pt x="1020369" y="70909"/>
                  <a:pt x="504432" y="66147"/>
                </a:cubicBezTo>
                <a:close/>
              </a:path>
            </a:pathLst>
          </a:custGeom>
          <a:solidFill>
            <a:srgbClr val="3C1373">
              <a:alpha val="30588"/>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9" name="Google Shape;1809;p22"/>
          <p:cNvSpPr/>
          <p:nvPr/>
        </p:nvSpPr>
        <p:spPr>
          <a:xfrm>
            <a:off x="-1938407" y="3426134"/>
            <a:ext cx="4847977" cy="4717657"/>
          </a:xfrm>
          <a:custGeom>
            <a:rect b="b" l="l" r="r" t="t"/>
            <a:pathLst>
              <a:path extrusionOk="0" h="4717657" w="4847977">
                <a:moveTo>
                  <a:pt x="290582" y="755341"/>
                </a:moveTo>
                <a:cubicBezTo>
                  <a:pt x="536644" y="63191"/>
                  <a:pt x="1533595" y="-73334"/>
                  <a:pt x="1909832" y="31441"/>
                </a:cubicBezTo>
                <a:cubicBezTo>
                  <a:pt x="2286069" y="136216"/>
                  <a:pt x="2279720" y="1074429"/>
                  <a:pt x="2548007" y="1383991"/>
                </a:cubicBezTo>
                <a:cubicBezTo>
                  <a:pt x="2816294" y="1693553"/>
                  <a:pt x="3211582" y="1645929"/>
                  <a:pt x="3519557" y="1888816"/>
                </a:cubicBezTo>
                <a:cubicBezTo>
                  <a:pt x="3827532" y="2131703"/>
                  <a:pt x="4222820" y="2393641"/>
                  <a:pt x="4395857" y="2841316"/>
                </a:cubicBezTo>
                <a:cubicBezTo>
                  <a:pt x="4568895" y="3288991"/>
                  <a:pt x="5218182" y="4351029"/>
                  <a:pt x="4557782" y="4574866"/>
                </a:cubicBezTo>
                <a:cubicBezTo>
                  <a:pt x="3897382" y="4798704"/>
                  <a:pt x="1144657" y="4820929"/>
                  <a:pt x="433457" y="4184341"/>
                </a:cubicBezTo>
                <a:cubicBezTo>
                  <a:pt x="-277743" y="3547754"/>
                  <a:pt x="44520" y="1447491"/>
                  <a:pt x="290582" y="755341"/>
                </a:cubicBezTo>
                <a:close/>
              </a:path>
            </a:pathLst>
          </a:custGeom>
          <a:solidFill>
            <a:srgbClr val="071B3B">
              <a:alpha val="2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0" name="Google Shape;1810;p22"/>
          <p:cNvSpPr/>
          <p:nvPr/>
        </p:nvSpPr>
        <p:spPr>
          <a:xfrm rot="1974904">
            <a:off x="-1785594" y="4215622"/>
            <a:ext cx="5296077" cy="2853500"/>
          </a:xfrm>
          <a:custGeom>
            <a:rect b="b" l="l" r="r" t="t"/>
            <a:pathLst>
              <a:path extrusionOk="0" h="2853500" w="5296077">
                <a:moveTo>
                  <a:pt x="807796" y="2271947"/>
                </a:moveTo>
                <a:cubicBezTo>
                  <a:pt x="213851" y="1996099"/>
                  <a:pt x="-39397" y="1566164"/>
                  <a:pt x="4936" y="1187590"/>
                </a:cubicBezTo>
                <a:cubicBezTo>
                  <a:pt x="49269" y="809016"/>
                  <a:pt x="804281" y="25862"/>
                  <a:pt x="1073795" y="502"/>
                </a:cubicBezTo>
                <a:cubicBezTo>
                  <a:pt x="1343309" y="-24858"/>
                  <a:pt x="1288012" y="918282"/>
                  <a:pt x="1622020" y="1035431"/>
                </a:cubicBezTo>
                <a:cubicBezTo>
                  <a:pt x="1956028" y="1152580"/>
                  <a:pt x="2705675" y="674370"/>
                  <a:pt x="3077842" y="703397"/>
                </a:cubicBezTo>
                <a:cubicBezTo>
                  <a:pt x="3450009" y="732424"/>
                  <a:pt x="3572320" y="1124325"/>
                  <a:pt x="3855021" y="1209591"/>
                </a:cubicBezTo>
                <a:cubicBezTo>
                  <a:pt x="4137722" y="1294857"/>
                  <a:pt x="4473803" y="1129510"/>
                  <a:pt x="4774051" y="1214995"/>
                </a:cubicBezTo>
                <a:cubicBezTo>
                  <a:pt x="5074299" y="1300480"/>
                  <a:pt x="5439305" y="1892066"/>
                  <a:pt x="5238397" y="2163347"/>
                </a:cubicBezTo>
                <a:cubicBezTo>
                  <a:pt x="5037489" y="2434628"/>
                  <a:pt x="4562380" y="2763306"/>
                  <a:pt x="3568605" y="2842681"/>
                </a:cubicBezTo>
                <a:cubicBezTo>
                  <a:pt x="2574830" y="2922056"/>
                  <a:pt x="1401741" y="2547795"/>
                  <a:pt x="807796" y="2271947"/>
                </a:cubicBezTo>
                <a:close/>
              </a:path>
            </a:pathLst>
          </a:custGeom>
          <a:solidFill>
            <a:srgbClr val="250167">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1" name="Google Shape;1811;p22"/>
          <p:cNvSpPr/>
          <p:nvPr/>
        </p:nvSpPr>
        <p:spPr>
          <a:xfrm flipH="1" rot="6014054">
            <a:off x="-1535195" y="3586949"/>
            <a:ext cx="4077397" cy="4667460"/>
          </a:xfrm>
          <a:custGeom>
            <a:rect b="b" l="l" r="r" t="t"/>
            <a:pathLst>
              <a:path extrusionOk="0" h="4667460" w="4077397">
                <a:moveTo>
                  <a:pt x="503713" y="361794"/>
                </a:moveTo>
                <a:cubicBezTo>
                  <a:pt x="767238" y="-236693"/>
                  <a:pt x="1314926" y="52232"/>
                  <a:pt x="1608613" y="209394"/>
                </a:cubicBezTo>
                <a:cubicBezTo>
                  <a:pt x="1902300" y="366556"/>
                  <a:pt x="1988474" y="1039934"/>
                  <a:pt x="2265838" y="1304769"/>
                </a:cubicBezTo>
                <a:cubicBezTo>
                  <a:pt x="2543202" y="1569604"/>
                  <a:pt x="3094729" y="1562722"/>
                  <a:pt x="3272795" y="1798407"/>
                </a:cubicBezTo>
                <a:cubicBezTo>
                  <a:pt x="3450861" y="2034092"/>
                  <a:pt x="3214669" y="2522623"/>
                  <a:pt x="3334234" y="2718879"/>
                </a:cubicBezTo>
                <a:cubicBezTo>
                  <a:pt x="3453799" y="2915135"/>
                  <a:pt x="4169270" y="2984938"/>
                  <a:pt x="4067525" y="3512571"/>
                </a:cubicBezTo>
                <a:cubicBezTo>
                  <a:pt x="3965780" y="4040204"/>
                  <a:pt x="1976414" y="4502619"/>
                  <a:pt x="1265404" y="4634114"/>
                </a:cubicBezTo>
                <a:cubicBezTo>
                  <a:pt x="554394" y="4765609"/>
                  <a:pt x="154411" y="4512372"/>
                  <a:pt x="27463" y="3800319"/>
                </a:cubicBezTo>
                <a:cubicBezTo>
                  <a:pt x="-99485" y="3088266"/>
                  <a:pt x="240188" y="960281"/>
                  <a:pt x="503713" y="361794"/>
                </a:cubicBezTo>
                <a:close/>
              </a:path>
            </a:pathLst>
          </a:custGeom>
          <a:solidFill>
            <a:srgbClr val="3C1373">
              <a:alpha val="30588"/>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1812" name="Google Shape;1812;p22"/>
          <p:cNvPicPr preferRelativeResize="0"/>
          <p:nvPr/>
        </p:nvPicPr>
        <p:blipFill rotWithShape="1">
          <a:blip r:embed="rId2">
            <a:alphaModFix/>
          </a:blip>
          <a:srcRect b="0" l="0" r="0" t="0"/>
          <a:stretch/>
        </p:blipFill>
        <p:spPr>
          <a:xfrm>
            <a:off x="-1750924" y="5172455"/>
            <a:ext cx="3501847" cy="3501847"/>
          </a:xfrm>
          <a:prstGeom prst="rect">
            <a:avLst/>
          </a:prstGeom>
          <a:noFill/>
          <a:ln>
            <a:noFill/>
          </a:ln>
        </p:spPr>
      </p:pic>
      <p:pic>
        <p:nvPicPr>
          <p:cNvPr descr="Icon&#10;&#10;Description automatically generated" id="1813" name="Google Shape;1813;p22"/>
          <p:cNvPicPr preferRelativeResize="0"/>
          <p:nvPr/>
        </p:nvPicPr>
        <p:blipFill rotWithShape="1">
          <a:blip r:embed="rId3">
            <a:alphaModFix/>
          </a:blip>
          <a:srcRect b="0" l="0" r="0" t="0"/>
          <a:stretch/>
        </p:blipFill>
        <p:spPr>
          <a:xfrm rot="-9000846">
            <a:off x="10805395" y="-190377"/>
            <a:ext cx="527846" cy="527846"/>
          </a:xfrm>
          <a:prstGeom prst="rect">
            <a:avLst/>
          </a:prstGeom>
          <a:noFill/>
          <a:ln>
            <a:noFill/>
          </a:ln>
        </p:spPr>
      </p:pic>
      <p:sp>
        <p:nvSpPr>
          <p:cNvPr id="1814" name="Google Shape;1814;p22"/>
          <p:cNvSpPr/>
          <p:nvPr/>
        </p:nvSpPr>
        <p:spPr>
          <a:xfrm>
            <a:off x="-73993" y="5157384"/>
            <a:ext cx="1771327" cy="963380"/>
          </a:xfrm>
          <a:custGeom>
            <a:rect b="b" l="l" r="r" t="t"/>
            <a:pathLst>
              <a:path extrusionOk="0" h="963380" w="1771327">
                <a:moveTo>
                  <a:pt x="186" y="23497"/>
                </a:moveTo>
                <a:cubicBezTo>
                  <a:pt x="-9982" y="25570"/>
                  <a:pt x="401381" y="-5088"/>
                  <a:pt x="578085" y="24217"/>
                </a:cubicBezTo>
                <a:cubicBezTo>
                  <a:pt x="754789" y="53522"/>
                  <a:pt x="906058" y="104888"/>
                  <a:pt x="1060412" y="199325"/>
                </a:cubicBezTo>
                <a:cubicBezTo>
                  <a:pt x="1214766" y="293762"/>
                  <a:pt x="1332232" y="412689"/>
                  <a:pt x="1428009" y="540031"/>
                </a:cubicBezTo>
                <a:cubicBezTo>
                  <a:pt x="1523786" y="667373"/>
                  <a:pt x="1550503" y="675865"/>
                  <a:pt x="1635076" y="963380"/>
                </a:cubicBezTo>
                <a:lnTo>
                  <a:pt x="1771327" y="922825"/>
                </a:lnTo>
                <a:cubicBezTo>
                  <a:pt x="1642054" y="592407"/>
                  <a:pt x="1388114" y="316736"/>
                  <a:pt x="1205270" y="211787"/>
                </a:cubicBezTo>
                <a:cubicBezTo>
                  <a:pt x="1022426" y="106838"/>
                  <a:pt x="839938" y="43159"/>
                  <a:pt x="639091" y="11777"/>
                </a:cubicBezTo>
                <a:cubicBezTo>
                  <a:pt x="438244" y="-19605"/>
                  <a:pt x="10354" y="21424"/>
                  <a:pt x="186" y="23497"/>
                </a:cubicBezTo>
                <a:close/>
              </a:path>
            </a:pathLst>
          </a:custGeom>
          <a:solidFill>
            <a:srgbClr val="7D2A99"/>
          </a:solidFill>
          <a:ln cap="flat" cmpd="sng" w="12700">
            <a:solidFill>
              <a:srgbClr val="7D2A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1815" name="Google Shape;1815;p22"/>
          <p:cNvPicPr preferRelativeResize="0"/>
          <p:nvPr/>
        </p:nvPicPr>
        <p:blipFill rotWithShape="1">
          <a:blip r:embed="rId4">
            <a:alphaModFix/>
          </a:blip>
          <a:srcRect b="0" l="0" r="0" t="0"/>
          <a:stretch/>
        </p:blipFill>
        <p:spPr>
          <a:xfrm rot="10800000">
            <a:off x="11299647" y="-892353"/>
            <a:ext cx="1784705" cy="1784705"/>
          </a:xfrm>
          <a:prstGeom prst="rect">
            <a:avLst/>
          </a:prstGeom>
          <a:noFill/>
          <a:ln>
            <a:noFill/>
          </a:ln>
        </p:spPr>
      </p:pic>
      <p:sp>
        <p:nvSpPr>
          <p:cNvPr id="1816" name="Google Shape;1816;p22"/>
          <p:cNvSpPr/>
          <p:nvPr/>
        </p:nvSpPr>
        <p:spPr>
          <a:xfrm rot="10800000">
            <a:off x="11084558" y="288512"/>
            <a:ext cx="1164433" cy="519993"/>
          </a:xfrm>
          <a:custGeom>
            <a:rect b="b" l="l" r="r" t="t"/>
            <a:pathLst>
              <a:path extrusionOk="0" h="963380" w="1771327">
                <a:moveTo>
                  <a:pt x="186" y="23497"/>
                </a:moveTo>
                <a:cubicBezTo>
                  <a:pt x="-9982" y="25570"/>
                  <a:pt x="401381" y="-5088"/>
                  <a:pt x="578085" y="24217"/>
                </a:cubicBezTo>
                <a:cubicBezTo>
                  <a:pt x="754789" y="53522"/>
                  <a:pt x="906058" y="104888"/>
                  <a:pt x="1060412" y="199325"/>
                </a:cubicBezTo>
                <a:cubicBezTo>
                  <a:pt x="1214766" y="293762"/>
                  <a:pt x="1332232" y="412689"/>
                  <a:pt x="1428009" y="540031"/>
                </a:cubicBezTo>
                <a:cubicBezTo>
                  <a:pt x="1523786" y="667373"/>
                  <a:pt x="1550503" y="675865"/>
                  <a:pt x="1635076" y="963380"/>
                </a:cubicBezTo>
                <a:lnTo>
                  <a:pt x="1771327" y="922825"/>
                </a:lnTo>
                <a:cubicBezTo>
                  <a:pt x="1642054" y="592407"/>
                  <a:pt x="1388114" y="316736"/>
                  <a:pt x="1205270" y="211787"/>
                </a:cubicBezTo>
                <a:cubicBezTo>
                  <a:pt x="1022426" y="106838"/>
                  <a:pt x="839938" y="43159"/>
                  <a:pt x="639091" y="11777"/>
                </a:cubicBezTo>
                <a:cubicBezTo>
                  <a:pt x="438244" y="-19605"/>
                  <a:pt x="10354" y="21424"/>
                  <a:pt x="186" y="23497"/>
                </a:cubicBezTo>
                <a:close/>
              </a:path>
            </a:pathLst>
          </a:custGeom>
          <a:solidFill>
            <a:srgbClr val="7D2A99"/>
          </a:solidFill>
          <a:ln cap="flat" cmpd="sng" w="12700">
            <a:solidFill>
              <a:srgbClr val="7D2A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1817" name="Google Shape;1817;p22"/>
          <p:cNvPicPr preferRelativeResize="0"/>
          <p:nvPr/>
        </p:nvPicPr>
        <p:blipFill rotWithShape="1">
          <a:blip r:embed="rId3">
            <a:alphaModFix/>
          </a:blip>
          <a:srcRect b="0" l="0" r="0" t="0"/>
          <a:stretch/>
        </p:blipFill>
        <p:spPr>
          <a:xfrm rot="1800000">
            <a:off x="1289150" y="6038360"/>
            <a:ext cx="923544" cy="923544"/>
          </a:xfrm>
          <a:prstGeom prst="rect">
            <a:avLst/>
          </a:prstGeom>
          <a:noFill/>
          <a:ln>
            <a:noFill/>
          </a:ln>
        </p:spPr>
      </p:pic>
      <p:sp>
        <p:nvSpPr>
          <p:cNvPr id="1818" name="Google Shape;1818;p22"/>
          <p:cNvSpPr/>
          <p:nvPr/>
        </p:nvSpPr>
        <p:spPr>
          <a:xfrm>
            <a:off x="351282" y="4693415"/>
            <a:ext cx="216939" cy="216939"/>
          </a:xfrm>
          <a:prstGeom prst="star4">
            <a:avLst>
              <a:gd fmla="val 12500" name="adj"/>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9" name="Google Shape;1819;p22"/>
          <p:cNvSpPr/>
          <p:nvPr/>
        </p:nvSpPr>
        <p:spPr>
          <a:xfrm>
            <a:off x="11558304" y="1323093"/>
            <a:ext cx="216939" cy="216939"/>
          </a:xfrm>
          <a:prstGeom prst="star4">
            <a:avLst>
              <a:gd fmla="val 12500" name="adj"/>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0" name="Google Shape;1820;p22"/>
          <p:cNvSpPr/>
          <p:nvPr/>
        </p:nvSpPr>
        <p:spPr>
          <a:xfrm>
            <a:off x="9726154" y="144020"/>
            <a:ext cx="159465" cy="159465"/>
          </a:xfrm>
          <a:prstGeom prst="star4">
            <a:avLst>
              <a:gd fmla="val 12500" name="adj"/>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1" name="Google Shape;1821;p22"/>
          <p:cNvSpPr/>
          <p:nvPr/>
        </p:nvSpPr>
        <p:spPr>
          <a:xfrm>
            <a:off x="194243" y="4014195"/>
            <a:ext cx="159465" cy="159465"/>
          </a:xfrm>
          <a:prstGeom prst="star4">
            <a:avLst>
              <a:gd fmla="val 12500" name="adj"/>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2" name="Google Shape;1822;p22"/>
          <p:cNvSpPr/>
          <p:nvPr/>
        </p:nvSpPr>
        <p:spPr>
          <a:xfrm>
            <a:off x="2551570" y="6501581"/>
            <a:ext cx="159465" cy="159465"/>
          </a:xfrm>
          <a:prstGeom prst="star4">
            <a:avLst>
              <a:gd fmla="val 12500" name="adj"/>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3" name="Google Shape;1823;p22"/>
          <p:cNvSpPr/>
          <p:nvPr/>
        </p:nvSpPr>
        <p:spPr>
          <a:xfrm>
            <a:off x="11366899" y="5692997"/>
            <a:ext cx="159465" cy="159465"/>
          </a:xfrm>
          <a:prstGeom prst="star4">
            <a:avLst>
              <a:gd fmla="val 12500" name="adj"/>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4" name="Google Shape;1824;p22"/>
          <p:cNvSpPr/>
          <p:nvPr/>
        </p:nvSpPr>
        <p:spPr>
          <a:xfrm>
            <a:off x="10455497" y="6479240"/>
            <a:ext cx="159465" cy="159465"/>
          </a:xfrm>
          <a:prstGeom prst="star4">
            <a:avLst>
              <a:gd fmla="val 12500" name="adj"/>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5" name="Google Shape;1825;p22"/>
          <p:cNvSpPr/>
          <p:nvPr/>
        </p:nvSpPr>
        <p:spPr>
          <a:xfrm>
            <a:off x="234973" y="216916"/>
            <a:ext cx="159465" cy="159465"/>
          </a:xfrm>
          <a:prstGeom prst="star4">
            <a:avLst>
              <a:gd fmla="val 12500" name="adj"/>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6" name="Google Shape;1826;p22"/>
          <p:cNvSpPr/>
          <p:nvPr/>
        </p:nvSpPr>
        <p:spPr>
          <a:xfrm>
            <a:off x="125359" y="474315"/>
            <a:ext cx="76161" cy="76161"/>
          </a:xfrm>
          <a:prstGeom prst="ellipse">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7" name="Google Shape;1827;p22"/>
          <p:cNvSpPr/>
          <p:nvPr/>
        </p:nvSpPr>
        <p:spPr>
          <a:xfrm>
            <a:off x="2431931" y="6162415"/>
            <a:ext cx="76161" cy="76161"/>
          </a:xfrm>
          <a:prstGeom prst="ellipse">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8" name="Google Shape;1828;p22"/>
          <p:cNvSpPr/>
          <p:nvPr/>
        </p:nvSpPr>
        <p:spPr>
          <a:xfrm>
            <a:off x="1456277" y="150570"/>
            <a:ext cx="76161" cy="76161"/>
          </a:xfrm>
          <a:prstGeom prst="ellipse">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9" name="Google Shape;1829;p22"/>
          <p:cNvSpPr/>
          <p:nvPr/>
        </p:nvSpPr>
        <p:spPr>
          <a:xfrm>
            <a:off x="11347291" y="867903"/>
            <a:ext cx="76161" cy="76161"/>
          </a:xfrm>
          <a:prstGeom prst="ellipse">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0" name="Google Shape;1830;p22"/>
          <p:cNvSpPr/>
          <p:nvPr/>
        </p:nvSpPr>
        <p:spPr>
          <a:xfrm>
            <a:off x="11301916" y="6162414"/>
            <a:ext cx="76161" cy="76161"/>
          </a:xfrm>
          <a:prstGeom prst="ellipse">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1" name="Google Shape;1831;p22"/>
          <p:cNvSpPr/>
          <p:nvPr/>
        </p:nvSpPr>
        <p:spPr>
          <a:xfrm>
            <a:off x="11899208" y="6603603"/>
            <a:ext cx="45720" cy="45720"/>
          </a:xfrm>
          <a:prstGeom prst="ellipse">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2" name="Google Shape;1832;p22"/>
          <p:cNvSpPr/>
          <p:nvPr/>
        </p:nvSpPr>
        <p:spPr>
          <a:xfrm>
            <a:off x="11764529" y="5607199"/>
            <a:ext cx="45720" cy="45720"/>
          </a:xfrm>
          <a:prstGeom prst="ellipse">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3" name="Google Shape;1833;p22"/>
          <p:cNvSpPr/>
          <p:nvPr/>
        </p:nvSpPr>
        <p:spPr>
          <a:xfrm>
            <a:off x="10259339" y="6314519"/>
            <a:ext cx="45720" cy="45720"/>
          </a:xfrm>
          <a:prstGeom prst="ellipse">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4" name="Google Shape;1834;p22"/>
          <p:cNvSpPr/>
          <p:nvPr/>
        </p:nvSpPr>
        <p:spPr>
          <a:xfrm>
            <a:off x="2863850" y="6238575"/>
            <a:ext cx="45720" cy="45720"/>
          </a:xfrm>
          <a:prstGeom prst="ellipse">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5" name="Google Shape;1835;p22"/>
          <p:cNvSpPr/>
          <p:nvPr/>
        </p:nvSpPr>
        <p:spPr>
          <a:xfrm>
            <a:off x="1632534" y="5503196"/>
            <a:ext cx="45720" cy="45720"/>
          </a:xfrm>
          <a:prstGeom prst="ellipse">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6" name="Google Shape;1836;p22"/>
          <p:cNvSpPr/>
          <p:nvPr/>
        </p:nvSpPr>
        <p:spPr>
          <a:xfrm>
            <a:off x="573201" y="4496417"/>
            <a:ext cx="45720" cy="45720"/>
          </a:xfrm>
          <a:prstGeom prst="ellipse">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7" name="Google Shape;1837;p22"/>
          <p:cNvSpPr/>
          <p:nvPr/>
        </p:nvSpPr>
        <p:spPr>
          <a:xfrm>
            <a:off x="730074" y="5037218"/>
            <a:ext cx="45720" cy="45720"/>
          </a:xfrm>
          <a:prstGeom prst="ellipse">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8" name="Google Shape;1838;p22"/>
          <p:cNvSpPr/>
          <p:nvPr/>
        </p:nvSpPr>
        <p:spPr>
          <a:xfrm>
            <a:off x="1138858" y="104850"/>
            <a:ext cx="45720" cy="45720"/>
          </a:xfrm>
          <a:prstGeom prst="ellipse">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9" name="Google Shape;1839;p22"/>
          <p:cNvSpPr/>
          <p:nvPr/>
        </p:nvSpPr>
        <p:spPr>
          <a:xfrm>
            <a:off x="10010038" y="115010"/>
            <a:ext cx="45720" cy="45720"/>
          </a:xfrm>
          <a:prstGeom prst="ellipse">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0" name="Google Shape;1840;p22"/>
          <p:cNvSpPr/>
          <p:nvPr/>
        </p:nvSpPr>
        <p:spPr>
          <a:xfrm>
            <a:off x="11046458" y="1043934"/>
            <a:ext cx="45720" cy="45720"/>
          </a:xfrm>
          <a:prstGeom prst="ellipse">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1" name="Google Shape;1841;p22"/>
          <p:cNvSpPr/>
          <p:nvPr/>
        </p:nvSpPr>
        <p:spPr>
          <a:xfrm>
            <a:off x="11899859" y="2009134"/>
            <a:ext cx="45720" cy="45720"/>
          </a:xfrm>
          <a:prstGeom prst="ellipse">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2" name="Google Shape;1842;p22"/>
          <p:cNvSpPr/>
          <p:nvPr/>
        </p:nvSpPr>
        <p:spPr>
          <a:xfrm>
            <a:off x="10640064" y="280625"/>
            <a:ext cx="45720" cy="45720"/>
          </a:xfrm>
          <a:prstGeom prst="ellipse">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3" name="Google Shape;1843;p22"/>
          <p:cNvSpPr/>
          <p:nvPr/>
        </p:nvSpPr>
        <p:spPr>
          <a:xfrm>
            <a:off x="625003" y="183915"/>
            <a:ext cx="66001" cy="66001"/>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4" name="Google Shape;1844;p22"/>
          <p:cNvSpPr/>
          <p:nvPr/>
        </p:nvSpPr>
        <p:spPr>
          <a:xfrm>
            <a:off x="1935111" y="263647"/>
            <a:ext cx="66001" cy="66001"/>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5" name="Google Shape;1845;p22"/>
          <p:cNvSpPr/>
          <p:nvPr/>
        </p:nvSpPr>
        <p:spPr>
          <a:xfrm>
            <a:off x="135620" y="3728554"/>
            <a:ext cx="66001" cy="66001"/>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6" name="Google Shape;1846;p22"/>
          <p:cNvSpPr/>
          <p:nvPr/>
        </p:nvSpPr>
        <p:spPr>
          <a:xfrm>
            <a:off x="827176" y="4712014"/>
            <a:ext cx="66001" cy="66001"/>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7" name="Google Shape;1847;p22"/>
          <p:cNvSpPr/>
          <p:nvPr/>
        </p:nvSpPr>
        <p:spPr>
          <a:xfrm>
            <a:off x="1894740" y="6038073"/>
            <a:ext cx="66001" cy="66001"/>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8" name="Google Shape;1848;p22"/>
          <p:cNvSpPr/>
          <p:nvPr/>
        </p:nvSpPr>
        <p:spPr>
          <a:xfrm>
            <a:off x="1730560" y="5033391"/>
            <a:ext cx="66001" cy="66001"/>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9" name="Google Shape;1849;p22"/>
          <p:cNvSpPr/>
          <p:nvPr/>
        </p:nvSpPr>
        <p:spPr>
          <a:xfrm>
            <a:off x="3169534" y="6578172"/>
            <a:ext cx="66001" cy="66001"/>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0" name="Google Shape;1850;p22"/>
          <p:cNvSpPr/>
          <p:nvPr/>
        </p:nvSpPr>
        <p:spPr>
          <a:xfrm>
            <a:off x="10722809" y="6018231"/>
            <a:ext cx="66001" cy="66001"/>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1" name="Google Shape;1851;p22"/>
          <p:cNvSpPr/>
          <p:nvPr/>
        </p:nvSpPr>
        <p:spPr>
          <a:xfrm>
            <a:off x="11356984" y="6661046"/>
            <a:ext cx="66001" cy="66001"/>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2" name="Google Shape;1852;p22"/>
          <p:cNvSpPr/>
          <p:nvPr/>
        </p:nvSpPr>
        <p:spPr>
          <a:xfrm>
            <a:off x="11633772" y="5718961"/>
            <a:ext cx="66001" cy="66001"/>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3" name="Google Shape;1853;p22"/>
          <p:cNvSpPr/>
          <p:nvPr/>
        </p:nvSpPr>
        <p:spPr>
          <a:xfrm>
            <a:off x="11956633" y="4768883"/>
            <a:ext cx="66001" cy="66001"/>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4" name="Google Shape;1854;p22"/>
          <p:cNvSpPr/>
          <p:nvPr/>
        </p:nvSpPr>
        <p:spPr>
          <a:xfrm>
            <a:off x="9535651" y="6661045"/>
            <a:ext cx="66001" cy="66001"/>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5" name="Google Shape;1855;p22"/>
          <p:cNvSpPr/>
          <p:nvPr/>
        </p:nvSpPr>
        <p:spPr>
          <a:xfrm>
            <a:off x="10735057" y="600016"/>
            <a:ext cx="66001" cy="66001"/>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6" name="Google Shape;1856;p22"/>
          <p:cNvSpPr/>
          <p:nvPr/>
        </p:nvSpPr>
        <p:spPr>
          <a:xfrm>
            <a:off x="9485605" y="469457"/>
            <a:ext cx="66001" cy="66001"/>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7" name="Google Shape;1857;p22"/>
          <p:cNvSpPr/>
          <p:nvPr/>
        </p:nvSpPr>
        <p:spPr>
          <a:xfrm>
            <a:off x="9348801" y="124752"/>
            <a:ext cx="66001" cy="66001"/>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8" name="Google Shape;1858;p22"/>
          <p:cNvSpPr/>
          <p:nvPr/>
        </p:nvSpPr>
        <p:spPr>
          <a:xfrm>
            <a:off x="11641850" y="911064"/>
            <a:ext cx="66001" cy="66001"/>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9" name="Google Shape;1859;p22"/>
          <p:cNvSpPr/>
          <p:nvPr/>
        </p:nvSpPr>
        <p:spPr>
          <a:xfrm>
            <a:off x="11896241" y="2351880"/>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0" name="Google Shape;1860;p22"/>
          <p:cNvSpPr/>
          <p:nvPr/>
        </p:nvSpPr>
        <p:spPr>
          <a:xfrm>
            <a:off x="11957347" y="1589531"/>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1" name="Google Shape;1861;p22"/>
          <p:cNvSpPr/>
          <p:nvPr/>
        </p:nvSpPr>
        <p:spPr>
          <a:xfrm>
            <a:off x="11211469" y="1283344"/>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2" name="Google Shape;1862;p22"/>
          <p:cNvSpPr/>
          <p:nvPr/>
        </p:nvSpPr>
        <p:spPr>
          <a:xfrm>
            <a:off x="10799353" y="857379"/>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3" name="Google Shape;1863;p22"/>
          <p:cNvSpPr/>
          <p:nvPr/>
        </p:nvSpPr>
        <p:spPr>
          <a:xfrm>
            <a:off x="10230412" y="672324"/>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4" name="Google Shape;1864;p22"/>
          <p:cNvSpPr/>
          <p:nvPr/>
        </p:nvSpPr>
        <p:spPr>
          <a:xfrm>
            <a:off x="8769096" y="155465"/>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5" name="Google Shape;1865;p22"/>
          <p:cNvSpPr/>
          <p:nvPr/>
        </p:nvSpPr>
        <p:spPr>
          <a:xfrm>
            <a:off x="10869469" y="369319"/>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6" name="Google Shape;1866;p22"/>
          <p:cNvSpPr/>
          <p:nvPr/>
        </p:nvSpPr>
        <p:spPr>
          <a:xfrm>
            <a:off x="11826238" y="4378631"/>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7" name="Google Shape;1867;p22"/>
          <p:cNvSpPr/>
          <p:nvPr/>
        </p:nvSpPr>
        <p:spPr>
          <a:xfrm>
            <a:off x="10161598" y="6644173"/>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8" name="Google Shape;1868;p22"/>
          <p:cNvSpPr/>
          <p:nvPr/>
        </p:nvSpPr>
        <p:spPr>
          <a:xfrm>
            <a:off x="11155417" y="5526056"/>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9" name="Google Shape;1869;p22"/>
          <p:cNvSpPr/>
          <p:nvPr/>
        </p:nvSpPr>
        <p:spPr>
          <a:xfrm>
            <a:off x="12003066" y="6139554"/>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0" name="Google Shape;1870;p22"/>
          <p:cNvSpPr/>
          <p:nvPr/>
        </p:nvSpPr>
        <p:spPr>
          <a:xfrm>
            <a:off x="2914320" y="6667032"/>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1" name="Google Shape;1871;p22"/>
          <p:cNvSpPr/>
          <p:nvPr/>
        </p:nvSpPr>
        <p:spPr>
          <a:xfrm>
            <a:off x="1121607" y="5194774"/>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2" name="Google Shape;1872;p22"/>
          <p:cNvSpPr/>
          <p:nvPr/>
        </p:nvSpPr>
        <p:spPr>
          <a:xfrm>
            <a:off x="573202" y="4180809"/>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3" name="Google Shape;1873;p22"/>
          <p:cNvSpPr/>
          <p:nvPr/>
        </p:nvSpPr>
        <p:spPr>
          <a:xfrm>
            <a:off x="94183" y="3055378"/>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4" name="Google Shape;1874;p22"/>
          <p:cNvSpPr/>
          <p:nvPr/>
        </p:nvSpPr>
        <p:spPr>
          <a:xfrm>
            <a:off x="3817358" y="6671778"/>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5" name="Google Shape;1875;p22"/>
          <p:cNvSpPr/>
          <p:nvPr/>
        </p:nvSpPr>
        <p:spPr>
          <a:xfrm>
            <a:off x="2453754" y="5752553"/>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6" name="Google Shape;1876;p22"/>
          <p:cNvSpPr/>
          <p:nvPr/>
        </p:nvSpPr>
        <p:spPr>
          <a:xfrm>
            <a:off x="562243" y="683492"/>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7" name="Google Shape;1877;p22"/>
          <p:cNvSpPr/>
          <p:nvPr/>
        </p:nvSpPr>
        <p:spPr>
          <a:xfrm>
            <a:off x="268986" y="1283343"/>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8" name="Google Shape;1878;p22"/>
          <p:cNvSpPr/>
          <p:nvPr/>
        </p:nvSpPr>
        <p:spPr>
          <a:xfrm>
            <a:off x="2335517" y="92150"/>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1879" name="Google Shape;1879;p22"/>
          <p:cNvPicPr preferRelativeResize="0"/>
          <p:nvPr/>
        </p:nvPicPr>
        <p:blipFill rotWithShape="1">
          <a:blip r:embed="rId3">
            <a:alphaModFix/>
          </a:blip>
          <a:srcRect b="0" l="0" r="0" t="0"/>
          <a:stretch/>
        </p:blipFill>
        <p:spPr>
          <a:xfrm rot="-8100000">
            <a:off x="5359478" y="2155525"/>
            <a:ext cx="1473045" cy="1473045"/>
          </a:xfrm>
          <a:prstGeom prst="rect">
            <a:avLst/>
          </a:prstGeom>
          <a:noFill/>
          <a:ln>
            <a:noFill/>
          </a:ln>
        </p:spPr>
      </p:pic>
      <p:sp>
        <p:nvSpPr>
          <p:cNvPr id="1880" name="Google Shape;1880;p22"/>
          <p:cNvSpPr txBox="1"/>
          <p:nvPr>
            <p:ph type="title"/>
          </p:nvPr>
        </p:nvSpPr>
        <p:spPr>
          <a:xfrm>
            <a:off x="904981" y="3343163"/>
            <a:ext cx="10382038" cy="1325563"/>
          </a:xfrm>
          <a:prstGeom prst="rect">
            <a:avLst/>
          </a:prstGeom>
          <a:noFill/>
          <a:ln>
            <a:noFill/>
          </a:ln>
        </p:spPr>
        <p:txBody>
          <a:bodyPr anchorCtr="0" anchor="ctr" bIns="45700" lIns="91425" spcFirstLastPara="1" rIns="91425" wrap="square" tIns="45700">
            <a:normAutofit/>
          </a:bodyPr>
          <a:lstStyle>
            <a:lvl1pPr lvl="0" algn="ctr">
              <a:lnSpc>
                <a:spcPct val="90000"/>
              </a:lnSpc>
              <a:spcBef>
                <a:spcPts val="0"/>
              </a:spcBef>
              <a:spcAft>
                <a:spcPts val="0"/>
              </a:spcAft>
              <a:buClr>
                <a:schemeClr val="lt1"/>
              </a:buClr>
              <a:buSzPts val="5000"/>
              <a:buNone/>
              <a:defRPr b="1" sz="5000">
                <a:solidFill>
                  <a:schemeClr val="lt1"/>
                </a:solidFill>
              </a:defRPr>
            </a:lvl1pPr>
            <a:lvl2pPr lvl="1">
              <a:spcBef>
                <a:spcPts val="0"/>
              </a:spcBef>
              <a:spcAft>
                <a:spcPts val="0"/>
              </a:spcAft>
              <a:buSzPts val="5000"/>
              <a:buFont typeface="Calibri"/>
              <a:buNone/>
              <a:defRPr b="1" sz="5000">
                <a:latin typeface="Calibri"/>
                <a:ea typeface="Calibri"/>
                <a:cs typeface="Calibri"/>
                <a:sym typeface="Calibri"/>
              </a:defRPr>
            </a:lvl2pPr>
            <a:lvl3pPr lvl="2">
              <a:spcBef>
                <a:spcPts val="0"/>
              </a:spcBef>
              <a:spcAft>
                <a:spcPts val="0"/>
              </a:spcAft>
              <a:buSzPts val="5000"/>
              <a:buFont typeface="Calibri"/>
              <a:buNone/>
              <a:defRPr b="1" sz="5000">
                <a:latin typeface="Calibri"/>
                <a:ea typeface="Calibri"/>
                <a:cs typeface="Calibri"/>
                <a:sym typeface="Calibri"/>
              </a:defRPr>
            </a:lvl3pPr>
            <a:lvl4pPr lvl="3">
              <a:spcBef>
                <a:spcPts val="0"/>
              </a:spcBef>
              <a:spcAft>
                <a:spcPts val="0"/>
              </a:spcAft>
              <a:buSzPts val="5000"/>
              <a:buFont typeface="Calibri"/>
              <a:buNone/>
              <a:defRPr b="1" sz="5000">
                <a:latin typeface="Calibri"/>
                <a:ea typeface="Calibri"/>
                <a:cs typeface="Calibri"/>
                <a:sym typeface="Calibri"/>
              </a:defRPr>
            </a:lvl4pPr>
            <a:lvl5pPr lvl="4">
              <a:spcBef>
                <a:spcPts val="0"/>
              </a:spcBef>
              <a:spcAft>
                <a:spcPts val="0"/>
              </a:spcAft>
              <a:buSzPts val="5000"/>
              <a:buFont typeface="Calibri"/>
              <a:buNone/>
              <a:defRPr b="1" sz="5000">
                <a:latin typeface="Calibri"/>
                <a:ea typeface="Calibri"/>
                <a:cs typeface="Calibri"/>
                <a:sym typeface="Calibri"/>
              </a:defRPr>
            </a:lvl5pPr>
            <a:lvl6pPr lvl="5">
              <a:spcBef>
                <a:spcPts val="0"/>
              </a:spcBef>
              <a:spcAft>
                <a:spcPts val="0"/>
              </a:spcAft>
              <a:buSzPts val="5000"/>
              <a:buFont typeface="Calibri"/>
              <a:buNone/>
              <a:defRPr b="1" sz="5000">
                <a:latin typeface="Calibri"/>
                <a:ea typeface="Calibri"/>
                <a:cs typeface="Calibri"/>
                <a:sym typeface="Calibri"/>
              </a:defRPr>
            </a:lvl6pPr>
            <a:lvl7pPr lvl="6">
              <a:spcBef>
                <a:spcPts val="0"/>
              </a:spcBef>
              <a:spcAft>
                <a:spcPts val="0"/>
              </a:spcAft>
              <a:buSzPts val="5000"/>
              <a:buFont typeface="Calibri"/>
              <a:buNone/>
              <a:defRPr b="1" sz="5000">
                <a:latin typeface="Calibri"/>
                <a:ea typeface="Calibri"/>
                <a:cs typeface="Calibri"/>
                <a:sym typeface="Calibri"/>
              </a:defRPr>
            </a:lvl7pPr>
            <a:lvl8pPr lvl="7">
              <a:spcBef>
                <a:spcPts val="0"/>
              </a:spcBef>
              <a:spcAft>
                <a:spcPts val="0"/>
              </a:spcAft>
              <a:buSzPts val="5000"/>
              <a:buFont typeface="Calibri"/>
              <a:buNone/>
              <a:defRPr b="1" sz="5000">
                <a:latin typeface="Calibri"/>
                <a:ea typeface="Calibri"/>
                <a:cs typeface="Calibri"/>
                <a:sym typeface="Calibri"/>
              </a:defRPr>
            </a:lvl8pPr>
            <a:lvl9pPr lvl="8">
              <a:spcBef>
                <a:spcPts val="0"/>
              </a:spcBef>
              <a:spcAft>
                <a:spcPts val="0"/>
              </a:spcAft>
              <a:buSzPts val="5000"/>
              <a:buFont typeface="Calibri"/>
              <a:buNone/>
              <a:defRPr b="1" sz="5000">
                <a:latin typeface="Calibri"/>
                <a:ea typeface="Calibri"/>
                <a:cs typeface="Calibri"/>
                <a:sym typeface="Calibri"/>
              </a:defRPr>
            </a:lvl9pPr>
          </a:lstStyle>
          <a:p/>
        </p:txBody>
      </p:sp>
      <p:cxnSp>
        <p:nvCxnSpPr>
          <p:cNvPr id="1881" name="Google Shape;1881;p22"/>
          <p:cNvCxnSpPr/>
          <p:nvPr/>
        </p:nvCxnSpPr>
        <p:spPr>
          <a:xfrm rot="10800000">
            <a:off x="3603171" y="3505773"/>
            <a:ext cx="2111829" cy="0"/>
          </a:xfrm>
          <a:prstGeom prst="straightConnector1">
            <a:avLst/>
          </a:prstGeom>
          <a:noFill/>
          <a:ln cap="rnd" cmpd="sng" w="82550">
            <a:solidFill>
              <a:schemeClr val="accent1"/>
            </a:solidFill>
            <a:prstDash val="solid"/>
            <a:miter lim="800000"/>
            <a:headEnd len="sm" w="sm" type="none"/>
            <a:tailEnd len="sm" w="sm" type="none"/>
          </a:ln>
        </p:spPr>
      </p:cxnSp>
      <p:cxnSp>
        <p:nvCxnSpPr>
          <p:cNvPr id="1882" name="Google Shape;1882;p22"/>
          <p:cNvCxnSpPr/>
          <p:nvPr/>
        </p:nvCxnSpPr>
        <p:spPr>
          <a:xfrm rot="10800000">
            <a:off x="6460436" y="3506345"/>
            <a:ext cx="2111829" cy="0"/>
          </a:xfrm>
          <a:prstGeom prst="straightConnector1">
            <a:avLst/>
          </a:prstGeom>
          <a:noFill/>
          <a:ln cap="rnd" cmpd="sng" w="82550">
            <a:solidFill>
              <a:schemeClr val="accent1"/>
            </a:solidFill>
            <a:prstDash val="solid"/>
            <a:miter lim="800000"/>
            <a:headEnd len="sm" w="sm" type="none"/>
            <a:tailEnd len="sm" w="sm" type="none"/>
          </a:ln>
        </p:spPr>
      </p:cxnSp>
      <p:sp>
        <p:nvSpPr>
          <p:cNvPr id="1883" name="Google Shape;1883;p22"/>
          <p:cNvSpPr txBox="1"/>
          <p:nvPr>
            <p:ph idx="12" type="sldNum"/>
          </p:nvPr>
        </p:nvSpPr>
        <p:spPr>
          <a:xfrm>
            <a:off x="11530798" y="114100"/>
            <a:ext cx="6366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sz="2000">
                <a:solidFill>
                  <a:srgbClr val="000205"/>
                </a:solidFill>
              </a:defRPr>
            </a:lvl1pPr>
            <a:lvl2pPr indent="0" lvl="1" marL="0" rtl="0" algn="ctr">
              <a:spcBef>
                <a:spcPts val="0"/>
              </a:spcBef>
              <a:buNone/>
              <a:defRPr sz="2000">
                <a:solidFill>
                  <a:srgbClr val="000205"/>
                </a:solidFill>
              </a:defRPr>
            </a:lvl2pPr>
            <a:lvl3pPr indent="0" lvl="2" marL="0" rtl="0" algn="ctr">
              <a:spcBef>
                <a:spcPts val="0"/>
              </a:spcBef>
              <a:buNone/>
              <a:defRPr sz="2000">
                <a:solidFill>
                  <a:srgbClr val="000205"/>
                </a:solidFill>
              </a:defRPr>
            </a:lvl3pPr>
            <a:lvl4pPr indent="0" lvl="3" marL="0" rtl="0" algn="ctr">
              <a:spcBef>
                <a:spcPts val="0"/>
              </a:spcBef>
              <a:buNone/>
              <a:defRPr sz="2000">
                <a:solidFill>
                  <a:srgbClr val="000205"/>
                </a:solidFill>
              </a:defRPr>
            </a:lvl4pPr>
            <a:lvl5pPr indent="0" lvl="4" marL="0" rtl="0" algn="ctr">
              <a:spcBef>
                <a:spcPts val="0"/>
              </a:spcBef>
              <a:buNone/>
              <a:defRPr sz="2000">
                <a:solidFill>
                  <a:srgbClr val="000205"/>
                </a:solidFill>
              </a:defRPr>
            </a:lvl5pPr>
            <a:lvl6pPr indent="0" lvl="5" marL="0" rtl="0" algn="ctr">
              <a:spcBef>
                <a:spcPts val="0"/>
              </a:spcBef>
              <a:buNone/>
              <a:defRPr sz="2000">
                <a:solidFill>
                  <a:srgbClr val="000205"/>
                </a:solidFill>
              </a:defRPr>
            </a:lvl6pPr>
            <a:lvl7pPr indent="0" lvl="6" marL="0" rtl="0" algn="ctr">
              <a:spcBef>
                <a:spcPts val="0"/>
              </a:spcBef>
              <a:buNone/>
              <a:defRPr sz="2000">
                <a:solidFill>
                  <a:srgbClr val="000205"/>
                </a:solidFill>
              </a:defRPr>
            </a:lvl7pPr>
            <a:lvl8pPr indent="0" lvl="7" marL="0" rtl="0" algn="ctr">
              <a:spcBef>
                <a:spcPts val="0"/>
              </a:spcBef>
              <a:buNone/>
              <a:defRPr sz="2000">
                <a:solidFill>
                  <a:srgbClr val="000205"/>
                </a:solidFill>
              </a:defRPr>
            </a:lvl8pPr>
            <a:lvl9pPr indent="0" lvl="8" marL="0" rtl="0" algn="ctr">
              <a:spcBef>
                <a:spcPts val="0"/>
              </a:spcBef>
              <a:buNone/>
              <a:defRPr sz="2000">
                <a:solidFill>
                  <a:srgbClr val="000205"/>
                </a:solidFill>
              </a:defRPr>
            </a:lvl9pPr>
          </a:lstStyle>
          <a:p>
            <a:pPr indent="0" lvl="0" marL="0" rtl="0" algn="ctr">
              <a:spcBef>
                <a:spcPts val="0"/>
              </a:spcBef>
              <a:spcAft>
                <a:spcPts val="0"/>
              </a:spcAft>
              <a:buNone/>
            </a:pPr>
            <a:fld id="{00000000-1234-1234-1234-123412341234}" type="slidenum">
              <a:rPr lang="en-US"/>
              <a:t>‹#›</a:t>
            </a:fld>
            <a:endParaRPr/>
          </a:p>
        </p:txBody>
      </p:sp>
      <p:pic>
        <p:nvPicPr>
          <p:cNvPr id="1884" name="Google Shape;1884;p22">
            <a:hlinkClick action="ppaction://hlinksldjump" r:id="rId5"/>
          </p:cNvPr>
          <p:cNvPicPr preferRelativeResize="0"/>
          <p:nvPr/>
        </p:nvPicPr>
        <p:blipFill>
          <a:blip r:embed="rId6">
            <a:alphaModFix/>
          </a:blip>
          <a:stretch>
            <a:fillRect/>
          </a:stretch>
        </p:blipFill>
        <p:spPr>
          <a:xfrm>
            <a:off x="187150" y="5718825"/>
            <a:ext cx="941690" cy="9633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880"/>
                                        </p:tgtEl>
                                        <p:attrNameLst>
                                          <p:attrName>style.visibility</p:attrName>
                                        </p:attrNameLst>
                                      </p:cBhvr>
                                      <p:to>
                                        <p:strVal val="visible"/>
                                      </p:to>
                                    </p:set>
                                    <p:animEffect filter="fade" transition="in">
                                      <p:cBhvr>
                                        <p:cTn dur="2000"/>
                                        <p:tgtEl>
                                          <p:spTgt spid="1880"/>
                                        </p:tgtEl>
                                      </p:cBhvr>
                                    </p:animEffect>
                                  </p:childTnLst>
                                </p:cTn>
                              </p:par>
                              <p:par>
                                <p:cTn fill="hold" nodeType="withEffect" presetClass="entr" presetID="10" presetSubtype="0">
                                  <p:stCondLst>
                                    <p:cond delay="0"/>
                                  </p:stCondLst>
                                  <p:childTnLst>
                                    <p:set>
                                      <p:cBhvr>
                                        <p:cTn dur="1" fill="hold">
                                          <p:stCondLst>
                                            <p:cond delay="0"/>
                                          </p:stCondLst>
                                        </p:cTn>
                                        <p:tgtEl>
                                          <p:spTgt spid="1814"/>
                                        </p:tgtEl>
                                        <p:attrNameLst>
                                          <p:attrName>style.visibility</p:attrName>
                                        </p:attrNameLst>
                                      </p:cBhvr>
                                      <p:to>
                                        <p:strVal val="visible"/>
                                      </p:to>
                                    </p:set>
                                    <p:animEffect filter="fade" transition="in">
                                      <p:cBhvr>
                                        <p:cTn dur="950"/>
                                        <p:tgtEl>
                                          <p:spTgt spid="1814"/>
                                        </p:tgtEl>
                                      </p:cBhvr>
                                    </p:animEffect>
                                  </p:childTnLst>
                                </p:cTn>
                              </p:par>
                              <p:par>
                                <p:cTn fill="hold" nodeType="withEffect" presetClass="entr" presetID="1" presetSubtype="0">
                                  <p:stCondLst>
                                    <p:cond delay="1350"/>
                                  </p:stCondLst>
                                  <p:childTnLst>
                                    <p:set>
                                      <p:cBhvr>
                                        <p:cTn dur="1" fill="hold">
                                          <p:stCondLst>
                                            <p:cond delay="0"/>
                                          </p:stCondLst>
                                        </p:cTn>
                                        <p:tgtEl>
                                          <p:spTgt spid="1817"/>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1816"/>
                                        </p:tgtEl>
                                        <p:attrNameLst>
                                          <p:attrName>style.visibility</p:attrName>
                                        </p:attrNameLst>
                                      </p:cBhvr>
                                      <p:to>
                                        <p:strVal val="visible"/>
                                      </p:to>
                                    </p:set>
                                    <p:animEffect filter="fade" transition="in">
                                      <p:cBhvr>
                                        <p:cTn dur="760"/>
                                        <p:tgtEl>
                                          <p:spTgt spid="1816"/>
                                        </p:tgtEl>
                                      </p:cBhvr>
                                    </p:animEffect>
                                  </p:childTnLst>
                                </p:cTn>
                              </p:par>
                              <p:par>
                                <p:cTn fill="hold" nodeType="withEffect" presetClass="entr" presetID="1" presetSubtype="0">
                                  <p:stCondLst>
                                    <p:cond delay="1200"/>
                                  </p:stCondLst>
                                  <p:childTnLst>
                                    <p:set>
                                      <p:cBhvr>
                                        <p:cTn dur="1" fill="hold">
                                          <p:stCondLst>
                                            <p:cond delay="0"/>
                                          </p:stCondLst>
                                        </p:cTn>
                                        <p:tgtEl>
                                          <p:spTgt spid="181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rpose and Objectives One Column">
  <p:cSld name="Title and Content">
    <p:spTree>
      <p:nvGrpSpPr>
        <p:cNvPr id="149" name="Shape 149"/>
        <p:cNvGrpSpPr/>
        <p:nvPr/>
      </p:nvGrpSpPr>
      <p:grpSpPr>
        <a:xfrm>
          <a:off x="0" y="0"/>
          <a:ext cx="0" cy="0"/>
          <a:chOff x="0" y="0"/>
          <a:chExt cx="0" cy="0"/>
        </a:xfrm>
      </p:grpSpPr>
      <p:sp>
        <p:nvSpPr>
          <p:cNvPr id="150" name="Google Shape;150;p4"/>
          <p:cNvSpPr/>
          <p:nvPr/>
        </p:nvSpPr>
        <p:spPr>
          <a:xfrm>
            <a:off x="8027978" y="-882496"/>
            <a:ext cx="5350933" cy="3219551"/>
          </a:xfrm>
          <a:custGeom>
            <a:rect b="b" l="l" r="r" t="t"/>
            <a:pathLst>
              <a:path extrusionOk="0" h="3219551" w="5350933">
                <a:moveTo>
                  <a:pt x="382595" y="539595"/>
                </a:moveTo>
                <a:cubicBezTo>
                  <a:pt x="-379405" y="666595"/>
                  <a:pt x="192096" y="712632"/>
                  <a:pt x="430221" y="806295"/>
                </a:cubicBezTo>
                <a:cubicBezTo>
                  <a:pt x="582621" y="957108"/>
                  <a:pt x="1381133" y="1107920"/>
                  <a:pt x="1801820" y="1206345"/>
                </a:cubicBezTo>
                <a:cubicBezTo>
                  <a:pt x="2222507" y="1304770"/>
                  <a:pt x="2667008" y="1269845"/>
                  <a:pt x="2954345" y="1396845"/>
                </a:cubicBezTo>
                <a:cubicBezTo>
                  <a:pt x="3241683" y="1523845"/>
                  <a:pt x="3435358" y="1692120"/>
                  <a:pt x="3525845" y="1968345"/>
                </a:cubicBezTo>
                <a:cubicBezTo>
                  <a:pt x="3616332" y="2244570"/>
                  <a:pt x="3338520" y="2868458"/>
                  <a:pt x="3497270" y="3054195"/>
                </a:cubicBezTo>
                <a:cubicBezTo>
                  <a:pt x="3656020" y="3239932"/>
                  <a:pt x="4238633" y="3295495"/>
                  <a:pt x="4478345" y="3082770"/>
                </a:cubicBezTo>
                <a:cubicBezTo>
                  <a:pt x="4718058" y="2870045"/>
                  <a:pt x="4806957" y="2293783"/>
                  <a:pt x="4935545" y="1777845"/>
                </a:cubicBezTo>
                <a:cubicBezTo>
                  <a:pt x="5064133" y="1261907"/>
                  <a:pt x="5761045" y="250670"/>
                  <a:pt x="5002220" y="44295"/>
                </a:cubicBezTo>
                <a:cubicBezTo>
                  <a:pt x="4243395" y="-162080"/>
                  <a:pt x="1144595" y="412595"/>
                  <a:pt x="382595" y="539595"/>
                </a:cubicBezTo>
                <a:close/>
              </a:path>
            </a:pathLst>
          </a:custGeom>
          <a:solidFill>
            <a:srgbClr val="071B3B">
              <a:alpha val="2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1" name="Google Shape;151;p4"/>
          <p:cNvSpPr/>
          <p:nvPr/>
        </p:nvSpPr>
        <p:spPr>
          <a:xfrm>
            <a:off x="9601652" y="-684040"/>
            <a:ext cx="3590514" cy="2955600"/>
          </a:xfrm>
          <a:custGeom>
            <a:rect b="b" l="l" r="r" t="t"/>
            <a:pathLst>
              <a:path extrusionOk="0" h="2955600" w="3590514">
                <a:moveTo>
                  <a:pt x="1123499" y="36340"/>
                </a:moveTo>
                <a:cubicBezTo>
                  <a:pt x="637724" y="87140"/>
                  <a:pt x="88449" y="463378"/>
                  <a:pt x="9074" y="655465"/>
                </a:cubicBezTo>
                <a:cubicBezTo>
                  <a:pt x="-70301" y="847552"/>
                  <a:pt x="390074" y="1038053"/>
                  <a:pt x="647249" y="1188865"/>
                </a:cubicBezTo>
                <a:cubicBezTo>
                  <a:pt x="904424" y="1339677"/>
                  <a:pt x="1321937" y="1320628"/>
                  <a:pt x="1552124" y="1560340"/>
                </a:cubicBezTo>
                <a:cubicBezTo>
                  <a:pt x="1782311" y="1800052"/>
                  <a:pt x="1736274" y="2422353"/>
                  <a:pt x="2028374" y="2627140"/>
                </a:cubicBezTo>
                <a:cubicBezTo>
                  <a:pt x="2320474" y="2831927"/>
                  <a:pt x="3071362" y="3155777"/>
                  <a:pt x="3304724" y="2789065"/>
                </a:cubicBezTo>
                <a:cubicBezTo>
                  <a:pt x="3538086" y="2422353"/>
                  <a:pt x="3746049" y="934865"/>
                  <a:pt x="3428549" y="426865"/>
                </a:cubicBezTo>
                <a:cubicBezTo>
                  <a:pt x="3107874" y="-90660"/>
                  <a:pt x="1609274" y="-14460"/>
                  <a:pt x="1123499" y="36340"/>
                </a:cubicBezTo>
                <a:close/>
              </a:path>
            </a:pathLst>
          </a:custGeom>
          <a:solidFill>
            <a:srgbClr val="250167">
              <a:alpha val="30588"/>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2" name="Google Shape;152;p4"/>
          <p:cNvSpPr/>
          <p:nvPr/>
        </p:nvSpPr>
        <p:spPr>
          <a:xfrm>
            <a:off x="9896868" y="-180446"/>
            <a:ext cx="3380662" cy="2563740"/>
          </a:xfrm>
          <a:custGeom>
            <a:rect b="b" l="l" r="r" t="t"/>
            <a:pathLst>
              <a:path extrusionOk="0" h="2563740" w="3380662">
                <a:moveTo>
                  <a:pt x="504432" y="66147"/>
                </a:moveTo>
                <a:cubicBezTo>
                  <a:pt x="-11505" y="61385"/>
                  <a:pt x="-19443" y="113772"/>
                  <a:pt x="9132" y="199497"/>
                </a:cubicBezTo>
                <a:cubicBezTo>
                  <a:pt x="37707" y="285222"/>
                  <a:pt x="509195" y="386822"/>
                  <a:pt x="675882" y="580497"/>
                </a:cubicBezTo>
                <a:cubicBezTo>
                  <a:pt x="842570" y="774172"/>
                  <a:pt x="820345" y="1196447"/>
                  <a:pt x="1009257" y="1361547"/>
                </a:cubicBezTo>
                <a:cubicBezTo>
                  <a:pt x="1198169" y="1526647"/>
                  <a:pt x="1590282" y="1409172"/>
                  <a:pt x="1809357" y="1571097"/>
                </a:cubicBezTo>
                <a:cubicBezTo>
                  <a:pt x="2028432" y="1733022"/>
                  <a:pt x="1977632" y="2147361"/>
                  <a:pt x="2323707" y="2333098"/>
                </a:cubicBezTo>
                <a:cubicBezTo>
                  <a:pt x="2669782" y="2518835"/>
                  <a:pt x="3092057" y="2693460"/>
                  <a:pt x="3219057" y="2428347"/>
                </a:cubicBezTo>
                <a:cubicBezTo>
                  <a:pt x="3346057" y="2163234"/>
                  <a:pt x="3557195" y="621772"/>
                  <a:pt x="3104757" y="228072"/>
                </a:cubicBezTo>
                <a:cubicBezTo>
                  <a:pt x="2652319" y="-165628"/>
                  <a:pt x="1020369" y="70909"/>
                  <a:pt x="504432" y="66147"/>
                </a:cubicBezTo>
                <a:close/>
              </a:path>
            </a:pathLst>
          </a:custGeom>
          <a:solidFill>
            <a:srgbClr val="3C1373">
              <a:alpha val="30588"/>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3" name="Google Shape;153;p4"/>
          <p:cNvSpPr/>
          <p:nvPr/>
        </p:nvSpPr>
        <p:spPr>
          <a:xfrm>
            <a:off x="-1938407" y="3426134"/>
            <a:ext cx="4847977" cy="4717657"/>
          </a:xfrm>
          <a:custGeom>
            <a:rect b="b" l="l" r="r" t="t"/>
            <a:pathLst>
              <a:path extrusionOk="0" h="4717657" w="4847977">
                <a:moveTo>
                  <a:pt x="290582" y="755341"/>
                </a:moveTo>
                <a:cubicBezTo>
                  <a:pt x="536644" y="63191"/>
                  <a:pt x="1533595" y="-73334"/>
                  <a:pt x="1909832" y="31441"/>
                </a:cubicBezTo>
                <a:cubicBezTo>
                  <a:pt x="2286069" y="136216"/>
                  <a:pt x="2279720" y="1074429"/>
                  <a:pt x="2548007" y="1383991"/>
                </a:cubicBezTo>
                <a:cubicBezTo>
                  <a:pt x="2816294" y="1693553"/>
                  <a:pt x="3211582" y="1645929"/>
                  <a:pt x="3519557" y="1888816"/>
                </a:cubicBezTo>
                <a:cubicBezTo>
                  <a:pt x="3827532" y="2131703"/>
                  <a:pt x="4222820" y="2393641"/>
                  <a:pt x="4395857" y="2841316"/>
                </a:cubicBezTo>
                <a:cubicBezTo>
                  <a:pt x="4568895" y="3288991"/>
                  <a:pt x="5218182" y="4351029"/>
                  <a:pt x="4557782" y="4574866"/>
                </a:cubicBezTo>
                <a:cubicBezTo>
                  <a:pt x="3897382" y="4798704"/>
                  <a:pt x="1144657" y="4820929"/>
                  <a:pt x="433457" y="4184341"/>
                </a:cubicBezTo>
                <a:cubicBezTo>
                  <a:pt x="-277743" y="3547754"/>
                  <a:pt x="44520" y="1447491"/>
                  <a:pt x="290582" y="755341"/>
                </a:cubicBezTo>
                <a:close/>
              </a:path>
            </a:pathLst>
          </a:custGeom>
          <a:solidFill>
            <a:srgbClr val="071B3B">
              <a:alpha val="2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4" name="Google Shape;154;p4"/>
          <p:cNvSpPr/>
          <p:nvPr/>
        </p:nvSpPr>
        <p:spPr>
          <a:xfrm rot="1974904">
            <a:off x="-1785594" y="4215622"/>
            <a:ext cx="5296077" cy="2853500"/>
          </a:xfrm>
          <a:custGeom>
            <a:rect b="b" l="l" r="r" t="t"/>
            <a:pathLst>
              <a:path extrusionOk="0" h="2853500" w="5296077">
                <a:moveTo>
                  <a:pt x="807796" y="2271947"/>
                </a:moveTo>
                <a:cubicBezTo>
                  <a:pt x="213851" y="1996099"/>
                  <a:pt x="-39397" y="1566164"/>
                  <a:pt x="4936" y="1187590"/>
                </a:cubicBezTo>
                <a:cubicBezTo>
                  <a:pt x="49269" y="809016"/>
                  <a:pt x="804281" y="25862"/>
                  <a:pt x="1073795" y="502"/>
                </a:cubicBezTo>
                <a:cubicBezTo>
                  <a:pt x="1343309" y="-24858"/>
                  <a:pt x="1288012" y="918282"/>
                  <a:pt x="1622020" y="1035431"/>
                </a:cubicBezTo>
                <a:cubicBezTo>
                  <a:pt x="1956028" y="1152580"/>
                  <a:pt x="2705675" y="674370"/>
                  <a:pt x="3077842" y="703397"/>
                </a:cubicBezTo>
                <a:cubicBezTo>
                  <a:pt x="3450009" y="732424"/>
                  <a:pt x="3572320" y="1124325"/>
                  <a:pt x="3855021" y="1209591"/>
                </a:cubicBezTo>
                <a:cubicBezTo>
                  <a:pt x="4137722" y="1294857"/>
                  <a:pt x="4473803" y="1129510"/>
                  <a:pt x="4774051" y="1214995"/>
                </a:cubicBezTo>
                <a:cubicBezTo>
                  <a:pt x="5074299" y="1300480"/>
                  <a:pt x="5439305" y="1892066"/>
                  <a:pt x="5238397" y="2163347"/>
                </a:cubicBezTo>
                <a:cubicBezTo>
                  <a:pt x="5037489" y="2434628"/>
                  <a:pt x="4562380" y="2763306"/>
                  <a:pt x="3568605" y="2842681"/>
                </a:cubicBezTo>
                <a:cubicBezTo>
                  <a:pt x="2574830" y="2922056"/>
                  <a:pt x="1401741" y="2547795"/>
                  <a:pt x="807796" y="2271947"/>
                </a:cubicBezTo>
                <a:close/>
              </a:path>
            </a:pathLst>
          </a:custGeom>
          <a:solidFill>
            <a:srgbClr val="250167">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55" name="Google Shape;155;p4"/>
          <p:cNvSpPr/>
          <p:nvPr/>
        </p:nvSpPr>
        <p:spPr>
          <a:xfrm flipH="1" rot="6014054">
            <a:off x="-1535195" y="3586949"/>
            <a:ext cx="4077397" cy="4667460"/>
          </a:xfrm>
          <a:custGeom>
            <a:rect b="b" l="l" r="r" t="t"/>
            <a:pathLst>
              <a:path extrusionOk="0" h="4667460" w="4077397">
                <a:moveTo>
                  <a:pt x="503713" y="361794"/>
                </a:moveTo>
                <a:cubicBezTo>
                  <a:pt x="767238" y="-236693"/>
                  <a:pt x="1314926" y="52232"/>
                  <a:pt x="1608613" y="209394"/>
                </a:cubicBezTo>
                <a:cubicBezTo>
                  <a:pt x="1902300" y="366556"/>
                  <a:pt x="1988474" y="1039934"/>
                  <a:pt x="2265838" y="1304769"/>
                </a:cubicBezTo>
                <a:cubicBezTo>
                  <a:pt x="2543202" y="1569604"/>
                  <a:pt x="3094729" y="1562722"/>
                  <a:pt x="3272795" y="1798407"/>
                </a:cubicBezTo>
                <a:cubicBezTo>
                  <a:pt x="3450861" y="2034092"/>
                  <a:pt x="3214669" y="2522623"/>
                  <a:pt x="3334234" y="2718879"/>
                </a:cubicBezTo>
                <a:cubicBezTo>
                  <a:pt x="3453799" y="2915135"/>
                  <a:pt x="4169270" y="2984938"/>
                  <a:pt x="4067525" y="3512571"/>
                </a:cubicBezTo>
                <a:cubicBezTo>
                  <a:pt x="3965780" y="4040204"/>
                  <a:pt x="1976414" y="4502619"/>
                  <a:pt x="1265404" y="4634114"/>
                </a:cubicBezTo>
                <a:cubicBezTo>
                  <a:pt x="554394" y="4765609"/>
                  <a:pt x="154411" y="4512372"/>
                  <a:pt x="27463" y="3800319"/>
                </a:cubicBezTo>
                <a:cubicBezTo>
                  <a:pt x="-99485" y="3088266"/>
                  <a:pt x="240188" y="960281"/>
                  <a:pt x="503713" y="361794"/>
                </a:cubicBezTo>
                <a:close/>
              </a:path>
            </a:pathLst>
          </a:custGeom>
          <a:solidFill>
            <a:srgbClr val="3C1373">
              <a:alpha val="3019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156" name="Google Shape;156;p4"/>
          <p:cNvPicPr preferRelativeResize="0"/>
          <p:nvPr/>
        </p:nvPicPr>
        <p:blipFill rotWithShape="1">
          <a:blip r:embed="rId2">
            <a:alphaModFix/>
          </a:blip>
          <a:srcRect b="0" l="0" r="0" t="0"/>
          <a:stretch/>
        </p:blipFill>
        <p:spPr>
          <a:xfrm>
            <a:off x="-1750924" y="5172455"/>
            <a:ext cx="3501847" cy="3501847"/>
          </a:xfrm>
          <a:prstGeom prst="rect">
            <a:avLst/>
          </a:prstGeom>
          <a:noFill/>
          <a:ln>
            <a:noFill/>
          </a:ln>
        </p:spPr>
      </p:pic>
      <p:pic>
        <p:nvPicPr>
          <p:cNvPr descr="Icon&#10;&#10;Description automatically generated" id="157" name="Google Shape;157;p4"/>
          <p:cNvPicPr preferRelativeResize="0"/>
          <p:nvPr/>
        </p:nvPicPr>
        <p:blipFill rotWithShape="1">
          <a:blip r:embed="rId3">
            <a:alphaModFix/>
          </a:blip>
          <a:srcRect b="0" l="0" r="0" t="0"/>
          <a:stretch/>
        </p:blipFill>
        <p:spPr>
          <a:xfrm rot="-9000846">
            <a:off x="10805395" y="-190377"/>
            <a:ext cx="527846" cy="527846"/>
          </a:xfrm>
          <a:prstGeom prst="rect">
            <a:avLst/>
          </a:prstGeom>
          <a:noFill/>
          <a:ln>
            <a:noFill/>
          </a:ln>
        </p:spPr>
      </p:pic>
      <p:sp>
        <p:nvSpPr>
          <p:cNvPr id="158" name="Google Shape;158;p4"/>
          <p:cNvSpPr/>
          <p:nvPr/>
        </p:nvSpPr>
        <p:spPr>
          <a:xfrm>
            <a:off x="-73993" y="5157384"/>
            <a:ext cx="1771327" cy="963380"/>
          </a:xfrm>
          <a:custGeom>
            <a:rect b="b" l="l" r="r" t="t"/>
            <a:pathLst>
              <a:path extrusionOk="0" h="963380" w="1771327">
                <a:moveTo>
                  <a:pt x="186" y="23497"/>
                </a:moveTo>
                <a:cubicBezTo>
                  <a:pt x="-9982" y="25570"/>
                  <a:pt x="401381" y="-5088"/>
                  <a:pt x="578085" y="24217"/>
                </a:cubicBezTo>
                <a:cubicBezTo>
                  <a:pt x="754789" y="53522"/>
                  <a:pt x="906058" y="104888"/>
                  <a:pt x="1060412" y="199325"/>
                </a:cubicBezTo>
                <a:cubicBezTo>
                  <a:pt x="1214766" y="293762"/>
                  <a:pt x="1332232" y="412689"/>
                  <a:pt x="1428009" y="540031"/>
                </a:cubicBezTo>
                <a:cubicBezTo>
                  <a:pt x="1523786" y="667373"/>
                  <a:pt x="1550503" y="675865"/>
                  <a:pt x="1635076" y="963380"/>
                </a:cubicBezTo>
                <a:lnTo>
                  <a:pt x="1771327" y="922825"/>
                </a:lnTo>
                <a:cubicBezTo>
                  <a:pt x="1642054" y="592407"/>
                  <a:pt x="1388114" y="316736"/>
                  <a:pt x="1205270" y="211787"/>
                </a:cubicBezTo>
                <a:cubicBezTo>
                  <a:pt x="1022426" y="106838"/>
                  <a:pt x="839938" y="43159"/>
                  <a:pt x="639091" y="11777"/>
                </a:cubicBezTo>
                <a:cubicBezTo>
                  <a:pt x="438244" y="-19605"/>
                  <a:pt x="10354" y="21424"/>
                  <a:pt x="186" y="23497"/>
                </a:cubicBezTo>
                <a:close/>
              </a:path>
            </a:pathLst>
          </a:custGeom>
          <a:solidFill>
            <a:srgbClr val="7D2A99"/>
          </a:solidFill>
          <a:ln cap="flat" cmpd="sng" w="12700">
            <a:solidFill>
              <a:srgbClr val="7D2A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159" name="Google Shape;159;p4"/>
          <p:cNvPicPr preferRelativeResize="0"/>
          <p:nvPr/>
        </p:nvPicPr>
        <p:blipFill rotWithShape="1">
          <a:blip r:embed="rId4">
            <a:alphaModFix/>
          </a:blip>
          <a:srcRect b="0" l="0" r="0" t="0"/>
          <a:stretch/>
        </p:blipFill>
        <p:spPr>
          <a:xfrm rot="10800000">
            <a:off x="11299647" y="-892353"/>
            <a:ext cx="1784705" cy="1784705"/>
          </a:xfrm>
          <a:prstGeom prst="rect">
            <a:avLst/>
          </a:prstGeom>
          <a:noFill/>
          <a:ln>
            <a:noFill/>
          </a:ln>
        </p:spPr>
      </p:pic>
      <p:sp>
        <p:nvSpPr>
          <p:cNvPr id="160" name="Google Shape;160;p4"/>
          <p:cNvSpPr/>
          <p:nvPr/>
        </p:nvSpPr>
        <p:spPr>
          <a:xfrm rot="10800000">
            <a:off x="11084558" y="288512"/>
            <a:ext cx="1164433" cy="519993"/>
          </a:xfrm>
          <a:custGeom>
            <a:rect b="b" l="l" r="r" t="t"/>
            <a:pathLst>
              <a:path extrusionOk="0" h="963380" w="1771327">
                <a:moveTo>
                  <a:pt x="186" y="23497"/>
                </a:moveTo>
                <a:cubicBezTo>
                  <a:pt x="-9982" y="25570"/>
                  <a:pt x="401381" y="-5088"/>
                  <a:pt x="578085" y="24217"/>
                </a:cubicBezTo>
                <a:cubicBezTo>
                  <a:pt x="754789" y="53522"/>
                  <a:pt x="906058" y="104888"/>
                  <a:pt x="1060412" y="199325"/>
                </a:cubicBezTo>
                <a:cubicBezTo>
                  <a:pt x="1214766" y="293762"/>
                  <a:pt x="1332232" y="412689"/>
                  <a:pt x="1428009" y="540031"/>
                </a:cubicBezTo>
                <a:cubicBezTo>
                  <a:pt x="1523786" y="667373"/>
                  <a:pt x="1550503" y="675865"/>
                  <a:pt x="1635076" y="963380"/>
                </a:cubicBezTo>
                <a:lnTo>
                  <a:pt x="1771327" y="922825"/>
                </a:lnTo>
                <a:cubicBezTo>
                  <a:pt x="1642054" y="592407"/>
                  <a:pt x="1388114" y="316736"/>
                  <a:pt x="1205270" y="211787"/>
                </a:cubicBezTo>
                <a:cubicBezTo>
                  <a:pt x="1022426" y="106838"/>
                  <a:pt x="839938" y="43159"/>
                  <a:pt x="639091" y="11777"/>
                </a:cubicBezTo>
                <a:cubicBezTo>
                  <a:pt x="438244" y="-19605"/>
                  <a:pt x="10354" y="21424"/>
                  <a:pt x="186" y="23497"/>
                </a:cubicBezTo>
                <a:close/>
              </a:path>
            </a:pathLst>
          </a:custGeom>
          <a:solidFill>
            <a:srgbClr val="7D2A99"/>
          </a:solidFill>
          <a:ln cap="flat" cmpd="sng" w="12700">
            <a:solidFill>
              <a:srgbClr val="7D2A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161" name="Google Shape;161;p4"/>
          <p:cNvPicPr preferRelativeResize="0"/>
          <p:nvPr/>
        </p:nvPicPr>
        <p:blipFill rotWithShape="1">
          <a:blip r:embed="rId3">
            <a:alphaModFix/>
          </a:blip>
          <a:srcRect b="0" l="0" r="0" t="0"/>
          <a:stretch/>
        </p:blipFill>
        <p:spPr>
          <a:xfrm rot="1800000">
            <a:off x="1289150" y="6038360"/>
            <a:ext cx="923544" cy="923544"/>
          </a:xfrm>
          <a:prstGeom prst="rect">
            <a:avLst/>
          </a:prstGeom>
          <a:noFill/>
          <a:ln>
            <a:noFill/>
          </a:ln>
        </p:spPr>
      </p:pic>
      <p:sp>
        <p:nvSpPr>
          <p:cNvPr id="162" name="Google Shape;162;p4"/>
          <p:cNvSpPr txBox="1"/>
          <p:nvPr>
            <p:ph type="title"/>
          </p:nvPr>
        </p:nvSpPr>
        <p:spPr>
          <a:xfrm>
            <a:off x="702520" y="223754"/>
            <a:ext cx="10382038"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800"/>
              <a:buNone/>
              <a:defRPr b="1" sz="4800">
                <a:solidFill>
                  <a:schemeClr val="lt1"/>
                </a:solidFill>
              </a:defRPr>
            </a:lvl1pPr>
            <a:lvl2pPr lvl="1">
              <a:spcBef>
                <a:spcPts val="0"/>
              </a:spcBef>
              <a:spcAft>
                <a:spcPts val="0"/>
              </a:spcAft>
              <a:buClr>
                <a:schemeClr val="lt1"/>
              </a:buClr>
              <a:buSzPts val="1400"/>
              <a:buFont typeface="Calibri"/>
              <a:buNone/>
              <a:defRPr b="1">
                <a:solidFill>
                  <a:schemeClr val="lt1"/>
                </a:solidFill>
                <a:latin typeface="Calibri"/>
                <a:ea typeface="Calibri"/>
                <a:cs typeface="Calibri"/>
                <a:sym typeface="Calibri"/>
              </a:defRPr>
            </a:lvl2pPr>
            <a:lvl3pPr lvl="2">
              <a:spcBef>
                <a:spcPts val="0"/>
              </a:spcBef>
              <a:spcAft>
                <a:spcPts val="0"/>
              </a:spcAft>
              <a:buClr>
                <a:schemeClr val="lt1"/>
              </a:buClr>
              <a:buSzPts val="1400"/>
              <a:buFont typeface="Calibri"/>
              <a:buNone/>
              <a:defRPr b="1">
                <a:solidFill>
                  <a:schemeClr val="lt1"/>
                </a:solidFill>
                <a:latin typeface="Calibri"/>
                <a:ea typeface="Calibri"/>
                <a:cs typeface="Calibri"/>
                <a:sym typeface="Calibri"/>
              </a:defRPr>
            </a:lvl3pPr>
            <a:lvl4pPr lvl="3">
              <a:spcBef>
                <a:spcPts val="0"/>
              </a:spcBef>
              <a:spcAft>
                <a:spcPts val="0"/>
              </a:spcAft>
              <a:buClr>
                <a:schemeClr val="lt1"/>
              </a:buClr>
              <a:buSzPts val="1400"/>
              <a:buFont typeface="Calibri"/>
              <a:buNone/>
              <a:defRPr b="1">
                <a:solidFill>
                  <a:schemeClr val="lt1"/>
                </a:solidFill>
                <a:latin typeface="Calibri"/>
                <a:ea typeface="Calibri"/>
                <a:cs typeface="Calibri"/>
                <a:sym typeface="Calibri"/>
              </a:defRPr>
            </a:lvl4pPr>
            <a:lvl5pPr lvl="4">
              <a:spcBef>
                <a:spcPts val="0"/>
              </a:spcBef>
              <a:spcAft>
                <a:spcPts val="0"/>
              </a:spcAft>
              <a:buClr>
                <a:schemeClr val="lt1"/>
              </a:buClr>
              <a:buSzPts val="1400"/>
              <a:buFont typeface="Calibri"/>
              <a:buNone/>
              <a:defRPr b="1">
                <a:solidFill>
                  <a:schemeClr val="lt1"/>
                </a:solidFill>
                <a:latin typeface="Calibri"/>
                <a:ea typeface="Calibri"/>
                <a:cs typeface="Calibri"/>
                <a:sym typeface="Calibri"/>
              </a:defRPr>
            </a:lvl5pPr>
            <a:lvl6pPr lvl="5">
              <a:spcBef>
                <a:spcPts val="0"/>
              </a:spcBef>
              <a:spcAft>
                <a:spcPts val="0"/>
              </a:spcAft>
              <a:buClr>
                <a:schemeClr val="lt1"/>
              </a:buClr>
              <a:buSzPts val="1400"/>
              <a:buFont typeface="Calibri"/>
              <a:buNone/>
              <a:defRPr b="1">
                <a:solidFill>
                  <a:schemeClr val="lt1"/>
                </a:solidFill>
                <a:latin typeface="Calibri"/>
                <a:ea typeface="Calibri"/>
                <a:cs typeface="Calibri"/>
                <a:sym typeface="Calibri"/>
              </a:defRPr>
            </a:lvl6pPr>
            <a:lvl7pPr lvl="6">
              <a:spcBef>
                <a:spcPts val="0"/>
              </a:spcBef>
              <a:spcAft>
                <a:spcPts val="0"/>
              </a:spcAft>
              <a:buClr>
                <a:schemeClr val="lt1"/>
              </a:buClr>
              <a:buSzPts val="1400"/>
              <a:buFont typeface="Calibri"/>
              <a:buNone/>
              <a:defRPr b="1">
                <a:solidFill>
                  <a:schemeClr val="lt1"/>
                </a:solidFill>
                <a:latin typeface="Calibri"/>
                <a:ea typeface="Calibri"/>
                <a:cs typeface="Calibri"/>
                <a:sym typeface="Calibri"/>
              </a:defRPr>
            </a:lvl7pPr>
            <a:lvl8pPr lvl="7">
              <a:spcBef>
                <a:spcPts val="0"/>
              </a:spcBef>
              <a:spcAft>
                <a:spcPts val="0"/>
              </a:spcAft>
              <a:buClr>
                <a:schemeClr val="lt1"/>
              </a:buClr>
              <a:buSzPts val="1400"/>
              <a:buFont typeface="Calibri"/>
              <a:buNone/>
              <a:defRPr b="1">
                <a:solidFill>
                  <a:schemeClr val="lt1"/>
                </a:solidFill>
                <a:latin typeface="Calibri"/>
                <a:ea typeface="Calibri"/>
                <a:cs typeface="Calibri"/>
                <a:sym typeface="Calibri"/>
              </a:defRPr>
            </a:lvl8pPr>
            <a:lvl9pPr lvl="8">
              <a:spcBef>
                <a:spcPts val="0"/>
              </a:spcBef>
              <a:spcAft>
                <a:spcPts val="0"/>
              </a:spcAft>
              <a:buClr>
                <a:schemeClr val="lt1"/>
              </a:buClr>
              <a:buSzPts val="1400"/>
              <a:buFont typeface="Calibri"/>
              <a:buNone/>
              <a:defRPr b="1">
                <a:solidFill>
                  <a:schemeClr val="lt1"/>
                </a:solidFill>
                <a:latin typeface="Calibri"/>
                <a:ea typeface="Calibri"/>
                <a:cs typeface="Calibri"/>
                <a:sym typeface="Calibri"/>
              </a:defRPr>
            </a:lvl9pPr>
          </a:lstStyle>
          <a:p/>
        </p:txBody>
      </p:sp>
      <p:sp>
        <p:nvSpPr>
          <p:cNvPr id="163" name="Google Shape;163;p4"/>
          <p:cNvSpPr txBox="1"/>
          <p:nvPr>
            <p:ph idx="1" type="body"/>
          </p:nvPr>
        </p:nvSpPr>
        <p:spPr>
          <a:xfrm>
            <a:off x="1120129" y="1549318"/>
            <a:ext cx="9964429" cy="4432382"/>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lt1"/>
              </a:buClr>
              <a:buSzPts val="3200"/>
              <a:buChar char="•"/>
              <a:defRPr b="1" sz="3200">
                <a:solidFill>
                  <a:schemeClr val="lt1"/>
                </a:solidFill>
                <a:latin typeface="Calibri"/>
                <a:ea typeface="Calibri"/>
                <a:cs typeface="Calibri"/>
                <a:sym typeface="Calibri"/>
              </a:defRPr>
            </a:lvl1pPr>
            <a:lvl2pPr indent="-406400" lvl="1" marL="914400" algn="l">
              <a:lnSpc>
                <a:spcPct val="90000"/>
              </a:lnSpc>
              <a:spcBef>
                <a:spcPts val="500"/>
              </a:spcBef>
              <a:spcAft>
                <a:spcPts val="0"/>
              </a:spcAft>
              <a:buClr>
                <a:schemeClr val="lt1"/>
              </a:buClr>
              <a:buSzPts val="2800"/>
              <a:buChar char="•"/>
              <a:defRPr b="1" sz="2800">
                <a:solidFill>
                  <a:schemeClr val="lt1"/>
                </a:solidFill>
                <a:latin typeface="Calibri"/>
                <a:ea typeface="Calibri"/>
                <a:cs typeface="Calibri"/>
                <a:sym typeface="Calibri"/>
              </a:defRPr>
            </a:lvl2pPr>
            <a:lvl3pPr indent="-381000" lvl="2" marL="1371600" algn="l">
              <a:lnSpc>
                <a:spcPct val="90000"/>
              </a:lnSpc>
              <a:spcBef>
                <a:spcPts val="500"/>
              </a:spcBef>
              <a:spcAft>
                <a:spcPts val="0"/>
              </a:spcAft>
              <a:buClr>
                <a:schemeClr val="lt1"/>
              </a:buClr>
              <a:buSzPts val="2400"/>
              <a:buChar char="•"/>
              <a:defRPr b="1" sz="2400">
                <a:solidFill>
                  <a:schemeClr val="lt1"/>
                </a:solidFill>
                <a:latin typeface="Calibri"/>
                <a:ea typeface="Calibri"/>
                <a:cs typeface="Calibri"/>
                <a:sym typeface="Calibri"/>
              </a:defRPr>
            </a:lvl3pPr>
            <a:lvl4pPr indent="-355600" lvl="3" marL="1828800" algn="l">
              <a:lnSpc>
                <a:spcPct val="90000"/>
              </a:lnSpc>
              <a:spcBef>
                <a:spcPts val="500"/>
              </a:spcBef>
              <a:spcAft>
                <a:spcPts val="0"/>
              </a:spcAft>
              <a:buClr>
                <a:schemeClr val="lt1"/>
              </a:buClr>
              <a:buSzPts val="2000"/>
              <a:buChar char="•"/>
              <a:defRPr b="1" sz="2000">
                <a:solidFill>
                  <a:schemeClr val="lt1"/>
                </a:solidFill>
                <a:latin typeface="Calibri"/>
                <a:ea typeface="Calibri"/>
                <a:cs typeface="Calibri"/>
                <a:sym typeface="Calibri"/>
              </a:defRPr>
            </a:lvl4pPr>
            <a:lvl5pPr indent="-355600" lvl="4" marL="2286000" algn="l">
              <a:lnSpc>
                <a:spcPct val="90000"/>
              </a:lnSpc>
              <a:spcBef>
                <a:spcPts val="500"/>
              </a:spcBef>
              <a:spcAft>
                <a:spcPts val="0"/>
              </a:spcAft>
              <a:buClr>
                <a:schemeClr val="lt1"/>
              </a:buClr>
              <a:buSzPts val="2000"/>
              <a:buChar char="•"/>
              <a:defRPr b="1" sz="2000">
                <a:solidFill>
                  <a:schemeClr val="lt1"/>
                </a:solidFill>
                <a:latin typeface="Calibri"/>
                <a:ea typeface="Calibri"/>
                <a:cs typeface="Calibri"/>
                <a:sym typeface="Calibri"/>
              </a:defRPr>
            </a:lvl5pPr>
            <a:lvl6pPr indent="-355600" lvl="5" marL="2743200" algn="l">
              <a:lnSpc>
                <a:spcPct val="90000"/>
              </a:lnSpc>
              <a:spcBef>
                <a:spcPts val="500"/>
              </a:spcBef>
              <a:spcAft>
                <a:spcPts val="0"/>
              </a:spcAft>
              <a:buClr>
                <a:schemeClr val="lt1"/>
              </a:buClr>
              <a:buSzPts val="2000"/>
              <a:buChar char="•"/>
              <a:defRPr sz="2000">
                <a:solidFill>
                  <a:schemeClr val="lt1"/>
                </a:solidFill>
              </a:defRPr>
            </a:lvl6pPr>
            <a:lvl7pPr indent="-355600" lvl="6" marL="3200400" algn="l">
              <a:lnSpc>
                <a:spcPct val="90000"/>
              </a:lnSpc>
              <a:spcBef>
                <a:spcPts val="500"/>
              </a:spcBef>
              <a:spcAft>
                <a:spcPts val="0"/>
              </a:spcAft>
              <a:buClr>
                <a:schemeClr val="lt1"/>
              </a:buClr>
              <a:buSzPts val="2000"/>
              <a:buChar char="•"/>
              <a:defRPr sz="2000">
                <a:solidFill>
                  <a:schemeClr val="lt1"/>
                </a:solidFill>
              </a:defRPr>
            </a:lvl7pPr>
            <a:lvl8pPr indent="-355600" lvl="7" marL="3657600" algn="l">
              <a:lnSpc>
                <a:spcPct val="90000"/>
              </a:lnSpc>
              <a:spcBef>
                <a:spcPts val="500"/>
              </a:spcBef>
              <a:spcAft>
                <a:spcPts val="0"/>
              </a:spcAft>
              <a:buClr>
                <a:schemeClr val="lt1"/>
              </a:buClr>
              <a:buSzPts val="2000"/>
              <a:buChar char="•"/>
              <a:defRPr sz="2000">
                <a:solidFill>
                  <a:schemeClr val="lt1"/>
                </a:solidFill>
              </a:defRPr>
            </a:lvl8pPr>
            <a:lvl9pPr indent="-355600" lvl="8" marL="4114800" algn="l">
              <a:lnSpc>
                <a:spcPct val="90000"/>
              </a:lnSpc>
              <a:spcBef>
                <a:spcPts val="500"/>
              </a:spcBef>
              <a:spcAft>
                <a:spcPts val="0"/>
              </a:spcAft>
              <a:buClr>
                <a:schemeClr val="lt1"/>
              </a:buClr>
              <a:buSzPts val="2000"/>
              <a:buChar char="•"/>
              <a:defRPr sz="2000">
                <a:solidFill>
                  <a:schemeClr val="lt1"/>
                </a:solidFill>
              </a:defRPr>
            </a:lvl9pPr>
          </a:lstStyle>
          <a:p/>
        </p:txBody>
      </p:sp>
      <p:sp>
        <p:nvSpPr>
          <p:cNvPr id="164" name="Google Shape;164;p4"/>
          <p:cNvSpPr/>
          <p:nvPr/>
        </p:nvSpPr>
        <p:spPr>
          <a:xfrm>
            <a:off x="351282" y="4693415"/>
            <a:ext cx="216939" cy="216939"/>
          </a:xfrm>
          <a:prstGeom prst="star4">
            <a:avLst>
              <a:gd fmla="val 12500" name="adj"/>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5" name="Google Shape;165;p4"/>
          <p:cNvSpPr/>
          <p:nvPr/>
        </p:nvSpPr>
        <p:spPr>
          <a:xfrm>
            <a:off x="11558304" y="1323093"/>
            <a:ext cx="216939" cy="216939"/>
          </a:xfrm>
          <a:prstGeom prst="star4">
            <a:avLst>
              <a:gd fmla="val 12500" name="adj"/>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6" name="Google Shape;166;p4"/>
          <p:cNvSpPr/>
          <p:nvPr/>
        </p:nvSpPr>
        <p:spPr>
          <a:xfrm>
            <a:off x="9726154" y="144020"/>
            <a:ext cx="159465" cy="159465"/>
          </a:xfrm>
          <a:prstGeom prst="star4">
            <a:avLst>
              <a:gd fmla="val 12500" name="adj"/>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7" name="Google Shape;167;p4"/>
          <p:cNvSpPr/>
          <p:nvPr/>
        </p:nvSpPr>
        <p:spPr>
          <a:xfrm>
            <a:off x="194243" y="4014195"/>
            <a:ext cx="159465" cy="159465"/>
          </a:xfrm>
          <a:prstGeom prst="star4">
            <a:avLst>
              <a:gd fmla="val 12500" name="adj"/>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8" name="Google Shape;168;p4"/>
          <p:cNvSpPr/>
          <p:nvPr/>
        </p:nvSpPr>
        <p:spPr>
          <a:xfrm>
            <a:off x="2551570" y="6501581"/>
            <a:ext cx="159465" cy="159465"/>
          </a:xfrm>
          <a:prstGeom prst="star4">
            <a:avLst>
              <a:gd fmla="val 12500" name="adj"/>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69" name="Google Shape;169;p4"/>
          <p:cNvSpPr/>
          <p:nvPr/>
        </p:nvSpPr>
        <p:spPr>
          <a:xfrm>
            <a:off x="11366899" y="5692997"/>
            <a:ext cx="159465" cy="159465"/>
          </a:xfrm>
          <a:prstGeom prst="star4">
            <a:avLst>
              <a:gd fmla="val 12500" name="adj"/>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0" name="Google Shape;170;p4"/>
          <p:cNvSpPr/>
          <p:nvPr/>
        </p:nvSpPr>
        <p:spPr>
          <a:xfrm>
            <a:off x="10455497" y="6479240"/>
            <a:ext cx="159465" cy="159465"/>
          </a:xfrm>
          <a:prstGeom prst="star4">
            <a:avLst>
              <a:gd fmla="val 12500" name="adj"/>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1" name="Google Shape;171;p4"/>
          <p:cNvSpPr/>
          <p:nvPr/>
        </p:nvSpPr>
        <p:spPr>
          <a:xfrm>
            <a:off x="234973" y="216916"/>
            <a:ext cx="159465" cy="159465"/>
          </a:xfrm>
          <a:prstGeom prst="star4">
            <a:avLst>
              <a:gd fmla="val 12500" name="adj"/>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2" name="Google Shape;172;p4"/>
          <p:cNvSpPr/>
          <p:nvPr/>
        </p:nvSpPr>
        <p:spPr>
          <a:xfrm>
            <a:off x="125359" y="474315"/>
            <a:ext cx="76161" cy="76161"/>
          </a:xfrm>
          <a:prstGeom prst="ellipse">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3" name="Google Shape;173;p4"/>
          <p:cNvSpPr/>
          <p:nvPr/>
        </p:nvSpPr>
        <p:spPr>
          <a:xfrm>
            <a:off x="2431931" y="6162415"/>
            <a:ext cx="76161" cy="76161"/>
          </a:xfrm>
          <a:prstGeom prst="ellipse">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4" name="Google Shape;174;p4"/>
          <p:cNvSpPr/>
          <p:nvPr/>
        </p:nvSpPr>
        <p:spPr>
          <a:xfrm>
            <a:off x="1456277" y="150570"/>
            <a:ext cx="76161" cy="76161"/>
          </a:xfrm>
          <a:prstGeom prst="ellipse">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5" name="Google Shape;175;p4"/>
          <p:cNvSpPr/>
          <p:nvPr/>
        </p:nvSpPr>
        <p:spPr>
          <a:xfrm>
            <a:off x="11347291" y="867903"/>
            <a:ext cx="76161" cy="76161"/>
          </a:xfrm>
          <a:prstGeom prst="ellipse">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6" name="Google Shape;176;p4"/>
          <p:cNvSpPr/>
          <p:nvPr/>
        </p:nvSpPr>
        <p:spPr>
          <a:xfrm>
            <a:off x="11301916" y="6162414"/>
            <a:ext cx="76161" cy="76161"/>
          </a:xfrm>
          <a:prstGeom prst="ellipse">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7" name="Google Shape;177;p4"/>
          <p:cNvSpPr/>
          <p:nvPr/>
        </p:nvSpPr>
        <p:spPr>
          <a:xfrm>
            <a:off x="11899208" y="6603603"/>
            <a:ext cx="45720" cy="45720"/>
          </a:xfrm>
          <a:prstGeom prst="ellipse">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4"/>
          <p:cNvSpPr/>
          <p:nvPr/>
        </p:nvSpPr>
        <p:spPr>
          <a:xfrm>
            <a:off x="11764529" y="5607199"/>
            <a:ext cx="45720" cy="45720"/>
          </a:xfrm>
          <a:prstGeom prst="ellipse">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9" name="Google Shape;179;p4"/>
          <p:cNvSpPr/>
          <p:nvPr/>
        </p:nvSpPr>
        <p:spPr>
          <a:xfrm>
            <a:off x="10259339" y="6314519"/>
            <a:ext cx="45720" cy="45720"/>
          </a:xfrm>
          <a:prstGeom prst="ellipse">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0" name="Google Shape;180;p4"/>
          <p:cNvSpPr/>
          <p:nvPr/>
        </p:nvSpPr>
        <p:spPr>
          <a:xfrm>
            <a:off x="2863850" y="6238575"/>
            <a:ext cx="45720" cy="45720"/>
          </a:xfrm>
          <a:prstGeom prst="ellipse">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1" name="Google Shape;181;p4"/>
          <p:cNvSpPr/>
          <p:nvPr/>
        </p:nvSpPr>
        <p:spPr>
          <a:xfrm>
            <a:off x="1632534" y="5503196"/>
            <a:ext cx="45720" cy="45720"/>
          </a:xfrm>
          <a:prstGeom prst="ellipse">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2" name="Google Shape;182;p4"/>
          <p:cNvSpPr/>
          <p:nvPr/>
        </p:nvSpPr>
        <p:spPr>
          <a:xfrm>
            <a:off x="573201" y="4496417"/>
            <a:ext cx="45720" cy="45720"/>
          </a:xfrm>
          <a:prstGeom prst="ellipse">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3" name="Google Shape;183;p4"/>
          <p:cNvSpPr/>
          <p:nvPr/>
        </p:nvSpPr>
        <p:spPr>
          <a:xfrm>
            <a:off x="730074" y="5037218"/>
            <a:ext cx="45720" cy="45720"/>
          </a:xfrm>
          <a:prstGeom prst="ellipse">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4" name="Google Shape;184;p4"/>
          <p:cNvSpPr/>
          <p:nvPr/>
        </p:nvSpPr>
        <p:spPr>
          <a:xfrm>
            <a:off x="1138858" y="104850"/>
            <a:ext cx="45720" cy="45720"/>
          </a:xfrm>
          <a:prstGeom prst="ellipse">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 name="Google Shape;185;p4"/>
          <p:cNvSpPr/>
          <p:nvPr/>
        </p:nvSpPr>
        <p:spPr>
          <a:xfrm>
            <a:off x="10010038" y="115010"/>
            <a:ext cx="45720" cy="45720"/>
          </a:xfrm>
          <a:prstGeom prst="ellipse">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6" name="Google Shape;186;p4"/>
          <p:cNvSpPr/>
          <p:nvPr/>
        </p:nvSpPr>
        <p:spPr>
          <a:xfrm>
            <a:off x="11046458" y="1043934"/>
            <a:ext cx="45720" cy="45720"/>
          </a:xfrm>
          <a:prstGeom prst="ellipse">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4"/>
          <p:cNvSpPr/>
          <p:nvPr/>
        </p:nvSpPr>
        <p:spPr>
          <a:xfrm>
            <a:off x="11899859" y="2009134"/>
            <a:ext cx="45720" cy="45720"/>
          </a:xfrm>
          <a:prstGeom prst="ellipse">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8" name="Google Shape;188;p4"/>
          <p:cNvSpPr/>
          <p:nvPr/>
        </p:nvSpPr>
        <p:spPr>
          <a:xfrm>
            <a:off x="10640064" y="280625"/>
            <a:ext cx="45720" cy="45720"/>
          </a:xfrm>
          <a:prstGeom prst="ellipse">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4"/>
          <p:cNvSpPr/>
          <p:nvPr/>
        </p:nvSpPr>
        <p:spPr>
          <a:xfrm>
            <a:off x="625003" y="183915"/>
            <a:ext cx="66001" cy="66001"/>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0" name="Google Shape;190;p4"/>
          <p:cNvSpPr/>
          <p:nvPr/>
        </p:nvSpPr>
        <p:spPr>
          <a:xfrm>
            <a:off x="1935111" y="263647"/>
            <a:ext cx="66001" cy="66001"/>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1" name="Google Shape;191;p4"/>
          <p:cNvSpPr/>
          <p:nvPr/>
        </p:nvSpPr>
        <p:spPr>
          <a:xfrm>
            <a:off x="135620" y="3728554"/>
            <a:ext cx="66001" cy="66001"/>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4"/>
          <p:cNvSpPr/>
          <p:nvPr/>
        </p:nvSpPr>
        <p:spPr>
          <a:xfrm>
            <a:off x="827176" y="4712014"/>
            <a:ext cx="66001" cy="66001"/>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4"/>
          <p:cNvSpPr/>
          <p:nvPr/>
        </p:nvSpPr>
        <p:spPr>
          <a:xfrm>
            <a:off x="1894740" y="6038073"/>
            <a:ext cx="66001" cy="66001"/>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4" name="Google Shape;194;p4"/>
          <p:cNvSpPr/>
          <p:nvPr/>
        </p:nvSpPr>
        <p:spPr>
          <a:xfrm>
            <a:off x="1730560" y="5033391"/>
            <a:ext cx="66001" cy="66001"/>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5" name="Google Shape;195;p4"/>
          <p:cNvSpPr/>
          <p:nvPr/>
        </p:nvSpPr>
        <p:spPr>
          <a:xfrm>
            <a:off x="3169534" y="6578172"/>
            <a:ext cx="66001" cy="66001"/>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6" name="Google Shape;196;p4"/>
          <p:cNvSpPr/>
          <p:nvPr/>
        </p:nvSpPr>
        <p:spPr>
          <a:xfrm>
            <a:off x="10722809" y="6018231"/>
            <a:ext cx="66001" cy="66001"/>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7" name="Google Shape;197;p4"/>
          <p:cNvSpPr/>
          <p:nvPr/>
        </p:nvSpPr>
        <p:spPr>
          <a:xfrm>
            <a:off x="11356984" y="6661046"/>
            <a:ext cx="66001" cy="66001"/>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8" name="Google Shape;198;p4"/>
          <p:cNvSpPr/>
          <p:nvPr/>
        </p:nvSpPr>
        <p:spPr>
          <a:xfrm>
            <a:off x="11633772" y="5718961"/>
            <a:ext cx="66001" cy="66001"/>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4"/>
          <p:cNvSpPr/>
          <p:nvPr/>
        </p:nvSpPr>
        <p:spPr>
          <a:xfrm>
            <a:off x="11956633" y="4768883"/>
            <a:ext cx="66001" cy="66001"/>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4"/>
          <p:cNvSpPr/>
          <p:nvPr/>
        </p:nvSpPr>
        <p:spPr>
          <a:xfrm>
            <a:off x="9535651" y="6661045"/>
            <a:ext cx="66001" cy="66001"/>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1" name="Google Shape;201;p4"/>
          <p:cNvSpPr/>
          <p:nvPr/>
        </p:nvSpPr>
        <p:spPr>
          <a:xfrm>
            <a:off x="10735057" y="600016"/>
            <a:ext cx="66001" cy="66001"/>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2" name="Google Shape;202;p4"/>
          <p:cNvSpPr/>
          <p:nvPr/>
        </p:nvSpPr>
        <p:spPr>
          <a:xfrm>
            <a:off x="9485605" y="469457"/>
            <a:ext cx="66001" cy="66001"/>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3" name="Google Shape;203;p4"/>
          <p:cNvSpPr/>
          <p:nvPr/>
        </p:nvSpPr>
        <p:spPr>
          <a:xfrm>
            <a:off x="9348801" y="124752"/>
            <a:ext cx="66001" cy="66001"/>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4" name="Google Shape;204;p4"/>
          <p:cNvSpPr/>
          <p:nvPr/>
        </p:nvSpPr>
        <p:spPr>
          <a:xfrm>
            <a:off x="11641850" y="911064"/>
            <a:ext cx="66001" cy="66001"/>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5" name="Google Shape;205;p4"/>
          <p:cNvSpPr/>
          <p:nvPr/>
        </p:nvSpPr>
        <p:spPr>
          <a:xfrm>
            <a:off x="11896241" y="2351880"/>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6" name="Google Shape;206;p4"/>
          <p:cNvSpPr/>
          <p:nvPr/>
        </p:nvSpPr>
        <p:spPr>
          <a:xfrm>
            <a:off x="11957347" y="1589531"/>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7" name="Google Shape;207;p4"/>
          <p:cNvSpPr/>
          <p:nvPr/>
        </p:nvSpPr>
        <p:spPr>
          <a:xfrm>
            <a:off x="11211469" y="1283344"/>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8" name="Google Shape;208;p4"/>
          <p:cNvSpPr/>
          <p:nvPr/>
        </p:nvSpPr>
        <p:spPr>
          <a:xfrm>
            <a:off x="10799353" y="857379"/>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9" name="Google Shape;209;p4"/>
          <p:cNvSpPr/>
          <p:nvPr/>
        </p:nvSpPr>
        <p:spPr>
          <a:xfrm>
            <a:off x="10230412" y="672324"/>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0" name="Google Shape;210;p4"/>
          <p:cNvSpPr/>
          <p:nvPr/>
        </p:nvSpPr>
        <p:spPr>
          <a:xfrm>
            <a:off x="8769096" y="155465"/>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4"/>
          <p:cNvSpPr/>
          <p:nvPr/>
        </p:nvSpPr>
        <p:spPr>
          <a:xfrm>
            <a:off x="10869469" y="369319"/>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2" name="Google Shape;212;p4"/>
          <p:cNvSpPr/>
          <p:nvPr/>
        </p:nvSpPr>
        <p:spPr>
          <a:xfrm>
            <a:off x="11826238" y="4378631"/>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3" name="Google Shape;213;p4"/>
          <p:cNvSpPr/>
          <p:nvPr/>
        </p:nvSpPr>
        <p:spPr>
          <a:xfrm>
            <a:off x="10161598" y="6644173"/>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4" name="Google Shape;214;p4"/>
          <p:cNvSpPr/>
          <p:nvPr/>
        </p:nvSpPr>
        <p:spPr>
          <a:xfrm>
            <a:off x="11155417" y="5526056"/>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5" name="Google Shape;215;p4"/>
          <p:cNvSpPr/>
          <p:nvPr/>
        </p:nvSpPr>
        <p:spPr>
          <a:xfrm>
            <a:off x="12003066" y="6139554"/>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6" name="Google Shape;216;p4"/>
          <p:cNvSpPr/>
          <p:nvPr/>
        </p:nvSpPr>
        <p:spPr>
          <a:xfrm>
            <a:off x="2914320" y="6667032"/>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7" name="Google Shape;217;p4"/>
          <p:cNvSpPr/>
          <p:nvPr/>
        </p:nvSpPr>
        <p:spPr>
          <a:xfrm>
            <a:off x="1121607" y="5194774"/>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8" name="Google Shape;218;p4"/>
          <p:cNvSpPr/>
          <p:nvPr/>
        </p:nvSpPr>
        <p:spPr>
          <a:xfrm>
            <a:off x="573202" y="4180809"/>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9" name="Google Shape;219;p4"/>
          <p:cNvSpPr/>
          <p:nvPr/>
        </p:nvSpPr>
        <p:spPr>
          <a:xfrm>
            <a:off x="94183" y="3055378"/>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0" name="Google Shape;220;p4"/>
          <p:cNvSpPr/>
          <p:nvPr/>
        </p:nvSpPr>
        <p:spPr>
          <a:xfrm>
            <a:off x="3817358" y="6671778"/>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1" name="Google Shape;221;p4"/>
          <p:cNvSpPr/>
          <p:nvPr/>
        </p:nvSpPr>
        <p:spPr>
          <a:xfrm>
            <a:off x="2453754" y="5752553"/>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2" name="Google Shape;222;p4"/>
          <p:cNvSpPr/>
          <p:nvPr/>
        </p:nvSpPr>
        <p:spPr>
          <a:xfrm>
            <a:off x="562243" y="683492"/>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3" name="Google Shape;223;p4"/>
          <p:cNvSpPr/>
          <p:nvPr/>
        </p:nvSpPr>
        <p:spPr>
          <a:xfrm>
            <a:off x="268986" y="1283343"/>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4" name="Google Shape;224;p4"/>
          <p:cNvSpPr/>
          <p:nvPr/>
        </p:nvSpPr>
        <p:spPr>
          <a:xfrm>
            <a:off x="2335517" y="92150"/>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25" name="Google Shape;225;p4"/>
          <p:cNvSpPr txBox="1"/>
          <p:nvPr>
            <p:ph idx="12" type="sldNum"/>
          </p:nvPr>
        </p:nvSpPr>
        <p:spPr>
          <a:xfrm>
            <a:off x="11530798" y="114100"/>
            <a:ext cx="636600" cy="365100"/>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sz="2000">
                <a:solidFill>
                  <a:srgbClr val="000205"/>
                </a:solidFill>
              </a:defRPr>
            </a:lvl1pPr>
            <a:lvl2pPr indent="0" lvl="1" marL="0" algn="ctr">
              <a:spcBef>
                <a:spcPts val="0"/>
              </a:spcBef>
              <a:buNone/>
              <a:defRPr sz="2000">
                <a:solidFill>
                  <a:srgbClr val="000205"/>
                </a:solidFill>
              </a:defRPr>
            </a:lvl2pPr>
            <a:lvl3pPr indent="0" lvl="2" marL="0" algn="ctr">
              <a:spcBef>
                <a:spcPts val="0"/>
              </a:spcBef>
              <a:buNone/>
              <a:defRPr sz="2000">
                <a:solidFill>
                  <a:srgbClr val="000205"/>
                </a:solidFill>
              </a:defRPr>
            </a:lvl3pPr>
            <a:lvl4pPr indent="0" lvl="3" marL="0" algn="ctr">
              <a:spcBef>
                <a:spcPts val="0"/>
              </a:spcBef>
              <a:buNone/>
              <a:defRPr sz="2000">
                <a:solidFill>
                  <a:srgbClr val="000205"/>
                </a:solidFill>
              </a:defRPr>
            </a:lvl4pPr>
            <a:lvl5pPr indent="0" lvl="4" marL="0" algn="ctr">
              <a:spcBef>
                <a:spcPts val="0"/>
              </a:spcBef>
              <a:buNone/>
              <a:defRPr sz="2000">
                <a:solidFill>
                  <a:srgbClr val="000205"/>
                </a:solidFill>
              </a:defRPr>
            </a:lvl5pPr>
            <a:lvl6pPr indent="0" lvl="5" marL="0" algn="ctr">
              <a:spcBef>
                <a:spcPts val="0"/>
              </a:spcBef>
              <a:buNone/>
              <a:defRPr sz="2000">
                <a:solidFill>
                  <a:srgbClr val="000205"/>
                </a:solidFill>
              </a:defRPr>
            </a:lvl6pPr>
            <a:lvl7pPr indent="0" lvl="6" marL="0" algn="ctr">
              <a:spcBef>
                <a:spcPts val="0"/>
              </a:spcBef>
              <a:buNone/>
              <a:defRPr sz="2000">
                <a:solidFill>
                  <a:srgbClr val="000205"/>
                </a:solidFill>
              </a:defRPr>
            </a:lvl7pPr>
            <a:lvl8pPr indent="0" lvl="7" marL="0" algn="ctr">
              <a:spcBef>
                <a:spcPts val="0"/>
              </a:spcBef>
              <a:buNone/>
              <a:defRPr sz="2000">
                <a:solidFill>
                  <a:srgbClr val="000205"/>
                </a:solidFill>
              </a:defRPr>
            </a:lvl8pPr>
            <a:lvl9pPr indent="0" lvl="8" marL="0" algn="ctr">
              <a:spcBef>
                <a:spcPts val="0"/>
              </a:spcBef>
              <a:buNone/>
              <a:defRPr sz="2000">
                <a:solidFill>
                  <a:srgbClr val="000205"/>
                </a:solidFill>
              </a:defRPr>
            </a:lvl9pPr>
          </a:lstStyle>
          <a:p>
            <a:pPr indent="0" lvl="0" marL="0" rtl="0" algn="ctr">
              <a:spcBef>
                <a:spcPts val="0"/>
              </a:spcBef>
              <a:spcAft>
                <a:spcPts val="0"/>
              </a:spcAft>
              <a:buNone/>
            </a:pPr>
            <a:fld id="{00000000-1234-1234-1234-123412341234}" type="slidenum">
              <a:rPr lang="en-US"/>
              <a:t>‹#›</a:t>
            </a:fld>
            <a:endParaRPr/>
          </a:p>
        </p:txBody>
      </p:sp>
      <p:grpSp>
        <p:nvGrpSpPr>
          <p:cNvPr id="226" name="Google Shape;226;p4"/>
          <p:cNvGrpSpPr/>
          <p:nvPr/>
        </p:nvGrpSpPr>
        <p:grpSpPr>
          <a:xfrm>
            <a:off x="2791177" y="6442938"/>
            <a:ext cx="8870011" cy="292500"/>
            <a:chOff x="4463364" y="4712013"/>
            <a:chExt cx="8870011" cy="292500"/>
          </a:xfrm>
        </p:grpSpPr>
        <p:sp>
          <p:nvSpPr>
            <p:cNvPr id="227" name="Google Shape;227;p4"/>
            <p:cNvSpPr/>
            <p:nvPr/>
          </p:nvSpPr>
          <p:spPr>
            <a:xfrm rot="5400000">
              <a:off x="5204082" y="3971295"/>
              <a:ext cx="292500" cy="1773936"/>
            </a:xfrm>
            <a:prstGeom prst="flowChartOffpageConnector">
              <a:avLst/>
            </a:prstGeom>
            <a:solidFill>
              <a:schemeClr val="l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4"/>
            <p:cNvSpPr/>
            <p:nvPr/>
          </p:nvSpPr>
          <p:spPr>
            <a:xfrm rot="5400000">
              <a:off x="6623307" y="3971295"/>
              <a:ext cx="292500" cy="1773936"/>
            </a:xfrm>
            <a:prstGeom prst="flowChartOffpageConnector">
              <a:avLst/>
            </a:prstGeom>
            <a:solidFill>
              <a:schemeClr val="accen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4"/>
            <p:cNvSpPr/>
            <p:nvPr/>
          </p:nvSpPr>
          <p:spPr>
            <a:xfrm rot="5400000">
              <a:off x="8037757" y="3971295"/>
              <a:ext cx="292500" cy="1773936"/>
            </a:xfrm>
            <a:prstGeom prst="flowChartOffpageConnector">
              <a:avLst/>
            </a:prstGeom>
            <a:solidFill>
              <a:schemeClr val="accen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4"/>
            <p:cNvSpPr/>
            <p:nvPr/>
          </p:nvSpPr>
          <p:spPr>
            <a:xfrm rot="5400000">
              <a:off x="9461732" y="3971295"/>
              <a:ext cx="292500" cy="1773936"/>
            </a:xfrm>
            <a:prstGeom prst="flowChartOffpageConnector">
              <a:avLst/>
            </a:prstGeom>
            <a:solidFill>
              <a:schemeClr val="accen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4"/>
            <p:cNvSpPr/>
            <p:nvPr/>
          </p:nvSpPr>
          <p:spPr>
            <a:xfrm rot="5400000">
              <a:off x="10871432" y="3971295"/>
              <a:ext cx="292500" cy="1773936"/>
            </a:xfrm>
            <a:prstGeom prst="flowChartOffpageConnector">
              <a:avLst/>
            </a:prstGeom>
            <a:solidFill>
              <a:schemeClr val="accen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2" name="Google Shape;232;p4"/>
            <p:cNvSpPr/>
            <p:nvPr/>
          </p:nvSpPr>
          <p:spPr>
            <a:xfrm rot="5400000">
              <a:off x="12300157" y="3971295"/>
              <a:ext cx="292500" cy="1773936"/>
            </a:xfrm>
            <a:prstGeom prst="flowChartOffpageConnector">
              <a:avLst/>
            </a:prstGeom>
            <a:solidFill>
              <a:schemeClr val="accen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33" name="Google Shape;233;p4"/>
          <p:cNvSpPr txBox="1"/>
          <p:nvPr/>
        </p:nvSpPr>
        <p:spPr>
          <a:xfrm>
            <a:off x="9977175" y="6411975"/>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3"/>
                </a:solidFill>
                <a:latin typeface="Calibri"/>
                <a:ea typeface="Calibri"/>
                <a:cs typeface="Calibri"/>
                <a:sym typeface="Calibri"/>
              </a:rPr>
              <a:t>Project Planning</a:t>
            </a:r>
            <a:endParaRPr b="1" sz="1000">
              <a:solidFill>
                <a:schemeClr val="accent3"/>
              </a:solidFill>
              <a:latin typeface="Calibri"/>
              <a:ea typeface="Calibri"/>
              <a:cs typeface="Calibri"/>
              <a:sym typeface="Calibri"/>
            </a:endParaRPr>
          </a:p>
        </p:txBody>
      </p:sp>
      <p:sp>
        <p:nvSpPr>
          <p:cNvPr id="234" name="Google Shape;234;p4"/>
          <p:cNvSpPr txBox="1"/>
          <p:nvPr/>
        </p:nvSpPr>
        <p:spPr>
          <a:xfrm>
            <a:off x="2739475" y="6411963"/>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5"/>
                </a:solidFill>
                <a:latin typeface="Calibri"/>
                <a:ea typeface="Calibri"/>
                <a:cs typeface="Calibri"/>
                <a:sym typeface="Calibri"/>
              </a:rPr>
              <a:t>Purpose &amp; Objectives</a:t>
            </a:r>
            <a:endParaRPr b="1" sz="1000">
              <a:solidFill>
                <a:schemeClr val="accent5"/>
              </a:solidFill>
              <a:latin typeface="Calibri"/>
              <a:ea typeface="Calibri"/>
              <a:cs typeface="Calibri"/>
              <a:sym typeface="Calibri"/>
            </a:endParaRPr>
          </a:p>
        </p:txBody>
      </p:sp>
      <p:sp>
        <p:nvSpPr>
          <p:cNvPr id="235" name="Google Shape;235;p4"/>
          <p:cNvSpPr txBox="1"/>
          <p:nvPr/>
        </p:nvSpPr>
        <p:spPr>
          <a:xfrm>
            <a:off x="4163475" y="6411963"/>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3"/>
                </a:solidFill>
                <a:latin typeface="Calibri"/>
                <a:ea typeface="Calibri"/>
                <a:cs typeface="Calibri"/>
                <a:sym typeface="Calibri"/>
              </a:rPr>
              <a:t>Design Solution</a:t>
            </a:r>
            <a:endParaRPr b="1" sz="1000">
              <a:solidFill>
                <a:schemeClr val="accent3"/>
              </a:solidFill>
              <a:latin typeface="Calibri"/>
              <a:ea typeface="Calibri"/>
              <a:cs typeface="Calibri"/>
              <a:sym typeface="Calibri"/>
            </a:endParaRPr>
          </a:p>
        </p:txBody>
      </p:sp>
      <p:sp>
        <p:nvSpPr>
          <p:cNvPr id="236" name="Google Shape;236;p4"/>
          <p:cNvSpPr txBox="1"/>
          <p:nvPr/>
        </p:nvSpPr>
        <p:spPr>
          <a:xfrm>
            <a:off x="5569850" y="6411950"/>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3"/>
                </a:solidFill>
                <a:latin typeface="Calibri"/>
                <a:ea typeface="Calibri"/>
                <a:cs typeface="Calibri"/>
                <a:sym typeface="Calibri"/>
              </a:rPr>
              <a:t>CPEs &amp; Risks</a:t>
            </a:r>
            <a:endParaRPr b="1" sz="1000">
              <a:solidFill>
                <a:schemeClr val="accent3"/>
              </a:solidFill>
              <a:latin typeface="Calibri"/>
              <a:ea typeface="Calibri"/>
              <a:cs typeface="Calibri"/>
              <a:sym typeface="Calibri"/>
            </a:endParaRPr>
          </a:p>
        </p:txBody>
      </p:sp>
      <p:sp>
        <p:nvSpPr>
          <p:cNvPr id="237" name="Google Shape;237;p4"/>
          <p:cNvSpPr txBox="1"/>
          <p:nvPr/>
        </p:nvSpPr>
        <p:spPr>
          <a:xfrm>
            <a:off x="6992438" y="6411950"/>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3"/>
                </a:solidFill>
                <a:latin typeface="Calibri"/>
                <a:ea typeface="Calibri"/>
                <a:cs typeface="Calibri"/>
                <a:sym typeface="Calibri"/>
              </a:rPr>
              <a:t>Design Requirements</a:t>
            </a:r>
            <a:endParaRPr b="1" sz="1000">
              <a:solidFill>
                <a:schemeClr val="accent3"/>
              </a:solidFill>
              <a:latin typeface="Calibri"/>
              <a:ea typeface="Calibri"/>
              <a:cs typeface="Calibri"/>
              <a:sym typeface="Calibri"/>
            </a:endParaRPr>
          </a:p>
        </p:txBody>
      </p:sp>
      <p:sp>
        <p:nvSpPr>
          <p:cNvPr id="238" name="Google Shape;238;p4"/>
          <p:cNvSpPr txBox="1"/>
          <p:nvPr/>
        </p:nvSpPr>
        <p:spPr>
          <a:xfrm>
            <a:off x="8405875" y="6411975"/>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3"/>
                </a:solidFill>
                <a:latin typeface="Calibri"/>
                <a:ea typeface="Calibri"/>
                <a:cs typeface="Calibri"/>
                <a:sym typeface="Calibri"/>
              </a:rPr>
              <a:t>Verification/Validation</a:t>
            </a:r>
            <a:endParaRPr b="1" sz="1000">
              <a:solidFill>
                <a:schemeClr val="accent3"/>
              </a:solidFill>
              <a:latin typeface="Calibri"/>
              <a:ea typeface="Calibri"/>
              <a:cs typeface="Calibri"/>
              <a:sym typeface="Calibri"/>
            </a:endParaRPr>
          </a:p>
        </p:txBody>
      </p:sp>
      <p:pic>
        <p:nvPicPr>
          <p:cNvPr descr="Icon&#10;&#10;Description automatically generated" id="239" name="Google Shape;239;p4"/>
          <p:cNvPicPr preferRelativeResize="0"/>
          <p:nvPr/>
        </p:nvPicPr>
        <p:blipFill rotWithShape="1">
          <a:blip r:embed="rId3">
            <a:alphaModFix/>
          </a:blip>
          <a:srcRect b="0" l="0" r="0" t="0"/>
          <a:stretch/>
        </p:blipFill>
        <p:spPr>
          <a:xfrm rot="-2700000">
            <a:off x="11562038" y="5959222"/>
            <a:ext cx="1259940" cy="1259940"/>
          </a:xfrm>
          <a:prstGeom prst="rect">
            <a:avLst/>
          </a:prstGeom>
          <a:noFill/>
          <a:ln>
            <a:noFill/>
          </a:ln>
        </p:spPr>
      </p:pic>
      <p:pic>
        <p:nvPicPr>
          <p:cNvPr id="240" name="Google Shape;240;p4">
            <a:hlinkClick action="ppaction://hlinksldjump" r:id="rId5"/>
          </p:cNvPr>
          <p:cNvPicPr preferRelativeResize="0"/>
          <p:nvPr/>
        </p:nvPicPr>
        <p:blipFill>
          <a:blip r:embed="rId6">
            <a:alphaModFix/>
          </a:blip>
          <a:stretch>
            <a:fillRect/>
          </a:stretch>
        </p:blipFill>
        <p:spPr>
          <a:xfrm>
            <a:off x="187150" y="5718825"/>
            <a:ext cx="941690" cy="9633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162"/>
                                        </p:tgtEl>
                                        <p:attrNameLst>
                                          <p:attrName>style.visibility</p:attrName>
                                        </p:attrNameLst>
                                      </p:cBhvr>
                                      <p:to>
                                        <p:strVal val="visible"/>
                                      </p:to>
                                    </p:set>
                                    <p:animEffect filter="fade" transition="in">
                                      <p:cBhvr>
                                        <p:cTn dur="1000"/>
                                        <p:tgtEl>
                                          <p:spTgt spid="16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rpose and Objectives Two Columns">
  <p:cSld name="1_Title and Content">
    <p:spTree>
      <p:nvGrpSpPr>
        <p:cNvPr id="241" name="Shape 241"/>
        <p:cNvGrpSpPr/>
        <p:nvPr/>
      </p:nvGrpSpPr>
      <p:grpSpPr>
        <a:xfrm>
          <a:off x="0" y="0"/>
          <a:ext cx="0" cy="0"/>
          <a:chOff x="0" y="0"/>
          <a:chExt cx="0" cy="0"/>
        </a:xfrm>
      </p:grpSpPr>
      <p:sp>
        <p:nvSpPr>
          <p:cNvPr id="242" name="Google Shape;242;p5"/>
          <p:cNvSpPr/>
          <p:nvPr/>
        </p:nvSpPr>
        <p:spPr>
          <a:xfrm>
            <a:off x="8027978" y="-882496"/>
            <a:ext cx="5350933" cy="3219551"/>
          </a:xfrm>
          <a:custGeom>
            <a:rect b="b" l="l" r="r" t="t"/>
            <a:pathLst>
              <a:path extrusionOk="0" h="3219551" w="5350933">
                <a:moveTo>
                  <a:pt x="382595" y="539595"/>
                </a:moveTo>
                <a:cubicBezTo>
                  <a:pt x="-379405" y="666595"/>
                  <a:pt x="192096" y="712632"/>
                  <a:pt x="430221" y="806295"/>
                </a:cubicBezTo>
                <a:cubicBezTo>
                  <a:pt x="582621" y="957108"/>
                  <a:pt x="1381133" y="1107920"/>
                  <a:pt x="1801820" y="1206345"/>
                </a:cubicBezTo>
                <a:cubicBezTo>
                  <a:pt x="2222507" y="1304770"/>
                  <a:pt x="2667008" y="1269845"/>
                  <a:pt x="2954345" y="1396845"/>
                </a:cubicBezTo>
                <a:cubicBezTo>
                  <a:pt x="3241683" y="1523845"/>
                  <a:pt x="3435358" y="1692120"/>
                  <a:pt x="3525845" y="1968345"/>
                </a:cubicBezTo>
                <a:cubicBezTo>
                  <a:pt x="3616332" y="2244570"/>
                  <a:pt x="3338520" y="2868458"/>
                  <a:pt x="3497270" y="3054195"/>
                </a:cubicBezTo>
                <a:cubicBezTo>
                  <a:pt x="3656020" y="3239932"/>
                  <a:pt x="4238633" y="3295495"/>
                  <a:pt x="4478345" y="3082770"/>
                </a:cubicBezTo>
                <a:cubicBezTo>
                  <a:pt x="4718058" y="2870045"/>
                  <a:pt x="4806957" y="2293783"/>
                  <a:pt x="4935545" y="1777845"/>
                </a:cubicBezTo>
                <a:cubicBezTo>
                  <a:pt x="5064133" y="1261907"/>
                  <a:pt x="5761045" y="250670"/>
                  <a:pt x="5002220" y="44295"/>
                </a:cubicBezTo>
                <a:cubicBezTo>
                  <a:pt x="4243395" y="-162080"/>
                  <a:pt x="1144595" y="412595"/>
                  <a:pt x="382595" y="539595"/>
                </a:cubicBezTo>
                <a:close/>
              </a:path>
            </a:pathLst>
          </a:custGeom>
          <a:solidFill>
            <a:srgbClr val="071B3B">
              <a:alpha val="2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3" name="Google Shape;243;p5"/>
          <p:cNvSpPr/>
          <p:nvPr/>
        </p:nvSpPr>
        <p:spPr>
          <a:xfrm>
            <a:off x="9601652" y="-684040"/>
            <a:ext cx="3590514" cy="2955600"/>
          </a:xfrm>
          <a:custGeom>
            <a:rect b="b" l="l" r="r" t="t"/>
            <a:pathLst>
              <a:path extrusionOk="0" h="2955600" w="3590514">
                <a:moveTo>
                  <a:pt x="1123499" y="36340"/>
                </a:moveTo>
                <a:cubicBezTo>
                  <a:pt x="637724" y="87140"/>
                  <a:pt x="88449" y="463378"/>
                  <a:pt x="9074" y="655465"/>
                </a:cubicBezTo>
                <a:cubicBezTo>
                  <a:pt x="-70301" y="847552"/>
                  <a:pt x="390074" y="1038053"/>
                  <a:pt x="647249" y="1188865"/>
                </a:cubicBezTo>
                <a:cubicBezTo>
                  <a:pt x="904424" y="1339677"/>
                  <a:pt x="1321937" y="1320628"/>
                  <a:pt x="1552124" y="1560340"/>
                </a:cubicBezTo>
                <a:cubicBezTo>
                  <a:pt x="1782311" y="1800052"/>
                  <a:pt x="1736274" y="2422353"/>
                  <a:pt x="2028374" y="2627140"/>
                </a:cubicBezTo>
                <a:cubicBezTo>
                  <a:pt x="2320474" y="2831927"/>
                  <a:pt x="3071362" y="3155777"/>
                  <a:pt x="3304724" y="2789065"/>
                </a:cubicBezTo>
                <a:cubicBezTo>
                  <a:pt x="3538086" y="2422353"/>
                  <a:pt x="3746049" y="934865"/>
                  <a:pt x="3428549" y="426865"/>
                </a:cubicBezTo>
                <a:cubicBezTo>
                  <a:pt x="3107874" y="-90660"/>
                  <a:pt x="1609274" y="-14460"/>
                  <a:pt x="1123499" y="36340"/>
                </a:cubicBezTo>
                <a:close/>
              </a:path>
            </a:pathLst>
          </a:custGeom>
          <a:solidFill>
            <a:srgbClr val="250167">
              <a:alpha val="30588"/>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4" name="Google Shape;244;p5"/>
          <p:cNvSpPr/>
          <p:nvPr/>
        </p:nvSpPr>
        <p:spPr>
          <a:xfrm>
            <a:off x="9896868" y="-180446"/>
            <a:ext cx="3380662" cy="2563740"/>
          </a:xfrm>
          <a:custGeom>
            <a:rect b="b" l="l" r="r" t="t"/>
            <a:pathLst>
              <a:path extrusionOk="0" h="2563740" w="3380662">
                <a:moveTo>
                  <a:pt x="504432" y="66147"/>
                </a:moveTo>
                <a:cubicBezTo>
                  <a:pt x="-11505" y="61385"/>
                  <a:pt x="-19443" y="113772"/>
                  <a:pt x="9132" y="199497"/>
                </a:cubicBezTo>
                <a:cubicBezTo>
                  <a:pt x="37707" y="285222"/>
                  <a:pt x="509195" y="386822"/>
                  <a:pt x="675882" y="580497"/>
                </a:cubicBezTo>
                <a:cubicBezTo>
                  <a:pt x="842570" y="774172"/>
                  <a:pt x="820345" y="1196447"/>
                  <a:pt x="1009257" y="1361547"/>
                </a:cubicBezTo>
                <a:cubicBezTo>
                  <a:pt x="1198169" y="1526647"/>
                  <a:pt x="1590282" y="1409172"/>
                  <a:pt x="1809357" y="1571097"/>
                </a:cubicBezTo>
                <a:cubicBezTo>
                  <a:pt x="2028432" y="1733022"/>
                  <a:pt x="1977632" y="2147361"/>
                  <a:pt x="2323707" y="2333098"/>
                </a:cubicBezTo>
                <a:cubicBezTo>
                  <a:pt x="2669782" y="2518835"/>
                  <a:pt x="3092057" y="2693460"/>
                  <a:pt x="3219057" y="2428347"/>
                </a:cubicBezTo>
                <a:cubicBezTo>
                  <a:pt x="3346057" y="2163234"/>
                  <a:pt x="3557195" y="621772"/>
                  <a:pt x="3104757" y="228072"/>
                </a:cubicBezTo>
                <a:cubicBezTo>
                  <a:pt x="2652319" y="-165628"/>
                  <a:pt x="1020369" y="70909"/>
                  <a:pt x="504432" y="66147"/>
                </a:cubicBezTo>
                <a:close/>
              </a:path>
            </a:pathLst>
          </a:custGeom>
          <a:solidFill>
            <a:srgbClr val="3C1373">
              <a:alpha val="30588"/>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5" name="Google Shape;245;p5"/>
          <p:cNvSpPr/>
          <p:nvPr/>
        </p:nvSpPr>
        <p:spPr>
          <a:xfrm>
            <a:off x="-1938407" y="3426134"/>
            <a:ext cx="4847977" cy="4717657"/>
          </a:xfrm>
          <a:custGeom>
            <a:rect b="b" l="l" r="r" t="t"/>
            <a:pathLst>
              <a:path extrusionOk="0" h="4717657" w="4847977">
                <a:moveTo>
                  <a:pt x="290582" y="755341"/>
                </a:moveTo>
                <a:cubicBezTo>
                  <a:pt x="536644" y="63191"/>
                  <a:pt x="1533595" y="-73334"/>
                  <a:pt x="1909832" y="31441"/>
                </a:cubicBezTo>
                <a:cubicBezTo>
                  <a:pt x="2286069" y="136216"/>
                  <a:pt x="2279720" y="1074429"/>
                  <a:pt x="2548007" y="1383991"/>
                </a:cubicBezTo>
                <a:cubicBezTo>
                  <a:pt x="2816294" y="1693553"/>
                  <a:pt x="3211582" y="1645929"/>
                  <a:pt x="3519557" y="1888816"/>
                </a:cubicBezTo>
                <a:cubicBezTo>
                  <a:pt x="3827532" y="2131703"/>
                  <a:pt x="4222820" y="2393641"/>
                  <a:pt x="4395857" y="2841316"/>
                </a:cubicBezTo>
                <a:cubicBezTo>
                  <a:pt x="4568895" y="3288991"/>
                  <a:pt x="5218182" y="4351029"/>
                  <a:pt x="4557782" y="4574866"/>
                </a:cubicBezTo>
                <a:cubicBezTo>
                  <a:pt x="3897382" y="4798704"/>
                  <a:pt x="1144657" y="4820929"/>
                  <a:pt x="433457" y="4184341"/>
                </a:cubicBezTo>
                <a:cubicBezTo>
                  <a:pt x="-277743" y="3547754"/>
                  <a:pt x="44520" y="1447491"/>
                  <a:pt x="290582" y="755341"/>
                </a:cubicBezTo>
                <a:close/>
              </a:path>
            </a:pathLst>
          </a:custGeom>
          <a:solidFill>
            <a:srgbClr val="071B3B">
              <a:alpha val="2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6" name="Google Shape;246;p5"/>
          <p:cNvSpPr/>
          <p:nvPr/>
        </p:nvSpPr>
        <p:spPr>
          <a:xfrm rot="1974904">
            <a:off x="-1785594" y="4215622"/>
            <a:ext cx="5296077" cy="2853500"/>
          </a:xfrm>
          <a:custGeom>
            <a:rect b="b" l="l" r="r" t="t"/>
            <a:pathLst>
              <a:path extrusionOk="0" h="2853500" w="5296077">
                <a:moveTo>
                  <a:pt x="807796" y="2271947"/>
                </a:moveTo>
                <a:cubicBezTo>
                  <a:pt x="213851" y="1996099"/>
                  <a:pt x="-39397" y="1566164"/>
                  <a:pt x="4936" y="1187590"/>
                </a:cubicBezTo>
                <a:cubicBezTo>
                  <a:pt x="49269" y="809016"/>
                  <a:pt x="804281" y="25862"/>
                  <a:pt x="1073795" y="502"/>
                </a:cubicBezTo>
                <a:cubicBezTo>
                  <a:pt x="1343309" y="-24858"/>
                  <a:pt x="1288012" y="918282"/>
                  <a:pt x="1622020" y="1035431"/>
                </a:cubicBezTo>
                <a:cubicBezTo>
                  <a:pt x="1956028" y="1152580"/>
                  <a:pt x="2705675" y="674370"/>
                  <a:pt x="3077842" y="703397"/>
                </a:cubicBezTo>
                <a:cubicBezTo>
                  <a:pt x="3450009" y="732424"/>
                  <a:pt x="3572320" y="1124325"/>
                  <a:pt x="3855021" y="1209591"/>
                </a:cubicBezTo>
                <a:cubicBezTo>
                  <a:pt x="4137722" y="1294857"/>
                  <a:pt x="4473803" y="1129510"/>
                  <a:pt x="4774051" y="1214995"/>
                </a:cubicBezTo>
                <a:cubicBezTo>
                  <a:pt x="5074299" y="1300480"/>
                  <a:pt x="5439305" y="1892066"/>
                  <a:pt x="5238397" y="2163347"/>
                </a:cubicBezTo>
                <a:cubicBezTo>
                  <a:pt x="5037489" y="2434628"/>
                  <a:pt x="4562380" y="2763306"/>
                  <a:pt x="3568605" y="2842681"/>
                </a:cubicBezTo>
                <a:cubicBezTo>
                  <a:pt x="2574830" y="2922056"/>
                  <a:pt x="1401741" y="2547795"/>
                  <a:pt x="807796" y="2271947"/>
                </a:cubicBezTo>
                <a:close/>
              </a:path>
            </a:pathLst>
          </a:custGeom>
          <a:solidFill>
            <a:srgbClr val="250167">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7" name="Google Shape;247;p5"/>
          <p:cNvSpPr/>
          <p:nvPr/>
        </p:nvSpPr>
        <p:spPr>
          <a:xfrm flipH="1" rot="6014054">
            <a:off x="-1535195" y="3586949"/>
            <a:ext cx="4077397" cy="4667460"/>
          </a:xfrm>
          <a:custGeom>
            <a:rect b="b" l="l" r="r" t="t"/>
            <a:pathLst>
              <a:path extrusionOk="0" h="4667460" w="4077397">
                <a:moveTo>
                  <a:pt x="503713" y="361794"/>
                </a:moveTo>
                <a:cubicBezTo>
                  <a:pt x="767238" y="-236693"/>
                  <a:pt x="1314926" y="52232"/>
                  <a:pt x="1608613" y="209394"/>
                </a:cubicBezTo>
                <a:cubicBezTo>
                  <a:pt x="1902300" y="366556"/>
                  <a:pt x="1988474" y="1039934"/>
                  <a:pt x="2265838" y="1304769"/>
                </a:cubicBezTo>
                <a:cubicBezTo>
                  <a:pt x="2543202" y="1569604"/>
                  <a:pt x="3094729" y="1562722"/>
                  <a:pt x="3272795" y="1798407"/>
                </a:cubicBezTo>
                <a:cubicBezTo>
                  <a:pt x="3450861" y="2034092"/>
                  <a:pt x="3214669" y="2522623"/>
                  <a:pt x="3334234" y="2718879"/>
                </a:cubicBezTo>
                <a:cubicBezTo>
                  <a:pt x="3453799" y="2915135"/>
                  <a:pt x="4169270" y="2984938"/>
                  <a:pt x="4067525" y="3512571"/>
                </a:cubicBezTo>
                <a:cubicBezTo>
                  <a:pt x="3965780" y="4040204"/>
                  <a:pt x="1976414" y="4502619"/>
                  <a:pt x="1265404" y="4634114"/>
                </a:cubicBezTo>
                <a:cubicBezTo>
                  <a:pt x="554394" y="4765609"/>
                  <a:pt x="154411" y="4512372"/>
                  <a:pt x="27463" y="3800319"/>
                </a:cubicBezTo>
                <a:cubicBezTo>
                  <a:pt x="-99485" y="3088266"/>
                  <a:pt x="240188" y="960281"/>
                  <a:pt x="503713" y="361794"/>
                </a:cubicBezTo>
                <a:close/>
              </a:path>
            </a:pathLst>
          </a:custGeom>
          <a:solidFill>
            <a:srgbClr val="3C1373">
              <a:alpha val="30196"/>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248" name="Google Shape;248;p5"/>
          <p:cNvPicPr preferRelativeResize="0"/>
          <p:nvPr/>
        </p:nvPicPr>
        <p:blipFill rotWithShape="1">
          <a:blip r:embed="rId2">
            <a:alphaModFix/>
          </a:blip>
          <a:srcRect b="0" l="0" r="0" t="0"/>
          <a:stretch/>
        </p:blipFill>
        <p:spPr>
          <a:xfrm>
            <a:off x="-1750924" y="5172455"/>
            <a:ext cx="3501847" cy="3501847"/>
          </a:xfrm>
          <a:prstGeom prst="rect">
            <a:avLst/>
          </a:prstGeom>
          <a:noFill/>
          <a:ln>
            <a:noFill/>
          </a:ln>
        </p:spPr>
      </p:pic>
      <p:pic>
        <p:nvPicPr>
          <p:cNvPr descr="Icon&#10;&#10;Description automatically generated" id="249" name="Google Shape;249;p5"/>
          <p:cNvPicPr preferRelativeResize="0"/>
          <p:nvPr/>
        </p:nvPicPr>
        <p:blipFill rotWithShape="1">
          <a:blip r:embed="rId3">
            <a:alphaModFix/>
          </a:blip>
          <a:srcRect b="0" l="0" r="0" t="0"/>
          <a:stretch/>
        </p:blipFill>
        <p:spPr>
          <a:xfrm rot="-9000846">
            <a:off x="10805395" y="-190377"/>
            <a:ext cx="527846" cy="527846"/>
          </a:xfrm>
          <a:prstGeom prst="rect">
            <a:avLst/>
          </a:prstGeom>
          <a:noFill/>
          <a:ln>
            <a:noFill/>
          </a:ln>
        </p:spPr>
      </p:pic>
      <p:sp>
        <p:nvSpPr>
          <p:cNvPr id="250" name="Google Shape;250;p5"/>
          <p:cNvSpPr/>
          <p:nvPr/>
        </p:nvSpPr>
        <p:spPr>
          <a:xfrm>
            <a:off x="-73993" y="5157384"/>
            <a:ext cx="1771327" cy="963380"/>
          </a:xfrm>
          <a:custGeom>
            <a:rect b="b" l="l" r="r" t="t"/>
            <a:pathLst>
              <a:path extrusionOk="0" h="963380" w="1771327">
                <a:moveTo>
                  <a:pt x="186" y="23497"/>
                </a:moveTo>
                <a:cubicBezTo>
                  <a:pt x="-9982" y="25570"/>
                  <a:pt x="401381" y="-5088"/>
                  <a:pt x="578085" y="24217"/>
                </a:cubicBezTo>
                <a:cubicBezTo>
                  <a:pt x="754789" y="53522"/>
                  <a:pt x="906058" y="104888"/>
                  <a:pt x="1060412" y="199325"/>
                </a:cubicBezTo>
                <a:cubicBezTo>
                  <a:pt x="1214766" y="293762"/>
                  <a:pt x="1332232" y="412689"/>
                  <a:pt x="1428009" y="540031"/>
                </a:cubicBezTo>
                <a:cubicBezTo>
                  <a:pt x="1523786" y="667373"/>
                  <a:pt x="1550503" y="675865"/>
                  <a:pt x="1635076" y="963380"/>
                </a:cubicBezTo>
                <a:lnTo>
                  <a:pt x="1771327" y="922825"/>
                </a:lnTo>
                <a:cubicBezTo>
                  <a:pt x="1642054" y="592407"/>
                  <a:pt x="1388114" y="316736"/>
                  <a:pt x="1205270" y="211787"/>
                </a:cubicBezTo>
                <a:cubicBezTo>
                  <a:pt x="1022426" y="106838"/>
                  <a:pt x="839938" y="43159"/>
                  <a:pt x="639091" y="11777"/>
                </a:cubicBezTo>
                <a:cubicBezTo>
                  <a:pt x="438244" y="-19605"/>
                  <a:pt x="10354" y="21424"/>
                  <a:pt x="186" y="23497"/>
                </a:cubicBezTo>
                <a:close/>
              </a:path>
            </a:pathLst>
          </a:custGeom>
          <a:solidFill>
            <a:srgbClr val="7D2A99"/>
          </a:solidFill>
          <a:ln cap="flat" cmpd="sng" w="12700">
            <a:solidFill>
              <a:srgbClr val="7D2A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251" name="Google Shape;251;p5"/>
          <p:cNvPicPr preferRelativeResize="0"/>
          <p:nvPr/>
        </p:nvPicPr>
        <p:blipFill rotWithShape="1">
          <a:blip r:embed="rId4">
            <a:alphaModFix/>
          </a:blip>
          <a:srcRect b="0" l="0" r="0" t="0"/>
          <a:stretch/>
        </p:blipFill>
        <p:spPr>
          <a:xfrm rot="10800000">
            <a:off x="11299647" y="-892353"/>
            <a:ext cx="1784705" cy="1784705"/>
          </a:xfrm>
          <a:prstGeom prst="rect">
            <a:avLst/>
          </a:prstGeom>
          <a:noFill/>
          <a:ln>
            <a:noFill/>
          </a:ln>
        </p:spPr>
      </p:pic>
      <p:sp>
        <p:nvSpPr>
          <p:cNvPr id="252" name="Google Shape;252;p5"/>
          <p:cNvSpPr/>
          <p:nvPr/>
        </p:nvSpPr>
        <p:spPr>
          <a:xfrm rot="10800000">
            <a:off x="11084558" y="288512"/>
            <a:ext cx="1164433" cy="519993"/>
          </a:xfrm>
          <a:custGeom>
            <a:rect b="b" l="l" r="r" t="t"/>
            <a:pathLst>
              <a:path extrusionOk="0" h="963380" w="1771327">
                <a:moveTo>
                  <a:pt x="186" y="23497"/>
                </a:moveTo>
                <a:cubicBezTo>
                  <a:pt x="-9982" y="25570"/>
                  <a:pt x="401381" y="-5088"/>
                  <a:pt x="578085" y="24217"/>
                </a:cubicBezTo>
                <a:cubicBezTo>
                  <a:pt x="754789" y="53522"/>
                  <a:pt x="906058" y="104888"/>
                  <a:pt x="1060412" y="199325"/>
                </a:cubicBezTo>
                <a:cubicBezTo>
                  <a:pt x="1214766" y="293762"/>
                  <a:pt x="1332232" y="412689"/>
                  <a:pt x="1428009" y="540031"/>
                </a:cubicBezTo>
                <a:cubicBezTo>
                  <a:pt x="1523786" y="667373"/>
                  <a:pt x="1550503" y="675865"/>
                  <a:pt x="1635076" y="963380"/>
                </a:cubicBezTo>
                <a:lnTo>
                  <a:pt x="1771327" y="922825"/>
                </a:lnTo>
                <a:cubicBezTo>
                  <a:pt x="1642054" y="592407"/>
                  <a:pt x="1388114" y="316736"/>
                  <a:pt x="1205270" y="211787"/>
                </a:cubicBezTo>
                <a:cubicBezTo>
                  <a:pt x="1022426" y="106838"/>
                  <a:pt x="839938" y="43159"/>
                  <a:pt x="639091" y="11777"/>
                </a:cubicBezTo>
                <a:cubicBezTo>
                  <a:pt x="438244" y="-19605"/>
                  <a:pt x="10354" y="21424"/>
                  <a:pt x="186" y="23497"/>
                </a:cubicBezTo>
                <a:close/>
              </a:path>
            </a:pathLst>
          </a:custGeom>
          <a:solidFill>
            <a:srgbClr val="7D2A99"/>
          </a:solidFill>
          <a:ln cap="flat" cmpd="sng" w="12700">
            <a:solidFill>
              <a:srgbClr val="7D2A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253" name="Google Shape;253;p5"/>
          <p:cNvPicPr preferRelativeResize="0"/>
          <p:nvPr/>
        </p:nvPicPr>
        <p:blipFill rotWithShape="1">
          <a:blip r:embed="rId3">
            <a:alphaModFix/>
          </a:blip>
          <a:srcRect b="0" l="0" r="0" t="0"/>
          <a:stretch/>
        </p:blipFill>
        <p:spPr>
          <a:xfrm rot="1800000">
            <a:off x="1289150" y="6038360"/>
            <a:ext cx="923544" cy="923544"/>
          </a:xfrm>
          <a:prstGeom prst="rect">
            <a:avLst/>
          </a:prstGeom>
          <a:noFill/>
          <a:ln>
            <a:noFill/>
          </a:ln>
        </p:spPr>
      </p:pic>
      <p:sp>
        <p:nvSpPr>
          <p:cNvPr id="254" name="Google Shape;254;p5"/>
          <p:cNvSpPr txBox="1"/>
          <p:nvPr>
            <p:ph type="title"/>
          </p:nvPr>
        </p:nvSpPr>
        <p:spPr>
          <a:xfrm>
            <a:off x="702520" y="223754"/>
            <a:ext cx="10382038"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800"/>
              <a:buNone/>
              <a:defRPr b="1" sz="4800">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255" name="Google Shape;255;p5"/>
          <p:cNvSpPr txBox="1"/>
          <p:nvPr>
            <p:ph idx="1" type="body"/>
          </p:nvPr>
        </p:nvSpPr>
        <p:spPr>
          <a:xfrm>
            <a:off x="1120129" y="1549318"/>
            <a:ext cx="4983480" cy="4432382"/>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lt1"/>
              </a:buClr>
              <a:buSzPts val="3200"/>
              <a:buChar char="•"/>
              <a:defRPr b="1" sz="3200">
                <a:solidFill>
                  <a:schemeClr val="lt1"/>
                </a:solidFill>
                <a:latin typeface="Calibri"/>
                <a:ea typeface="Calibri"/>
                <a:cs typeface="Calibri"/>
                <a:sym typeface="Calibri"/>
              </a:defRPr>
            </a:lvl1pPr>
            <a:lvl2pPr indent="-406400" lvl="1" marL="914400" algn="l">
              <a:lnSpc>
                <a:spcPct val="90000"/>
              </a:lnSpc>
              <a:spcBef>
                <a:spcPts val="500"/>
              </a:spcBef>
              <a:spcAft>
                <a:spcPts val="0"/>
              </a:spcAft>
              <a:buClr>
                <a:schemeClr val="lt1"/>
              </a:buClr>
              <a:buSzPts val="2800"/>
              <a:buChar char="•"/>
              <a:defRPr b="1" sz="2800">
                <a:solidFill>
                  <a:schemeClr val="lt1"/>
                </a:solidFill>
                <a:latin typeface="Calibri"/>
                <a:ea typeface="Calibri"/>
                <a:cs typeface="Calibri"/>
                <a:sym typeface="Calibri"/>
              </a:defRPr>
            </a:lvl2pPr>
            <a:lvl3pPr indent="-381000" lvl="2" marL="1371600" algn="l">
              <a:lnSpc>
                <a:spcPct val="90000"/>
              </a:lnSpc>
              <a:spcBef>
                <a:spcPts val="500"/>
              </a:spcBef>
              <a:spcAft>
                <a:spcPts val="0"/>
              </a:spcAft>
              <a:buClr>
                <a:schemeClr val="lt1"/>
              </a:buClr>
              <a:buSzPts val="2400"/>
              <a:buChar char="•"/>
              <a:defRPr b="1" sz="2400">
                <a:solidFill>
                  <a:schemeClr val="lt1"/>
                </a:solidFill>
                <a:latin typeface="Calibri"/>
                <a:ea typeface="Calibri"/>
                <a:cs typeface="Calibri"/>
                <a:sym typeface="Calibri"/>
              </a:defRPr>
            </a:lvl3pPr>
            <a:lvl4pPr indent="-355600" lvl="3" marL="1828800" algn="l">
              <a:lnSpc>
                <a:spcPct val="90000"/>
              </a:lnSpc>
              <a:spcBef>
                <a:spcPts val="500"/>
              </a:spcBef>
              <a:spcAft>
                <a:spcPts val="0"/>
              </a:spcAft>
              <a:buClr>
                <a:schemeClr val="lt1"/>
              </a:buClr>
              <a:buSzPts val="2000"/>
              <a:buChar char="•"/>
              <a:defRPr b="1" sz="2000">
                <a:solidFill>
                  <a:schemeClr val="lt1"/>
                </a:solidFill>
                <a:latin typeface="Calibri"/>
                <a:ea typeface="Calibri"/>
                <a:cs typeface="Calibri"/>
                <a:sym typeface="Calibri"/>
              </a:defRPr>
            </a:lvl4pPr>
            <a:lvl5pPr indent="-355600" lvl="4" marL="2286000" algn="l">
              <a:lnSpc>
                <a:spcPct val="90000"/>
              </a:lnSpc>
              <a:spcBef>
                <a:spcPts val="500"/>
              </a:spcBef>
              <a:spcAft>
                <a:spcPts val="0"/>
              </a:spcAft>
              <a:buClr>
                <a:schemeClr val="lt1"/>
              </a:buClr>
              <a:buSzPts val="2000"/>
              <a:buChar char="•"/>
              <a:defRPr b="1" sz="2000">
                <a:solidFill>
                  <a:schemeClr val="lt1"/>
                </a:solidFill>
                <a:latin typeface="Calibri"/>
                <a:ea typeface="Calibri"/>
                <a:cs typeface="Calibri"/>
                <a:sym typeface="Calibri"/>
              </a:defRPr>
            </a:lvl5pPr>
            <a:lvl6pPr indent="-355600" lvl="5" marL="2743200" algn="l">
              <a:lnSpc>
                <a:spcPct val="90000"/>
              </a:lnSpc>
              <a:spcBef>
                <a:spcPts val="500"/>
              </a:spcBef>
              <a:spcAft>
                <a:spcPts val="0"/>
              </a:spcAft>
              <a:buClr>
                <a:schemeClr val="lt1"/>
              </a:buClr>
              <a:buSzPts val="2000"/>
              <a:buChar char="•"/>
              <a:defRPr sz="2000">
                <a:solidFill>
                  <a:schemeClr val="lt1"/>
                </a:solidFill>
              </a:defRPr>
            </a:lvl6pPr>
            <a:lvl7pPr indent="-355600" lvl="6" marL="3200400" algn="l">
              <a:lnSpc>
                <a:spcPct val="90000"/>
              </a:lnSpc>
              <a:spcBef>
                <a:spcPts val="500"/>
              </a:spcBef>
              <a:spcAft>
                <a:spcPts val="0"/>
              </a:spcAft>
              <a:buClr>
                <a:schemeClr val="lt1"/>
              </a:buClr>
              <a:buSzPts val="2000"/>
              <a:buChar char="•"/>
              <a:defRPr sz="2000">
                <a:solidFill>
                  <a:schemeClr val="lt1"/>
                </a:solidFill>
              </a:defRPr>
            </a:lvl7pPr>
            <a:lvl8pPr indent="-355600" lvl="7" marL="3657600" algn="l">
              <a:lnSpc>
                <a:spcPct val="90000"/>
              </a:lnSpc>
              <a:spcBef>
                <a:spcPts val="500"/>
              </a:spcBef>
              <a:spcAft>
                <a:spcPts val="0"/>
              </a:spcAft>
              <a:buClr>
                <a:schemeClr val="lt1"/>
              </a:buClr>
              <a:buSzPts val="2000"/>
              <a:buChar char="•"/>
              <a:defRPr sz="2000">
                <a:solidFill>
                  <a:schemeClr val="lt1"/>
                </a:solidFill>
              </a:defRPr>
            </a:lvl8pPr>
            <a:lvl9pPr indent="-355600" lvl="8" marL="4114800" algn="l">
              <a:lnSpc>
                <a:spcPct val="90000"/>
              </a:lnSpc>
              <a:spcBef>
                <a:spcPts val="500"/>
              </a:spcBef>
              <a:spcAft>
                <a:spcPts val="0"/>
              </a:spcAft>
              <a:buClr>
                <a:schemeClr val="lt1"/>
              </a:buClr>
              <a:buSzPts val="2000"/>
              <a:buChar char="•"/>
              <a:defRPr sz="2000">
                <a:solidFill>
                  <a:schemeClr val="lt1"/>
                </a:solidFill>
              </a:defRPr>
            </a:lvl9pPr>
          </a:lstStyle>
          <a:p/>
        </p:txBody>
      </p:sp>
      <p:sp>
        <p:nvSpPr>
          <p:cNvPr id="256" name="Google Shape;256;p5"/>
          <p:cNvSpPr/>
          <p:nvPr/>
        </p:nvSpPr>
        <p:spPr>
          <a:xfrm>
            <a:off x="351282" y="4693415"/>
            <a:ext cx="216939" cy="216939"/>
          </a:xfrm>
          <a:prstGeom prst="star4">
            <a:avLst>
              <a:gd fmla="val 12500" name="adj"/>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7" name="Google Shape;257;p5"/>
          <p:cNvSpPr/>
          <p:nvPr/>
        </p:nvSpPr>
        <p:spPr>
          <a:xfrm>
            <a:off x="11558304" y="1323093"/>
            <a:ext cx="216939" cy="216939"/>
          </a:xfrm>
          <a:prstGeom prst="star4">
            <a:avLst>
              <a:gd fmla="val 12500" name="adj"/>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8" name="Google Shape;258;p5"/>
          <p:cNvSpPr/>
          <p:nvPr/>
        </p:nvSpPr>
        <p:spPr>
          <a:xfrm>
            <a:off x="9726154" y="144020"/>
            <a:ext cx="159465" cy="159465"/>
          </a:xfrm>
          <a:prstGeom prst="star4">
            <a:avLst>
              <a:gd fmla="val 12500" name="adj"/>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59" name="Google Shape;259;p5"/>
          <p:cNvSpPr/>
          <p:nvPr/>
        </p:nvSpPr>
        <p:spPr>
          <a:xfrm>
            <a:off x="194243" y="4014195"/>
            <a:ext cx="159465" cy="159465"/>
          </a:xfrm>
          <a:prstGeom prst="star4">
            <a:avLst>
              <a:gd fmla="val 12500" name="adj"/>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0" name="Google Shape;260;p5"/>
          <p:cNvSpPr/>
          <p:nvPr/>
        </p:nvSpPr>
        <p:spPr>
          <a:xfrm>
            <a:off x="2551570" y="6501581"/>
            <a:ext cx="159465" cy="159465"/>
          </a:xfrm>
          <a:prstGeom prst="star4">
            <a:avLst>
              <a:gd fmla="val 12500" name="adj"/>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1" name="Google Shape;261;p5"/>
          <p:cNvSpPr/>
          <p:nvPr/>
        </p:nvSpPr>
        <p:spPr>
          <a:xfrm>
            <a:off x="11366899" y="5692997"/>
            <a:ext cx="159465" cy="159465"/>
          </a:xfrm>
          <a:prstGeom prst="star4">
            <a:avLst>
              <a:gd fmla="val 12500" name="adj"/>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2" name="Google Shape;262;p5"/>
          <p:cNvSpPr/>
          <p:nvPr/>
        </p:nvSpPr>
        <p:spPr>
          <a:xfrm>
            <a:off x="10455497" y="6479240"/>
            <a:ext cx="159465" cy="159465"/>
          </a:xfrm>
          <a:prstGeom prst="star4">
            <a:avLst>
              <a:gd fmla="val 12500" name="adj"/>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3" name="Google Shape;263;p5"/>
          <p:cNvSpPr/>
          <p:nvPr/>
        </p:nvSpPr>
        <p:spPr>
          <a:xfrm>
            <a:off x="234973" y="216916"/>
            <a:ext cx="159465" cy="159465"/>
          </a:xfrm>
          <a:prstGeom prst="star4">
            <a:avLst>
              <a:gd fmla="val 12500" name="adj"/>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4" name="Google Shape;264;p5"/>
          <p:cNvSpPr/>
          <p:nvPr/>
        </p:nvSpPr>
        <p:spPr>
          <a:xfrm>
            <a:off x="125359" y="474315"/>
            <a:ext cx="76161" cy="76161"/>
          </a:xfrm>
          <a:prstGeom prst="ellipse">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5" name="Google Shape;265;p5"/>
          <p:cNvSpPr/>
          <p:nvPr/>
        </p:nvSpPr>
        <p:spPr>
          <a:xfrm>
            <a:off x="2431931" y="6162415"/>
            <a:ext cx="76161" cy="76161"/>
          </a:xfrm>
          <a:prstGeom prst="ellipse">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6" name="Google Shape;266;p5"/>
          <p:cNvSpPr/>
          <p:nvPr/>
        </p:nvSpPr>
        <p:spPr>
          <a:xfrm>
            <a:off x="1456277" y="150570"/>
            <a:ext cx="76161" cy="76161"/>
          </a:xfrm>
          <a:prstGeom prst="ellipse">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7" name="Google Shape;267;p5"/>
          <p:cNvSpPr/>
          <p:nvPr/>
        </p:nvSpPr>
        <p:spPr>
          <a:xfrm>
            <a:off x="11347291" y="867903"/>
            <a:ext cx="76161" cy="76161"/>
          </a:xfrm>
          <a:prstGeom prst="ellipse">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8" name="Google Shape;268;p5"/>
          <p:cNvSpPr/>
          <p:nvPr/>
        </p:nvSpPr>
        <p:spPr>
          <a:xfrm>
            <a:off x="11301916" y="6162414"/>
            <a:ext cx="76161" cy="76161"/>
          </a:xfrm>
          <a:prstGeom prst="ellipse">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5"/>
          <p:cNvSpPr/>
          <p:nvPr/>
        </p:nvSpPr>
        <p:spPr>
          <a:xfrm>
            <a:off x="11899208" y="6603603"/>
            <a:ext cx="45720" cy="45720"/>
          </a:xfrm>
          <a:prstGeom prst="ellipse">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5"/>
          <p:cNvSpPr/>
          <p:nvPr/>
        </p:nvSpPr>
        <p:spPr>
          <a:xfrm>
            <a:off x="11764529" y="5607199"/>
            <a:ext cx="45720" cy="45720"/>
          </a:xfrm>
          <a:prstGeom prst="ellipse">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1" name="Google Shape;271;p5"/>
          <p:cNvSpPr/>
          <p:nvPr/>
        </p:nvSpPr>
        <p:spPr>
          <a:xfrm>
            <a:off x="10259339" y="6314519"/>
            <a:ext cx="45720" cy="45720"/>
          </a:xfrm>
          <a:prstGeom prst="ellipse">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2" name="Google Shape;272;p5"/>
          <p:cNvSpPr/>
          <p:nvPr/>
        </p:nvSpPr>
        <p:spPr>
          <a:xfrm>
            <a:off x="2863850" y="6238575"/>
            <a:ext cx="45720" cy="45720"/>
          </a:xfrm>
          <a:prstGeom prst="ellipse">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3" name="Google Shape;273;p5"/>
          <p:cNvSpPr/>
          <p:nvPr/>
        </p:nvSpPr>
        <p:spPr>
          <a:xfrm>
            <a:off x="1632534" y="5503196"/>
            <a:ext cx="45720" cy="45720"/>
          </a:xfrm>
          <a:prstGeom prst="ellipse">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4" name="Google Shape;274;p5"/>
          <p:cNvSpPr/>
          <p:nvPr/>
        </p:nvSpPr>
        <p:spPr>
          <a:xfrm>
            <a:off x="573201" y="4496417"/>
            <a:ext cx="45720" cy="45720"/>
          </a:xfrm>
          <a:prstGeom prst="ellipse">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5" name="Google Shape;275;p5"/>
          <p:cNvSpPr/>
          <p:nvPr/>
        </p:nvSpPr>
        <p:spPr>
          <a:xfrm>
            <a:off x="730074" y="5037218"/>
            <a:ext cx="45720" cy="45720"/>
          </a:xfrm>
          <a:prstGeom prst="ellipse">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6" name="Google Shape;276;p5"/>
          <p:cNvSpPr/>
          <p:nvPr/>
        </p:nvSpPr>
        <p:spPr>
          <a:xfrm>
            <a:off x="1138858" y="104850"/>
            <a:ext cx="45720" cy="45720"/>
          </a:xfrm>
          <a:prstGeom prst="ellipse">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7" name="Google Shape;277;p5"/>
          <p:cNvSpPr/>
          <p:nvPr/>
        </p:nvSpPr>
        <p:spPr>
          <a:xfrm>
            <a:off x="10010038" y="115010"/>
            <a:ext cx="45720" cy="45720"/>
          </a:xfrm>
          <a:prstGeom prst="ellipse">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8" name="Google Shape;278;p5"/>
          <p:cNvSpPr/>
          <p:nvPr/>
        </p:nvSpPr>
        <p:spPr>
          <a:xfrm>
            <a:off x="11046458" y="1043934"/>
            <a:ext cx="45720" cy="45720"/>
          </a:xfrm>
          <a:prstGeom prst="ellipse">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9" name="Google Shape;279;p5"/>
          <p:cNvSpPr/>
          <p:nvPr/>
        </p:nvSpPr>
        <p:spPr>
          <a:xfrm>
            <a:off x="11899859" y="2009134"/>
            <a:ext cx="45720" cy="45720"/>
          </a:xfrm>
          <a:prstGeom prst="ellipse">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0" name="Google Shape;280;p5"/>
          <p:cNvSpPr/>
          <p:nvPr/>
        </p:nvSpPr>
        <p:spPr>
          <a:xfrm>
            <a:off x="10640064" y="280625"/>
            <a:ext cx="45720" cy="45720"/>
          </a:xfrm>
          <a:prstGeom prst="ellipse">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1" name="Google Shape;281;p5"/>
          <p:cNvSpPr/>
          <p:nvPr/>
        </p:nvSpPr>
        <p:spPr>
          <a:xfrm>
            <a:off x="625003" y="183915"/>
            <a:ext cx="66001" cy="66001"/>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2" name="Google Shape;282;p5"/>
          <p:cNvSpPr/>
          <p:nvPr/>
        </p:nvSpPr>
        <p:spPr>
          <a:xfrm>
            <a:off x="1935111" y="263647"/>
            <a:ext cx="66001" cy="66001"/>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3" name="Google Shape;283;p5"/>
          <p:cNvSpPr/>
          <p:nvPr/>
        </p:nvSpPr>
        <p:spPr>
          <a:xfrm>
            <a:off x="135620" y="3728554"/>
            <a:ext cx="66001" cy="66001"/>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4" name="Google Shape;284;p5"/>
          <p:cNvSpPr/>
          <p:nvPr/>
        </p:nvSpPr>
        <p:spPr>
          <a:xfrm>
            <a:off x="827176" y="4712014"/>
            <a:ext cx="66001" cy="66001"/>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5" name="Google Shape;285;p5"/>
          <p:cNvSpPr/>
          <p:nvPr/>
        </p:nvSpPr>
        <p:spPr>
          <a:xfrm>
            <a:off x="1894740" y="6038073"/>
            <a:ext cx="66001" cy="66001"/>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6" name="Google Shape;286;p5"/>
          <p:cNvSpPr/>
          <p:nvPr/>
        </p:nvSpPr>
        <p:spPr>
          <a:xfrm>
            <a:off x="1730560" y="5033391"/>
            <a:ext cx="66001" cy="66001"/>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7" name="Google Shape;287;p5"/>
          <p:cNvSpPr/>
          <p:nvPr/>
        </p:nvSpPr>
        <p:spPr>
          <a:xfrm>
            <a:off x="3169534" y="6578172"/>
            <a:ext cx="66001" cy="66001"/>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8" name="Google Shape;288;p5"/>
          <p:cNvSpPr/>
          <p:nvPr/>
        </p:nvSpPr>
        <p:spPr>
          <a:xfrm>
            <a:off x="10722809" y="6018231"/>
            <a:ext cx="66001" cy="66001"/>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89" name="Google Shape;289;p5"/>
          <p:cNvSpPr/>
          <p:nvPr/>
        </p:nvSpPr>
        <p:spPr>
          <a:xfrm>
            <a:off x="11356984" y="6661046"/>
            <a:ext cx="66001" cy="66001"/>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0" name="Google Shape;290;p5"/>
          <p:cNvSpPr/>
          <p:nvPr/>
        </p:nvSpPr>
        <p:spPr>
          <a:xfrm>
            <a:off x="11633772" y="5718961"/>
            <a:ext cx="66001" cy="66001"/>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1" name="Google Shape;291;p5"/>
          <p:cNvSpPr/>
          <p:nvPr/>
        </p:nvSpPr>
        <p:spPr>
          <a:xfrm>
            <a:off x="11956633" y="4768883"/>
            <a:ext cx="66001" cy="66001"/>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2" name="Google Shape;292;p5"/>
          <p:cNvSpPr/>
          <p:nvPr/>
        </p:nvSpPr>
        <p:spPr>
          <a:xfrm>
            <a:off x="9535651" y="6661045"/>
            <a:ext cx="66001" cy="66001"/>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3" name="Google Shape;293;p5"/>
          <p:cNvSpPr/>
          <p:nvPr/>
        </p:nvSpPr>
        <p:spPr>
          <a:xfrm>
            <a:off x="10735057" y="600016"/>
            <a:ext cx="66001" cy="66001"/>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4" name="Google Shape;294;p5"/>
          <p:cNvSpPr/>
          <p:nvPr/>
        </p:nvSpPr>
        <p:spPr>
          <a:xfrm>
            <a:off x="9485605" y="469457"/>
            <a:ext cx="66001" cy="66001"/>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5" name="Google Shape;295;p5"/>
          <p:cNvSpPr/>
          <p:nvPr/>
        </p:nvSpPr>
        <p:spPr>
          <a:xfrm>
            <a:off x="9348801" y="124752"/>
            <a:ext cx="66001" cy="66001"/>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6" name="Google Shape;296;p5"/>
          <p:cNvSpPr/>
          <p:nvPr/>
        </p:nvSpPr>
        <p:spPr>
          <a:xfrm>
            <a:off x="11641850" y="911064"/>
            <a:ext cx="66001" cy="66001"/>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7" name="Google Shape;297;p5"/>
          <p:cNvSpPr/>
          <p:nvPr/>
        </p:nvSpPr>
        <p:spPr>
          <a:xfrm>
            <a:off x="11896241" y="2351880"/>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5"/>
          <p:cNvSpPr/>
          <p:nvPr/>
        </p:nvSpPr>
        <p:spPr>
          <a:xfrm>
            <a:off x="11957347" y="1589531"/>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9" name="Google Shape;299;p5"/>
          <p:cNvSpPr/>
          <p:nvPr/>
        </p:nvSpPr>
        <p:spPr>
          <a:xfrm>
            <a:off x="11211469" y="1283344"/>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0" name="Google Shape;300;p5"/>
          <p:cNvSpPr/>
          <p:nvPr/>
        </p:nvSpPr>
        <p:spPr>
          <a:xfrm>
            <a:off x="10799353" y="857379"/>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1" name="Google Shape;301;p5"/>
          <p:cNvSpPr/>
          <p:nvPr/>
        </p:nvSpPr>
        <p:spPr>
          <a:xfrm>
            <a:off x="10230412" y="672324"/>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2" name="Google Shape;302;p5"/>
          <p:cNvSpPr/>
          <p:nvPr/>
        </p:nvSpPr>
        <p:spPr>
          <a:xfrm>
            <a:off x="8769096" y="155465"/>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3" name="Google Shape;303;p5"/>
          <p:cNvSpPr/>
          <p:nvPr/>
        </p:nvSpPr>
        <p:spPr>
          <a:xfrm>
            <a:off x="10869469" y="369319"/>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4" name="Google Shape;304;p5"/>
          <p:cNvSpPr/>
          <p:nvPr/>
        </p:nvSpPr>
        <p:spPr>
          <a:xfrm>
            <a:off x="11826238" y="4378631"/>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5" name="Google Shape;305;p5"/>
          <p:cNvSpPr/>
          <p:nvPr/>
        </p:nvSpPr>
        <p:spPr>
          <a:xfrm>
            <a:off x="10161598" y="6644173"/>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6" name="Google Shape;306;p5"/>
          <p:cNvSpPr/>
          <p:nvPr/>
        </p:nvSpPr>
        <p:spPr>
          <a:xfrm>
            <a:off x="11155417" y="5526056"/>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7" name="Google Shape;307;p5"/>
          <p:cNvSpPr/>
          <p:nvPr/>
        </p:nvSpPr>
        <p:spPr>
          <a:xfrm>
            <a:off x="12003066" y="6139554"/>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8" name="Google Shape;308;p5"/>
          <p:cNvSpPr/>
          <p:nvPr/>
        </p:nvSpPr>
        <p:spPr>
          <a:xfrm>
            <a:off x="2914320" y="6667032"/>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09" name="Google Shape;309;p5"/>
          <p:cNvSpPr/>
          <p:nvPr/>
        </p:nvSpPr>
        <p:spPr>
          <a:xfrm>
            <a:off x="1121607" y="5194774"/>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0" name="Google Shape;310;p5"/>
          <p:cNvSpPr/>
          <p:nvPr/>
        </p:nvSpPr>
        <p:spPr>
          <a:xfrm>
            <a:off x="573202" y="4180809"/>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1" name="Google Shape;311;p5"/>
          <p:cNvSpPr/>
          <p:nvPr/>
        </p:nvSpPr>
        <p:spPr>
          <a:xfrm>
            <a:off x="94183" y="3055378"/>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2" name="Google Shape;312;p5"/>
          <p:cNvSpPr/>
          <p:nvPr/>
        </p:nvSpPr>
        <p:spPr>
          <a:xfrm>
            <a:off x="3817358" y="6671778"/>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3" name="Google Shape;313;p5"/>
          <p:cNvSpPr/>
          <p:nvPr/>
        </p:nvSpPr>
        <p:spPr>
          <a:xfrm>
            <a:off x="2453754" y="5752553"/>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4" name="Google Shape;314;p5"/>
          <p:cNvSpPr/>
          <p:nvPr/>
        </p:nvSpPr>
        <p:spPr>
          <a:xfrm>
            <a:off x="562243" y="683492"/>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5" name="Google Shape;315;p5"/>
          <p:cNvSpPr/>
          <p:nvPr/>
        </p:nvSpPr>
        <p:spPr>
          <a:xfrm>
            <a:off x="268986" y="1283343"/>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6" name="Google Shape;316;p5"/>
          <p:cNvSpPr/>
          <p:nvPr/>
        </p:nvSpPr>
        <p:spPr>
          <a:xfrm>
            <a:off x="2335517" y="92150"/>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17" name="Google Shape;317;p5"/>
          <p:cNvSpPr txBox="1"/>
          <p:nvPr>
            <p:ph idx="2" type="body"/>
          </p:nvPr>
        </p:nvSpPr>
        <p:spPr>
          <a:xfrm>
            <a:off x="6118233" y="1549318"/>
            <a:ext cx="4983480" cy="4432382"/>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lt1"/>
              </a:buClr>
              <a:buSzPts val="3200"/>
              <a:buChar char="•"/>
              <a:defRPr b="1" sz="3200">
                <a:solidFill>
                  <a:schemeClr val="lt1"/>
                </a:solidFill>
                <a:latin typeface="Calibri"/>
                <a:ea typeface="Calibri"/>
                <a:cs typeface="Calibri"/>
                <a:sym typeface="Calibri"/>
              </a:defRPr>
            </a:lvl1pPr>
            <a:lvl2pPr indent="-406400" lvl="1" marL="914400" algn="l">
              <a:lnSpc>
                <a:spcPct val="90000"/>
              </a:lnSpc>
              <a:spcBef>
                <a:spcPts val="500"/>
              </a:spcBef>
              <a:spcAft>
                <a:spcPts val="0"/>
              </a:spcAft>
              <a:buClr>
                <a:schemeClr val="lt1"/>
              </a:buClr>
              <a:buSzPts val="2800"/>
              <a:buChar char="•"/>
              <a:defRPr b="1" sz="2800">
                <a:solidFill>
                  <a:schemeClr val="lt1"/>
                </a:solidFill>
                <a:latin typeface="Calibri"/>
                <a:ea typeface="Calibri"/>
                <a:cs typeface="Calibri"/>
                <a:sym typeface="Calibri"/>
              </a:defRPr>
            </a:lvl2pPr>
            <a:lvl3pPr indent="-381000" lvl="2" marL="1371600" algn="l">
              <a:lnSpc>
                <a:spcPct val="90000"/>
              </a:lnSpc>
              <a:spcBef>
                <a:spcPts val="500"/>
              </a:spcBef>
              <a:spcAft>
                <a:spcPts val="0"/>
              </a:spcAft>
              <a:buClr>
                <a:schemeClr val="lt1"/>
              </a:buClr>
              <a:buSzPts val="2400"/>
              <a:buChar char="•"/>
              <a:defRPr b="1" sz="2400">
                <a:solidFill>
                  <a:schemeClr val="lt1"/>
                </a:solidFill>
                <a:latin typeface="Calibri"/>
                <a:ea typeface="Calibri"/>
                <a:cs typeface="Calibri"/>
                <a:sym typeface="Calibri"/>
              </a:defRPr>
            </a:lvl3pPr>
            <a:lvl4pPr indent="-355600" lvl="3" marL="1828800" algn="l">
              <a:lnSpc>
                <a:spcPct val="90000"/>
              </a:lnSpc>
              <a:spcBef>
                <a:spcPts val="500"/>
              </a:spcBef>
              <a:spcAft>
                <a:spcPts val="0"/>
              </a:spcAft>
              <a:buClr>
                <a:schemeClr val="lt1"/>
              </a:buClr>
              <a:buSzPts val="2000"/>
              <a:buChar char="•"/>
              <a:defRPr b="1" sz="2000">
                <a:solidFill>
                  <a:schemeClr val="lt1"/>
                </a:solidFill>
                <a:latin typeface="Calibri"/>
                <a:ea typeface="Calibri"/>
                <a:cs typeface="Calibri"/>
                <a:sym typeface="Calibri"/>
              </a:defRPr>
            </a:lvl4pPr>
            <a:lvl5pPr indent="-355600" lvl="4" marL="2286000" algn="l">
              <a:lnSpc>
                <a:spcPct val="90000"/>
              </a:lnSpc>
              <a:spcBef>
                <a:spcPts val="500"/>
              </a:spcBef>
              <a:spcAft>
                <a:spcPts val="0"/>
              </a:spcAft>
              <a:buClr>
                <a:schemeClr val="lt1"/>
              </a:buClr>
              <a:buSzPts val="2000"/>
              <a:buChar char="•"/>
              <a:defRPr b="1" sz="2000">
                <a:solidFill>
                  <a:schemeClr val="lt1"/>
                </a:solidFill>
                <a:latin typeface="Calibri"/>
                <a:ea typeface="Calibri"/>
                <a:cs typeface="Calibri"/>
                <a:sym typeface="Calibri"/>
              </a:defRPr>
            </a:lvl5pPr>
            <a:lvl6pPr indent="-355600" lvl="5" marL="2743200" algn="l">
              <a:lnSpc>
                <a:spcPct val="90000"/>
              </a:lnSpc>
              <a:spcBef>
                <a:spcPts val="500"/>
              </a:spcBef>
              <a:spcAft>
                <a:spcPts val="0"/>
              </a:spcAft>
              <a:buClr>
                <a:schemeClr val="lt1"/>
              </a:buClr>
              <a:buSzPts val="2000"/>
              <a:buChar char="•"/>
              <a:defRPr sz="2000">
                <a:solidFill>
                  <a:schemeClr val="lt1"/>
                </a:solidFill>
              </a:defRPr>
            </a:lvl6pPr>
            <a:lvl7pPr indent="-355600" lvl="6" marL="3200400" algn="l">
              <a:lnSpc>
                <a:spcPct val="90000"/>
              </a:lnSpc>
              <a:spcBef>
                <a:spcPts val="500"/>
              </a:spcBef>
              <a:spcAft>
                <a:spcPts val="0"/>
              </a:spcAft>
              <a:buClr>
                <a:schemeClr val="lt1"/>
              </a:buClr>
              <a:buSzPts val="2000"/>
              <a:buChar char="•"/>
              <a:defRPr sz="2000">
                <a:solidFill>
                  <a:schemeClr val="lt1"/>
                </a:solidFill>
              </a:defRPr>
            </a:lvl7pPr>
            <a:lvl8pPr indent="-355600" lvl="7" marL="3657600" algn="l">
              <a:lnSpc>
                <a:spcPct val="90000"/>
              </a:lnSpc>
              <a:spcBef>
                <a:spcPts val="500"/>
              </a:spcBef>
              <a:spcAft>
                <a:spcPts val="0"/>
              </a:spcAft>
              <a:buClr>
                <a:schemeClr val="lt1"/>
              </a:buClr>
              <a:buSzPts val="2000"/>
              <a:buChar char="•"/>
              <a:defRPr sz="2000">
                <a:solidFill>
                  <a:schemeClr val="lt1"/>
                </a:solidFill>
              </a:defRPr>
            </a:lvl8pPr>
            <a:lvl9pPr indent="-355600" lvl="8" marL="4114800" algn="l">
              <a:lnSpc>
                <a:spcPct val="90000"/>
              </a:lnSpc>
              <a:spcBef>
                <a:spcPts val="500"/>
              </a:spcBef>
              <a:spcAft>
                <a:spcPts val="0"/>
              </a:spcAft>
              <a:buClr>
                <a:schemeClr val="lt1"/>
              </a:buClr>
              <a:buSzPts val="2000"/>
              <a:buChar char="•"/>
              <a:defRPr sz="2000">
                <a:solidFill>
                  <a:schemeClr val="lt1"/>
                </a:solidFill>
              </a:defRPr>
            </a:lvl9pPr>
          </a:lstStyle>
          <a:p/>
        </p:txBody>
      </p:sp>
      <p:sp>
        <p:nvSpPr>
          <p:cNvPr id="318" name="Google Shape;318;p5"/>
          <p:cNvSpPr txBox="1"/>
          <p:nvPr>
            <p:ph idx="12" type="sldNum"/>
          </p:nvPr>
        </p:nvSpPr>
        <p:spPr>
          <a:xfrm>
            <a:off x="11530798" y="114100"/>
            <a:ext cx="6366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sz="2000">
                <a:solidFill>
                  <a:srgbClr val="000205"/>
                </a:solidFill>
              </a:defRPr>
            </a:lvl1pPr>
            <a:lvl2pPr indent="0" lvl="1" marL="0" rtl="0" algn="ctr">
              <a:spcBef>
                <a:spcPts val="0"/>
              </a:spcBef>
              <a:buNone/>
              <a:defRPr sz="2000">
                <a:solidFill>
                  <a:srgbClr val="000205"/>
                </a:solidFill>
              </a:defRPr>
            </a:lvl2pPr>
            <a:lvl3pPr indent="0" lvl="2" marL="0" rtl="0" algn="ctr">
              <a:spcBef>
                <a:spcPts val="0"/>
              </a:spcBef>
              <a:buNone/>
              <a:defRPr sz="2000">
                <a:solidFill>
                  <a:srgbClr val="000205"/>
                </a:solidFill>
              </a:defRPr>
            </a:lvl3pPr>
            <a:lvl4pPr indent="0" lvl="3" marL="0" rtl="0" algn="ctr">
              <a:spcBef>
                <a:spcPts val="0"/>
              </a:spcBef>
              <a:buNone/>
              <a:defRPr sz="2000">
                <a:solidFill>
                  <a:srgbClr val="000205"/>
                </a:solidFill>
              </a:defRPr>
            </a:lvl4pPr>
            <a:lvl5pPr indent="0" lvl="4" marL="0" rtl="0" algn="ctr">
              <a:spcBef>
                <a:spcPts val="0"/>
              </a:spcBef>
              <a:buNone/>
              <a:defRPr sz="2000">
                <a:solidFill>
                  <a:srgbClr val="000205"/>
                </a:solidFill>
              </a:defRPr>
            </a:lvl5pPr>
            <a:lvl6pPr indent="0" lvl="5" marL="0" rtl="0" algn="ctr">
              <a:spcBef>
                <a:spcPts val="0"/>
              </a:spcBef>
              <a:buNone/>
              <a:defRPr sz="2000">
                <a:solidFill>
                  <a:srgbClr val="000205"/>
                </a:solidFill>
              </a:defRPr>
            </a:lvl6pPr>
            <a:lvl7pPr indent="0" lvl="6" marL="0" rtl="0" algn="ctr">
              <a:spcBef>
                <a:spcPts val="0"/>
              </a:spcBef>
              <a:buNone/>
              <a:defRPr sz="2000">
                <a:solidFill>
                  <a:srgbClr val="000205"/>
                </a:solidFill>
              </a:defRPr>
            </a:lvl7pPr>
            <a:lvl8pPr indent="0" lvl="7" marL="0" rtl="0" algn="ctr">
              <a:spcBef>
                <a:spcPts val="0"/>
              </a:spcBef>
              <a:buNone/>
              <a:defRPr sz="2000">
                <a:solidFill>
                  <a:srgbClr val="000205"/>
                </a:solidFill>
              </a:defRPr>
            </a:lvl8pPr>
            <a:lvl9pPr indent="0" lvl="8" marL="0" rtl="0" algn="ctr">
              <a:spcBef>
                <a:spcPts val="0"/>
              </a:spcBef>
              <a:buNone/>
              <a:defRPr sz="2000">
                <a:solidFill>
                  <a:srgbClr val="000205"/>
                </a:solidFill>
              </a:defRPr>
            </a:lvl9pPr>
          </a:lstStyle>
          <a:p>
            <a:pPr indent="0" lvl="0" marL="0" rtl="0" algn="ctr">
              <a:spcBef>
                <a:spcPts val="0"/>
              </a:spcBef>
              <a:spcAft>
                <a:spcPts val="0"/>
              </a:spcAft>
              <a:buNone/>
            </a:pPr>
            <a:fld id="{00000000-1234-1234-1234-123412341234}" type="slidenum">
              <a:rPr lang="en-US"/>
              <a:t>‹#›</a:t>
            </a:fld>
            <a:endParaRPr/>
          </a:p>
        </p:txBody>
      </p:sp>
      <p:grpSp>
        <p:nvGrpSpPr>
          <p:cNvPr id="319" name="Google Shape;319;p5"/>
          <p:cNvGrpSpPr/>
          <p:nvPr/>
        </p:nvGrpSpPr>
        <p:grpSpPr>
          <a:xfrm>
            <a:off x="2791177" y="6442938"/>
            <a:ext cx="8870011" cy="292500"/>
            <a:chOff x="4463364" y="4712013"/>
            <a:chExt cx="8870011" cy="292500"/>
          </a:xfrm>
        </p:grpSpPr>
        <p:sp>
          <p:nvSpPr>
            <p:cNvPr id="320" name="Google Shape;320;p5"/>
            <p:cNvSpPr/>
            <p:nvPr/>
          </p:nvSpPr>
          <p:spPr>
            <a:xfrm rot="5400000">
              <a:off x="5204082" y="3971295"/>
              <a:ext cx="292500" cy="1773936"/>
            </a:xfrm>
            <a:prstGeom prst="flowChartOffpageConnector">
              <a:avLst/>
            </a:prstGeom>
            <a:solidFill>
              <a:schemeClr val="l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1" name="Google Shape;321;p5"/>
            <p:cNvSpPr/>
            <p:nvPr/>
          </p:nvSpPr>
          <p:spPr>
            <a:xfrm rot="5400000">
              <a:off x="6623307" y="3971295"/>
              <a:ext cx="292500" cy="1773936"/>
            </a:xfrm>
            <a:prstGeom prst="flowChartOffpageConnector">
              <a:avLst/>
            </a:prstGeom>
            <a:solidFill>
              <a:schemeClr val="accen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2" name="Google Shape;322;p5"/>
            <p:cNvSpPr/>
            <p:nvPr/>
          </p:nvSpPr>
          <p:spPr>
            <a:xfrm rot="5400000">
              <a:off x="8037757" y="3971295"/>
              <a:ext cx="292500" cy="1773936"/>
            </a:xfrm>
            <a:prstGeom prst="flowChartOffpageConnector">
              <a:avLst/>
            </a:prstGeom>
            <a:solidFill>
              <a:schemeClr val="accen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5"/>
            <p:cNvSpPr/>
            <p:nvPr/>
          </p:nvSpPr>
          <p:spPr>
            <a:xfrm rot="5400000">
              <a:off x="9461732" y="3971295"/>
              <a:ext cx="292500" cy="1773936"/>
            </a:xfrm>
            <a:prstGeom prst="flowChartOffpageConnector">
              <a:avLst/>
            </a:prstGeom>
            <a:solidFill>
              <a:schemeClr val="accen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5"/>
            <p:cNvSpPr/>
            <p:nvPr/>
          </p:nvSpPr>
          <p:spPr>
            <a:xfrm rot="5400000">
              <a:off x="10871432" y="3971295"/>
              <a:ext cx="292500" cy="1773936"/>
            </a:xfrm>
            <a:prstGeom prst="flowChartOffpageConnector">
              <a:avLst/>
            </a:prstGeom>
            <a:solidFill>
              <a:schemeClr val="accen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5" name="Google Shape;325;p5"/>
            <p:cNvSpPr/>
            <p:nvPr/>
          </p:nvSpPr>
          <p:spPr>
            <a:xfrm rot="5400000">
              <a:off x="12300157" y="3971295"/>
              <a:ext cx="292500" cy="1773936"/>
            </a:xfrm>
            <a:prstGeom prst="flowChartOffpageConnector">
              <a:avLst/>
            </a:prstGeom>
            <a:solidFill>
              <a:schemeClr val="accen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6" name="Google Shape;326;p5"/>
          <p:cNvSpPr txBox="1"/>
          <p:nvPr/>
        </p:nvSpPr>
        <p:spPr>
          <a:xfrm>
            <a:off x="9977175" y="6411975"/>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3"/>
                </a:solidFill>
                <a:latin typeface="Calibri"/>
                <a:ea typeface="Calibri"/>
                <a:cs typeface="Calibri"/>
                <a:sym typeface="Calibri"/>
              </a:rPr>
              <a:t>Project Planning</a:t>
            </a:r>
            <a:endParaRPr b="1" sz="1000">
              <a:solidFill>
                <a:schemeClr val="accent3"/>
              </a:solidFill>
              <a:latin typeface="Calibri"/>
              <a:ea typeface="Calibri"/>
              <a:cs typeface="Calibri"/>
              <a:sym typeface="Calibri"/>
            </a:endParaRPr>
          </a:p>
        </p:txBody>
      </p:sp>
      <p:sp>
        <p:nvSpPr>
          <p:cNvPr id="327" name="Google Shape;327;p5"/>
          <p:cNvSpPr txBox="1"/>
          <p:nvPr/>
        </p:nvSpPr>
        <p:spPr>
          <a:xfrm>
            <a:off x="2739475" y="6411963"/>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5"/>
                </a:solidFill>
                <a:latin typeface="Calibri"/>
                <a:ea typeface="Calibri"/>
                <a:cs typeface="Calibri"/>
                <a:sym typeface="Calibri"/>
              </a:rPr>
              <a:t>Purpose &amp; Objectives</a:t>
            </a:r>
            <a:endParaRPr b="1" sz="1000">
              <a:solidFill>
                <a:schemeClr val="accent5"/>
              </a:solidFill>
              <a:latin typeface="Calibri"/>
              <a:ea typeface="Calibri"/>
              <a:cs typeface="Calibri"/>
              <a:sym typeface="Calibri"/>
            </a:endParaRPr>
          </a:p>
        </p:txBody>
      </p:sp>
      <p:sp>
        <p:nvSpPr>
          <p:cNvPr id="328" name="Google Shape;328;p5"/>
          <p:cNvSpPr txBox="1"/>
          <p:nvPr/>
        </p:nvSpPr>
        <p:spPr>
          <a:xfrm>
            <a:off x="4163475" y="6411963"/>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3"/>
                </a:solidFill>
                <a:latin typeface="Calibri"/>
                <a:ea typeface="Calibri"/>
                <a:cs typeface="Calibri"/>
                <a:sym typeface="Calibri"/>
              </a:rPr>
              <a:t>Design Solution</a:t>
            </a:r>
            <a:endParaRPr b="1" sz="1000">
              <a:solidFill>
                <a:schemeClr val="accent3"/>
              </a:solidFill>
              <a:latin typeface="Calibri"/>
              <a:ea typeface="Calibri"/>
              <a:cs typeface="Calibri"/>
              <a:sym typeface="Calibri"/>
            </a:endParaRPr>
          </a:p>
        </p:txBody>
      </p:sp>
      <p:sp>
        <p:nvSpPr>
          <p:cNvPr id="329" name="Google Shape;329;p5"/>
          <p:cNvSpPr txBox="1"/>
          <p:nvPr/>
        </p:nvSpPr>
        <p:spPr>
          <a:xfrm>
            <a:off x="5569850" y="6411950"/>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3"/>
                </a:solidFill>
                <a:latin typeface="Calibri"/>
                <a:ea typeface="Calibri"/>
                <a:cs typeface="Calibri"/>
                <a:sym typeface="Calibri"/>
              </a:rPr>
              <a:t>CPEs &amp; Risks</a:t>
            </a:r>
            <a:endParaRPr b="1" sz="1000">
              <a:solidFill>
                <a:schemeClr val="accent3"/>
              </a:solidFill>
              <a:latin typeface="Calibri"/>
              <a:ea typeface="Calibri"/>
              <a:cs typeface="Calibri"/>
              <a:sym typeface="Calibri"/>
            </a:endParaRPr>
          </a:p>
        </p:txBody>
      </p:sp>
      <p:sp>
        <p:nvSpPr>
          <p:cNvPr id="330" name="Google Shape;330;p5"/>
          <p:cNvSpPr txBox="1"/>
          <p:nvPr/>
        </p:nvSpPr>
        <p:spPr>
          <a:xfrm>
            <a:off x="6992438" y="6411950"/>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3"/>
                </a:solidFill>
                <a:latin typeface="Calibri"/>
                <a:ea typeface="Calibri"/>
                <a:cs typeface="Calibri"/>
                <a:sym typeface="Calibri"/>
              </a:rPr>
              <a:t>Design Requirements</a:t>
            </a:r>
            <a:endParaRPr b="1" sz="1000">
              <a:solidFill>
                <a:schemeClr val="accent3"/>
              </a:solidFill>
              <a:latin typeface="Calibri"/>
              <a:ea typeface="Calibri"/>
              <a:cs typeface="Calibri"/>
              <a:sym typeface="Calibri"/>
            </a:endParaRPr>
          </a:p>
        </p:txBody>
      </p:sp>
      <p:sp>
        <p:nvSpPr>
          <p:cNvPr id="331" name="Google Shape;331;p5"/>
          <p:cNvSpPr txBox="1"/>
          <p:nvPr/>
        </p:nvSpPr>
        <p:spPr>
          <a:xfrm>
            <a:off x="8405875" y="6411975"/>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3"/>
                </a:solidFill>
                <a:latin typeface="Calibri"/>
                <a:ea typeface="Calibri"/>
                <a:cs typeface="Calibri"/>
                <a:sym typeface="Calibri"/>
              </a:rPr>
              <a:t>Verification/Validation</a:t>
            </a:r>
            <a:endParaRPr b="1" sz="1000">
              <a:solidFill>
                <a:schemeClr val="accent3"/>
              </a:solidFill>
              <a:latin typeface="Calibri"/>
              <a:ea typeface="Calibri"/>
              <a:cs typeface="Calibri"/>
              <a:sym typeface="Calibri"/>
            </a:endParaRPr>
          </a:p>
        </p:txBody>
      </p:sp>
      <p:pic>
        <p:nvPicPr>
          <p:cNvPr descr="Icon&#10;&#10;Description automatically generated" id="332" name="Google Shape;332;p5"/>
          <p:cNvPicPr preferRelativeResize="0"/>
          <p:nvPr/>
        </p:nvPicPr>
        <p:blipFill rotWithShape="1">
          <a:blip r:embed="rId3">
            <a:alphaModFix/>
          </a:blip>
          <a:srcRect b="0" l="0" r="0" t="0"/>
          <a:stretch/>
        </p:blipFill>
        <p:spPr>
          <a:xfrm rot="-2700000">
            <a:off x="11562038" y="5959222"/>
            <a:ext cx="1259940" cy="1259940"/>
          </a:xfrm>
          <a:prstGeom prst="rect">
            <a:avLst/>
          </a:prstGeom>
          <a:noFill/>
          <a:ln>
            <a:noFill/>
          </a:ln>
        </p:spPr>
      </p:pic>
      <p:pic>
        <p:nvPicPr>
          <p:cNvPr id="333" name="Google Shape;333;p5">
            <a:hlinkClick action="ppaction://hlinksldjump" r:id="rId5"/>
          </p:cNvPr>
          <p:cNvPicPr preferRelativeResize="0"/>
          <p:nvPr/>
        </p:nvPicPr>
        <p:blipFill>
          <a:blip r:embed="rId6">
            <a:alphaModFix/>
          </a:blip>
          <a:stretch>
            <a:fillRect/>
          </a:stretch>
        </p:blipFill>
        <p:spPr>
          <a:xfrm>
            <a:off x="187150" y="5718825"/>
            <a:ext cx="941690" cy="9633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254"/>
                                        </p:tgtEl>
                                        <p:attrNameLst>
                                          <p:attrName>style.visibility</p:attrName>
                                        </p:attrNameLst>
                                      </p:cBhvr>
                                      <p:to>
                                        <p:strVal val="visible"/>
                                      </p:to>
                                    </p:set>
                                    <p:animEffect filter="fade" transition="in">
                                      <p:cBhvr>
                                        <p:cTn dur="1000"/>
                                        <p:tgtEl>
                                          <p:spTgt spid="2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urpose &amp; Objectives Empty">
  <p:cSld name="2_Title and Content">
    <p:spTree>
      <p:nvGrpSpPr>
        <p:cNvPr id="334" name="Shape 334"/>
        <p:cNvGrpSpPr/>
        <p:nvPr/>
      </p:nvGrpSpPr>
      <p:grpSpPr>
        <a:xfrm>
          <a:off x="0" y="0"/>
          <a:ext cx="0" cy="0"/>
          <a:chOff x="0" y="0"/>
          <a:chExt cx="0" cy="0"/>
        </a:xfrm>
      </p:grpSpPr>
      <p:sp>
        <p:nvSpPr>
          <p:cNvPr id="335" name="Google Shape;335;p6"/>
          <p:cNvSpPr/>
          <p:nvPr/>
        </p:nvSpPr>
        <p:spPr>
          <a:xfrm>
            <a:off x="8027978" y="-882496"/>
            <a:ext cx="5350933" cy="3219551"/>
          </a:xfrm>
          <a:custGeom>
            <a:rect b="b" l="l" r="r" t="t"/>
            <a:pathLst>
              <a:path extrusionOk="0" h="3219551" w="5350933">
                <a:moveTo>
                  <a:pt x="382595" y="539595"/>
                </a:moveTo>
                <a:cubicBezTo>
                  <a:pt x="-379405" y="666595"/>
                  <a:pt x="192096" y="712632"/>
                  <a:pt x="430221" y="806295"/>
                </a:cubicBezTo>
                <a:cubicBezTo>
                  <a:pt x="582621" y="957108"/>
                  <a:pt x="1381133" y="1107920"/>
                  <a:pt x="1801820" y="1206345"/>
                </a:cubicBezTo>
                <a:cubicBezTo>
                  <a:pt x="2222507" y="1304770"/>
                  <a:pt x="2667008" y="1269845"/>
                  <a:pt x="2954345" y="1396845"/>
                </a:cubicBezTo>
                <a:cubicBezTo>
                  <a:pt x="3241683" y="1523845"/>
                  <a:pt x="3435358" y="1692120"/>
                  <a:pt x="3525845" y="1968345"/>
                </a:cubicBezTo>
                <a:cubicBezTo>
                  <a:pt x="3616332" y="2244570"/>
                  <a:pt x="3338520" y="2868458"/>
                  <a:pt x="3497270" y="3054195"/>
                </a:cubicBezTo>
                <a:cubicBezTo>
                  <a:pt x="3656020" y="3239932"/>
                  <a:pt x="4238633" y="3295495"/>
                  <a:pt x="4478345" y="3082770"/>
                </a:cubicBezTo>
                <a:cubicBezTo>
                  <a:pt x="4718058" y="2870045"/>
                  <a:pt x="4806957" y="2293783"/>
                  <a:pt x="4935545" y="1777845"/>
                </a:cubicBezTo>
                <a:cubicBezTo>
                  <a:pt x="5064133" y="1261907"/>
                  <a:pt x="5761045" y="250670"/>
                  <a:pt x="5002220" y="44295"/>
                </a:cubicBezTo>
                <a:cubicBezTo>
                  <a:pt x="4243395" y="-162080"/>
                  <a:pt x="1144595" y="412595"/>
                  <a:pt x="382595" y="539595"/>
                </a:cubicBezTo>
                <a:close/>
              </a:path>
            </a:pathLst>
          </a:custGeom>
          <a:solidFill>
            <a:srgbClr val="071B3B">
              <a:alpha val="2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6" name="Google Shape;336;p6"/>
          <p:cNvSpPr/>
          <p:nvPr/>
        </p:nvSpPr>
        <p:spPr>
          <a:xfrm>
            <a:off x="9601652" y="-684040"/>
            <a:ext cx="3590514" cy="2955600"/>
          </a:xfrm>
          <a:custGeom>
            <a:rect b="b" l="l" r="r" t="t"/>
            <a:pathLst>
              <a:path extrusionOk="0" h="2955600" w="3590514">
                <a:moveTo>
                  <a:pt x="1123499" y="36340"/>
                </a:moveTo>
                <a:cubicBezTo>
                  <a:pt x="637724" y="87140"/>
                  <a:pt x="88449" y="463378"/>
                  <a:pt x="9074" y="655465"/>
                </a:cubicBezTo>
                <a:cubicBezTo>
                  <a:pt x="-70301" y="847552"/>
                  <a:pt x="390074" y="1038053"/>
                  <a:pt x="647249" y="1188865"/>
                </a:cubicBezTo>
                <a:cubicBezTo>
                  <a:pt x="904424" y="1339677"/>
                  <a:pt x="1321937" y="1320628"/>
                  <a:pt x="1552124" y="1560340"/>
                </a:cubicBezTo>
                <a:cubicBezTo>
                  <a:pt x="1782311" y="1800052"/>
                  <a:pt x="1736274" y="2422353"/>
                  <a:pt x="2028374" y="2627140"/>
                </a:cubicBezTo>
                <a:cubicBezTo>
                  <a:pt x="2320474" y="2831927"/>
                  <a:pt x="3071362" y="3155777"/>
                  <a:pt x="3304724" y="2789065"/>
                </a:cubicBezTo>
                <a:cubicBezTo>
                  <a:pt x="3538086" y="2422353"/>
                  <a:pt x="3746049" y="934865"/>
                  <a:pt x="3428549" y="426865"/>
                </a:cubicBezTo>
                <a:cubicBezTo>
                  <a:pt x="3107874" y="-90660"/>
                  <a:pt x="1609274" y="-14460"/>
                  <a:pt x="1123499" y="36340"/>
                </a:cubicBezTo>
                <a:close/>
              </a:path>
            </a:pathLst>
          </a:custGeom>
          <a:solidFill>
            <a:srgbClr val="250167">
              <a:alpha val="30588"/>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7" name="Google Shape;337;p6"/>
          <p:cNvSpPr/>
          <p:nvPr/>
        </p:nvSpPr>
        <p:spPr>
          <a:xfrm>
            <a:off x="9896868" y="-180446"/>
            <a:ext cx="3380662" cy="2563740"/>
          </a:xfrm>
          <a:custGeom>
            <a:rect b="b" l="l" r="r" t="t"/>
            <a:pathLst>
              <a:path extrusionOk="0" h="2563740" w="3380662">
                <a:moveTo>
                  <a:pt x="504432" y="66147"/>
                </a:moveTo>
                <a:cubicBezTo>
                  <a:pt x="-11505" y="61385"/>
                  <a:pt x="-19443" y="113772"/>
                  <a:pt x="9132" y="199497"/>
                </a:cubicBezTo>
                <a:cubicBezTo>
                  <a:pt x="37707" y="285222"/>
                  <a:pt x="509195" y="386822"/>
                  <a:pt x="675882" y="580497"/>
                </a:cubicBezTo>
                <a:cubicBezTo>
                  <a:pt x="842570" y="774172"/>
                  <a:pt x="820345" y="1196447"/>
                  <a:pt x="1009257" y="1361547"/>
                </a:cubicBezTo>
                <a:cubicBezTo>
                  <a:pt x="1198169" y="1526647"/>
                  <a:pt x="1590282" y="1409172"/>
                  <a:pt x="1809357" y="1571097"/>
                </a:cubicBezTo>
                <a:cubicBezTo>
                  <a:pt x="2028432" y="1733022"/>
                  <a:pt x="1977632" y="2147361"/>
                  <a:pt x="2323707" y="2333098"/>
                </a:cubicBezTo>
                <a:cubicBezTo>
                  <a:pt x="2669782" y="2518835"/>
                  <a:pt x="3092057" y="2693460"/>
                  <a:pt x="3219057" y="2428347"/>
                </a:cubicBezTo>
                <a:cubicBezTo>
                  <a:pt x="3346057" y="2163234"/>
                  <a:pt x="3557195" y="621772"/>
                  <a:pt x="3104757" y="228072"/>
                </a:cubicBezTo>
                <a:cubicBezTo>
                  <a:pt x="2652319" y="-165628"/>
                  <a:pt x="1020369" y="70909"/>
                  <a:pt x="504432" y="66147"/>
                </a:cubicBezTo>
                <a:close/>
              </a:path>
            </a:pathLst>
          </a:custGeom>
          <a:solidFill>
            <a:srgbClr val="3C1373">
              <a:alpha val="30588"/>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8" name="Google Shape;338;p6"/>
          <p:cNvSpPr/>
          <p:nvPr/>
        </p:nvSpPr>
        <p:spPr>
          <a:xfrm>
            <a:off x="-1938407" y="3426134"/>
            <a:ext cx="4847977" cy="4717657"/>
          </a:xfrm>
          <a:custGeom>
            <a:rect b="b" l="l" r="r" t="t"/>
            <a:pathLst>
              <a:path extrusionOk="0" h="4717657" w="4847977">
                <a:moveTo>
                  <a:pt x="290582" y="755341"/>
                </a:moveTo>
                <a:cubicBezTo>
                  <a:pt x="536644" y="63191"/>
                  <a:pt x="1533595" y="-73334"/>
                  <a:pt x="1909832" y="31441"/>
                </a:cubicBezTo>
                <a:cubicBezTo>
                  <a:pt x="2286069" y="136216"/>
                  <a:pt x="2279720" y="1074429"/>
                  <a:pt x="2548007" y="1383991"/>
                </a:cubicBezTo>
                <a:cubicBezTo>
                  <a:pt x="2816294" y="1693553"/>
                  <a:pt x="3211582" y="1645929"/>
                  <a:pt x="3519557" y="1888816"/>
                </a:cubicBezTo>
                <a:cubicBezTo>
                  <a:pt x="3827532" y="2131703"/>
                  <a:pt x="4222820" y="2393641"/>
                  <a:pt x="4395857" y="2841316"/>
                </a:cubicBezTo>
                <a:cubicBezTo>
                  <a:pt x="4568895" y="3288991"/>
                  <a:pt x="5218182" y="4351029"/>
                  <a:pt x="4557782" y="4574866"/>
                </a:cubicBezTo>
                <a:cubicBezTo>
                  <a:pt x="3897382" y="4798704"/>
                  <a:pt x="1144657" y="4820929"/>
                  <a:pt x="433457" y="4184341"/>
                </a:cubicBezTo>
                <a:cubicBezTo>
                  <a:pt x="-277743" y="3547754"/>
                  <a:pt x="44520" y="1447491"/>
                  <a:pt x="290582" y="755341"/>
                </a:cubicBezTo>
                <a:close/>
              </a:path>
            </a:pathLst>
          </a:custGeom>
          <a:solidFill>
            <a:srgbClr val="071B3B">
              <a:alpha val="24705"/>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9" name="Google Shape;339;p6"/>
          <p:cNvSpPr/>
          <p:nvPr/>
        </p:nvSpPr>
        <p:spPr>
          <a:xfrm rot="1974904">
            <a:off x="-1785594" y="4215622"/>
            <a:ext cx="5296077" cy="2853500"/>
          </a:xfrm>
          <a:custGeom>
            <a:rect b="b" l="l" r="r" t="t"/>
            <a:pathLst>
              <a:path extrusionOk="0" h="2853500" w="5296077">
                <a:moveTo>
                  <a:pt x="807796" y="2271947"/>
                </a:moveTo>
                <a:cubicBezTo>
                  <a:pt x="213851" y="1996099"/>
                  <a:pt x="-39397" y="1566164"/>
                  <a:pt x="4936" y="1187590"/>
                </a:cubicBezTo>
                <a:cubicBezTo>
                  <a:pt x="49269" y="809016"/>
                  <a:pt x="804281" y="25862"/>
                  <a:pt x="1073795" y="502"/>
                </a:cubicBezTo>
                <a:cubicBezTo>
                  <a:pt x="1343309" y="-24858"/>
                  <a:pt x="1288012" y="918282"/>
                  <a:pt x="1622020" y="1035431"/>
                </a:cubicBezTo>
                <a:cubicBezTo>
                  <a:pt x="1956028" y="1152580"/>
                  <a:pt x="2705675" y="674370"/>
                  <a:pt x="3077842" y="703397"/>
                </a:cubicBezTo>
                <a:cubicBezTo>
                  <a:pt x="3450009" y="732424"/>
                  <a:pt x="3572320" y="1124325"/>
                  <a:pt x="3855021" y="1209591"/>
                </a:cubicBezTo>
                <a:cubicBezTo>
                  <a:pt x="4137722" y="1294857"/>
                  <a:pt x="4473803" y="1129510"/>
                  <a:pt x="4774051" y="1214995"/>
                </a:cubicBezTo>
                <a:cubicBezTo>
                  <a:pt x="5074299" y="1300480"/>
                  <a:pt x="5439305" y="1892066"/>
                  <a:pt x="5238397" y="2163347"/>
                </a:cubicBezTo>
                <a:cubicBezTo>
                  <a:pt x="5037489" y="2434628"/>
                  <a:pt x="4562380" y="2763306"/>
                  <a:pt x="3568605" y="2842681"/>
                </a:cubicBezTo>
                <a:cubicBezTo>
                  <a:pt x="2574830" y="2922056"/>
                  <a:pt x="1401741" y="2547795"/>
                  <a:pt x="807796" y="2271947"/>
                </a:cubicBezTo>
                <a:close/>
              </a:path>
            </a:pathLst>
          </a:custGeom>
          <a:solidFill>
            <a:srgbClr val="250167">
              <a:alpha val="29803"/>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0" name="Google Shape;340;p6"/>
          <p:cNvSpPr/>
          <p:nvPr/>
        </p:nvSpPr>
        <p:spPr>
          <a:xfrm flipH="1" rot="6014054">
            <a:off x="-1535195" y="3586949"/>
            <a:ext cx="4077397" cy="4667460"/>
          </a:xfrm>
          <a:custGeom>
            <a:rect b="b" l="l" r="r" t="t"/>
            <a:pathLst>
              <a:path extrusionOk="0" h="4667460" w="4077397">
                <a:moveTo>
                  <a:pt x="503713" y="361794"/>
                </a:moveTo>
                <a:cubicBezTo>
                  <a:pt x="767238" y="-236693"/>
                  <a:pt x="1314926" y="52232"/>
                  <a:pt x="1608613" y="209394"/>
                </a:cubicBezTo>
                <a:cubicBezTo>
                  <a:pt x="1902300" y="366556"/>
                  <a:pt x="1988474" y="1039934"/>
                  <a:pt x="2265838" y="1304769"/>
                </a:cubicBezTo>
                <a:cubicBezTo>
                  <a:pt x="2543202" y="1569604"/>
                  <a:pt x="3094729" y="1562722"/>
                  <a:pt x="3272795" y="1798407"/>
                </a:cubicBezTo>
                <a:cubicBezTo>
                  <a:pt x="3450861" y="2034092"/>
                  <a:pt x="3214669" y="2522623"/>
                  <a:pt x="3334234" y="2718879"/>
                </a:cubicBezTo>
                <a:cubicBezTo>
                  <a:pt x="3453799" y="2915135"/>
                  <a:pt x="4169270" y="2984938"/>
                  <a:pt x="4067525" y="3512571"/>
                </a:cubicBezTo>
                <a:cubicBezTo>
                  <a:pt x="3965780" y="4040204"/>
                  <a:pt x="1976414" y="4502619"/>
                  <a:pt x="1265404" y="4634114"/>
                </a:cubicBezTo>
                <a:cubicBezTo>
                  <a:pt x="554394" y="4765609"/>
                  <a:pt x="154411" y="4512372"/>
                  <a:pt x="27463" y="3800319"/>
                </a:cubicBezTo>
                <a:cubicBezTo>
                  <a:pt x="-99485" y="3088266"/>
                  <a:pt x="240188" y="960281"/>
                  <a:pt x="503713" y="361794"/>
                </a:cubicBezTo>
                <a:close/>
              </a:path>
            </a:pathLst>
          </a:custGeom>
          <a:solidFill>
            <a:srgbClr val="3C1373">
              <a:alpha val="30588"/>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341" name="Google Shape;341;p6"/>
          <p:cNvPicPr preferRelativeResize="0"/>
          <p:nvPr/>
        </p:nvPicPr>
        <p:blipFill rotWithShape="1">
          <a:blip r:embed="rId2">
            <a:alphaModFix/>
          </a:blip>
          <a:srcRect b="0" l="0" r="0" t="0"/>
          <a:stretch/>
        </p:blipFill>
        <p:spPr>
          <a:xfrm>
            <a:off x="-1750924" y="5172455"/>
            <a:ext cx="3501847" cy="3501847"/>
          </a:xfrm>
          <a:prstGeom prst="rect">
            <a:avLst/>
          </a:prstGeom>
          <a:noFill/>
          <a:ln>
            <a:noFill/>
          </a:ln>
        </p:spPr>
      </p:pic>
      <p:pic>
        <p:nvPicPr>
          <p:cNvPr descr="Icon&#10;&#10;Description automatically generated" id="342" name="Google Shape;342;p6"/>
          <p:cNvPicPr preferRelativeResize="0"/>
          <p:nvPr/>
        </p:nvPicPr>
        <p:blipFill rotWithShape="1">
          <a:blip r:embed="rId3">
            <a:alphaModFix/>
          </a:blip>
          <a:srcRect b="0" l="0" r="0" t="0"/>
          <a:stretch/>
        </p:blipFill>
        <p:spPr>
          <a:xfrm rot="-9000846">
            <a:off x="10805395" y="-190377"/>
            <a:ext cx="527846" cy="527846"/>
          </a:xfrm>
          <a:prstGeom prst="rect">
            <a:avLst/>
          </a:prstGeom>
          <a:noFill/>
          <a:ln>
            <a:noFill/>
          </a:ln>
        </p:spPr>
      </p:pic>
      <p:sp>
        <p:nvSpPr>
          <p:cNvPr id="343" name="Google Shape;343;p6"/>
          <p:cNvSpPr/>
          <p:nvPr/>
        </p:nvSpPr>
        <p:spPr>
          <a:xfrm>
            <a:off x="-73993" y="5157384"/>
            <a:ext cx="1771327" cy="963380"/>
          </a:xfrm>
          <a:custGeom>
            <a:rect b="b" l="l" r="r" t="t"/>
            <a:pathLst>
              <a:path extrusionOk="0" h="963380" w="1771327">
                <a:moveTo>
                  <a:pt x="186" y="23497"/>
                </a:moveTo>
                <a:cubicBezTo>
                  <a:pt x="-9982" y="25570"/>
                  <a:pt x="401381" y="-5088"/>
                  <a:pt x="578085" y="24217"/>
                </a:cubicBezTo>
                <a:cubicBezTo>
                  <a:pt x="754789" y="53522"/>
                  <a:pt x="906058" y="104888"/>
                  <a:pt x="1060412" y="199325"/>
                </a:cubicBezTo>
                <a:cubicBezTo>
                  <a:pt x="1214766" y="293762"/>
                  <a:pt x="1332232" y="412689"/>
                  <a:pt x="1428009" y="540031"/>
                </a:cubicBezTo>
                <a:cubicBezTo>
                  <a:pt x="1523786" y="667373"/>
                  <a:pt x="1550503" y="675865"/>
                  <a:pt x="1635076" y="963380"/>
                </a:cubicBezTo>
                <a:lnTo>
                  <a:pt x="1771327" y="922825"/>
                </a:lnTo>
                <a:cubicBezTo>
                  <a:pt x="1642054" y="592407"/>
                  <a:pt x="1388114" y="316736"/>
                  <a:pt x="1205270" y="211787"/>
                </a:cubicBezTo>
                <a:cubicBezTo>
                  <a:pt x="1022426" y="106838"/>
                  <a:pt x="839938" y="43159"/>
                  <a:pt x="639091" y="11777"/>
                </a:cubicBezTo>
                <a:cubicBezTo>
                  <a:pt x="438244" y="-19605"/>
                  <a:pt x="10354" y="21424"/>
                  <a:pt x="186" y="23497"/>
                </a:cubicBezTo>
                <a:close/>
              </a:path>
            </a:pathLst>
          </a:custGeom>
          <a:solidFill>
            <a:srgbClr val="7D2A99"/>
          </a:solidFill>
          <a:ln cap="flat" cmpd="sng" w="12700">
            <a:solidFill>
              <a:srgbClr val="7D2A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344" name="Google Shape;344;p6"/>
          <p:cNvPicPr preferRelativeResize="0"/>
          <p:nvPr/>
        </p:nvPicPr>
        <p:blipFill rotWithShape="1">
          <a:blip r:embed="rId4">
            <a:alphaModFix/>
          </a:blip>
          <a:srcRect b="0" l="0" r="0" t="0"/>
          <a:stretch/>
        </p:blipFill>
        <p:spPr>
          <a:xfrm rot="10800000">
            <a:off x="11299647" y="-892353"/>
            <a:ext cx="1784705" cy="1784705"/>
          </a:xfrm>
          <a:prstGeom prst="rect">
            <a:avLst/>
          </a:prstGeom>
          <a:noFill/>
          <a:ln>
            <a:noFill/>
          </a:ln>
        </p:spPr>
      </p:pic>
      <p:sp>
        <p:nvSpPr>
          <p:cNvPr id="345" name="Google Shape;345;p6"/>
          <p:cNvSpPr/>
          <p:nvPr/>
        </p:nvSpPr>
        <p:spPr>
          <a:xfrm rot="10800000">
            <a:off x="11084558" y="288512"/>
            <a:ext cx="1164433" cy="519993"/>
          </a:xfrm>
          <a:custGeom>
            <a:rect b="b" l="l" r="r" t="t"/>
            <a:pathLst>
              <a:path extrusionOk="0" h="963380" w="1771327">
                <a:moveTo>
                  <a:pt x="186" y="23497"/>
                </a:moveTo>
                <a:cubicBezTo>
                  <a:pt x="-9982" y="25570"/>
                  <a:pt x="401381" y="-5088"/>
                  <a:pt x="578085" y="24217"/>
                </a:cubicBezTo>
                <a:cubicBezTo>
                  <a:pt x="754789" y="53522"/>
                  <a:pt x="906058" y="104888"/>
                  <a:pt x="1060412" y="199325"/>
                </a:cubicBezTo>
                <a:cubicBezTo>
                  <a:pt x="1214766" y="293762"/>
                  <a:pt x="1332232" y="412689"/>
                  <a:pt x="1428009" y="540031"/>
                </a:cubicBezTo>
                <a:cubicBezTo>
                  <a:pt x="1523786" y="667373"/>
                  <a:pt x="1550503" y="675865"/>
                  <a:pt x="1635076" y="963380"/>
                </a:cubicBezTo>
                <a:lnTo>
                  <a:pt x="1771327" y="922825"/>
                </a:lnTo>
                <a:cubicBezTo>
                  <a:pt x="1642054" y="592407"/>
                  <a:pt x="1388114" y="316736"/>
                  <a:pt x="1205270" y="211787"/>
                </a:cubicBezTo>
                <a:cubicBezTo>
                  <a:pt x="1022426" y="106838"/>
                  <a:pt x="839938" y="43159"/>
                  <a:pt x="639091" y="11777"/>
                </a:cubicBezTo>
                <a:cubicBezTo>
                  <a:pt x="438244" y="-19605"/>
                  <a:pt x="10354" y="21424"/>
                  <a:pt x="186" y="23497"/>
                </a:cubicBezTo>
                <a:close/>
              </a:path>
            </a:pathLst>
          </a:custGeom>
          <a:solidFill>
            <a:srgbClr val="7D2A99"/>
          </a:solidFill>
          <a:ln cap="flat" cmpd="sng" w="12700">
            <a:solidFill>
              <a:srgbClr val="7D2A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346" name="Google Shape;346;p6"/>
          <p:cNvPicPr preferRelativeResize="0"/>
          <p:nvPr/>
        </p:nvPicPr>
        <p:blipFill rotWithShape="1">
          <a:blip r:embed="rId3">
            <a:alphaModFix/>
          </a:blip>
          <a:srcRect b="0" l="0" r="0" t="0"/>
          <a:stretch/>
        </p:blipFill>
        <p:spPr>
          <a:xfrm rot="1800000">
            <a:off x="1289150" y="6038360"/>
            <a:ext cx="923544" cy="923544"/>
          </a:xfrm>
          <a:prstGeom prst="rect">
            <a:avLst/>
          </a:prstGeom>
          <a:noFill/>
          <a:ln>
            <a:noFill/>
          </a:ln>
        </p:spPr>
      </p:pic>
      <p:sp>
        <p:nvSpPr>
          <p:cNvPr id="347" name="Google Shape;347;p6"/>
          <p:cNvSpPr txBox="1"/>
          <p:nvPr>
            <p:ph type="title"/>
          </p:nvPr>
        </p:nvSpPr>
        <p:spPr>
          <a:xfrm>
            <a:off x="702520" y="223754"/>
            <a:ext cx="10382038"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lt1"/>
              </a:buClr>
              <a:buSzPts val="4800"/>
              <a:buNone/>
              <a:defRPr b="1" sz="4800">
                <a:solidFill>
                  <a:schemeClr val="lt1"/>
                </a:solidFill>
              </a:defRPr>
            </a:lvl1pPr>
            <a:lvl2pPr lvl="1">
              <a:spcBef>
                <a:spcPts val="0"/>
              </a:spcBef>
              <a:spcAft>
                <a:spcPts val="0"/>
              </a:spcAft>
              <a:buClr>
                <a:schemeClr val="lt1"/>
              </a:buClr>
              <a:buSzPts val="1400"/>
              <a:buNone/>
              <a:defRPr>
                <a:solidFill>
                  <a:schemeClr val="lt1"/>
                </a:solidFill>
              </a:defRPr>
            </a:lvl2pPr>
            <a:lvl3pPr lvl="2">
              <a:spcBef>
                <a:spcPts val="0"/>
              </a:spcBef>
              <a:spcAft>
                <a:spcPts val="0"/>
              </a:spcAft>
              <a:buClr>
                <a:schemeClr val="lt1"/>
              </a:buClr>
              <a:buSzPts val="1400"/>
              <a:buNone/>
              <a:defRPr>
                <a:solidFill>
                  <a:schemeClr val="lt1"/>
                </a:solidFill>
              </a:defRPr>
            </a:lvl3pPr>
            <a:lvl4pPr lvl="3">
              <a:spcBef>
                <a:spcPts val="0"/>
              </a:spcBef>
              <a:spcAft>
                <a:spcPts val="0"/>
              </a:spcAft>
              <a:buClr>
                <a:schemeClr val="lt1"/>
              </a:buClr>
              <a:buSzPts val="1400"/>
              <a:buNone/>
              <a:defRPr>
                <a:solidFill>
                  <a:schemeClr val="lt1"/>
                </a:solidFill>
              </a:defRPr>
            </a:lvl4pPr>
            <a:lvl5pPr lvl="4">
              <a:spcBef>
                <a:spcPts val="0"/>
              </a:spcBef>
              <a:spcAft>
                <a:spcPts val="0"/>
              </a:spcAft>
              <a:buClr>
                <a:schemeClr val="lt1"/>
              </a:buClr>
              <a:buSzPts val="1400"/>
              <a:buNone/>
              <a:defRPr>
                <a:solidFill>
                  <a:schemeClr val="lt1"/>
                </a:solidFill>
              </a:defRPr>
            </a:lvl5pPr>
            <a:lvl6pPr lvl="5">
              <a:spcBef>
                <a:spcPts val="0"/>
              </a:spcBef>
              <a:spcAft>
                <a:spcPts val="0"/>
              </a:spcAft>
              <a:buClr>
                <a:schemeClr val="lt1"/>
              </a:buClr>
              <a:buSzPts val="1400"/>
              <a:buNone/>
              <a:defRPr>
                <a:solidFill>
                  <a:schemeClr val="lt1"/>
                </a:solidFill>
              </a:defRPr>
            </a:lvl6pPr>
            <a:lvl7pPr lvl="6">
              <a:spcBef>
                <a:spcPts val="0"/>
              </a:spcBef>
              <a:spcAft>
                <a:spcPts val="0"/>
              </a:spcAft>
              <a:buClr>
                <a:schemeClr val="lt1"/>
              </a:buClr>
              <a:buSzPts val="1400"/>
              <a:buNone/>
              <a:defRPr>
                <a:solidFill>
                  <a:schemeClr val="lt1"/>
                </a:solidFill>
              </a:defRPr>
            </a:lvl7pPr>
            <a:lvl8pPr lvl="7">
              <a:spcBef>
                <a:spcPts val="0"/>
              </a:spcBef>
              <a:spcAft>
                <a:spcPts val="0"/>
              </a:spcAft>
              <a:buClr>
                <a:schemeClr val="lt1"/>
              </a:buClr>
              <a:buSzPts val="1400"/>
              <a:buNone/>
              <a:defRPr>
                <a:solidFill>
                  <a:schemeClr val="lt1"/>
                </a:solidFill>
              </a:defRPr>
            </a:lvl8pPr>
            <a:lvl9pPr lvl="8">
              <a:spcBef>
                <a:spcPts val="0"/>
              </a:spcBef>
              <a:spcAft>
                <a:spcPts val="0"/>
              </a:spcAft>
              <a:buClr>
                <a:schemeClr val="lt1"/>
              </a:buClr>
              <a:buSzPts val="1400"/>
              <a:buNone/>
              <a:defRPr>
                <a:solidFill>
                  <a:schemeClr val="lt1"/>
                </a:solidFill>
              </a:defRPr>
            </a:lvl9pPr>
          </a:lstStyle>
          <a:p/>
        </p:txBody>
      </p:sp>
      <p:sp>
        <p:nvSpPr>
          <p:cNvPr id="348" name="Google Shape;348;p6"/>
          <p:cNvSpPr/>
          <p:nvPr/>
        </p:nvSpPr>
        <p:spPr>
          <a:xfrm>
            <a:off x="351282" y="4693415"/>
            <a:ext cx="216939" cy="216939"/>
          </a:xfrm>
          <a:prstGeom prst="star4">
            <a:avLst>
              <a:gd fmla="val 12500" name="adj"/>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9" name="Google Shape;349;p6"/>
          <p:cNvSpPr/>
          <p:nvPr/>
        </p:nvSpPr>
        <p:spPr>
          <a:xfrm>
            <a:off x="11558304" y="1323093"/>
            <a:ext cx="216939" cy="216939"/>
          </a:xfrm>
          <a:prstGeom prst="star4">
            <a:avLst>
              <a:gd fmla="val 12500" name="adj"/>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0" name="Google Shape;350;p6"/>
          <p:cNvSpPr/>
          <p:nvPr/>
        </p:nvSpPr>
        <p:spPr>
          <a:xfrm>
            <a:off x="9726154" y="144020"/>
            <a:ext cx="159465" cy="159465"/>
          </a:xfrm>
          <a:prstGeom prst="star4">
            <a:avLst>
              <a:gd fmla="val 12500" name="adj"/>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1" name="Google Shape;351;p6"/>
          <p:cNvSpPr/>
          <p:nvPr/>
        </p:nvSpPr>
        <p:spPr>
          <a:xfrm>
            <a:off x="194243" y="4014195"/>
            <a:ext cx="159465" cy="159465"/>
          </a:xfrm>
          <a:prstGeom prst="star4">
            <a:avLst>
              <a:gd fmla="val 12500" name="adj"/>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2" name="Google Shape;352;p6"/>
          <p:cNvSpPr/>
          <p:nvPr/>
        </p:nvSpPr>
        <p:spPr>
          <a:xfrm>
            <a:off x="2551570" y="6501581"/>
            <a:ext cx="159465" cy="159465"/>
          </a:xfrm>
          <a:prstGeom prst="star4">
            <a:avLst>
              <a:gd fmla="val 12500" name="adj"/>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3" name="Google Shape;353;p6"/>
          <p:cNvSpPr/>
          <p:nvPr/>
        </p:nvSpPr>
        <p:spPr>
          <a:xfrm>
            <a:off x="11366899" y="5692997"/>
            <a:ext cx="159465" cy="159465"/>
          </a:xfrm>
          <a:prstGeom prst="star4">
            <a:avLst>
              <a:gd fmla="val 12500" name="adj"/>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4" name="Google Shape;354;p6"/>
          <p:cNvSpPr/>
          <p:nvPr/>
        </p:nvSpPr>
        <p:spPr>
          <a:xfrm>
            <a:off x="10455497" y="6479240"/>
            <a:ext cx="159465" cy="159465"/>
          </a:xfrm>
          <a:prstGeom prst="star4">
            <a:avLst>
              <a:gd fmla="val 12500" name="adj"/>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5" name="Google Shape;355;p6"/>
          <p:cNvSpPr/>
          <p:nvPr/>
        </p:nvSpPr>
        <p:spPr>
          <a:xfrm>
            <a:off x="234973" y="216916"/>
            <a:ext cx="159465" cy="159465"/>
          </a:xfrm>
          <a:prstGeom prst="star4">
            <a:avLst>
              <a:gd fmla="val 12500" name="adj"/>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6" name="Google Shape;356;p6"/>
          <p:cNvSpPr/>
          <p:nvPr/>
        </p:nvSpPr>
        <p:spPr>
          <a:xfrm>
            <a:off x="125359" y="474315"/>
            <a:ext cx="76161" cy="76161"/>
          </a:xfrm>
          <a:prstGeom prst="ellipse">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7" name="Google Shape;357;p6"/>
          <p:cNvSpPr/>
          <p:nvPr/>
        </p:nvSpPr>
        <p:spPr>
          <a:xfrm>
            <a:off x="2431931" y="6162415"/>
            <a:ext cx="76161" cy="76161"/>
          </a:xfrm>
          <a:prstGeom prst="ellipse">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8" name="Google Shape;358;p6"/>
          <p:cNvSpPr/>
          <p:nvPr/>
        </p:nvSpPr>
        <p:spPr>
          <a:xfrm>
            <a:off x="1456277" y="150570"/>
            <a:ext cx="76161" cy="76161"/>
          </a:xfrm>
          <a:prstGeom prst="ellipse">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9" name="Google Shape;359;p6"/>
          <p:cNvSpPr/>
          <p:nvPr/>
        </p:nvSpPr>
        <p:spPr>
          <a:xfrm>
            <a:off x="11347291" y="867903"/>
            <a:ext cx="76161" cy="76161"/>
          </a:xfrm>
          <a:prstGeom prst="ellipse">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0" name="Google Shape;360;p6"/>
          <p:cNvSpPr/>
          <p:nvPr/>
        </p:nvSpPr>
        <p:spPr>
          <a:xfrm>
            <a:off x="11301916" y="6162414"/>
            <a:ext cx="76161" cy="76161"/>
          </a:xfrm>
          <a:prstGeom prst="ellipse">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1" name="Google Shape;361;p6"/>
          <p:cNvSpPr/>
          <p:nvPr/>
        </p:nvSpPr>
        <p:spPr>
          <a:xfrm>
            <a:off x="11899208" y="6603603"/>
            <a:ext cx="45720" cy="45720"/>
          </a:xfrm>
          <a:prstGeom prst="ellipse">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2" name="Google Shape;362;p6"/>
          <p:cNvSpPr/>
          <p:nvPr/>
        </p:nvSpPr>
        <p:spPr>
          <a:xfrm>
            <a:off x="11764529" y="5607199"/>
            <a:ext cx="45720" cy="45720"/>
          </a:xfrm>
          <a:prstGeom prst="ellipse">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3" name="Google Shape;363;p6"/>
          <p:cNvSpPr/>
          <p:nvPr/>
        </p:nvSpPr>
        <p:spPr>
          <a:xfrm>
            <a:off x="10259339" y="6314519"/>
            <a:ext cx="45720" cy="45720"/>
          </a:xfrm>
          <a:prstGeom prst="ellipse">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4" name="Google Shape;364;p6"/>
          <p:cNvSpPr/>
          <p:nvPr/>
        </p:nvSpPr>
        <p:spPr>
          <a:xfrm>
            <a:off x="2863850" y="6238575"/>
            <a:ext cx="45720" cy="45720"/>
          </a:xfrm>
          <a:prstGeom prst="ellipse">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5" name="Google Shape;365;p6"/>
          <p:cNvSpPr/>
          <p:nvPr/>
        </p:nvSpPr>
        <p:spPr>
          <a:xfrm>
            <a:off x="1632534" y="5503196"/>
            <a:ext cx="45720" cy="45720"/>
          </a:xfrm>
          <a:prstGeom prst="ellipse">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6" name="Google Shape;366;p6"/>
          <p:cNvSpPr/>
          <p:nvPr/>
        </p:nvSpPr>
        <p:spPr>
          <a:xfrm>
            <a:off x="573201" y="4496417"/>
            <a:ext cx="45720" cy="45720"/>
          </a:xfrm>
          <a:prstGeom prst="ellipse">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7" name="Google Shape;367;p6"/>
          <p:cNvSpPr/>
          <p:nvPr/>
        </p:nvSpPr>
        <p:spPr>
          <a:xfrm>
            <a:off x="730074" y="5037218"/>
            <a:ext cx="45720" cy="45720"/>
          </a:xfrm>
          <a:prstGeom prst="ellipse">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8" name="Google Shape;368;p6"/>
          <p:cNvSpPr/>
          <p:nvPr/>
        </p:nvSpPr>
        <p:spPr>
          <a:xfrm>
            <a:off x="1138858" y="104850"/>
            <a:ext cx="45720" cy="45720"/>
          </a:xfrm>
          <a:prstGeom prst="ellipse">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9" name="Google Shape;369;p6"/>
          <p:cNvSpPr/>
          <p:nvPr/>
        </p:nvSpPr>
        <p:spPr>
          <a:xfrm>
            <a:off x="10010038" y="115010"/>
            <a:ext cx="45720" cy="45720"/>
          </a:xfrm>
          <a:prstGeom prst="ellipse">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0" name="Google Shape;370;p6"/>
          <p:cNvSpPr/>
          <p:nvPr/>
        </p:nvSpPr>
        <p:spPr>
          <a:xfrm>
            <a:off x="11046458" y="1043934"/>
            <a:ext cx="45720" cy="45720"/>
          </a:xfrm>
          <a:prstGeom prst="ellipse">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1" name="Google Shape;371;p6"/>
          <p:cNvSpPr/>
          <p:nvPr/>
        </p:nvSpPr>
        <p:spPr>
          <a:xfrm>
            <a:off x="11899859" y="2009134"/>
            <a:ext cx="45720" cy="45720"/>
          </a:xfrm>
          <a:prstGeom prst="ellipse">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2" name="Google Shape;372;p6"/>
          <p:cNvSpPr/>
          <p:nvPr/>
        </p:nvSpPr>
        <p:spPr>
          <a:xfrm>
            <a:off x="10640064" y="280625"/>
            <a:ext cx="45720" cy="45720"/>
          </a:xfrm>
          <a:prstGeom prst="ellipse">
            <a:avLst/>
          </a:prstGeom>
          <a:solidFill>
            <a:schemeClr val="lt1">
              <a:alpha val="49803"/>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3" name="Google Shape;373;p6"/>
          <p:cNvSpPr/>
          <p:nvPr/>
        </p:nvSpPr>
        <p:spPr>
          <a:xfrm>
            <a:off x="625003" y="183915"/>
            <a:ext cx="66001" cy="66001"/>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4" name="Google Shape;374;p6"/>
          <p:cNvSpPr/>
          <p:nvPr/>
        </p:nvSpPr>
        <p:spPr>
          <a:xfrm>
            <a:off x="1935111" y="263647"/>
            <a:ext cx="66001" cy="66001"/>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5" name="Google Shape;375;p6"/>
          <p:cNvSpPr/>
          <p:nvPr/>
        </p:nvSpPr>
        <p:spPr>
          <a:xfrm>
            <a:off x="135620" y="3728554"/>
            <a:ext cx="66001" cy="66001"/>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6" name="Google Shape;376;p6"/>
          <p:cNvSpPr/>
          <p:nvPr/>
        </p:nvSpPr>
        <p:spPr>
          <a:xfrm>
            <a:off x="827176" y="4712014"/>
            <a:ext cx="66001" cy="66001"/>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7" name="Google Shape;377;p6"/>
          <p:cNvSpPr/>
          <p:nvPr/>
        </p:nvSpPr>
        <p:spPr>
          <a:xfrm>
            <a:off x="1894740" y="6038073"/>
            <a:ext cx="66001" cy="66001"/>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8" name="Google Shape;378;p6"/>
          <p:cNvSpPr/>
          <p:nvPr/>
        </p:nvSpPr>
        <p:spPr>
          <a:xfrm>
            <a:off x="1730560" y="5033391"/>
            <a:ext cx="66001" cy="66001"/>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9" name="Google Shape;379;p6"/>
          <p:cNvSpPr/>
          <p:nvPr/>
        </p:nvSpPr>
        <p:spPr>
          <a:xfrm>
            <a:off x="3169534" y="6578172"/>
            <a:ext cx="66001" cy="66001"/>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0" name="Google Shape;380;p6"/>
          <p:cNvSpPr/>
          <p:nvPr/>
        </p:nvSpPr>
        <p:spPr>
          <a:xfrm>
            <a:off x="10722809" y="6018231"/>
            <a:ext cx="66001" cy="66001"/>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1" name="Google Shape;381;p6"/>
          <p:cNvSpPr/>
          <p:nvPr/>
        </p:nvSpPr>
        <p:spPr>
          <a:xfrm>
            <a:off x="11356984" y="6661046"/>
            <a:ext cx="66001" cy="66001"/>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2" name="Google Shape;382;p6"/>
          <p:cNvSpPr/>
          <p:nvPr/>
        </p:nvSpPr>
        <p:spPr>
          <a:xfrm>
            <a:off x="11633772" y="5718961"/>
            <a:ext cx="66001" cy="66001"/>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3" name="Google Shape;383;p6"/>
          <p:cNvSpPr/>
          <p:nvPr/>
        </p:nvSpPr>
        <p:spPr>
          <a:xfrm>
            <a:off x="9535651" y="6661045"/>
            <a:ext cx="66001" cy="66001"/>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4" name="Google Shape;384;p6"/>
          <p:cNvSpPr/>
          <p:nvPr/>
        </p:nvSpPr>
        <p:spPr>
          <a:xfrm>
            <a:off x="10735057" y="600016"/>
            <a:ext cx="66001" cy="66001"/>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5" name="Google Shape;385;p6"/>
          <p:cNvSpPr/>
          <p:nvPr/>
        </p:nvSpPr>
        <p:spPr>
          <a:xfrm>
            <a:off x="9485605" y="469457"/>
            <a:ext cx="66001" cy="66001"/>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6" name="Google Shape;386;p6"/>
          <p:cNvSpPr/>
          <p:nvPr/>
        </p:nvSpPr>
        <p:spPr>
          <a:xfrm>
            <a:off x="9348801" y="124752"/>
            <a:ext cx="66001" cy="66001"/>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7" name="Google Shape;387;p6"/>
          <p:cNvSpPr/>
          <p:nvPr/>
        </p:nvSpPr>
        <p:spPr>
          <a:xfrm>
            <a:off x="11641850" y="911064"/>
            <a:ext cx="66001" cy="66001"/>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8" name="Google Shape;388;p6"/>
          <p:cNvSpPr/>
          <p:nvPr/>
        </p:nvSpPr>
        <p:spPr>
          <a:xfrm>
            <a:off x="11896241" y="2351880"/>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89" name="Google Shape;389;p6"/>
          <p:cNvSpPr/>
          <p:nvPr/>
        </p:nvSpPr>
        <p:spPr>
          <a:xfrm>
            <a:off x="11957347" y="1589531"/>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0" name="Google Shape;390;p6"/>
          <p:cNvSpPr/>
          <p:nvPr/>
        </p:nvSpPr>
        <p:spPr>
          <a:xfrm>
            <a:off x="11211469" y="1283344"/>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1" name="Google Shape;391;p6"/>
          <p:cNvSpPr/>
          <p:nvPr/>
        </p:nvSpPr>
        <p:spPr>
          <a:xfrm>
            <a:off x="10799353" y="857379"/>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2" name="Google Shape;392;p6"/>
          <p:cNvSpPr/>
          <p:nvPr/>
        </p:nvSpPr>
        <p:spPr>
          <a:xfrm>
            <a:off x="10230412" y="672324"/>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3" name="Google Shape;393;p6"/>
          <p:cNvSpPr/>
          <p:nvPr/>
        </p:nvSpPr>
        <p:spPr>
          <a:xfrm>
            <a:off x="8769096" y="155465"/>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4" name="Google Shape;394;p6"/>
          <p:cNvSpPr/>
          <p:nvPr/>
        </p:nvSpPr>
        <p:spPr>
          <a:xfrm>
            <a:off x="10869469" y="369319"/>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5" name="Google Shape;395;p6"/>
          <p:cNvSpPr/>
          <p:nvPr/>
        </p:nvSpPr>
        <p:spPr>
          <a:xfrm>
            <a:off x="10161598" y="6644173"/>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6" name="Google Shape;396;p6"/>
          <p:cNvSpPr/>
          <p:nvPr/>
        </p:nvSpPr>
        <p:spPr>
          <a:xfrm>
            <a:off x="11155417" y="5526056"/>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7" name="Google Shape;397;p6"/>
          <p:cNvSpPr/>
          <p:nvPr/>
        </p:nvSpPr>
        <p:spPr>
          <a:xfrm>
            <a:off x="12003066" y="6139554"/>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8" name="Google Shape;398;p6"/>
          <p:cNvSpPr/>
          <p:nvPr/>
        </p:nvSpPr>
        <p:spPr>
          <a:xfrm>
            <a:off x="2914320" y="6667032"/>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99" name="Google Shape;399;p6"/>
          <p:cNvSpPr/>
          <p:nvPr/>
        </p:nvSpPr>
        <p:spPr>
          <a:xfrm>
            <a:off x="1121607" y="5194774"/>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0" name="Google Shape;400;p6"/>
          <p:cNvSpPr/>
          <p:nvPr/>
        </p:nvSpPr>
        <p:spPr>
          <a:xfrm>
            <a:off x="573202" y="4180809"/>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1" name="Google Shape;401;p6"/>
          <p:cNvSpPr/>
          <p:nvPr/>
        </p:nvSpPr>
        <p:spPr>
          <a:xfrm>
            <a:off x="94183" y="3055378"/>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2" name="Google Shape;402;p6"/>
          <p:cNvSpPr/>
          <p:nvPr/>
        </p:nvSpPr>
        <p:spPr>
          <a:xfrm>
            <a:off x="3817358" y="6671778"/>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3" name="Google Shape;403;p6"/>
          <p:cNvSpPr/>
          <p:nvPr/>
        </p:nvSpPr>
        <p:spPr>
          <a:xfrm>
            <a:off x="2453754" y="5752553"/>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4" name="Google Shape;404;p6"/>
          <p:cNvSpPr/>
          <p:nvPr/>
        </p:nvSpPr>
        <p:spPr>
          <a:xfrm>
            <a:off x="562243" y="683492"/>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5" name="Google Shape;405;p6"/>
          <p:cNvSpPr/>
          <p:nvPr/>
        </p:nvSpPr>
        <p:spPr>
          <a:xfrm>
            <a:off x="268986" y="1283343"/>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6" name="Google Shape;406;p6"/>
          <p:cNvSpPr/>
          <p:nvPr/>
        </p:nvSpPr>
        <p:spPr>
          <a:xfrm>
            <a:off x="2335517" y="92150"/>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7" name="Google Shape;407;p6"/>
          <p:cNvSpPr txBox="1"/>
          <p:nvPr>
            <p:ph idx="12" type="sldNum"/>
          </p:nvPr>
        </p:nvSpPr>
        <p:spPr>
          <a:xfrm>
            <a:off x="11530798" y="114100"/>
            <a:ext cx="6366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sz="2000">
                <a:solidFill>
                  <a:srgbClr val="000205"/>
                </a:solidFill>
              </a:defRPr>
            </a:lvl1pPr>
            <a:lvl2pPr indent="0" lvl="1" marL="0" rtl="0" algn="ctr">
              <a:spcBef>
                <a:spcPts val="0"/>
              </a:spcBef>
              <a:buNone/>
              <a:defRPr sz="2000">
                <a:solidFill>
                  <a:srgbClr val="000205"/>
                </a:solidFill>
              </a:defRPr>
            </a:lvl2pPr>
            <a:lvl3pPr indent="0" lvl="2" marL="0" rtl="0" algn="ctr">
              <a:spcBef>
                <a:spcPts val="0"/>
              </a:spcBef>
              <a:buNone/>
              <a:defRPr sz="2000">
                <a:solidFill>
                  <a:srgbClr val="000205"/>
                </a:solidFill>
              </a:defRPr>
            </a:lvl3pPr>
            <a:lvl4pPr indent="0" lvl="3" marL="0" rtl="0" algn="ctr">
              <a:spcBef>
                <a:spcPts val="0"/>
              </a:spcBef>
              <a:buNone/>
              <a:defRPr sz="2000">
                <a:solidFill>
                  <a:srgbClr val="000205"/>
                </a:solidFill>
              </a:defRPr>
            </a:lvl4pPr>
            <a:lvl5pPr indent="0" lvl="4" marL="0" rtl="0" algn="ctr">
              <a:spcBef>
                <a:spcPts val="0"/>
              </a:spcBef>
              <a:buNone/>
              <a:defRPr sz="2000">
                <a:solidFill>
                  <a:srgbClr val="000205"/>
                </a:solidFill>
              </a:defRPr>
            </a:lvl5pPr>
            <a:lvl6pPr indent="0" lvl="5" marL="0" rtl="0" algn="ctr">
              <a:spcBef>
                <a:spcPts val="0"/>
              </a:spcBef>
              <a:buNone/>
              <a:defRPr sz="2000">
                <a:solidFill>
                  <a:srgbClr val="000205"/>
                </a:solidFill>
              </a:defRPr>
            </a:lvl6pPr>
            <a:lvl7pPr indent="0" lvl="6" marL="0" rtl="0" algn="ctr">
              <a:spcBef>
                <a:spcPts val="0"/>
              </a:spcBef>
              <a:buNone/>
              <a:defRPr sz="2000">
                <a:solidFill>
                  <a:srgbClr val="000205"/>
                </a:solidFill>
              </a:defRPr>
            </a:lvl7pPr>
            <a:lvl8pPr indent="0" lvl="7" marL="0" rtl="0" algn="ctr">
              <a:spcBef>
                <a:spcPts val="0"/>
              </a:spcBef>
              <a:buNone/>
              <a:defRPr sz="2000">
                <a:solidFill>
                  <a:srgbClr val="000205"/>
                </a:solidFill>
              </a:defRPr>
            </a:lvl8pPr>
            <a:lvl9pPr indent="0" lvl="8" marL="0" rtl="0" algn="ctr">
              <a:spcBef>
                <a:spcPts val="0"/>
              </a:spcBef>
              <a:buNone/>
              <a:defRPr sz="2000">
                <a:solidFill>
                  <a:srgbClr val="000205"/>
                </a:solidFill>
              </a:defRPr>
            </a:lvl9pPr>
          </a:lstStyle>
          <a:p>
            <a:pPr indent="0" lvl="0" marL="0" rtl="0" algn="ctr">
              <a:spcBef>
                <a:spcPts val="0"/>
              </a:spcBef>
              <a:spcAft>
                <a:spcPts val="0"/>
              </a:spcAft>
              <a:buNone/>
            </a:pPr>
            <a:fld id="{00000000-1234-1234-1234-123412341234}" type="slidenum">
              <a:rPr lang="en-US"/>
              <a:t>‹#›</a:t>
            </a:fld>
            <a:endParaRPr/>
          </a:p>
        </p:txBody>
      </p:sp>
      <p:sp>
        <p:nvSpPr>
          <p:cNvPr id="408" name="Google Shape;408;p6"/>
          <p:cNvSpPr/>
          <p:nvPr/>
        </p:nvSpPr>
        <p:spPr>
          <a:xfrm>
            <a:off x="11956633" y="4768883"/>
            <a:ext cx="66001" cy="66001"/>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09" name="Google Shape;409;p6"/>
          <p:cNvSpPr/>
          <p:nvPr/>
        </p:nvSpPr>
        <p:spPr>
          <a:xfrm>
            <a:off x="11826238" y="4378631"/>
            <a:ext cx="45719" cy="45719"/>
          </a:xfrm>
          <a:prstGeom prst="ellipse">
            <a:avLst/>
          </a:prstGeom>
          <a:solidFill>
            <a:schemeClr val="lt1">
              <a:alpha val="24705"/>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410" name="Google Shape;410;p6"/>
          <p:cNvGrpSpPr/>
          <p:nvPr/>
        </p:nvGrpSpPr>
        <p:grpSpPr>
          <a:xfrm>
            <a:off x="2791177" y="6442938"/>
            <a:ext cx="8870011" cy="292500"/>
            <a:chOff x="4463364" y="4712013"/>
            <a:chExt cx="8870011" cy="292500"/>
          </a:xfrm>
        </p:grpSpPr>
        <p:sp>
          <p:nvSpPr>
            <p:cNvPr id="411" name="Google Shape;411;p6"/>
            <p:cNvSpPr/>
            <p:nvPr/>
          </p:nvSpPr>
          <p:spPr>
            <a:xfrm rot="5400000">
              <a:off x="5204082" y="3971295"/>
              <a:ext cx="292500" cy="1773936"/>
            </a:xfrm>
            <a:prstGeom prst="flowChartOffpageConnector">
              <a:avLst/>
            </a:prstGeom>
            <a:solidFill>
              <a:schemeClr val="l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2" name="Google Shape;412;p6"/>
            <p:cNvSpPr/>
            <p:nvPr/>
          </p:nvSpPr>
          <p:spPr>
            <a:xfrm rot="5400000">
              <a:off x="6623307" y="3971295"/>
              <a:ext cx="292500" cy="1773936"/>
            </a:xfrm>
            <a:prstGeom prst="flowChartOffpageConnector">
              <a:avLst/>
            </a:prstGeom>
            <a:solidFill>
              <a:schemeClr val="accen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3" name="Google Shape;413;p6"/>
            <p:cNvSpPr/>
            <p:nvPr/>
          </p:nvSpPr>
          <p:spPr>
            <a:xfrm rot="5400000">
              <a:off x="8037757" y="3971295"/>
              <a:ext cx="292500" cy="1773936"/>
            </a:xfrm>
            <a:prstGeom prst="flowChartOffpageConnector">
              <a:avLst/>
            </a:prstGeom>
            <a:solidFill>
              <a:schemeClr val="accen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4" name="Google Shape;414;p6"/>
            <p:cNvSpPr/>
            <p:nvPr/>
          </p:nvSpPr>
          <p:spPr>
            <a:xfrm rot="5400000">
              <a:off x="9461732" y="3971295"/>
              <a:ext cx="292500" cy="1773936"/>
            </a:xfrm>
            <a:prstGeom prst="flowChartOffpageConnector">
              <a:avLst/>
            </a:prstGeom>
            <a:solidFill>
              <a:schemeClr val="accen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5" name="Google Shape;415;p6"/>
            <p:cNvSpPr/>
            <p:nvPr/>
          </p:nvSpPr>
          <p:spPr>
            <a:xfrm rot="5400000">
              <a:off x="10871432" y="3971295"/>
              <a:ext cx="292500" cy="1773936"/>
            </a:xfrm>
            <a:prstGeom prst="flowChartOffpageConnector">
              <a:avLst/>
            </a:prstGeom>
            <a:solidFill>
              <a:schemeClr val="accen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6" name="Google Shape;416;p6"/>
            <p:cNvSpPr/>
            <p:nvPr/>
          </p:nvSpPr>
          <p:spPr>
            <a:xfrm rot="5400000">
              <a:off x="12300157" y="3971295"/>
              <a:ext cx="292500" cy="1773936"/>
            </a:xfrm>
            <a:prstGeom prst="flowChartOffpageConnector">
              <a:avLst/>
            </a:prstGeom>
            <a:solidFill>
              <a:schemeClr val="accen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17" name="Google Shape;417;p6"/>
          <p:cNvSpPr txBox="1"/>
          <p:nvPr/>
        </p:nvSpPr>
        <p:spPr>
          <a:xfrm>
            <a:off x="9977175" y="6411975"/>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3"/>
                </a:solidFill>
                <a:latin typeface="Calibri"/>
                <a:ea typeface="Calibri"/>
                <a:cs typeface="Calibri"/>
                <a:sym typeface="Calibri"/>
              </a:rPr>
              <a:t>Project Planning</a:t>
            </a:r>
            <a:endParaRPr b="1" sz="1000">
              <a:solidFill>
                <a:schemeClr val="accent3"/>
              </a:solidFill>
              <a:latin typeface="Calibri"/>
              <a:ea typeface="Calibri"/>
              <a:cs typeface="Calibri"/>
              <a:sym typeface="Calibri"/>
            </a:endParaRPr>
          </a:p>
        </p:txBody>
      </p:sp>
      <p:sp>
        <p:nvSpPr>
          <p:cNvPr id="418" name="Google Shape;418;p6"/>
          <p:cNvSpPr txBox="1"/>
          <p:nvPr/>
        </p:nvSpPr>
        <p:spPr>
          <a:xfrm>
            <a:off x="2739475" y="6411963"/>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5"/>
                </a:solidFill>
                <a:latin typeface="Calibri"/>
                <a:ea typeface="Calibri"/>
                <a:cs typeface="Calibri"/>
                <a:sym typeface="Calibri"/>
              </a:rPr>
              <a:t>Purpose &amp; Objectives</a:t>
            </a:r>
            <a:endParaRPr b="1" sz="1000">
              <a:solidFill>
                <a:schemeClr val="accent5"/>
              </a:solidFill>
              <a:latin typeface="Calibri"/>
              <a:ea typeface="Calibri"/>
              <a:cs typeface="Calibri"/>
              <a:sym typeface="Calibri"/>
            </a:endParaRPr>
          </a:p>
        </p:txBody>
      </p:sp>
      <p:sp>
        <p:nvSpPr>
          <p:cNvPr id="419" name="Google Shape;419;p6"/>
          <p:cNvSpPr txBox="1"/>
          <p:nvPr/>
        </p:nvSpPr>
        <p:spPr>
          <a:xfrm>
            <a:off x="4163475" y="6411963"/>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3"/>
                </a:solidFill>
                <a:latin typeface="Calibri"/>
                <a:ea typeface="Calibri"/>
                <a:cs typeface="Calibri"/>
                <a:sym typeface="Calibri"/>
              </a:rPr>
              <a:t>Design Solution</a:t>
            </a:r>
            <a:endParaRPr b="1" sz="1000">
              <a:solidFill>
                <a:schemeClr val="accent3"/>
              </a:solidFill>
              <a:latin typeface="Calibri"/>
              <a:ea typeface="Calibri"/>
              <a:cs typeface="Calibri"/>
              <a:sym typeface="Calibri"/>
            </a:endParaRPr>
          </a:p>
        </p:txBody>
      </p:sp>
      <p:sp>
        <p:nvSpPr>
          <p:cNvPr id="420" name="Google Shape;420;p6"/>
          <p:cNvSpPr txBox="1"/>
          <p:nvPr/>
        </p:nvSpPr>
        <p:spPr>
          <a:xfrm>
            <a:off x="5569850" y="6411950"/>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3"/>
                </a:solidFill>
                <a:latin typeface="Calibri"/>
                <a:ea typeface="Calibri"/>
                <a:cs typeface="Calibri"/>
                <a:sym typeface="Calibri"/>
              </a:rPr>
              <a:t>CPEs &amp; Risks</a:t>
            </a:r>
            <a:endParaRPr b="1" sz="1000">
              <a:solidFill>
                <a:schemeClr val="accent3"/>
              </a:solidFill>
              <a:latin typeface="Calibri"/>
              <a:ea typeface="Calibri"/>
              <a:cs typeface="Calibri"/>
              <a:sym typeface="Calibri"/>
            </a:endParaRPr>
          </a:p>
        </p:txBody>
      </p:sp>
      <p:sp>
        <p:nvSpPr>
          <p:cNvPr id="421" name="Google Shape;421;p6"/>
          <p:cNvSpPr txBox="1"/>
          <p:nvPr/>
        </p:nvSpPr>
        <p:spPr>
          <a:xfrm>
            <a:off x="6992438" y="6411950"/>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3"/>
                </a:solidFill>
                <a:latin typeface="Calibri"/>
                <a:ea typeface="Calibri"/>
                <a:cs typeface="Calibri"/>
                <a:sym typeface="Calibri"/>
              </a:rPr>
              <a:t>Design Requirements</a:t>
            </a:r>
            <a:endParaRPr b="1" sz="1000">
              <a:solidFill>
                <a:schemeClr val="accent3"/>
              </a:solidFill>
              <a:latin typeface="Calibri"/>
              <a:ea typeface="Calibri"/>
              <a:cs typeface="Calibri"/>
              <a:sym typeface="Calibri"/>
            </a:endParaRPr>
          </a:p>
        </p:txBody>
      </p:sp>
      <p:sp>
        <p:nvSpPr>
          <p:cNvPr id="422" name="Google Shape;422;p6"/>
          <p:cNvSpPr txBox="1"/>
          <p:nvPr/>
        </p:nvSpPr>
        <p:spPr>
          <a:xfrm>
            <a:off x="8405875" y="6411975"/>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3"/>
                </a:solidFill>
                <a:latin typeface="Calibri"/>
                <a:ea typeface="Calibri"/>
                <a:cs typeface="Calibri"/>
                <a:sym typeface="Calibri"/>
              </a:rPr>
              <a:t>Verification/Validation</a:t>
            </a:r>
            <a:endParaRPr b="1" sz="1000">
              <a:solidFill>
                <a:schemeClr val="accent3"/>
              </a:solidFill>
              <a:latin typeface="Calibri"/>
              <a:ea typeface="Calibri"/>
              <a:cs typeface="Calibri"/>
              <a:sym typeface="Calibri"/>
            </a:endParaRPr>
          </a:p>
        </p:txBody>
      </p:sp>
      <p:pic>
        <p:nvPicPr>
          <p:cNvPr descr="Icon&#10;&#10;Description automatically generated" id="423" name="Google Shape;423;p6"/>
          <p:cNvPicPr preferRelativeResize="0"/>
          <p:nvPr/>
        </p:nvPicPr>
        <p:blipFill rotWithShape="1">
          <a:blip r:embed="rId3">
            <a:alphaModFix/>
          </a:blip>
          <a:srcRect b="0" l="0" r="0" t="0"/>
          <a:stretch/>
        </p:blipFill>
        <p:spPr>
          <a:xfrm rot="-2700000">
            <a:off x="11562038" y="5959222"/>
            <a:ext cx="1259940" cy="1259940"/>
          </a:xfrm>
          <a:prstGeom prst="rect">
            <a:avLst/>
          </a:prstGeom>
          <a:noFill/>
          <a:ln>
            <a:noFill/>
          </a:ln>
        </p:spPr>
      </p:pic>
      <p:pic>
        <p:nvPicPr>
          <p:cNvPr id="424" name="Google Shape;424;p6">
            <a:hlinkClick action="ppaction://hlinksldjump" r:id="rId5"/>
          </p:cNvPr>
          <p:cNvPicPr preferRelativeResize="0"/>
          <p:nvPr/>
        </p:nvPicPr>
        <p:blipFill>
          <a:blip r:embed="rId6">
            <a:alphaModFix/>
          </a:blip>
          <a:stretch>
            <a:fillRect/>
          </a:stretch>
        </p:blipFill>
        <p:spPr>
          <a:xfrm>
            <a:off x="187150" y="5718825"/>
            <a:ext cx="941690" cy="9633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347"/>
                                        </p:tgtEl>
                                        <p:attrNameLst>
                                          <p:attrName>style.visibility</p:attrName>
                                        </p:attrNameLst>
                                      </p:cBhvr>
                                      <p:to>
                                        <p:strVal val="visible"/>
                                      </p:to>
                                    </p:set>
                                    <p:animEffect filter="fade" transition="in">
                                      <p:cBhvr>
                                        <p:cTn dur="1000"/>
                                        <p:tgtEl>
                                          <p:spTgt spid="34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sign Solution One Column">
  <p:cSld name="Title and Content_1">
    <p:spTree>
      <p:nvGrpSpPr>
        <p:cNvPr id="425" name="Shape 425"/>
        <p:cNvGrpSpPr/>
        <p:nvPr/>
      </p:nvGrpSpPr>
      <p:grpSpPr>
        <a:xfrm>
          <a:off x="0" y="0"/>
          <a:ext cx="0" cy="0"/>
          <a:chOff x="0" y="0"/>
          <a:chExt cx="0" cy="0"/>
        </a:xfrm>
      </p:grpSpPr>
      <p:sp>
        <p:nvSpPr>
          <p:cNvPr id="426" name="Google Shape;426;p7"/>
          <p:cNvSpPr/>
          <p:nvPr/>
        </p:nvSpPr>
        <p:spPr>
          <a:xfrm>
            <a:off x="8027978" y="-882496"/>
            <a:ext cx="5350933" cy="3219551"/>
          </a:xfrm>
          <a:custGeom>
            <a:rect b="b" l="l" r="r" t="t"/>
            <a:pathLst>
              <a:path extrusionOk="0" h="3219551" w="5350933">
                <a:moveTo>
                  <a:pt x="382595" y="539595"/>
                </a:moveTo>
                <a:cubicBezTo>
                  <a:pt x="-379405" y="666595"/>
                  <a:pt x="192096" y="712632"/>
                  <a:pt x="430221" y="806295"/>
                </a:cubicBezTo>
                <a:cubicBezTo>
                  <a:pt x="582621" y="957108"/>
                  <a:pt x="1381133" y="1107920"/>
                  <a:pt x="1801820" y="1206345"/>
                </a:cubicBezTo>
                <a:cubicBezTo>
                  <a:pt x="2222507" y="1304770"/>
                  <a:pt x="2667008" y="1269845"/>
                  <a:pt x="2954345" y="1396845"/>
                </a:cubicBezTo>
                <a:cubicBezTo>
                  <a:pt x="3241683" y="1523845"/>
                  <a:pt x="3435358" y="1692120"/>
                  <a:pt x="3525845" y="1968345"/>
                </a:cubicBezTo>
                <a:cubicBezTo>
                  <a:pt x="3616332" y="2244570"/>
                  <a:pt x="3338520" y="2868458"/>
                  <a:pt x="3497270" y="3054195"/>
                </a:cubicBezTo>
                <a:cubicBezTo>
                  <a:pt x="3656020" y="3239932"/>
                  <a:pt x="4238633" y="3295495"/>
                  <a:pt x="4478345" y="3082770"/>
                </a:cubicBezTo>
                <a:cubicBezTo>
                  <a:pt x="4718058" y="2870045"/>
                  <a:pt x="4806957" y="2293783"/>
                  <a:pt x="4935545" y="1777845"/>
                </a:cubicBezTo>
                <a:cubicBezTo>
                  <a:pt x="5064133" y="1261907"/>
                  <a:pt x="5761045" y="250670"/>
                  <a:pt x="5002220" y="44295"/>
                </a:cubicBezTo>
                <a:cubicBezTo>
                  <a:pt x="4243395" y="-162080"/>
                  <a:pt x="1144595" y="412595"/>
                  <a:pt x="382595" y="539595"/>
                </a:cubicBezTo>
                <a:close/>
              </a:path>
            </a:pathLst>
          </a:custGeom>
          <a:solidFill>
            <a:srgbClr val="071B3B">
              <a:alpha val="2471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7" name="Google Shape;427;p7"/>
          <p:cNvSpPr/>
          <p:nvPr/>
        </p:nvSpPr>
        <p:spPr>
          <a:xfrm>
            <a:off x="9601652" y="-684040"/>
            <a:ext cx="3590514" cy="2955600"/>
          </a:xfrm>
          <a:custGeom>
            <a:rect b="b" l="l" r="r" t="t"/>
            <a:pathLst>
              <a:path extrusionOk="0" h="2955600" w="3590514">
                <a:moveTo>
                  <a:pt x="1123499" y="36340"/>
                </a:moveTo>
                <a:cubicBezTo>
                  <a:pt x="637724" y="87140"/>
                  <a:pt x="88449" y="463378"/>
                  <a:pt x="9074" y="655465"/>
                </a:cubicBezTo>
                <a:cubicBezTo>
                  <a:pt x="-70301" y="847552"/>
                  <a:pt x="390074" y="1038053"/>
                  <a:pt x="647249" y="1188865"/>
                </a:cubicBezTo>
                <a:cubicBezTo>
                  <a:pt x="904424" y="1339677"/>
                  <a:pt x="1321937" y="1320628"/>
                  <a:pt x="1552124" y="1560340"/>
                </a:cubicBezTo>
                <a:cubicBezTo>
                  <a:pt x="1782311" y="1800052"/>
                  <a:pt x="1736274" y="2422353"/>
                  <a:pt x="2028374" y="2627140"/>
                </a:cubicBezTo>
                <a:cubicBezTo>
                  <a:pt x="2320474" y="2831927"/>
                  <a:pt x="3071362" y="3155777"/>
                  <a:pt x="3304724" y="2789065"/>
                </a:cubicBezTo>
                <a:cubicBezTo>
                  <a:pt x="3538086" y="2422353"/>
                  <a:pt x="3746049" y="934865"/>
                  <a:pt x="3428549" y="426865"/>
                </a:cubicBezTo>
                <a:cubicBezTo>
                  <a:pt x="3107874" y="-90660"/>
                  <a:pt x="1609274" y="-14460"/>
                  <a:pt x="1123499" y="36340"/>
                </a:cubicBezTo>
                <a:close/>
              </a:path>
            </a:pathLst>
          </a:custGeom>
          <a:solidFill>
            <a:srgbClr val="250167">
              <a:alpha val="305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8" name="Google Shape;428;p7"/>
          <p:cNvSpPr/>
          <p:nvPr/>
        </p:nvSpPr>
        <p:spPr>
          <a:xfrm>
            <a:off x="9896868" y="-180446"/>
            <a:ext cx="3380662" cy="2563740"/>
          </a:xfrm>
          <a:custGeom>
            <a:rect b="b" l="l" r="r" t="t"/>
            <a:pathLst>
              <a:path extrusionOk="0" h="2563740" w="3380662">
                <a:moveTo>
                  <a:pt x="504432" y="66147"/>
                </a:moveTo>
                <a:cubicBezTo>
                  <a:pt x="-11505" y="61385"/>
                  <a:pt x="-19443" y="113772"/>
                  <a:pt x="9132" y="199497"/>
                </a:cubicBezTo>
                <a:cubicBezTo>
                  <a:pt x="37707" y="285222"/>
                  <a:pt x="509195" y="386822"/>
                  <a:pt x="675882" y="580497"/>
                </a:cubicBezTo>
                <a:cubicBezTo>
                  <a:pt x="842570" y="774172"/>
                  <a:pt x="820345" y="1196447"/>
                  <a:pt x="1009257" y="1361547"/>
                </a:cubicBezTo>
                <a:cubicBezTo>
                  <a:pt x="1198169" y="1526647"/>
                  <a:pt x="1590282" y="1409172"/>
                  <a:pt x="1809357" y="1571097"/>
                </a:cubicBezTo>
                <a:cubicBezTo>
                  <a:pt x="2028432" y="1733022"/>
                  <a:pt x="1977632" y="2147361"/>
                  <a:pt x="2323707" y="2333098"/>
                </a:cubicBezTo>
                <a:cubicBezTo>
                  <a:pt x="2669782" y="2518835"/>
                  <a:pt x="3092057" y="2693460"/>
                  <a:pt x="3219057" y="2428347"/>
                </a:cubicBezTo>
                <a:cubicBezTo>
                  <a:pt x="3346057" y="2163234"/>
                  <a:pt x="3557195" y="621772"/>
                  <a:pt x="3104757" y="228072"/>
                </a:cubicBezTo>
                <a:cubicBezTo>
                  <a:pt x="2652319" y="-165628"/>
                  <a:pt x="1020369" y="70909"/>
                  <a:pt x="504432" y="66147"/>
                </a:cubicBezTo>
                <a:close/>
              </a:path>
            </a:pathLst>
          </a:custGeom>
          <a:solidFill>
            <a:srgbClr val="3C1373">
              <a:alpha val="305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9" name="Google Shape;429;p7"/>
          <p:cNvSpPr/>
          <p:nvPr/>
        </p:nvSpPr>
        <p:spPr>
          <a:xfrm>
            <a:off x="-1938407" y="3426134"/>
            <a:ext cx="4847977" cy="4717657"/>
          </a:xfrm>
          <a:custGeom>
            <a:rect b="b" l="l" r="r" t="t"/>
            <a:pathLst>
              <a:path extrusionOk="0" h="4717657" w="4847977">
                <a:moveTo>
                  <a:pt x="290582" y="755341"/>
                </a:moveTo>
                <a:cubicBezTo>
                  <a:pt x="536644" y="63191"/>
                  <a:pt x="1533595" y="-73334"/>
                  <a:pt x="1909832" y="31441"/>
                </a:cubicBezTo>
                <a:cubicBezTo>
                  <a:pt x="2286069" y="136216"/>
                  <a:pt x="2279720" y="1074429"/>
                  <a:pt x="2548007" y="1383991"/>
                </a:cubicBezTo>
                <a:cubicBezTo>
                  <a:pt x="2816294" y="1693553"/>
                  <a:pt x="3211582" y="1645929"/>
                  <a:pt x="3519557" y="1888816"/>
                </a:cubicBezTo>
                <a:cubicBezTo>
                  <a:pt x="3827532" y="2131703"/>
                  <a:pt x="4222820" y="2393641"/>
                  <a:pt x="4395857" y="2841316"/>
                </a:cubicBezTo>
                <a:cubicBezTo>
                  <a:pt x="4568895" y="3288991"/>
                  <a:pt x="5218182" y="4351029"/>
                  <a:pt x="4557782" y="4574866"/>
                </a:cubicBezTo>
                <a:cubicBezTo>
                  <a:pt x="3897382" y="4798704"/>
                  <a:pt x="1144657" y="4820929"/>
                  <a:pt x="433457" y="4184341"/>
                </a:cubicBezTo>
                <a:cubicBezTo>
                  <a:pt x="-277743" y="3547754"/>
                  <a:pt x="44520" y="1447491"/>
                  <a:pt x="290582" y="755341"/>
                </a:cubicBezTo>
                <a:close/>
              </a:path>
            </a:pathLst>
          </a:custGeom>
          <a:solidFill>
            <a:srgbClr val="071B3B">
              <a:alpha val="2471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0" name="Google Shape;430;p7"/>
          <p:cNvSpPr/>
          <p:nvPr/>
        </p:nvSpPr>
        <p:spPr>
          <a:xfrm rot="1971343">
            <a:off x="-1782808" y="4214064"/>
            <a:ext cx="5295829" cy="2853366"/>
          </a:xfrm>
          <a:custGeom>
            <a:rect b="b" l="l" r="r" t="t"/>
            <a:pathLst>
              <a:path extrusionOk="0" h="2853500" w="5296077">
                <a:moveTo>
                  <a:pt x="807796" y="2271947"/>
                </a:moveTo>
                <a:cubicBezTo>
                  <a:pt x="213851" y="1996099"/>
                  <a:pt x="-39397" y="1566164"/>
                  <a:pt x="4936" y="1187590"/>
                </a:cubicBezTo>
                <a:cubicBezTo>
                  <a:pt x="49269" y="809016"/>
                  <a:pt x="804281" y="25862"/>
                  <a:pt x="1073795" y="502"/>
                </a:cubicBezTo>
                <a:cubicBezTo>
                  <a:pt x="1343309" y="-24858"/>
                  <a:pt x="1288012" y="918282"/>
                  <a:pt x="1622020" y="1035431"/>
                </a:cubicBezTo>
                <a:cubicBezTo>
                  <a:pt x="1956028" y="1152580"/>
                  <a:pt x="2705675" y="674370"/>
                  <a:pt x="3077842" y="703397"/>
                </a:cubicBezTo>
                <a:cubicBezTo>
                  <a:pt x="3450009" y="732424"/>
                  <a:pt x="3572320" y="1124325"/>
                  <a:pt x="3855021" y="1209591"/>
                </a:cubicBezTo>
                <a:cubicBezTo>
                  <a:pt x="4137722" y="1294857"/>
                  <a:pt x="4473803" y="1129510"/>
                  <a:pt x="4774051" y="1214995"/>
                </a:cubicBezTo>
                <a:cubicBezTo>
                  <a:pt x="5074299" y="1300480"/>
                  <a:pt x="5439305" y="1892066"/>
                  <a:pt x="5238397" y="2163347"/>
                </a:cubicBezTo>
                <a:cubicBezTo>
                  <a:pt x="5037489" y="2434628"/>
                  <a:pt x="4562380" y="2763306"/>
                  <a:pt x="3568605" y="2842681"/>
                </a:cubicBezTo>
                <a:cubicBezTo>
                  <a:pt x="2574830" y="2922056"/>
                  <a:pt x="1401741" y="2547795"/>
                  <a:pt x="807796" y="2271947"/>
                </a:cubicBezTo>
                <a:close/>
              </a:path>
            </a:pathLst>
          </a:custGeom>
          <a:solidFill>
            <a:srgbClr val="250167">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1" name="Google Shape;431;p7"/>
          <p:cNvSpPr/>
          <p:nvPr/>
        </p:nvSpPr>
        <p:spPr>
          <a:xfrm flipH="1" rot="6012915">
            <a:off x="-1539436" y="3583477"/>
            <a:ext cx="4080925" cy="4671499"/>
          </a:xfrm>
          <a:custGeom>
            <a:rect b="b" l="l" r="r" t="t"/>
            <a:pathLst>
              <a:path extrusionOk="0" h="4667460" w="4077397">
                <a:moveTo>
                  <a:pt x="503713" y="361794"/>
                </a:moveTo>
                <a:cubicBezTo>
                  <a:pt x="767238" y="-236693"/>
                  <a:pt x="1314926" y="52232"/>
                  <a:pt x="1608613" y="209394"/>
                </a:cubicBezTo>
                <a:cubicBezTo>
                  <a:pt x="1902300" y="366556"/>
                  <a:pt x="1988474" y="1039934"/>
                  <a:pt x="2265838" y="1304769"/>
                </a:cubicBezTo>
                <a:cubicBezTo>
                  <a:pt x="2543202" y="1569604"/>
                  <a:pt x="3094729" y="1562722"/>
                  <a:pt x="3272795" y="1798407"/>
                </a:cubicBezTo>
                <a:cubicBezTo>
                  <a:pt x="3450861" y="2034092"/>
                  <a:pt x="3214669" y="2522623"/>
                  <a:pt x="3334234" y="2718879"/>
                </a:cubicBezTo>
                <a:cubicBezTo>
                  <a:pt x="3453799" y="2915135"/>
                  <a:pt x="4169270" y="2984938"/>
                  <a:pt x="4067525" y="3512571"/>
                </a:cubicBezTo>
                <a:cubicBezTo>
                  <a:pt x="3965780" y="4040204"/>
                  <a:pt x="1976414" y="4502619"/>
                  <a:pt x="1265404" y="4634114"/>
                </a:cubicBezTo>
                <a:cubicBezTo>
                  <a:pt x="554394" y="4765609"/>
                  <a:pt x="154411" y="4512372"/>
                  <a:pt x="27463" y="3800319"/>
                </a:cubicBezTo>
                <a:cubicBezTo>
                  <a:pt x="-99485" y="3088266"/>
                  <a:pt x="240188" y="960281"/>
                  <a:pt x="503713" y="361794"/>
                </a:cubicBezTo>
                <a:close/>
              </a:path>
            </a:pathLst>
          </a:custGeom>
          <a:solidFill>
            <a:srgbClr val="3C1373">
              <a:alpha val="30199"/>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432" name="Google Shape;432;p7"/>
          <p:cNvPicPr preferRelativeResize="0"/>
          <p:nvPr/>
        </p:nvPicPr>
        <p:blipFill rotWithShape="1">
          <a:blip r:embed="rId2">
            <a:alphaModFix/>
          </a:blip>
          <a:srcRect b="0" l="0" r="0" t="0"/>
          <a:stretch/>
        </p:blipFill>
        <p:spPr>
          <a:xfrm>
            <a:off x="-1750924" y="5172455"/>
            <a:ext cx="3501847" cy="3501847"/>
          </a:xfrm>
          <a:prstGeom prst="rect">
            <a:avLst/>
          </a:prstGeom>
          <a:noFill/>
          <a:ln>
            <a:noFill/>
          </a:ln>
        </p:spPr>
      </p:pic>
      <p:pic>
        <p:nvPicPr>
          <p:cNvPr descr="Icon&#10;&#10;Description automatically generated" id="433" name="Google Shape;433;p7"/>
          <p:cNvPicPr preferRelativeResize="0"/>
          <p:nvPr/>
        </p:nvPicPr>
        <p:blipFill rotWithShape="1">
          <a:blip r:embed="rId3">
            <a:alphaModFix/>
          </a:blip>
          <a:srcRect b="0" l="0" r="0" t="0"/>
          <a:stretch/>
        </p:blipFill>
        <p:spPr>
          <a:xfrm rot="-9000846">
            <a:off x="10805395" y="-190377"/>
            <a:ext cx="527846" cy="527846"/>
          </a:xfrm>
          <a:prstGeom prst="rect">
            <a:avLst/>
          </a:prstGeom>
          <a:noFill/>
          <a:ln>
            <a:noFill/>
          </a:ln>
        </p:spPr>
      </p:pic>
      <p:sp>
        <p:nvSpPr>
          <p:cNvPr id="434" name="Google Shape;434;p7"/>
          <p:cNvSpPr/>
          <p:nvPr/>
        </p:nvSpPr>
        <p:spPr>
          <a:xfrm>
            <a:off x="-73993" y="5157384"/>
            <a:ext cx="1771327" cy="963380"/>
          </a:xfrm>
          <a:custGeom>
            <a:rect b="b" l="l" r="r" t="t"/>
            <a:pathLst>
              <a:path extrusionOk="0" h="963380" w="1771327">
                <a:moveTo>
                  <a:pt x="186" y="23497"/>
                </a:moveTo>
                <a:cubicBezTo>
                  <a:pt x="-9982" y="25570"/>
                  <a:pt x="401381" y="-5088"/>
                  <a:pt x="578085" y="24217"/>
                </a:cubicBezTo>
                <a:cubicBezTo>
                  <a:pt x="754789" y="53522"/>
                  <a:pt x="906058" y="104888"/>
                  <a:pt x="1060412" y="199325"/>
                </a:cubicBezTo>
                <a:cubicBezTo>
                  <a:pt x="1214766" y="293762"/>
                  <a:pt x="1332232" y="412689"/>
                  <a:pt x="1428009" y="540031"/>
                </a:cubicBezTo>
                <a:cubicBezTo>
                  <a:pt x="1523786" y="667373"/>
                  <a:pt x="1550503" y="675865"/>
                  <a:pt x="1635076" y="963380"/>
                </a:cubicBezTo>
                <a:lnTo>
                  <a:pt x="1771327" y="922825"/>
                </a:lnTo>
                <a:cubicBezTo>
                  <a:pt x="1642054" y="592407"/>
                  <a:pt x="1388114" y="316736"/>
                  <a:pt x="1205270" y="211787"/>
                </a:cubicBezTo>
                <a:cubicBezTo>
                  <a:pt x="1022426" y="106838"/>
                  <a:pt x="839938" y="43159"/>
                  <a:pt x="639091" y="11777"/>
                </a:cubicBezTo>
                <a:cubicBezTo>
                  <a:pt x="438244" y="-19605"/>
                  <a:pt x="10354" y="21424"/>
                  <a:pt x="186" y="23497"/>
                </a:cubicBezTo>
                <a:close/>
              </a:path>
            </a:pathLst>
          </a:custGeom>
          <a:solidFill>
            <a:srgbClr val="7D2A99"/>
          </a:solidFill>
          <a:ln cap="flat" cmpd="sng" w="12700">
            <a:solidFill>
              <a:srgbClr val="7D2A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435" name="Google Shape;435;p7"/>
          <p:cNvPicPr preferRelativeResize="0"/>
          <p:nvPr/>
        </p:nvPicPr>
        <p:blipFill rotWithShape="1">
          <a:blip r:embed="rId4">
            <a:alphaModFix/>
          </a:blip>
          <a:srcRect b="0" l="0" r="0" t="0"/>
          <a:stretch/>
        </p:blipFill>
        <p:spPr>
          <a:xfrm rot="10800000">
            <a:off x="11299647" y="-892353"/>
            <a:ext cx="1784705" cy="1784705"/>
          </a:xfrm>
          <a:prstGeom prst="rect">
            <a:avLst/>
          </a:prstGeom>
          <a:noFill/>
          <a:ln>
            <a:noFill/>
          </a:ln>
        </p:spPr>
      </p:pic>
      <p:sp>
        <p:nvSpPr>
          <p:cNvPr id="436" name="Google Shape;436;p7"/>
          <p:cNvSpPr/>
          <p:nvPr/>
        </p:nvSpPr>
        <p:spPr>
          <a:xfrm rot="10800000">
            <a:off x="11084343" y="288280"/>
            <a:ext cx="1164648" cy="520225"/>
          </a:xfrm>
          <a:custGeom>
            <a:rect b="b" l="l" r="r" t="t"/>
            <a:pathLst>
              <a:path extrusionOk="0" h="963380" w="1771327">
                <a:moveTo>
                  <a:pt x="186" y="23497"/>
                </a:moveTo>
                <a:cubicBezTo>
                  <a:pt x="-9982" y="25570"/>
                  <a:pt x="401381" y="-5088"/>
                  <a:pt x="578085" y="24217"/>
                </a:cubicBezTo>
                <a:cubicBezTo>
                  <a:pt x="754789" y="53522"/>
                  <a:pt x="906058" y="104888"/>
                  <a:pt x="1060412" y="199325"/>
                </a:cubicBezTo>
                <a:cubicBezTo>
                  <a:pt x="1214766" y="293762"/>
                  <a:pt x="1332232" y="412689"/>
                  <a:pt x="1428009" y="540031"/>
                </a:cubicBezTo>
                <a:cubicBezTo>
                  <a:pt x="1523786" y="667373"/>
                  <a:pt x="1550503" y="675865"/>
                  <a:pt x="1635076" y="963380"/>
                </a:cubicBezTo>
                <a:lnTo>
                  <a:pt x="1771327" y="922825"/>
                </a:lnTo>
                <a:cubicBezTo>
                  <a:pt x="1642054" y="592407"/>
                  <a:pt x="1388114" y="316736"/>
                  <a:pt x="1205270" y="211787"/>
                </a:cubicBezTo>
                <a:cubicBezTo>
                  <a:pt x="1022426" y="106838"/>
                  <a:pt x="839938" y="43159"/>
                  <a:pt x="639091" y="11777"/>
                </a:cubicBezTo>
                <a:cubicBezTo>
                  <a:pt x="438244" y="-19605"/>
                  <a:pt x="10354" y="21424"/>
                  <a:pt x="186" y="23497"/>
                </a:cubicBezTo>
                <a:close/>
              </a:path>
            </a:pathLst>
          </a:custGeom>
          <a:solidFill>
            <a:srgbClr val="7D2A99"/>
          </a:solidFill>
          <a:ln cap="flat" cmpd="sng" w="12700">
            <a:solidFill>
              <a:srgbClr val="7D2A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437" name="Google Shape;437;p7"/>
          <p:cNvPicPr preferRelativeResize="0"/>
          <p:nvPr/>
        </p:nvPicPr>
        <p:blipFill rotWithShape="1">
          <a:blip r:embed="rId3">
            <a:alphaModFix/>
          </a:blip>
          <a:srcRect b="0" l="0" r="0" t="0"/>
          <a:stretch/>
        </p:blipFill>
        <p:spPr>
          <a:xfrm rot="1799997">
            <a:off x="1289150" y="6038360"/>
            <a:ext cx="923544" cy="923544"/>
          </a:xfrm>
          <a:prstGeom prst="rect">
            <a:avLst/>
          </a:prstGeom>
          <a:noFill/>
          <a:ln>
            <a:noFill/>
          </a:ln>
        </p:spPr>
      </p:pic>
      <p:sp>
        <p:nvSpPr>
          <p:cNvPr id="438" name="Google Shape;438;p7"/>
          <p:cNvSpPr txBox="1"/>
          <p:nvPr>
            <p:ph type="title"/>
          </p:nvPr>
        </p:nvSpPr>
        <p:spPr>
          <a:xfrm>
            <a:off x="702520" y="223754"/>
            <a:ext cx="103821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lt1"/>
              </a:buClr>
              <a:buSzPts val="4800"/>
              <a:buNone/>
              <a:defRPr b="1" sz="4800">
                <a:solidFill>
                  <a:schemeClr val="lt1"/>
                </a:solidFill>
              </a:defRPr>
            </a:lvl1pPr>
            <a:lvl2pPr lvl="1" rtl="0">
              <a:spcBef>
                <a:spcPts val="0"/>
              </a:spcBef>
              <a:spcAft>
                <a:spcPts val="0"/>
              </a:spcAft>
              <a:buClr>
                <a:schemeClr val="lt1"/>
              </a:buClr>
              <a:buSzPts val="1400"/>
              <a:buFont typeface="Calibri"/>
              <a:buNone/>
              <a:defRPr b="1">
                <a:solidFill>
                  <a:schemeClr val="lt1"/>
                </a:solidFill>
                <a:latin typeface="Calibri"/>
                <a:ea typeface="Calibri"/>
                <a:cs typeface="Calibri"/>
                <a:sym typeface="Calibri"/>
              </a:defRPr>
            </a:lvl2pPr>
            <a:lvl3pPr lvl="2" rtl="0">
              <a:spcBef>
                <a:spcPts val="0"/>
              </a:spcBef>
              <a:spcAft>
                <a:spcPts val="0"/>
              </a:spcAft>
              <a:buClr>
                <a:schemeClr val="lt1"/>
              </a:buClr>
              <a:buSzPts val="1400"/>
              <a:buFont typeface="Calibri"/>
              <a:buNone/>
              <a:defRPr b="1">
                <a:solidFill>
                  <a:schemeClr val="lt1"/>
                </a:solidFill>
                <a:latin typeface="Calibri"/>
                <a:ea typeface="Calibri"/>
                <a:cs typeface="Calibri"/>
                <a:sym typeface="Calibri"/>
              </a:defRPr>
            </a:lvl3pPr>
            <a:lvl4pPr lvl="3" rtl="0">
              <a:spcBef>
                <a:spcPts val="0"/>
              </a:spcBef>
              <a:spcAft>
                <a:spcPts val="0"/>
              </a:spcAft>
              <a:buClr>
                <a:schemeClr val="lt1"/>
              </a:buClr>
              <a:buSzPts val="1400"/>
              <a:buFont typeface="Calibri"/>
              <a:buNone/>
              <a:defRPr b="1">
                <a:solidFill>
                  <a:schemeClr val="lt1"/>
                </a:solidFill>
                <a:latin typeface="Calibri"/>
                <a:ea typeface="Calibri"/>
                <a:cs typeface="Calibri"/>
                <a:sym typeface="Calibri"/>
              </a:defRPr>
            </a:lvl4pPr>
            <a:lvl5pPr lvl="4" rtl="0">
              <a:spcBef>
                <a:spcPts val="0"/>
              </a:spcBef>
              <a:spcAft>
                <a:spcPts val="0"/>
              </a:spcAft>
              <a:buClr>
                <a:schemeClr val="lt1"/>
              </a:buClr>
              <a:buSzPts val="1400"/>
              <a:buFont typeface="Calibri"/>
              <a:buNone/>
              <a:defRPr b="1">
                <a:solidFill>
                  <a:schemeClr val="lt1"/>
                </a:solidFill>
                <a:latin typeface="Calibri"/>
                <a:ea typeface="Calibri"/>
                <a:cs typeface="Calibri"/>
                <a:sym typeface="Calibri"/>
              </a:defRPr>
            </a:lvl5pPr>
            <a:lvl6pPr lvl="5" rtl="0">
              <a:spcBef>
                <a:spcPts val="0"/>
              </a:spcBef>
              <a:spcAft>
                <a:spcPts val="0"/>
              </a:spcAft>
              <a:buClr>
                <a:schemeClr val="lt1"/>
              </a:buClr>
              <a:buSzPts val="1400"/>
              <a:buFont typeface="Calibri"/>
              <a:buNone/>
              <a:defRPr b="1">
                <a:solidFill>
                  <a:schemeClr val="lt1"/>
                </a:solidFill>
                <a:latin typeface="Calibri"/>
                <a:ea typeface="Calibri"/>
                <a:cs typeface="Calibri"/>
                <a:sym typeface="Calibri"/>
              </a:defRPr>
            </a:lvl6pPr>
            <a:lvl7pPr lvl="6" rtl="0">
              <a:spcBef>
                <a:spcPts val="0"/>
              </a:spcBef>
              <a:spcAft>
                <a:spcPts val="0"/>
              </a:spcAft>
              <a:buClr>
                <a:schemeClr val="lt1"/>
              </a:buClr>
              <a:buSzPts val="1400"/>
              <a:buFont typeface="Calibri"/>
              <a:buNone/>
              <a:defRPr b="1">
                <a:solidFill>
                  <a:schemeClr val="lt1"/>
                </a:solidFill>
                <a:latin typeface="Calibri"/>
                <a:ea typeface="Calibri"/>
                <a:cs typeface="Calibri"/>
                <a:sym typeface="Calibri"/>
              </a:defRPr>
            </a:lvl7pPr>
            <a:lvl8pPr lvl="7" rtl="0">
              <a:spcBef>
                <a:spcPts val="0"/>
              </a:spcBef>
              <a:spcAft>
                <a:spcPts val="0"/>
              </a:spcAft>
              <a:buClr>
                <a:schemeClr val="lt1"/>
              </a:buClr>
              <a:buSzPts val="1400"/>
              <a:buFont typeface="Calibri"/>
              <a:buNone/>
              <a:defRPr b="1">
                <a:solidFill>
                  <a:schemeClr val="lt1"/>
                </a:solidFill>
                <a:latin typeface="Calibri"/>
                <a:ea typeface="Calibri"/>
                <a:cs typeface="Calibri"/>
                <a:sym typeface="Calibri"/>
              </a:defRPr>
            </a:lvl8pPr>
            <a:lvl9pPr lvl="8" rtl="0">
              <a:spcBef>
                <a:spcPts val="0"/>
              </a:spcBef>
              <a:spcAft>
                <a:spcPts val="0"/>
              </a:spcAft>
              <a:buClr>
                <a:schemeClr val="lt1"/>
              </a:buClr>
              <a:buSzPts val="1400"/>
              <a:buFont typeface="Calibri"/>
              <a:buNone/>
              <a:defRPr b="1">
                <a:solidFill>
                  <a:schemeClr val="lt1"/>
                </a:solidFill>
                <a:latin typeface="Calibri"/>
                <a:ea typeface="Calibri"/>
                <a:cs typeface="Calibri"/>
                <a:sym typeface="Calibri"/>
              </a:defRPr>
            </a:lvl9pPr>
          </a:lstStyle>
          <a:p/>
        </p:txBody>
      </p:sp>
      <p:sp>
        <p:nvSpPr>
          <p:cNvPr id="439" name="Google Shape;439;p7"/>
          <p:cNvSpPr txBox="1"/>
          <p:nvPr>
            <p:ph idx="1" type="body"/>
          </p:nvPr>
        </p:nvSpPr>
        <p:spPr>
          <a:xfrm>
            <a:off x="1120129" y="1549318"/>
            <a:ext cx="9964500" cy="4432500"/>
          </a:xfrm>
          <a:prstGeom prst="rect">
            <a:avLst/>
          </a:prstGeom>
          <a:noFill/>
          <a:ln>
            <a:noFill/>
          </a:ln>
        </p:spPr>
        <p:txBody>
          <a:bodyPr anchorCtr="0" anchor="t" bIns="45700" lIns="91425" spcFirstLastPara="1" rIns="91425" wrap="square" tIns="45700">
            <a:normAutofit/>
          </a:bodyPr>
          <a:lstStyle>
            <a:lvl1pPr indent="-431800" lvl="0" marL="457200" rtl="0" algn="l">
              <a:lnSpc>
                <a:spcPct val="90000"/>
              </a:lnSpc>
              <a:spcBef>
                <a:spcPts val="1000"/>
              </a:spcBef>
              <a:spcAft>
                <a:spcPts val="0"/>
              </a:spcAft>
              <a:buClr>
                <a:schemeClr val="lt1"/>
              </a:buClr>
              <a:buSzPts val="3200"/>
              <a:buChar char="•"/>
              <a:defRPr b="1" sz="3200">
                <a:solidFill>
                  <a:schemeClr val="lt1"/>
                </a:solidFill>
                <a:latin typeface="Calibri"/>
                <a:ea typeface="Calibri"/>
                <a:cs typeface="Calibri"/>
                <a:sym typeface="Calibri"/>
              </a:defRPr>
            </a:lvl1pPr>
            <a:lvl2pPr indent="-406400" lvl="1" marL="914400" rtl="0" algn="l">
              <a:lnSpc>
                <a:spcPct val="90000"/>
              </a:lnSpc>
              <a:spcBef>
                <a:spcPts val="500"/>
              </a:spcBef>
              <a:spcAft>
                <a:spcPts val="0"/>
              </a:spcAft>
              <a:buClr>
                <a:schemeClr val="lt1"/>
              </a:buClr>
              <a:buSzPts val="2800"/>
              <a:buChar char="•"/>
              <a:defRPr b="1" sz="2800">
                <a:solidFill>
                  <a:schemeClr val="lt1"/>
                </a:solidFill>
                <a:latin typeface="Calibri"/>
                <a:ea typeface="Calibri"/>
                <a:cs typeface="Calibri"/>
                <a:sym typeface="Calibri"/>
              </a:defRPr>
            </a:lvl2pPr>
            <a:lvl3pPr indent="-381000" lvl="2" marL="1371600" rtl="0" algn="l">
              <a:lnSpc>
                <a:spcPct val="90000"/>
              </a:lnSpc>
              <a:spcBef>
                <a:spcPts val="500"/>
              </a:spcBef>
              <a:spcAft>
                <a:spcPts val="0"/>
              </a:spcAft>
              <a:buClr>
                <a:schemeClr val="lt1"/>
              </a:buClr>
              <a:buSzPts val="2400"/>
              <a:buChar char="•"/>
              <a:defRPr b="1" sz="2400">
                <a:solidFill>
                  <a:schemeClr val="lt1"/>
                </a:solidFill>
                <a:latin typeface="Calibri"/>
                <a:ea typeface="Calibri"/>
                <a:cs typeface="Calibri"/>
                <a:sym typeface="Calibri"/>
              </a:defRPr>
            </a:lvl3pPr>
            <a:lvl4pPr indent="-355600" lvl="3" marL="1828800" rtl="0" algn="l">
              <a:lnSpc>
                <a:spcPct val="90000"/>
              </a:lnSpc>
              <a:spcBef>
                <a:spcPts val="500"/>
              </a:spcBef>
              <a:spcAft>
                <a:spcPts val="0"/>
              </a:spcAft>
              <a:buClr>
                <a:schemeClr val="lt1"/>
              </a:buClr>
              <a:buSzPts val="2000"/>
              <a:buChar char="•"/>
              <a:defRPr b="1" sz="2000">
                <a:solidFill>
                  <a:schemeClr val="lt1"/>
                </a:solidFill>
                <a:latin typeface="Calibri"/>
                <a:ea typeface="Calibri"/>
                <a:cs typeface="Calibri"/>
                <a:sym typeface="Calibri"/>
              </a:defRPr>
            </a:lvl4pPr>
            <a:lvl5pPr indent="-355600" lvl="4" marL="2286000" rtl="0" algn="l">
              <a:lnSpc>
                <a:spcPct val="90000"/>
              </a:lnSpc>
              <a:spcBef>
                <a:spcPts val="500"/>
              </a:spcBef>
              <a:spcAft>
                <a:spcPts val="0"/>
              </a:spcAft>
              <a:buClr>
                <a:schemeClr val="lt1"/>
              </a:buClr>
              <a:buSzPts val="2000"/>
              <a:buChar char="•"/>
              <a:defRPr b="1" sz="2000">
                <a:solidFill>
                  <a:schemeClr val="lt1"/>
                </a:solidFill>
                <a:latin typeface="Calibri"/>
                <a:ea typeface="Calibri"/>
                <a:cs typeface="Calibri"/>
                <a:sym typeface="Calibri"/>
              </a:defRPr>
            </a:lvl5pPr>
            <a:lvl6pPr indent="-355600" lvl="5" marL="2743200" rtl="0" algn="l">
              <a:lnSpc>
                <a:spcPct val="90000"/>
              </a:lnSpc>
              <a:spcBef>
                <a:spcPts val="500"/>
              </a:spcBef>
              <a:spcAft>
                <a:spcPts val="0"/>
              </a:spcAft>
              <a:buClr>
                <a:schemeClr val="lt1"/>
              </a:buClr>
              <a:buSzPts val="2000"/>
              <a:buChar char="•"/>
              <a:defRPr sz="2000">
                <a:solidFill>
                  <a:schemeClr val="lt1"/>
                </a:solidFill>
              </a:defRPr>
            </a:lvl6pPr>
            <a:lvl7pPr indent="-355600" lvl="6" marL="3200400" rtl="0" algn="l">
              <a:lnSpc>
                <a:spcPct val="90000"/>
              </a:lnSpc>
              <a:spcBef>
                <a:spcPts val="500"/>
              </a:spcBef>
              <a:spcAft>
                <a:spcPts val="0"/>
              </a:spcAft>
              <a:buClr>
                <a:schemeClr val="lt1"/>
              </a:buClr>
              <a:buSzPts val="2000"/>
              <a:buChar char="•"/>
              <a:defRPr sz="2000">
                <a:solidFill>
                  <a:schemeClr val="lt1"/>
                </a:solidFill>
              </a:defRPr>
            </a:lvl7pPr>
            <a:lvl8pPr indent="-355600" lvl="7" marL="3657600" rtl="0" algn="l">
              <a:lnSpc>
                <a:spcPct val="90000"/>
              </a:lnSpc>
              <a:spcBef>
                <a:spcPts val="500"/>
              </a:spcBef>
              <a:spcAft>
                <a:spcPts val="0"/>
              </a:spcAft>
              <a:buClr>
                <a:schemeClr val="lt1"/>
              </a:buClr>
              <a:buSzPts val="2000"/>
              <a:buChar char="•"/>
              <a:defRPr sz="2000">
                <a:solidFill>
                  <a:schemeClr val="lt1"/>
                </a:solidFill>
              </a:defRPr>
            </a:lvl8pPr>
            <a:lvl9pPr indent="-355600" lvl="8" marL="4114800" rtl="0" algn="l">
              <a:lnSpc>
                <a:spcPct val="90000"/>
              </a:lnSpc>
              <a:spcBef>
                <a:spcPts val="500"/>
              </a:spcBef>
              <a:spcAft>
                <a:spcPts val="0"/>
              </a:spcAft>
              <a:buClr>
                <a:schemeClr val="lt1"/>
              </a:buClr>
              <a:buSzPts val="2000"/>
              <a:buChar char="•"/>
              <a:defRPr sz="2000">
                <a:solidFill>
                  <a:schemeClr val="lt1"/>
                </a:solidFill>
              </a:defRPr>
            </a:lvl9pPr>
          </a:lstStyle>
          <a:p/>
        </p:txBody>
      </p:sp>
      <p:sp>
        <p:nvSpPr>
          <p:cNvPr id="440" name="Google Shape;440;p7"/>
          <p:cNvSpPr/>
          <p:nvPr/>
        </p:nvSpPr>
        <p:spPr>
          <a:xfrm>
            <a:off x="351282" y="4693415"/>
            <a:ext cx="216900" cy="2169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1" name="Google Shape;441;p7"/>
          <p:cNvSpPr/>
          <p:nvPr/>
        </p:nvSpPr>
        <p:spPr>
          <a:xfrm>
            <a:off x="11558304" y="1323093"/>
            <a:ext cx="216900" cy="2169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2" name="Google Shape;442;p7"/>
          <p:cNvSpPr/>
          <p:nvPr/>
        </p:nvSpPr>
        <p:spPr>
          <a:xfrm>
            <a:off x="9726154" y="144020"/>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3" name="Google Shape;443;p7"/>
          <p:cNvSpPr/>
          <p:nvPr/>
        </p:nvSpPr>
        <p:spPr>
          <a:xfrm>
            <a:off x="194243" y="4014195"/>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4" name="Google Shape;444;p7"/>
          <p:cNvSpPr/>
          <p:nvPr/>
        </p:nvSpPr>
        <p:spPr>
          <a:xfrm>
            <a:off x="2551570" y="6501581"/>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5" name="Google Shape;445;p7"/>
          <p:cNvSpPr/>
          <p:nvPr/>
        </p:nvSpPr>
        <p:spPr>
          <a:xfrm>
            <a:off x="11366899" y="5692997"/>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6" name="Google Shape;446;p7"/>
          <p:cNvSpPr/>
          <p:nvPr/>
        </p:nvSpPr>
        <p:spPr>
          <a:xfrm>
            <a:off x="10455497" y="6479240"/>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7" name="Google Shape;447;p7"/>
          <p:cNvSpPr/>
          <p:nvPr/>
        </p:nvSpPr>
        <p:spPr>
          <a:xfrm>
            <a:off x="234973" y="216916"/>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8" name="Google Shape;448;p7"/>
          <p:cNvSpPr/>
          <p:nvPr/>
        </p:nvSpPr>
        <p:spPr>
          <a:xfrm>
            <a:off x="125359" y="474315"/>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9" name="Google Shape;449;p7"/>
          <p:cNvSpPr/>
          <p:nvPr/>
        </p:nvSpPr>
        <p:spPr>
          <a:xfrm>
            <a:off x="2431931" y="6162415"/>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0" name="Google Shape;450;p7"/>
          <p:cNvSpPr/>
          <p:nvPr/>
        </p:nvSpPr>
        <p:spPr>
          <a:xfrm>
            <a:off x="1456277" y="150570"/>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1" name="Google Shape;451;p7"/>
          <p:cNvSpPr/>
          <p:nvPr/>
        </p:nvSpPr>
        <p:spPr>
          <a:xfrm>
            <a:off x="11347291" y="867903"/>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2" name="Google Shape;452;p7"/>
          <p:cNvSpPr/>
          <p:nvPr/>
        </p:nvSpPr>
        <p:spPr>
          <a:xfrm>
            <a:off x="11301916" y="6162414"/>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3" name="Google Shape;453;p7"/>
          <p:cNvSpPr/>
          <p:nvPr/>
        </p:nvSpPr>
        <p:spPr>
          <a:xfrm>
            <a:off x="11899208" y="6603603"/>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4" name="Google Shape;454;p7"/>
          <p:cNvSpPr/>
          <p:nvPr/>
        </p:nvSpPr>
        <p:spPr>
          <a:xfrm>
            <a:off x="11764529" y="5607199"/>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5" name="Google Shape;455;p7"/>
          <p:cNvSpPr/>
          <p:nvPr/>
        </p:nvSpPr>
        <p:spPr>
          <a:xfrm>
            <a:off x="10259339" y="6314519"/>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6" name="Google Shape;456;p7"/>
          <p:cNvSpPr/>
          <p:nvPr/>
        </p:nvSpPr>
        <p:spPr>
          <a:xfrm>
            <a:off x="2863850" y="6238575"/>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7" name="Google Shape;457;p7"/>
          <p:cNvSpPr/>
          <p:nvPr/>
        </p:nvSpPr>
        <p:spPr>
          <a:xfrm>
            <a:off x="1632534" y="5503196"/>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8" name="Google Shape;458;p7"/>
          <p:cNvSpPr/>
          <p:nvPr/>
        </p:nvSpPr>
        <p:spPr>
          <a:xfrm>
            <a:off x="573201" y="4496417"/>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9" name="Google Shape;459;p7"/>
          <p:cNvSpPr/>
          <p:nvPr/>
        </p:nvSpPr>
        <p:spPr>
          <a:xfrm>
            <a:off x="730074" y="5037218"/>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0" name="Google Shape;460;p7"/>
          <p:cNvSpPr/>
          <p:nvPr/>
        </p:nvSpPr>
        <p:spPr>
          <a:xfrm>
            <a:off x="1138858" y="104850"/>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1" name="Google Shape;461;p7"/>
          <p:cNvSpPr/>
          <p:nvPr/>
        </p:nvSpPr>
        <p:spPr>
          <a:xfrm>
            <a:off x="10010038" y="115010"/>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2" name="Google Shape;462;p7"/>
          <p:cNvSpPr/>
          <p:nvPr/>
        </p:nvSpPr>
        <p:spPr>
          <a:xfrm>
            <a:off x="11046458" y="1043934"/>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3" name="Google Shape;463;p7"/>
          <p:cNvSpPr/>
          <p:nvPr/>
        </p:nvSpPr>
        <p:spPr>
          <a:xfrm>
            <a:off x="11899859" y="2009134"/>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4" name="Google Shape;464;p7"/>
          <p:cNvSpPr/>
          <p:nvPr/>
        </p:nvSpPr>
        <p:spPr>
          <a:xfrm>
            <a:off x="10640064" y="280625"/>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5" name="Google Shape;465;p7"/>
          <p:cNvSpPr/>
          <p:nvPr/>
        </p:nvSpPr>
        <p:spPr>
          <a:xfrm>
            <a:off x="625003" y="183915"/>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6" name="Google Shape;466;p7"/>
          <p:cNvSpPr/>
          <p:nvPr/>
        </p:nvSpPr>
        <p:spPr>
          <a:xfrm>
            <a:off x="1935111" y="263647"/>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7" name="Google Shape;467;p7"/>
          <p:cNvSpPr/>
          <p:nvPr/>
        </p:nvSpPr>
        <p:spPr>
          <a:xfrm>
            <a:off x="135620" y="3728554"/>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8" name="Google Shape;468;p7"/>
          <p:cNvSpPr/>
          <p:nvPr/>
        </p:nvSpPr>
        <p:spPr>
          <a:xfrm>
            <a:off x="827176" y="4712014"/>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69" name="Google Shape;469;p7"/>
          <p:cNvSpPr/>
          <p:nvPr/>
        </p:nvSpPr>
        <p:spPr>
          <a:xfrm>
            <a:off x="1894740" y="6038073"/>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0" name="Google Shape;470;p7"/>
          <p:cNvSpPr/>
          <p:nvPr/>
        </p:nvSpPr>
        <p:spPr>
          <a:xfrm>
            <a:off x="1730560" y="5033391"/>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1" name="Google Shape;471;p7"/>
          <p:cNvSpPr/>
          <p:nvPr/>
        </p:nvSpPr>
        <p:spPr>
          <a:xfrm>
            <a:off x="3169534" y="6578172"/>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2" name="Google Shape;472;p7"/>
          <p:cNvSpPr/>
          <p:nvPr/>
        </p:nvSpPr>
        <p:spPr>
          <a:xfrm>
            <a:off x="10722809" y="6018231"/>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3" name="Google Shape;473;p7"/>
          <p:cNvSpPr/>
          <p:nvPr/>
        </p:nvSpPr>
        <p:spPr>
          <a:xfrm>
            <a:off x="11356984" y="6661046"/>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4" name="Google Shape;474;p7"/>
          <p:cNvSpPr/>
          <p:nvPr/>
        </p:nvSpPr>
        <p:spPr>
          <a:xfrm>
            <a:off x="11633772" y="5718961"/>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5" name="Google Shape;475;p7"/>
          <p:cNvSpPr/>
          <p:nvPr/>
        </p:nvSpPr>
        <p:spPr>
          <a:xfrm>
            <a:off x="11956633" y="4768883"/>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6" name="Google Shape;476;p7"/>
          <p:cNvSpPr/>
          <p:nvPr/>
        </p:nvSpPr>
        <p:spPr>
          <a:xfrm>
            <a:off x="9535651" y="6661045"/>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7" name="Google Shape;477;p7"/>
          <p:cNvSpPr/>
          <p:nvPr/>
        </p:nvSpPr>
        <p:spPr>
          <a:xfrm>
            <a:off x="10735057" y="600016"/>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8" name="Google Shape;478;p7"/>
          <p:cNvSpPr/>
          <p:nvPr/>
        </p:nvSpPr>
        <p:spPr>
          <a:xfrm>
            <a:off x="9485605" y="469457"/>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79" name="Google Shape;479;p7"/>
          <p:cNvSpPr/>
          <p:nvPr/>
        </p:nvSpPr>
        <p:spPr>
          <a:xfrm>
            <a:off x="9348801" y="124752"/>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0" name="Google Shape;480;p7"/>
          <p:cNvSpPr/>
          <p:nvPr/>
        </p:nvSpPr>
        <p:spPr>
          <a:xfrm>
            <a:off x="11641850" y="911064"/>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1" name="Google Shape;481;p7"/>
          <p:cNvSpPr/>
          <p:nvPr/>
        </p:nvSpPr>
        <p:spPr>
          <a:xfrm>
            <a:off x="11896241" y="2351880"/>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2" name="Google Shape;482;p7"/>
          <p:cNvSpPr/>
          <p:nvPr/>
        </p:nvSpPr>
        <p:spPr>
          <a:xfrm>
            <a:off x="11957347" y="1589531"/>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3" name="Google Shape;483;p7"/>
          <p:cNvSpPr/>
          <p:nvPr/>
        </p:nvSpPr>
        <p:spPr>
          <a:xfrm>
            <a:off x="11211469" y="1283344"/>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4" name="Google Shape;484;p7"/>
          <p:cNvSpPr/>
          <p:nvPr/>
        </p:nvSpPr>
        <p:spPr>
          <a:xfrm>
            <a:off x="10799353" y="857379"/>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5" name="Google Shape;485;p7"/>
          <p:cNvSpPr/>
          <p:nvPr/>
        </p:nvSpPr>
        <p:spPr>
          <a:xfrm>
            <a:off x="10230412" y="672324"/>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6" name="Google Shape;486;p7"/>
          <p:cNvSpPr/>
          <p:nvPr/>
        </p:nvSpPr>
        <p:spPr>
          <a:xfrm>
            <a:off x="8769096" y="155465"/>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7" name="Google Shape;487;p7"/>
          <p:cNvSpPr/>
          <p:nvPr/>
        </p:nvSpPr>
        <p:spPr>
          <a:xfrm>
            <a:off x="10869469" y="369319"/>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8" name="Google Shape;488;p7"/>
          <p:cNvSpPr/>
          <p:nvPr/>
        </p:nvSpPr>
        <p:spPr>
          <a:xfrm>
            <a:off x="11826238" y="4378631"/>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9" name="Google Shape;489;p7"/>
          <p:cNvSpPr/>
          <p:nvPr/>
        </p:nvSpPr>
        <p:spPr>
          <a:xfrm>
            <a:off x="10161598" y="6644173"/>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0" name="Google Shape;490;p7"/>
          <p:cNvSpPr/>
          <p:nvPr/>
        </p:nvSpPr>
        <p:spPr>
          <a:xfrm>
            <a:off x="11155417" y="5526056"/>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1" name="Google Shape;491;p7"/>
          <p:cNvSpPr/>
          <p:nvPr/>
        </p:nvSpPr>
        <p:spPr>
          <a:xfrm>
            <a:off x="12003066" y="6139554"/>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2" name="Google Shape;492;p7"/>
          <p:cNvSpPr/>
          <p:nvPr/>
        </p:nvSpPr>
        <p:spPr>
          <a:xfrm>
            <a:off x="2914320" y="6667032"/>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3" name="Google Shape;493;p7"/>
          <p:cNvSpPr/>
          <p:nvPr/>
        </p:nvSpPr>
        <p:spPr>
          <a:xfrm>
            <a:off x="1121607" y="5194774"/>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4" name="Google Shape;494;p7"/>
          <p:cNvSpPr/>
          <p:nvPr/>
        </p:nvSpPr>
        <p:spPr>
          <a:xfrm>
            <a:off x="573202" y="4180809"/>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5" name="Google Shape;495;p7"/>
          <p:cNvSpPr/>
          <p:nvPr/>
        </p:nvSpPr>
        <p:spPr>
          <a:xfrm>
            <a:off x="94183" y="3055378"/>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6" name="Google Shape;496;p7"/>
          <p:cNvSpPr/>
          <p:nvPr/>
        </p:nvSpPr>
        <p:spPr>
          <a:xfrm>
            <a:off x="3817358" y="6671778"/>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7" name="Google Shape;497;p7"/>
          <p:cNvSpPr/>
          <p:nvPr/>
        </p:nvSpPr>
        <p:spPr>
          <a:xfrm>
            <a:off x="2453754" y="5752553"/>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8" name="Google Shape;498;p7"/>
          <p:cNvSpPr/>
          <p:nvPr/>
        </p:nvSpPr>
        <p:spPr>
          <a:xfrm>
            <a:off x="562243" y="683492"/>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9" name="Google Shape;499;p7"/>
          <p:cNvSpPr/>
          <p:nvPr/>
        </p:nvSpPr>
        <p:spPr>
          <a:xfrm>
            <a:off x="268986" y="1283343"/>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0" name="Google Shape;500;p7"/>
          <p:cNvSpPr/>
          <p:nvPr/>
        </p:nvSpPr>
        <p:spPr>
          <a:xfrm>
            <a:off x="2335517" y="92150"/>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1" name="Google Shape;501;p7"/>
          <p:cNvSpPr txBox="1"/>
          <p:nvPr>
            <p:ph idx="12" type="sldNum"/>
          </p:nvPr>
        </p:nvSpPr>
        <p:spPr>
          <a:xfrm>
            <a:off x="11530798" y="114100"/>
            <a:ext cx="6366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sz="2000">
                <a:solidFill>
                  <a:srgbClr val="000205"/>
                </a:solidFill>
              </a:defRPr>
            </a:lvl1pPr>
            <a:lvl2pPr indent="0" lvl="1" marL="0" rtl="0" algn="ctr">
              <a:spcBef>
                <a:spcPts val="0"/>
              </a:spcBef>
              <a:buNone/>
              <a:defRPr sz="2000">
                <a:solidFill>
                  <a:srgbClr val="000205"/>
                </a:solidFill>
              </a:defRPr>
            </a:lvl2pPr>
            <a:lvl3pPr indent="0" lvl="2" marL="0" rtl="0" algn="ctr">
              <a:spcBef>
                <a:spcPts val="0"/>
              </a:spcBef>
              <a:buNone/>
              <a:defRPr sz="2000">
                <a:solidFill>
                  <a:srgbClr val="000205"/>
                </a:solidFill>
              </a:defRPr>
            </a:lvl3pPr>
            <a:lvl4pPr indent="0" lvl="3" marL="0" rtl="0" algn="ctr">
              <a:spcBef>
                <a:spcPts val="0"/>
              </a:spcBef>
              <a:buNone/>
              <a:defRPr sz="2000">
                <a:solidFill>
                  <a:srgbClr val="000205"/>
                </a:solidFill>
              </a:defRPr>
            </a:lvl4pPr>
            <a:lvl5pPr indent="0" lvl="4" marL="0" rtl="0" algn="ctr">
              <a:spcBef>
                <a:spcPts val="0"/>
              </a:spcBef>
              <a:buNone/>
              <a:defRPr sz="2000">
                <a:solidFill>
                  <a:srgbClr val="000205"/>
                </a:solidFill>
              </a:defRPr>
            </a:lvl5pPr>
            <a:lvl6pPr indent="0" lvl="5" marL="0" rtl="0" algn="ctr">
              <a:spcBef>
                <a:spcPts val="0"/>
              </a:spcBef>
              <a:buNone/>
              <a:defRPr sz="2000">
                <a:solidFill>
                  <a:srgbClr val="000205"/>
                </a:solidFill>
              </a:defRPr>
            </a:lvl6pPr>
            <a:lvl7pPr indent="0" lvl="6" marL="0" rtl="0" algn="ctr">
              <a:spcBef>
                <a:spcPts val="0"/>
              </a:spcBef>
              <a:buNone/>
              <a:defRPr sz="2000">
                <a:solidFill>
                  <a:srgbClr val="000205"/>
                </a:solidFill>
              </a:defRPr>
            </a:lvl7pPr>
            <a:lvl8pPr indent="0" lvl="7" marL="0" rtl="0" algn="ctr">
              <a:spcBef>
                <a:spcPts val="0"/>
              </a:spcBef>
              <a:buNone/>
              <a:defRPr sz="2000">
                <a:solidFill>
                  <a:srgbClr val="000205"/>
                </a:solidFill>
              </a:defRPr>
            </a:lvl8pPr>
            <a:lvl9pPr indent="0" lvl="8" marL="0" rtl="0" algn="ctr">
              <a:spcBef>
                <a:spcPts val="0"/>
              </a:spcBef>
              <a:buNone/>
              <a:defRPr sz="2000">
                <a:solidFill>
                  <a:srgbClr val="000205"/>
                </a:solidFill>
              </a:defRPr>
            </a:lvl9pPr>
          </a:lstStyle>
          <a:p>
            <a:pPr indent="0" lvl="0" marL="0" rtl="0" algn="ctr">
              <a:spcBef>
                <a:spcPts val="0"/>
              </a:spcBef>
              <a:spcAft>
                <a:spcPts val="0"/>
              </a:spcAft>
              <a:buNone/>
            </a:pPr>
            <a:fld id="{00000000-1234-1234-1234-123412341234}" type="slidenum">
              <a:rPr lang="en-US"/>
              <a:t>‹#›</a:t>
            </a:fld>
            <a:endParaRPr/>
          </a:p>
        </p:txBody>
      </p:sp>
      <p:grpSp>
        <p:nvGrpSpPr>
          <p:cNvPr id="502" name="Google Shape;502;p7"/>
          <p:cNvGrpSpPr/>
          <p:nvPr/>
        </p:nvGrpSpPr>
        <p:grpSpPr>
          <a:xfrm>
            <a:off x="2791177" y="6442938"/>
            <a:ext cx="8870011" cy="292500"/>
            <a:chOff x="4463364" y="4712013"/>
            <a:chExt cx="8870011" cy="292500"/>
          </a:xfrm>
        </p:grpSpPr>
        <p:sp>
          <p:nvSpPr>
            <p:cNvPr id="503" name="Google Shape;503;p7"/>
            <p:cNvSpPr/>
            <p:nvPr/>
          </p:nvSpPr>
          <p:spPr>
            <a:xfrm rot="5400000">
              <a:off x="5204082" y="3971295"/>
              <a:ext cx="292500" cy="1773936"/>
            </a:xfrm>
            <a:prstGeom prst="flowChartOffpageConnector">
              <a:avLst/>
            </a:prstGeom>
            <a:solidFill>
              <a:schemeClr val="l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4" name="Google Shape;504;p7"/>
            <p:cNvSpPr/>
            <p:nvPr/>
          </p:nvSpPr>
          <p:spPr>
            <a:xfrm rot="5400000">
              <a:off x="6623307" y="3971295"/>
              <a:ext cx="292500" cy="1773936"/>
            </a:xfrm>
            <a:prstGeom prst="flowChartOffpageConnector">
              <a:avLst/>
            </a:prstGeom>
            <a:solidFill>
              <a:schemeClr val="l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5" name="Google Shape;505;p7"/>
            <p:cNvSpPr/>
            <p:nvPr/>
          </p:nvSpPr>
          <p:spPr>
            <a:xfrm rot="5400000">
              <a:off x="8037757" y="3971295"/>
              <a:ext cx="292500" cy="1773936"/>
            </a:xfrm>
            <a:prstGeom prst="flowChartOffpageConnector">
              <a:avLst/>
            </a:prstGeom>
            <a:solidFill>
              <a:schemeClr val="accen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6" name="Google Shape;506;p7"/>
            <p:cNvSpPr/>
            <p:nvPr/>
          </p:nvSpPr>
          <p:spPr>
            <a:xfrm rot="5400000">
              <a:off x="9461732" y="3971295"/>
              <a:ext cx="292500" cy="1773936"/>
            </a:xfrm>
            <a:prstGeom prst="flowChartOffpageConnector">
              <a:avLst/>
            </a:prstGeom>
            <a:solidFill>
              <a:schemeClr val="accen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7" name="Google Shape;507;p7"/>
            <p:cNvSpPr/>
            <p:nvPr/>
          </p:nvSpPr>
          <p:spPr>
            <a:xfrm rot="5400000">
              <a:off x="10871432" y="3971295"/>
              <a:ext cx="292500" cy="1773936"/>
            </a:xfrm>
            <a:prstGeom prst="flowChartOffpageConnector">
              <a:avLst/>
            </a:prstGeom>
            <a:solidFill>
              <a:schemeClr val="accen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8" name="Google Shape;508;p7"/>
            <p:cNvSpPr/>
            <p:nvPr/>
          </p:nvSpPr>
          <p:spPr>
            <a:xfrm rot="5400000">
              <a:off x="12300157" y="3971295"/>
              <a:ext cx="292500" cy="1773936"/>
            </a:xfrm>
            <a:prstGeom prst="flowChartOffpageConnector">
              <a:avLst/>
            </a:prstGeom>
            <a:solidFill>
              <a:schemeClr val="accen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09" name="Google Shape;509;p7"/>
          <p:cNvSpPr txBox="1"/>
          <p:nvPr/>
        </p:nvSpPr>
        <p:spPr>
          <a:xfrm>
            <a:off x="9977175" y="6411975"/>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3"/>
                </a:solidFill>
                <a:latin typeface="Calibri"/>
                <a:ea typeface="Calibri"/>
                <a:cs typeface="Calibri"/>
                <a:sym typeface="Calibri"/>
              </a:rPr>
              <a:t>Project Planning</a:t>
            </a:r>
            <a:endParaRPr b="1" sz="1000">
              <a:solidFill>
                <a:schemeClr val="accent3"/>
              </a:solidFill>
              <a:latin typeface="Calibri"/>
              <a:ea typeface="Calibri"/>
              <a:cs typeface="Calibri"/>
              <a:sym typeface="Calibri"/>
            </a:endParaRPr>
          </a:p>
        </p:txBody>
      </p:sp>
      <p:sp>
        <p:nvSpPr>
          <p:cNvPr id="510" name="Google Shape;510;p7"/>
          <p:cNvSpPr txBox="1"/>
          <p:nvPr/>
        </p:nvSpPr>
        <p:spPr>
          <a:xfrm>
            <a:off x="2739475" y="6411963"/>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5"/>
                </a:solidFill>
                <a:latin typeface="Calibri"/>
                <a:ea typeface="Calibri"/>
                <a:cs typeface="Calibri"/>
                <a:sym typeface="Calibri"/>
              </a:rPr>
              <a:t>Purpose &amp; Objectives</a:t>
            </a:r>
            <a:endParaRPr b="1" sz="1000">
              <a:solidFill>
                <a:schemeClr val="accent5"/>
              </a:solidFill>
              <a:latin typeface="Calibri"/>
              <a:ea typeface="Calibri"/>
              <a:cs typeface="Calibri"/>
              <a:sym typeface="Calibri"/>
            </a:endParaRPr>
          </a:p>
        </p:txBody>
      </p:sp>
      <p:sp>
        <p:nvSpPr>
          <p:cNvPr id="511" name="Google Shape;511;p7"/>
          <p:cNvSpPr txBox="1"/>
          <p:nvPr/>
        </p:nvSpPr>
        <p:spPr>
          <a:xfrm>
            <a:off x="4163475" y="6411963"/>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5"/>
                </a:solidFill>
                <a:latin typeface="Calibri"/>
                <a:ea typeface="Calibri"/>
                <a:cs typeface="Calibri"/>
                <a:sym typeface="Calibri"/>
              </a:rPr>
              <a:t>Design Solution</a:t>
            </a:r>
            <a:endParaRPr b="1" sz="1000">
              <a:solidFill>
                <a:schemeClr val="accent5"/>
              </a:solidFill>
              <a:latin typeface="Calibri"/>
              <a:ea typeface="Calibri"/>
              <a:cs typeface="Calibri"/>
              <a:sym typeface="Calibri"/>
            </a:endParaRPr>
          </a:p>
        </p:txBody>
      </p:sp>
      <p:sp>
        <p:nvSpPr>
          <p:cNvPr id="512" name="Google Shape;512;p7"/>
          <p:cNvSpPr txBox="1"/>
          <p:nvPr/>
        </p:nvSpPr>
        <p:spPr>
          <a:xfrm>
            <a:off x="5569850" y="6411950"/>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3"/>
                </a:solidFill>
                <a:latin typeface="Calibri"/>
                <a:ea typeface="Calibri"/>
                <a:cs typeface="Calibri"/>
                <a:sym typeface="Calibri"/>
              </a:rPr>
              <a:t>CPEs &amp; Risks</a:t>
            </a:r>
            <a:endParaRPr b="1" sz="1000">
              <a:solidFill>
                <a:schemeClr val="accent3"/>
              </a:solidFill>
              <a:latin typeface="Calibri"/>
              <a:ea typeface="Calibri"/>
              <a:cs typeface="Calibri"/>
              <a:sym typeface="Calibri"/>
            </a:endParaRPr>
          </a:p>
        </p:txBody>
      </p:sp>
      <p:sp>
        <p:nvSpPr>
          <p:cNvPr id="513" name="Google Shape;513;p7"/>
          <p:cNvSpPr txBox="1"/>
          <p:nvPr/>
        </p:nvSpPr>
        <p:spPr>
          <a:xfrm>
            <a:off x="6992438" y="6411950"/>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3"/>
                </a:solidFill>
                <a:latin typeface="Calibri"/>
                <a:ea typeface="Calibri"/>
                <a:cs typeface="Calibri"/>
                <a:sym typeface="Calibri"/>
              </a:rPr>
              <a:t>Design Requirements</a:t>
            </a:r>
            <a:endParaRPr b="1" sz="1000">
              <a:solidFill>
                <a:schemeClr val="accent3"/>
              </a:solidFill>
              <a:latin typeface="Calibri"/>
              <a:ea typeface="Calibri"/>
              <a:cs typeface="Calibri"/>
              <a:sym typeface="Calibri"/>
            </a:endParaRPr>
          </a:p>
        </p:txBody>
      </p:sp>
      <p:sp>
        <p:nvSpPr>
          <p:cNvPr id="514" name="Google Shape;514;p7"/>
          <p:cNvSpPr txBox="1"/>
          <p:nvPr/>
        </p:nvSpPr>
        <p:spPr>
          <a:xfrm>
            <a:off x="8405875" y="6411975"/>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3"/>
                </a:solidFill>
                <a:latin typeface="Calibri"/>
                <a:ea typeface="Calibri"/>
                <a:cs typeface="Calibri"/>
                <a:sym typeface="Calibri"/>
              </a:rPr>
              <a:t>Verification/Validation</a:t>
            </a:r>
            <a:endParaRPr b="1" sz="1000">
              <a:solidFill>
                <a:schemeClr val="accent3"/>
              </a:solidFill>
              <a:latin typeface="Calibri"/>
              <a:ea typeface="Calibri"/>
              <a:cs typeface="Calibri"/>
              <a:sym typeface="Calibri"/>
            </a:endParaRPr>
          </a:p>
        </p:txBody>
      </p:sp>
      <p:pic>
        <p:nvPicPr>
          <p:cNvPr descr="Icon&#10;&#10;Description automatically generated" id="515" name="Google Shape;515;p7"/>
          <p:cNvPicPr preferRelativeResize="0"/>
          <p:nvPr/>
        </p:nvPicPr>
        <p:blipFill rotWithShape="1">
          <a:blip r:embed="rId3">
            <a:alphaModFix/>
          </a:blip>
          <a:srcRect b="0" l="0" r="0" t="0"/>
          <a:stretch/>
        </p:blipFill>
        <p:spPr>
          <a:xfrm rot="-2700000">
            <a:off x="11562038" y="5959222"/>
            <a:ext cx="1259940" cy="1259940"/>
          </a:xfrm>
          <a:prstGeom prst="rect">
            <a:avLst/>
          </a:prstGeom>
          <a:noFill/>
          <a:ln>
            <a:noFill/>
          </a:ln>
        </p:spPr>
      </p:pic>
      <p:pic>
        <p:nvPicPr>
          <p:cNvPr id="516" name="Google Shape;516;p7">
            <a:hlinkClick action="ppaction://hlinksldjump" r:id="rId5"/>
          </p:cNvPr>
          <p:cNvPicPr preferRelativeResize="0"/>
          <p:nvPr/>
        </p:nvPicPr>
        <p:blipFill>
          <a:blip r:embed="rId6">
            <a:alphaModFix/>
          </a:blip>
          <a:stretch>
            <a:fillRect/>
          </a:stretch>
        </p:blipFill>
        <p:spPr>
          <a:xfrm>
            <a:off x="187150" y="5718825"/>
            <a:ext cx="941690" cy="9633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38"/>
                                        </p:tgtEl>
                                        <p:attrNameLst>
                                          <p:attrName>style.visibility</p:attrName>
                                        </p:attrNameLst>
                                      </p:cBhvr>
                                      <p:to>
                                        <p:strVal val="visible"/>
                                      </p:to>
                                    </p:set>
                                    <p:animEffect filter="fade" transition="in">
                                      <p:cBhvr>
                                        <p:cTn dur="1000"/>
                                        <p:tgtEl>
                                          <p:spTgt spid="43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sign Solution Two Columns">
  <p:cSld name="1_Title and Content_1">
    <p:spTree>
      <p:nvGrpSpPr>
        <p:cNvPr id="517" name="Shape 517"/>
        <p:cNvGrpSpPr/>
        <p:nvPr/>
      </p:nvGrpSpPr>
      <p:grpSpPr>
        <a:xfrm>
          <a:off x="0" y="0"/>
          <a:ext cx="0" cy="0"/>
          <a:chOff x="0" y="0"/>
          <a:chExt cx="0" cy="0"/>
        </a:xfrm>
      </p:grpSpPr>
      <p:sp>
        <p:nvSpPr>
          <p:cNvPr id="518" name="Google Shape;518;p8"/>
          <p:cNvSpPr/>
          <p:nvPr/>
        </p:nvSpPr>
        <p:spPr>
          <a:xfrm>
            <a:off x="8027978" y="-882496"/>
            <a:ext cx="5350933" cy="3219551"/>
          </a:xfrm>
          <a:custGeom>
            <a:rect b="b" l="l" r="r" t="t"/>
            <a:pathLst>
              <a:path extrusionOk="0" h="3219551" w="5350933">
                <a:moveTo>
                  <a:pt x="382595" y="539595"/>
                </a:moveTo>
                <a:cubicBezTo>
                  <a:pt x="-379405" y="666595"/>
                  <a:pt x="192096" y="712632"/>
                  <a:pt x="430221" y="806295"/>
                </a:cubicBezTo>
                <a:cubicBezTo>
                  <a:pt x="582621" y="957108"/>
                  <a:pt x="1381133" y="1107920"/>
                  <a:pt x="1801820" y="1206345"/>
                </a:cubicBezTo>
                <a:cubicBezTo>
                  <a:pt x="2222507" y="1304770"/>
                  <a:pt x="2667008" y="1269845"/>
                  <a:pt x="2954345" y="1396845"/>
                </a:cubicBezTo>
                <a:cubicBezTo>
                  <a:pt x="3241683" y="1523845"/>
                  <a:pt x="3435358" y="1692120"/>
                  <a:pt x="3525845" y="1968345"/>
                </a:cubicBezTo>
                <a:cubicBezTo>
                  <a:pt x="3616332" y="2244570"/>
                  <a:pt x="3338520" y="2868458"/>
                  <a:pt x="3497270" y="3054195"/>
                </a:cubicBezTo>
                <a:cubicBezTo>
                  <a:pt x="3656020" y="3239932"/>
                  <a:pt x="4238633" y="3295495"/>
                  <a:pt x="4478345" y="3082770"/>
                </a:cubicBezTo>
                <a:cubicBezTo>
                  <a:pt x="4718058" y="2870045"/>
                  <a:pt x="4806957" y="2293783"/>
                  <a:pt x="4935545" y="1777845"/>
                </a:cubicBezTo>
                <a:cubicBezTo>
                  <a:pt x="5064133" y="1261907"/>
                  <a:pt x="5761045" y="250670"/>
                  <a:pt x="5002220" y="44295"/>
                </a:cubicBezTo>
                <a:cubicBezTo>
                  <a:pt x="4243395" y="-162080"/>
                  <a:pt x="1144595" y="412595"/>
                  <a:pt x="382595" y="539595"/>
                </a:cubicBezTo>
                <a:close/>
              </a:path>
            </a:pathLst>
          </a:custGeom>
          <a:solidFill>
            <a:srgbClr val="071B3B">
              <a:alpha val="2471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9" name="Google Shape;519;p8"/>
          <p:cNvSpPr/>
          <p:nvPr/>
        </p:nvSpPr>
        <p:spPr>
          <a:xfrm>
            <a:off x="9601652" y="-684040"/>
            <a:ext cx="3590514" cy="2955600"/>
          </a:xfrm>
          <a:custGeom>
            <a:rect b="b" l="l" r="r" t="t"/>
            <a:pathLst>
              <a:path extrusionOk="0" h="2955600" w="3590514">
                <a:moveTo>
                  <a:pt x="1123499" y="36340"/>
                </a:moveTo>
                <a:cubicBezTo>
                  <a:pt x="637724" y="87140"/>
                  <a:pt x="88449" y="463378"/>
                  <a:pt x="9074" y="655465"/>
                </a:cubicBezTo>
                <a:cubicBezTo>
                  <a:pt x="-70301" y="847552"/>
                  <a:pt x="390074" y="1038053"/>
                  <a:pt x="647249" y="1188865"/>
                </a:cubicBezTo>
                <a:cubicBezTo>
                  <a:pt x="904424" y="1339677"/>
                  <a:pt x="1321937" y="1320628"/>
                  <a:pt x="1552124" y="1560340"/>
                </a:cubicBezTo>
                <a:cubicBezTo>
                  <a:pt x="1782311" y="1800052"/>
                  <a:pt x="1736274" y="2422353"/>
                  <a:pt x="2028374" y="2627140"/>
                </a:cubicBezTo>
                <a:cubicBezTo>
                  <a:pt x="2320474" y="2831927"/>
                  <a:pt x="3071362" y="3155777"/>
                  <a:pt x="3304724" y="2789065"/>
                </a:cubicBezTo>
                <a:cubicBezTo>
                  <a:pt x="3538086" y="2422353"/>
                  <a:pt x="3746049" y="934865"/>
                  <a:pt x="3428549" y="426865"/>
                </a:cubicBezTo>
                <a:cubicBezTo>
                  <a:pt x="3107874" y="-90660"/>
                  <a:pt x="1609274" y="-14460"/>
                  <a:pt x="1123499" y="36340"/>
                </a:cubicBezTo>
                <a:close/>
              </a:path>
            </a:pathLst>
          </a:custGeom>
          <a:solidFill>
            <a:srgbClr val="250167">
              <a:alpha val="305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0" name="Google Shape;520;p8"/>
          <p:cNvSpPr/>
          <p:nvPr/>
        </p:nvSpPr>
        <p:spPr>
          <a:xfrm>
            <a:off x="9896868" y="-180446"/>
            <a:ext cx="3380662" cy="2563740"/>
          </a:xfrm>
          <a:custGeom>
            <a:rect b="b" l="l" r="r" t="t"/>
            <a:pathLst>
              <a:path extrusionOk="0" h="2563740" w="3380662">
                <a:moveTo>
                  <a:pt x="504432" y="66147"/>
                </a:moveTo>
                <a:cubicBezTo>
                  <a:pt x="-11505" y="61385"/>
                  <a:pt x="-19443" y="113772"/>
                  <a:pt x="9132" y="199497"/>
                </a:cubicBezTo>
                <a:cubicBezTo>
                  <a:pt x="37707" y="285222"/>
                  <a:pt x="509195" y="386822"/>
                  <a:pt x="675882" y="580497"/>
                </a:cubicBezTo>
                <a:cubicBezTo>
                  <a:pt x="842570" y="774172"/>
                  <a:pt x="820345" y="1196447"/>
                  <a:pt x="1009257" y="1361547"/>
                </a:cubicBezTo>
                <a:cubicBezTo>
                  <a:pt x="1198169" y="1526647"/>
                  <a:pt x="1590282" y="1409172"/>
                  <a:pt x="1809357" y="1571097"/>
                </a:cubicBezTo>
                <a:cubicBezTo>
                  <a:pt x="2028432" y="1733022"/>
                  <a:pt x="1977632" y="2147361"/>
                  <a:pt x="2323707" y="2333098"/>
                </a:cubicBezTo>
                <a:cubicBezTo>
                  <a:pt x="2669782" y="2518835"/>
                  <a:pt x="3092057" y="2693460"/>
                  <a:pt x="3219057" y="2428347"/>
                </a:cubicBezTo>
                <a:cubicBezTo>
                  <a:pt x="3346057" y="2163234"/>
                  <a:pt x="3557195" y="621772"/>
                  <a:pt x="3104757" y="228072"/>
                </a:cubicBezTo>
                <a:cubicBezTo>
                  <a:pt x="2652319" y="-165628"/>
                  <a:pt x="1020369" y="70909"/>
                  <a:pt x="504432" y="66147"/>
                </a:cubicBezTo>
                <a:close/>
              </a:path>
            </a:pathLst>
          </a:custGeom>
          <a:solidFill>
            <a:srgbClr val="3C1373">
              <a:alpha val="305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1" name="Google Shape;521;p8"/>
          <p:cNvSpPr/>
          <p:nvPr/>
        </p:nvSpPr>
        <p:spPr>
          <a:xfrm>
            <a:off x="-1938407" y="3426134"/>
            <a:ext cx="4847977" cy="4717657"/>
          </a:xfrm>
          <a:custGeom>
            <a:rect b="b" l="l" r="r" t="t"/>
            <a:pathLst>
              <a:path extrusionOk="0" h="4717657" w="4847977">
                <a:moveTo>
                  <a:pt x="290582" y="755341"/>
                </a:moveTo>
                <a:cubicBezTo>
                  <a:pt x="536644" y="63191"/>
                  <a:pt x="1533595" y="-73334"/>
                  <a:pt x="1909832" y="31441"/>
                </a:cubicBezTo>
                <a:cubicBezTo>
                  <a:pt x="2286069" y="136216"/>
                  <a:pt x="2279720" y="1074429"/>
                  <a:pt x="2548007" y="1383991"/>
                </a:cubicBezTo>
                <a:cubicBezTo>
                  <a:pt x="2816294" y="1693553"/>
                  <a:pt x="3211582" y="1645929"/>
                  <a:pt x="3519557" y="1888816"/>
                </a:cubicBezTo>
                <a:cubicBezTo>
                  <a:pt x="3827532" y="2131703"/>
                  <a:pt x="4222820" y="2393641"/>
                  <a:pt x="4395857" y="2841316"/>
                </a:cubicBezTo>
                <a:cubicBezTo>
                  <a:pt x="4568895" y="3288991"/>
                  <a:pt x="5218182" y="4351029"/>
                  <a:pt x="4557782" y="4574866"/>
                </a:cubicBezTo>
                <a:cubicBezTo>
                  <a:pt x="3897382" y="4798704"/>
                  <a:pt x="1144657" y="4820929"/>
                  <a:pt x="433457" y="4184341"/>
                </a:cubicBezTo>
                <a:cubicBezTo>
                  <a:pt x="-277743" y="3547754"/>
                  <a:pt x="44520" y="1447491"/>
                  <a:pt x="290582" y="755341"/>
                </a:cubicBezTo>
                <a:close/>
              </a:path>
            </a:pathLst>
          </a:custGeom>
          <a:solidFill>
            <a:srgbClr val="071B3B">
              <a:alpha val="2471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2" name="Google Shape;522;p8"/>
          <p:cNvSpPr/>
          <p:nvPr/>
        </p:nvSpPr>
        <p:spPr>
          <a:xfrm rot="1971343">
            <a:off x="-1782808" y="4214064"/>
            <a:ext cx="5295829" cy="2853366"/>
          </a:xfrm>
          <a:custGeom>
            <a:rect b="b" l="l" r="r" t="t"/>
            <a:pathLst>
              <a:path extrusionOk="0" h="2853500" w="5296077">
                <a:moveTo>
                  <a:pt x="807796" y="2271947"/>
                </a:moveTo>
                <a:cubicBezTo>
                  <a:pt x="213851" y="1996099"/>
                  <a:pt x="-39397" y="1566164"/>
                  <a:pt x="4936" y="1187590"/>
                </a:cubicBezTo>
                <a:cubicBezTo>
                  <a:pt x="49269" y="809016"/>
                  <a:pt x="804281" y="25862"/>
                  <a:pt x="1073795" y="502"/>
                </a:cubicBezTo>
                <a:cubicBezTo>
                  <a:pt x="1343309" y="-24858"/>
                  <a:pt x="1288012" y="918282"/>
                  <a:pt x="1622020" y="1035431"/>
                </a:cubicBezTo>
                <a:cubicBezTo>
                  <a:pt x="1956028" y="1152580"/>
                  <a:pt x="2705675" y="674370"/>
                  <a:pt x="3077842" y="703397"/>
                </a:cubicBezTo>
                <a:cubicBezTo>
                  <a:pt x="3450009" y="732424"/>
                  <a:pt x="3572320" y="1124325"/>
                  <a:pt x="3855021" y="1209591"/>
                </a:cubicBezTo>
                <a:cubicBezTo>
                  <a:pt x="4137722" y="1294857"/>
                  <a:pt x="4473803" y="1129510"/>
                  <a:pt x="4774051" y="1214995"/>
                </a:cubicBezTo>
                <a:cubicBezTo>
                  <a:pt x="5074299" y="1300480"/>
                  <a:pt x="5439305" y="1892066"/>
                  <a:pt x="5238397" y="2163347"/>
                </a:cubicBezTo>
                <a:cubicBezTo>
                  <a:pt x="5037489" y="2434628"/>
                  <a:pt x="4562380" y="2763306"/>
                  <a:pt x="3568605" y="2842681"/>
                </a:cubicBezTo>
                <a:cubicBezTo>
                  <a:pt x="2574830" y="2922056"/>
                  <a:pt x="1401741" y="2547795"/>
                  <a:pt x="807796" y="2271947"/>
                </a:cubicBezTo>
                <a:close/>
              </a:path>
            </a:pathLst>
          </a:custGeom>
          <a:solidFill>
            <a:srgbClr val="250167">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23" name="Google Shape;523;p8"/>
          <p:cNvSpPr/>
          <p:nvPr/>
        </p:nvSpPr>
        <p:spPr>
          <a:xfrm flipH="1" rot="6012915">
            <a:off x="-1539436" y="3583477"/>
            <a:ext cx="4080925" cy="4671499"/>
          </a:xfrm>
          <a:custGeom>
            <a:rect b="b" l="l" r="r" t="t"/>
            <a:pathLst>
              <a:path extrusionOk="0" h="4667460" w="4077397">
                <a:moveTo>
                  <a:pt x="503713" y="361794"/>
                </a:moveTo>
                <a:cubicBezTo>
                  <a:pt x="767238" y="-236693"/>
                  <a:pt x="1314926" y="52232"/>
                  <a:pt x="1608613" y="209394"/>
                </a:cubicBezTo>
                <a:cubicBezTo>
                  <a:pt x="1902300" y="366556"/>
                  <a:pt x="1988474" y="1039934"/>
                  <a:pt x="2265838" y="1304769"/>
                </a:cubicBezTo>
                <a:cubicBezTo>
                  <a:pt x="2543202" y="1569604"/>
                  <a:pt x="3094729" y="1562722"/>
                  <a:pt x="3272795" y="1798407"/>
                </a:cubicBezTo>
                <a:cubicBezTo>
                  <a:pt x="3450861" y="2034092"/>
                  <a:pt x="3214669" y="2522623"/>
                  <a:pt x="3334234" y="2718879"/>
                </a:cubicBezTo>
                <a:cubicBezTo>
                  <a:pt x="3453799" y="2915135"/>
                  <a:pt x="4169270" y="2984938"/>
                  <a:pt x="4067525" y="3512571"/>
                </a:cubicBezTo>
                <a:cubicBezTo>
                  <a:pt x="3965780" y="4040204"/>
                  <a:pt x="1976414" y="4502619"/>
                  <a:pt x="1265404" y="4634114"/>
                </a:cubicBezTo>
                <a:cubicBezTo>
                  <a:pt x="554394" y="4765609"/>
                  <a:pt x="154411" y="4512372"/>
                  <a:pt x="27463" y="3800319"/>
                </a:cubicBezTo>
                <a:cubicBezTo>
                  <a:pt x="-99485" y="3088266"/>
                  <a:pt x="240188" y="960281"/>
                  <a:pt x="503713" y="361794"/>
                </a:cubicBezTo>
                <a:close/>
              </a:path>
            </a:pathLst>
          </a:custGeom>
          <a:solidFill>
            <a:srgbClr val="3C1373">
              <a:alpha val="30199"/>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524" name="Google Shape;524;p8"/>
          <p:cNvPicPr preferRelativeResize="0"/>
          <p:nvPr/>
        </p:nvPicPr>
        <p:blipFill rotWithShape="1">
          <a:blip r:embed="rId2">
            <a:alphaModFix/>
          </a:blip>
          <a:srcRect b="0" l="0" r="0" t="0"/>
          <a:stretch/>
        </p:blipFill>
        <p:spPr>
          <a:xfrm>
            <a:off x="-1750924" y="5172455"/>
            <a:ext cx="3501847" cy="3501847"/>
          </a:xfrm>
          <a:prstGeom prst="rect">
            <a:avLst/>
          </a:prstGeom>
          <a:noFill/>
          <a:ln>
            <a:noFill/>
          </a:ln>
        </p:spPr>
      </p:pic>
      <p:pic>
        <p:nvPicPr>
          <p:cNvPr descr="Icon&#10;&#10;Description automatically generated" id="525" name="Google Shape;525;p8"/>
          <p:cNvPicPr preferRelativeResize="0"/>
          <p:nvPr/>
        </p:nvPicPr>
        <p:blipFill rotWithShape="1">
          <a:blip r:embed="rId3">
            <a:alphaModFix/>
          </a:blip>
          <a:srcRect b="0" l="0" r="0" t="0"/>
          <a:stretch/>
        </p:blipFill>
        <p:spPr>
          <a:xfrm rot="-9000846">
            <a:off x="10805395" y="-190377"/>
            <a:ext cx="527846" cy="527846"/>
          </a:xfrm>
          <a:prstGeom prst="rect">
            <a:avLst/>
          </a:prstGeom>
          <a:noFill/>
          <a:ln>
            <a:noFill/>
          </a:ln>
        </p:spPr>
      </p:pic>
      <p:sp>
        <p:nvSpPr>
          <p:cNvPr id="526" name="Google Shape;526;p8"/>
          <p:cNvSpPr/>
          <p:nvPr/>
        </p:nvSpPr>
        <p:spPr>
          <a:xfrm>
            <a:off x="-73993" y="5157384"/>
            <a:ext cx="1771327" cy="963380"/>
          </a:xfrm>
          <a:custGeom>
            <a:rect b="b" l="l" r="r" t="t"/>
            <a:pathLst>
              <a:path extrusionOk="0" h="963380" w="1771327">
                <a:moveTo>
                  <a:pt x="186" y="23497"/>
                </a:moveTo>
                <a:cubicBezTo>
                  <a:pt x="-9982" y="25570"/>
                  <a:pt x="401381" y="-5088"/>
                  <a:pt x="578085" y="24217"/>
                </a:cubicBezTo>
                <a:cubicBezTo>
                  <a:pt x="754789" y="53522"/>
                  <a:pt x="906058" y="104888"/>
                  <a:pt x="1060412" y="199325"/>
                </a:cubicBezTo>
                <a:cubicBezTo>
                  <a:pt x="1214766" y="293762"/>
                  <a:pt x="1332232" y="412689"/>
                  <a:pt x="1428009" y="540031"/>
                </a:cubicBezTo>
                <a:cubicBezTo>
                  <a:pt x="1523786" y="667373"/>
                  <a:pt x="1550503" y="675865"/>
                  <a:pt x="1635076" y="963380"/>
                </a:cubicBezTo>
                <a:lnTo>
                  <a:pt x="1771327" y="922825"/>
                </a:lnTo>
                <a:cubicBezTo>
                  <a:pt x="1642054" y="592407"/>
                  <a:pt x="1388114" y="316736"/>
                  <a:pt x="1205270" y="211787"/>
                </a:cubicBezTo>
                <a:cubicBezTo>
                  <a:pt x="1022426" y="106838"/>
                  <a:pt x="839938" y="43159"/>
                  <a:pt x="639091" y="11777"/>
                </a:cubicBezTo>
                <a:cubicBezTo>
                  <a:pt x="438244" y="-19605"/>
                  <a:pt x="10354" y="21424"/>
                  <a:pt x="186" y="23497"/>
                </a:cubicBezTo>
                <a:close/>
              </a:path>
            </a:pathLst>
          </a:custGeom>
          <a:solidFill>
            <a:srgbClr val="7D2A99"/>
          </a:solidFill>
          <a:ln cap="flat" cmpd="sng" w="12700">
            <a:solidFill>
              <a:srgbClr val="7D2A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527" name="Google Shape;527;p8"/>
          <p:cNvPicPr preferRelativeResize="0"/>
          <p:nvPr/>
        </p:nvPicPr>
        <p:blipFill rotWithShape="1">
          <a:blip r:embed="rId4">
            <a:alphaModFix/>
          </a:blip>
          <a:srcRect b="0" l="0" r="0" t="0"/>
          <a:stretch/>
        </p:blipFill>
        <p:spPr>
          <a:xfrm rot="10800000">
            <a:off x="11299647" y="-892353"/>
            <a:ext cx="1784705" cy="1784705"/>
          </a:xfrm>
          <a:prstGeom prst="rect">
            <a:avLst/>
          </a:prstGeom>
          <a:noFill/>
          <a:ln>
            <a:noFill/>
          </a:ln>
        </p:spPr>
      </p:pic>
      <p:sp>
        <p:nvSpPr>
          <p:cNvPr id="528" name="Google Shape;528;p8"/>
          <p:cNvSpPr/>
          <p:nvPr/>
        </p:nvSpPr>
        <p:spPr>
          <a:xfrm rot="10800000">
            <a:off x="11084343" y="288280"/>
            <a:ext cx="1164648" cy="520225"/>
          </a:xfrm>
          <a:custGeom>
            <a:rect b="b" l="l" r="r" t="t"/>
            <a:pathLst>
              <a:path extrusionOk="0" h="963380" w="1771327">
                <a:moveTo>
                  <a:pt x="186" y="23497"/>
                </a:moveTo>
                <a:cubicBezTo>
                  <a:pt x="-9982" y="25570"/>
                  <a:pt x="401381" y="-5088"/>
                  <a:pt x="578085" y="24217"/>
                </a:cubicBezTo>
                <a:cubicBezTo>
                  <a:pt x="754789" y="53522"/>
                  <a:pt x="906058" y="104888"/>
                  <a:pt x="1060412" y="199325"/>
                </a:cubicBezTo>
                <a:cubicBezTo>
                  <a:pt x="1214766" y="293762"/>
                  <a:pt x="1332232" y="412689"/>
                  <a:pt x="1428009" y="540031"/>
                </a:cubicBezTo>
                <a:cubicBezTo>
                  <a:pt x="1523786" y="667373"/>
                  <a:pt x="1550503" y="675865"/>
                  <a:pt x="1635076" y="963380"/>
                </a:cubicBezTo>
                <a:lnTo>
                  <a:pt x="1771327" y="922825"/>
                </a:lnTo>
                <a:cubicBezTo>
                  <a:pt x="1642054" y="592407"/>
                  <a:pt x="1388114" y="316736"/>
                  <a:pt x="1205270" y="211787"/>
                </a:cubicBezTo>
                <a:cubicBezTo>
                  <a:pt x="1022426" y="106838"/>
                  <a:pt x="839938" y="43159"/>
                  <a:pt x="639091" y="11777"/>
                </a:cubicBezTo>
                <a:cubicBezTo>
                  <a:pt x="438244" y="-19605"/>
                  <a:pt x="10354" y="21424"/>
                  <a:pt x="186" y="23497"/>
                </a:cubicBezTo>
                <a:close/>
              </a:path>
            </a:pathLst>
          </a:custGeom>
          <a:solidFill>
            <a:srgbClr val="7D2A99"/>
          </a:solidFill>
          <a:ln cap="flat" cmpd="sng" w="12700">
            <a:solidFill>
              <a:srgbClr val="7D2A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529" name="Google Shape;529;p8"/>
          <p:cNvPicPr preferRelativeResize="0"/>
          <p:nvPr/>
        </p:nvPicPr>
        <p:blipFill rotWithShape="1">
          <a:blip r:embed="rId3">
            <a:alphaModFix/>
          </a:blip>
          <a:srcRect b="0" l="0" r="0" t="0"/>
          <a:stretch/>
        </p:blipFill>
        <p:spPr>
          <a:xfrm rot="1799997">
            <a:off x="1289150" y="6038360"/>
            <a:ext cx="923544" cy="923544"/>
          </a:xfrm>
          <a:prstGeom prst="rect">
            <a:avLst/>
          </a:prstGeom>
          <a:noFill/>
          <a:ln>
            <a:noFill/>
          </a:ln>
        </p:spPr>
      </p:pic>
      <p:sp>
        <p:nvSpPr>
          <p:cNvPr id="530" name="Google Shape;530;p8"/>
          <p:cNvSpPr txBox="1"/>
          <p:nvPr>
            <p:ph type="title"/>
          </p:nvPr>
        </p:nvSpPr>
        <p:spPr>
          <a:xfrm>
            <a:off x="702520" y="223754"/>
            <a:ext cx="103821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lt1"/>
              </a:buClr>
              <a:buSzPts val="4800"/>
              <a:buNone/>
              <a:defRPr b="1" sz="48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sp>
        <p:nvSpPr>
          <p:cNvPr id="531" name="Google Shape;531;p8"/>
          <p:cNvSpPr txBox="1"/>
          <p:nvPr>
            <p:ph idx="1" type="body"/>
          </p:nvPr>
        </p:nvSpPr>
        <p:spPr>
          <a:xfrm>
            <a:off x="1120129" y="1549318"/>
            <a:ext cx="4983600" cy="4432500"/>
          </a:xfrm>
          <a:prstGeom prst="rect">
            <a:avLst/>
          </a:prstGeom>
          <a:noFill/>
          <a:ln>
            <a:noFill/>
          </a:ln>
        </p:spPr>
        <p:txBody>
          <a:bodyPr anchorCtr="0" anchor="t" bIns="45700" lIns="91425" spcFirstLastPara="1" rIns="91425" wrap="square" tIns="45700">
            <a:normAutofit/>
          </a:bodyPr>
          <a:lstStyle>
            <a:lvl1pPr indent="-431800" lvl="0" marL="457200" rtl="0" algn="l">
              <a:lnSpc>
                <a:spcPct val="90000"/>
              </a:lnSpc>
              <a:spcBef>
                <a:spcPts val="1000"/>
              </a:spcBef>
              <a:spcAft>
                <a:spcPts val="0"/>
              </a:spcAft>
              <a:buClr>
                <a:schemeClr val="lt1"/>
              </a:buClr>
              <a:buSzPts val="3200"/>
              <a:buChar char="•"/>
              <a:defRPr b="1" sz="3200">
                <a:solidFill>
                  <a:schemeClr val="lt1"/>
                </a:solidFill>
                <a:latin typeface="Calibri"/>
                <a:ea typeface="Calibri"/>
                <a:cs typeface="Calibri"/>
                <a:sym typeface="Calibri"/>
              </a:defRPr>
            </a:lvl1pPr>
            <a:lvl2pPr indent="-406400" lvl="1" marL="914400" rtl="0" algn="l">
              <a:lnSpc>
                <a:spcPct val="90000"/>
              </a:lnSpc>
              <a:spcBef>
                <a:spcPts val="500"/>
              </a:spcBef>
              <a:spcAft>
                <a:spcPts val="0"/>
              </a:spcAft>
              <a:buClr>
                <a:schemeClr val="lt1"/>
              </a:buClr>
              <a:buSzPts val="2800"/>
              <a:buChar char="•"/>
              <a:defRPr b="1" sz="2800">
                <a:solidFill>
                  <a:schemeClr val="lt1"/>
                </a:solidFill>
                <a:latin typeface="Calibri"/>
                <a:ea typeface="Calibri"/>
                <a:cs typeface="Calibri"/>
                <a:sym typeface="Calibri"/>
              </a:defRPr>
            </a:lvl2pPr>
            <a:lvl3pPr indent="-381000" lvl="2" marL="1371600" rtl="0" algn="l">
              <a:lnSpc>
                <a:spcPct val="90000"/>
              </a:lnSpc>
              <a:spcBef>
                <a:spcPts val="500"/>
              </a:spcBef>
              <a:spcAft>
                <a:spcPts val="0"/>
              </a:spcAft>
              <a:buClr>
                <a:schemeClr val="lt1"/>
              </a:buClr>
              <a:buSzPts val="2400"/>
              <a:buChar char="•"/>
              <a:defRPr b="1" sz="2400">
                <a:solidFill>
                  <a:schemeClr val="lt1"/>
                </a:solidFill>
                <a:latin typeface="Calibri"/>
                <a:ea typeface="Calibri"/>
                <a:cs typeface="Calibri"/>
                <a:sym typeface="Calibri"/>
              </a:defRPr>
            </a:lvl3pPr>
            <a:lvl4pPr indent="-355600" lvl="3" marL="1828800" rtl="0" algn="l">
              <a:lnSpc>
                <a:spcPct val="90000"/>
              </a:lnSpc>
              <a:spcBef>
                <a:spcPts val="500"/>
              </a:spcBef>
              <a:spcAft>
                <a:spcPts val="0"/>
              </a:spcAft>
              <a:buClr>
                <a:schemeClr val="lt1"/>
              </a:buClr>
              <a:buSzPts val="2000"/>
              <a:buChar char="•"/>
              <a:defRPr b="1" sz="2000">
                <a:solidFill>
                  <a:schemeClr val="lt1"/>
                </a:solidFill>
                <a:latin typeface="Calibri"/>
                <a:ea typeface="Calibri"/>
                <a:cs typeface="Calibri"/>
                <a:sym typeface="Calibri"/>
              </a:defRPr>
            </a:lvl4pPr>
            <a:lvl5pPr indent="-355600" lvl="4" marL="2286000" rtl="0" algn="l">
              <a:lnSpc>
                <a:spcPct val="90000"/>
              </a:lnSpc>
              <a:spcBef>
                <a:spcPts val="500"/>
              </a:spcBef>
              <a:spcAft>
                <a:spcPts val="0"/>
              </a:spcAft>
              <a:buClr>
                <a:schemeClr val="lt1"/>
              </a:buClr>
              <a:buSzPts val="2000"/>
              <a:buChar char="•"/>
              <a:defRPr b="1" sz="2000">
                <a:solidFill>
                  <a:schemeClr val="lt1"/>
                </a:solidFill>
                <a:latin typeface="Calibri"/>
                <a:ea typeface="Calibri"/>
                <a:cs typeface="Calibri"/>
                <a:sym typeface="Calibri"/>
              </a:defRPr>
            </a:lvl5pPr>
            <a:lvl6pPr indent="-355600" lvl="5" marL="2743200" rtl="0" algn="l">
              <a:lnSpc>
                <a:spcPct val="90000"/>
              </a:lnSpc>
              <a:spcBef>
                <a:spcPts val="500"/>
              </a:spcBef>
              <a:spcAft>
                <a:spcPts val="0"/>
              </a:spcAft>
              <a:buClr>
                <a:schemeClr val="lt1"/>
              </a:buClr>
              <a:buSzPts val="2000"/>
              <a:buChar char="•"/>
              <a:defRPr sz="2000">
                <a:solidFill>
                  <a:schemeClr val="lt1"/>
                </a:solidFill>
              </a:defRPr>
            </a:lvl6pPr>
            <a:lvl7pPr indent="-355600" lvl="6" marL="3200400" rtl="0" algn="l">
              <a:lnSpc>
                <a:spcPct val="90000"/>
              </a:lnSpc>
              <a:spcBef>
                <a:spcPts val="500"/>
              </a:spcBef>
              <a:spcAft>
                <a:spcPts val="0"/>
              </a:spcAft>
              <a:buClr>
                <a:schemeClr val="lt1"/>
              </a:buClr>
              <a:buSzPts val="2000"/>
              <a:buChar char="•"/>
              <a:defRPr sz="2000">
                <a:solidFill>
                  <a:schemeClr val="lt1"/>
                </a:solidFill>
              </a:defRPr>
            </a:lvl7pPr>
            <a:lvl8pPr indent="-355600" lvl="7" marL="3657600" rtl="0" algn="l">
              <a:lnSpc>
                <a:spcPct val="90000"/>
              </a:lnSpc>
              <a:spcBef>
                <a:spcPts val="500"/>
              </a:spcBef>
              <a:spcAft>
                <a:spcPts val="0"/>
              </a:spcAft>
              <a:buClr>
                <a:schemeClr val="lt1"/>
              </a:buClr>
              <a:buSzPts val="2000"/>
              <a:buChar char="•"/>
              <a:defRPr sz="2000">
                <a:solidFill>
                  <a:schemeClr val="lt1"/>
                </a:solidFill>
              </a:defRPr>
            </a:lvl8pPr>
            <a:lvl9pPr indent="-355600" lvl="8" marL="4114800" rtl="0" algn="l">
              <a:lnSpc>
                <a:spcPct val="90000"/>
              </a:lnSpc>
              <a:spcBef>
                <a:spcPts val="500"/>
              </a:spcBef>
              <a:spcAft>
                <a:spcPts val="0"/>
              </a:spcAft>
              <a:buClr>
                <a:schemeClr val="lt1"/>
              </a:buClr>
              <a:buSzPts val="2000"/>
              <a:buChar char="•"/>
              <a:defRPr sz="2000">
                <a:solidFill>
                  <a:schemeClr val="lt1"/>
                </a:solidFill>
              </a:defRPr>
            </a:lvl9pPr>
          </a:lstStyle>
          <a:p/>
        </p:txBody>
      </p:sp>
      <p:sp>
        <p:nvSpPr>
          <p:cNvPr id="532" name="Google Shape;532;p8"/>
          <p:cNvSpPr/>
          <p:nvPr/>
        </p:nvSpPr>
        <p:spPr>
          <a:xfrm>
            <a:off x="351282" y="4693415"/>
            <a:ext cx="216900" cy="2169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3" name="Google Shape;533;p8"/>
          <p:cNvSpPr/>
          <p:nvPr/>
        </p:nvSpPr>
        <p:spPr>
          <a:xfrm>
            <a:off x="11558304" y="1323093"/>
            <a:ext cx="216900" cy="2169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4" name="Google Shape;534;p8"/>
          <p:cNvSpPr/>
          <p:nvPr/>
        </p:nvSpPr>
        <p:spPr>
          <a:xfrm>
            <a:off x="9726154" y="144020"/>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5" name="Google Shape;535;p8"/>
          <p:cNvSpPr/>
          <p:nvPr/>
        </p:nvSpPr>
        <p:spPr>
          <a:xfrm>
            <a:off x="194243" y="4014195"/>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6" name="Google Shape;536;p8"/>
          <p:cNvSpPr/>
          <p:nvPr/>
        </p:nvSpPr>
        <p:spPr>
          <a:xfrm>
            <a:off x="2551570" y="6501581"/>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7" name="Google Shape;537;p8"/>
          <p:cNvSpPr/>
          <p:nvPr/>
        </p:nvSpPr>
        <p:spPr>
          <a:xfrm>
            <a:off x="11366899" y="5692997"/>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8" name="Google Shape;538;p8"/>
          <p:cNvSpPr/>
          <p:nvPr/>
        </p:nvSpPr>
        <p:spPr>
          <a:xfrm>
            <a:off x="10455497" y="6479240"/>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39" name="Google Shape;539;p8"/>
          <p:cNvSpPr/>
          <p:nvPr/>
        </p:nvSpPr>
        <p:spPr>
          <a:xfrm>
            <a:off x="234973" y="216916"/>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0" name="Google Shape;540;p8"/>
          <p:cNvSpPr/>
          <p:nvPr/>
        </p:nvSpPr>
        <p:spPr>
          <a:xfrm>
            <a:off x="125359" y="474315"/>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1" name="Google Shape;541;p8"/>
          <p:cNvSpPr/>
          <p:nvPr/>
        </p:nvSpPr>
        <p:spPr>
          <a:xfrm>
            <a:off x="2431931" y="6162415"/>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2" name="Google Shape;542;p8"/>
          <p:cNvSpPr/>
          <p:nvPr/>
        </p:nvSpPr>
        <p:spPr>
          <a:xfrm>
            <a:off x="1456277" y="150570"/>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3" name="Google Shape;543;p8"/>
          <p:cNvSpPr/>
          <p:nvPr/>
        </p:nvSpPr>
        <p:spPr>
          <a:xfrm>
            <a:off x="11347291" y="867903"/>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4" name="Google Shape;544;p8"/>
          <p:cNvSpPr/>
          <p:nvPr/>
        </p:nvSpPr>
        <p:spPr>
          <a:xfrm>
            <a:off x="11301916" y="6162414"/>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5" name="Google Shape;545;p8"/>
          <p:cNvSpPr/>
          <p:nvPr/>
        </p:nvSpPr>
        <p:spPr>
          <a:xfrm>
            <a:off x="11899208" y="6603603"/>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6" name="Google Shape;546;p8"/>
          <p:cNvSpPr/>
          <p:nvPr/>
        </p:nvSpPr>
        <p:spPr>
          <a:xfrm>
            <a:off x="11764529" y="5607199"/>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7" name="Google Shape;547;p8"/>
          <p:cNvSpPr/>
          <p:nvPr/>
        </p:nvSpPr>
        <p:spPr>
          <a:xfrm>
            <a:off x="10259339" y="6314519"/>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8" name="Google Shape;548;p8"/>
          <p:cNvSpPr/>
          <p:nvPr/>
        </p:nvSpPr>
        <p:spPr>
          <a:xfrm>
            <a:off x="2863850" y="6238575"/>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49" name="Google Shape;549;p8"/>
          <p:cNvSpPr/>
          <p:nvPr/>
        </p:nvSpPr>
        <p:spPr>
          <a:xfrm>
            <a:off x="1632534" y="5503196"/>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0" name="Google Shape;550;p8"/>
          <p:cNvSpPr/>
          <p:nvPr/>
        </p:nvSpPr>
        <p:spPr>
          <a:xfrm>
            <a:off x="573201" y="4496417"/>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1" name="Google Shape;551;p8"/>
          <p:cNvSpPr/>
          <p:nvPr/>
        </p:nvSpPr>
        <p:spPr>
          <a:xfrm>
            <a:off x="730074" y="5037218"/>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2" name="Google Shape;552;p8"/>
          <p:cNvSpPr/>
          <p:nvPr/>
        </p:nvSpPr>
        <p:spPr>
          <a:xfrm>
            <a:off x="1138858" y="104850"/>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3" name="Google Shape;553;p8"/>
          <p:cNvSpPr/>
          <p:nvPr/>
        </p:nvSpPr>
        <p:spPr>
          <a:xfrm>
            <a:off x="10010038" y="115010"/>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4" name="Google Shape;554;p8"/>
          <p:cNvSpPr/>
          <p:nvPr/>
        </p:nvSpPr>
        <p:spPr>
          <a:xfrm>
            <a:off x="11046458" y="1043934"/>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5" name="Google Shape;555;p8"/>
          <p:cNvSpPr/>
          <p:nvPr/>
        </p:nvSpPr>
        <p:spPr>
          <a:xfrm>
            <a:off x="11899859" y="2009134"/>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6" name="Google Shape;556;p8"/>
          <p:cNvSpPr/>
          <p:nvPr/>
        </p:nvSpPr>
        <p:spPr>
          <a:xfrm>
            <a:off x="10640064" y="280625"/>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7" name="Google Shape;557;p8"/>
          <p:cNvSpPr/>
          <p:nvPr/>
        </p:nvSpPr>
        <p:spPr>
          <a:xfrm>
            <a:off x="625003" y="183915"/>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8" name="Google Shape;558;p8"/>
          <p:cNvSpPr/>
          <p:nvPr/>
        </p:nvSpPr>
        <p:spPr>
          <a:xfrm>
            <a:off x="1935111" y="263647"/>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9" name="Google Shape;559;p8"/>
          <p:cNvSpPr/>
          <p:nvPr/>
        </p:nvSpPr>
        <p:spPr>
          <a:xfrm>
            <a:off x="135620" y="3728554"/>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0" name="Google Shape;560;p8"/>
          <p:cNvSpPr/>
          <p:nvPr/>
        </p:nvSpPr>
        <p:spPr>
          <a:xfrm>
            <a:off x="827176" y="4712014"/>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1" name="Google Shape;561;p8"/>
          <p:cNvSpPr/>
          <p:nvPr/>
        </p:nvSpPr>
        <p:spPr>
          <a:xfrm>
            <a:off x="1894740" y="6038073"/>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2" name="Google Shape;562;p8"/>
          <p:cNvSpPr/>
          <p:nvPr/>
        </p:nvSpPr>
        <p:spPr>
          <a:xfrm>
            <a:off x="1730560" y="5033391"/>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3" name="Google Shape;563;p8"/>
          <p:cNvSpPr/>
          <p:nvPr/>
        </p:nvSpPr>
        <p:spPr>
          <a:xfrm>
            <a:off x="3169534" y="6578172"/>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4" name="Google Shape;564;p8"/>
          <p:cNvSpPr/>
          <p:nvPr/>
        </p:nvSpPr>
        <p:spPr>
          <a:xfrm>
            <a:off x="10722809" y="6018231"/>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5" name="Google Shape;565;p8"/>
          <p:cNvSpPr/>
          <p:nvPr/>
        </p:nvSpPr>
        <p:spPr>
          <a:xfrm>
            <a:off x="11356984" y="6661046"/>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6" name="Google Shape;566;p8"/>
          <p:cNvSpPr/>
          <p:nvPr/>
        </p:nvSpPr>
        <p:spPr>
          <a:xfrm>
            <a:off x="11633772" y="5718961"/>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7" name="Google Shape;567;p8"/>
          <p:cNvSpPr/>
          <p:nvPr/>
        </p:nvSpPr>
        <p:spPr>
          <a:xfrm>
            <a:off x="11956633" y="4768883"/>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8" name="Google Shape;568;p8"/>
          <p:cNvSpPr/>
          <p:nvPr/>
        </p:nvSpPr>
        <p:spPr>
          <a:xfrm>
            <a:off x="9535651" y="6661045"/>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9" name="Google Shape;569;p8"/>
          <p:cNvSpPr/>
          <p:nvPr/>
        </p:nvSpPr>
        <p:spPr>
          <a:xfrm>
            <a:off x="10735057" y="600016"/>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0" name="Google Shape;570;p8"/>
          <p:cNvSpPr/>
          <p:nvPr/>
        </p:nvSpPr>
        <p:spPr>
          <a:xfrm>
            <a:off x="9485605" y="469457"/>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1" name="Google Shape;571;p8"/>
          <p:cNvSpPr/>
          <p:nvPr/>
        </p:nvSpPr>
        <p:spPr>
          <a:xfrm>
            <a:off x="9348801" y="124752"/>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2" name="Google Shape;572;p8"/>
          <p:cNvSpPr/>
          <p:nvPr/>
        </p:nvSpPr>
        <p:spPr>
          <a:xfrm>
            <a:off x="11641850" y="911064"/>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3" name="Google Shape;573;p8"/>
          <p:cNvSpPr/>
          <p:nvPr/>
        </p:nvSpPr>
        <p:spPr>
          <a:xfrm>
            <a:off x="11896241" y="2351880"/>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4" name="Google Shape;574;p8"/>
          <p:cNvSpPr/>
          <p:nvPr/>
        </p:nvSpPr>
        <p:spPr>
          <a:xfrm>
            <a:off x="11957347" y="1589531"/>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5" name="Google Shape;575;p8"/>
          <p:cNvSpPr/>
          <p:nvPr/>
        </p:nvSpPr>
        <p:spPr>
          <a:xfrm>
            <a:off x="11211469" y="1283344"/>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6" name="Google Shape;576;p8"/>
          <p:cNvSpPr/>
          <p:nvPr/>
        </p:nvSpPr>
        <p:spPr>
          <a:xfrm>
            <a:off x="10799353" y="857379"/>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7" name="Google Shape;577;p8"/>
          <p:cNvSpPr/>
          <p:nvPr/>
        </p:nvSpPr>
        <p:spPr>
          <a:xfrm>
            <a:off x="10230412" y="672324"/>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8" name="Google Shape;578;p8"/>
          <p:cNvSpPr/>
          <p:nvPr/>
        </p:nvSpPr>
        <p:spPr>
          <a:xfrm>
            <a:off x="8769096" y="155465"/>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9" name="Google Shape;579;p8"/>
          <p:cNvSpPr/>
          <p:nvPr/>
        </p:nvSpPr>
        <p:spPr>
          <a:xfrm>
            <a:off x="10869469" y="369319"/>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0" name="Google Shape;580;p8"/>
          <p:cNvSpPr/>
          <p:nvPr/>
        </p:nvSpPr>
        <p:spPr>
          <a:xfrm>
            <a:off x="11826238" y="4378631"/>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1" name="Google Shape;581;p8"/>
          <p:cNvSpPr/>
          <p:nvPr/>
        </p:nvSpPr>
        <p:spPr>
          <a:xfrm>
            <a:off x="10161598" y="6644173"/>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2" name="Google Shape;582;p8"/>
          <p:cNvSpPr/>
          <p:nvPr/>
        </p:nvSpPr>
        <p:spPr>
          <a:xfrm>
            <a:off x="11155417" y="5526056"/>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3" name="Google Shape;583;p8"/>
          <p:cNvSpPr/>
          <p:nvPr/>
        </p:nvSpPr>
        <p:spPr>
          <a:xfrm>
            <a:off x="12003066" y="6139554"/>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4" name="Google Shape;584;p8"/>
          <p:cNvSpPr/>
          <p:nvPr/>
        </p:nvSpPr>
        <p:spPr>
          <a:xfrm>
            <a:off x="2914320" y="6667032"/>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5" name="Google Shape;585;p8"/>
          <p:cNvSpPr/>
          <p:nvPr/>
        </p:nvSpPr>
        <p:spPr>
          <a:xfrm>
            <a:off x="1121607" y="5194774"/>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6" name="Google Shape;586;p8"/>
          <p:cNvSpPr/>
          <p:nvPr/>
        </p:nvSpPr>
        <p:spPr>
          <a:xfrm>
            <a:off x="573202" y="4180809"/>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7" name="Google Shape;587;p8"/>
          <p:cNvSpPr/>
          <p:nvPr/>
        </p:nvSpPr>
        <p:spPr>
          <a:xfrm>
            <a:off x="94183" y="3055378"/>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8" name="Google Shape;588;p8"/>
          <p:cNvSpPr/>
          <p:nvPr/>
        </p:nvSpPr>
        <p:spPr>
          <a:xfrm>
            <a:off x="3817358" y="6671778"/>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9" name="Google Shape;589;p8"/>
          <p:cNvSpPr/>
          <p:nvPr/>
        </p:nvSpPr>
        <p:spPr>
          <a:xfrm>
            <a:off x="2453754" y="5752553"/>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0" name="Google Shape;590;p8"/>
          <p:cNvSpPr/>
          <p:nvPr/>
        </p:nvSpPr>
        <p:spPr>
          <a:xfrm>
            <a:off x="562243" y="683492"/>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1" name="Google Shape;591;p8"/>
          <p:cNvSpPr/>
          <p:nvPr/>
        </p:nvSpPr>
        <p:spPr>
          <a:xfrm>
            <a:off x="268986" y="1283343"/>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2" name="Google Shape;592;p8"/>
          <p:cNvSpPr/>
          <p:nvPr/>
        </p:nvSpPr>
        <p:spPr>
          <a:xfrm>
            <a:off x="2335517" y="92150"/>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3" name="Google Shape;593;p8"/>
          <p:cNvSpPr txBox="1"/>
          <p:nvPr>
            <p:ph idx="2" type="body"/>
          </p:nvPr>
        </p:nvSpPr>
        <p:spPr>
          <a:xfrm>
            <a:off x="6118233" y="1549318"/>
            <a:ext cx="4983600" cy="4432500"/>
          </a:xfrm>
          <a:prstGeom prst="rect">
            <a:avLst/>
          </a:prstGeom>
          <a:noFill/>
          <a:ln>
            <a:noFill/>
          </a:ln>
        </p:spPr>
        <p:txBody>
          <a:bodyPr anchorCtr="0" anchor="t" bIns="45700" lIns="91425" spcFirstLastPara="1" rIns="91425" wrap="square" tIns="45700">
            <a:normAutofit/>
          </a:bodyPr>
          <a:lstStyle>
            <a:lvl1pPr indent="-431800" lvl="0" marL="457200" rtl="0" algn="l">
              <a:lnSpc>
                <a:spcPct val="90000"/>
              </a:lnSpc>
              <a:spcBef>
                <a:spcPts val="1000"/>
              </a:spcBef>
              <a:spcAft>
                <a:spcPts val="0"/>
              </a:spcAft>
              <a:buClr>
                <a:schemeClr val="lt1"/>
              </a:buClr>
              <a:buSzPts val="3200"/>
              <a:buChar char="•"/>
              <a:defRPr b="1" sz="3200">
                <a:solidFill>
                  <a:schemeClr val="lt1"/>
                </a:solidFill>
                <a:latin typeface="Calibri"/>
                <a:ea typeface="Calibri"/>
                <a:cs typeface="Calibri"/>
                <a:sym typeface="Calibri"/>
              </a:defRPr>
            </a:lvl1pPr>
            <a:lvl2pPr indent="-406400" lvl="1" marL="914400" rtl="0" algn="l">
              <a:lnSpc>
                <a:spcPct val="90000"/>
              </a:lnSpc>
              <a:spcBef>
                <a:spcPts val="500"/>
              </a:spcBef>
              <a:spcAft>
                <a:spcPts val="0"/>
              </a:spcAft>
              <a:buClr>
                <a:schemeClr val="lt1"/>
              </a:buClr>
              <a:buSzPts val="2800"/>
              <a:buChar char="•"/>
              <a:defRPr b="1" sz="2800">
                <a:solidFill>
                  <a:schemeClr val="lt1"/>
                </a:solidFill>
                <a:latin typeface="Calibri"/>
                <a:ea typeface="Calibri"/>
                <a:cs typeface="Calibri"/>
                <a:sym typeface="Calibri"/>
              </a:defRPr>
            </a:lvl2pPr>
            <a:lvl3pPr indent="-381000" lvl="2" marL="1371600" rtl="0" algn="l">
              <a:lnSpc>
                <a:spcPct val="90000"/>
              </a:lnSpc>
              <a:spcBef>
                <a:spcPts val="500"/>
              </a:spcBef>
              <a:spcAft>
                <a:spcPts val="0"/>
              </a:spcAft>
              <a:buClr>
                <a:schemeClr val="lt1"/>
              </a:buClr>
              <a:buSzPts val="2400"/>
              <a:buChar char="•"/>
              <a:defRPr b="1" sz="2400">
                <a:solidFill>
                  <a:schemeClr val="lt1"/>
                </a:solidFill>
                <a:latin typeface="Calibri"/>
                <a:ea typeface="Calibri"/>
                <a:cs typeface="Calibri"/>
                <a:sym typeface="Calibri"/>
              </a:defRPr>
            </a:lvl3pPr>
            <a:lvl4pPr indent="-355600" lvl="3" marL="1828800" rtl="0" algn="l">
              <a:lnSpc>
                <a:spcPct val="90000"/>
              </a:lnSpc>
              <a:spcBef>
                <a:spcPts val="500"/>
              </a:spcBef>
              <a:spcAft>
                <a:spcPts val="0"/>
              </a:spcAft>
              <a:buClr>
                <a:schemeClr val="lt1"/>
              </a:buClr>
              <a:buSzPts val="2000"/>
              <a:buChar char="•"/>
              <a:defRPr b="1" sz="2000">
                <a:solidFill>
                  <a:schemeClr val="lt1"/>
                </a:solidFill>
                <a:latin typeface="Calibri"/>
                <a:ea typeface="Calibri"/>
                <a:cs typeface="Calibri"/>
                <a:sym typeface="Calibri"/>
              </a:defRPr>
            </a:lvl4pPr>
            <a:lvl5pPr indent="-355600" lvl="4" marL="2286000" rtl="0" algn="l">
              <a:lnSpc>
                <a:spcPct val="90000"/>
              </a:lnSpc>
              <a:spcBef>
                <a:spcPts val="500"/>
              </a:spcBef>
              <a:spcAft>
                <a:spcPts val="0"/>
              </a:spcAft>
              <a:buClr>
                <a:schemeClr val="lt1"/>
              </a:buClr>
              <a:buSzPts val="2000"/>
              <a:buChar char="•"/>
              <a:defRPr b="1" sz="2000">
                <a:solidFill>
                  <a:schemeClr val="lt1"/>
                </a:solidFill>
                <a:latin typeface="Calibri"/>
                <a:ea typeface="Calibri"/>
                <a:cs typeface="Calibri"/>
                <a:sym typeface="Calibri"/>
              </a:defRPr>
            </a:lvl5pPr>
            <a:lvl6pPr indent="-355600" lvl="5" marL="2743200" rtl="0" algn="l">
              <a:lnSpc>
                <a:spcPct val="90000"/>
              </a:lnSpc>
              <a:spcBef>
                <a:spcPts val="500"/>
              </a:spcBef>
              <a:spcAft>
                <a:spcPts val="0"/>
              </a:spcAft>
              <a:buClr>
                <a:schemeClr val="lt1"/>
              </a:buClr>
              <a:buSzPts val="2000"/>
              <a:buChar char="•"/>
              <a:defRPr sz="2000">
                <a:solidFill>
                  <a:schemeClr val="lt1"/>
                </a:solidFill>
              </a:defRPr>
            </a:lvl6pPr>
            <a:lvl7pPr indent="-355600" lvl="6" marL="3200400" rtl="0" algn="l">
              <a:lnSpc>
                <a:spcPct val="90000"/>
              </a:lnSpc>
              <a:spcBef>
                <a:spcPts val="500"/>
              </a:spcBef>
              <a:spcAft>
                <a:spcPts val="0"/>
              </a:spcAft>
              <a:buClr>
                <a:schemeClr val="lt1"/>
              </a:buClr>
              <a:buSzPts val="2000"/>
              <a:buChar char="•"/>
              <a:defRPr sz="2000">
                <a:solidFill>
                  <a:schemeClr val="lt1"/>
                </a:solidFill>
              </a:defRPr>
            </a:lvl7pPr>
            <a:lvl8pPr indent="-355600" lvl="7" marL="3657600" rtl="0" algn="l">
              <a:lnSpc>
                <a:spcPct val="90000"/>
              </a:lnSpc>
              <a:spcBef>
                <a:spcPts val="500"/>
              </a:spcBef>
              <a:spcAft>
                <a:spcPts val="0"/>
              </a:spcAft>
              <a:buClr>
                <a:schemeClr val="lt1"/>
              </a:buClr>
              <a:buSzPts val="2000"/>
              <a:buChar char="•"/>
              <a:defRPr sz="2000">
                <a:solidFill>
                  <a:schemeClr val="lt1"/>
                </a:solidFill>
              </a:defRPr>
            </a:lvl8pPr>
            <a:lvl9pPr indent="-355600" lvl="8" marL="4114800" rtl="0" algn="l">
              <a:lnSpc>
                <a:spcPct val="90000"/>
              </a:lnSpc>
              <a:spcBef>
                <a:spcPts val="500"/>
              </a:spcBef>
              <a:spcAft>
                <a:spcPts val="0"/>
              </a:spcAft>
              <a:buClr>
                <a:schemeClr val="lt1"/>
              </a:buClr>
              <a:buSzPts val="2000"/>
              <a:buChar char="•"/>
              <a:defRPr sz="2000">
                <a:solidFill>
                  <a:schemeClr val="lt1"/>
                </a:solidFill>
              </a:defRPr>
            </a:lvl9pPr>
          </a:lstStyle>
          <a:p/>
        </p:txBody>
      </p:sp>
      <p:sp>
        <p:nvSpPr>
          <p:cNvPr id="594" name="Google Shape;594;p8"/>
          <p:cNvSpPr txBox="1"/>
          <p:nvPr>
            <p:ph idx="12" type="sldNum"/>
          </p:nvPr>
        </p:nvSpPr>
        <p:spPr>
          <a:xfrm>
            <a:off x="11530798" y="114100"/>
            <a:ext cx="6366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sz="2000">
                <a:solidFill>
                  <a:srgbClr val="000205"/>
                </a:solidFill>
              </a:defRPr>
            </a:lvl1pPr>
            <a:lvl2pPr indent="0" lvl="1" marL="0" rtl="0" algn="ctr">
              <a:spcBef>
                <a:spcPts val="0"/>
              </a:spcBef>
              <a:buNone/>
              <a:defRPr sz="2000">
                <a:solidFill>
                  <a:srgbClr val="000205"/>
                </a:solidFill>
              </a:defRPr>
            </a:lvl2pPr>
            <a:lvl3pPr indent="0" lvl="2" marL="0" rtl="0" algn="ctr">
              <a:spcBef>
                <a:spcPts val="0"/>
              </a:spcBef>
              <a:buNone/>
              <a:defRPr sz="2000">
                <a:solidFill>
                  <a:srgbClr val="000205"/>
                </a:solidFill>
              </a:defRPr>
            </a:lvl3pPr>
            <a:lvl4pPr indent="0" lvl="3" marL="0" rtl="0" algn="ctr">
              <a:spcBef>
                <a:spcPts val="0"/>
              </a:spcBef>
              <a:buNone/>
              <a:defRPr sz="2000">
                <a:solidFill>
                  <a:srgbClr val="000205"/>
                </a:solidFill>
              </a:defRPr>
            </a:lvl4pPr>
            <a:lvl5pPr indent="0" lvl="4" marL="0" rtl="0" algn="ctr">
              <a:spcBef>
                <a:spcPts val="0"/>
              </a:spcBef>
              <a:buNone/>
              <a:defRPr sz="2000">
                <a:solidFill>
                  <a:srgbClr val="000205"/>
                </a:solidFill>
              </a:defRPr>
            </a:lvl5pPr>
            <a:lvl6pPr indent="0" lvl="5" marL="0" rtl="0" algn="ctr">
              <a:spcBef>
                <a:spcPts val="0"/>
              </a:spcBef>
              <a:buNone/>
              <a:defRPr sz="2000">
                <a:solidFill>
                  <a:srgbClr val="000205"/>
                </a:solidFill>
              </a:defRPr>
            </a:lvl6pPr>
            <a:lvl7pPr indent="0" lvl="6" marL="0" rtl="0" algn="ctr">
              <a:spcBef>
                <a:spcPts val="0"/>
              </a:spcBef>
              <a:buNone/>
              <a:defRPr sz="2000">
                <a:solidFill>
                  <a:srgbClr val="000205"/>
                </a:solidFill>
              </a:defRPr>
            </a:lvl7pPr>
            <a:lvl8pPr indent="0" lvl="7" marL="0" rtl="0" algn="ctr">
              <a:spcBef>
                <a:spcPts val="0"/>
              </a:spcBef>
              <a:buNone/>
              <a:defRPr sz="2000">
                <a:solidFill>
                  <a:srgbClr val="000205"/>
                </a:solidFill>
              </a:defRPr>
            </a:lvl8pPr>
            <a:lvl9pPr indent="0" lvl="8" marL="0" rtl="0" algn="ctr">
              <a:spcBef>
                <a:spcPts val="0"/>
              </a:spcBef>
              <a:buNone/>
              <a:defRPr sz="2000">
                <a:solidFill>
                  <a:srgbClr val="000205"/>
                </a:solidFill>
              </a:defRPr>
            </a:lvl9pPr>
          </a:lstStyle>
          <a:p>
            <a:pPr indent="0" lvl="0" marL="0" rtl="0" algn="ctr">
              <a:spcBef>
                <a:spcPts val="0"/>
              </a:spcBef>
              <a:spcAft>
                <a:spcPts val="0"/>
              </a:spcAft>
              <a:buNone/>
            </a:pPr>
            <a:fld id="{00000000-1234-1234-1234-123412341234}" type="slidenum">
              <a:rPr lang="en-US"/>
              <a:t>‹#›</a:t>
            </a:fld>
            <a:endParaRPr/>
          </a:p>
        </p:txBody>
      </p:sp>
      <p:grpSp>
        <p:nvGrpSpPr>
          <p:cNvPr id="595" name="Google Shape;595;p8"/>
          <p:cNvGrpSpPr/>
          <p:nvPr/>
        </p:nvGrpSpPr>
        <p:grpSpPr>
          <a:xfrm>
            <a:off x="2791177" y="6442938"/>
            <a:ext cx="8870011" cy="292500"/>
            <a:chOff x="4463364" y="4712013"/>
            <a:chExt cx="8870011" cy="292500"/>
          </a:xfrm>
        </p:grpSpPr>
        <p:sp>
          <p:nvSpPr>
            <p:cNvPr id="596" name="Google Shape;596;p8"/>
            <p:cNvSpPr/>
            <p:nvPr/>
          </p:nvSpPr>
          <p:spPr>
            <a:xfrm rot="5400000">
              <a:off x="5204082" y="3971295"/>
              <a:ext cx="292500" cy="1773936"/>
            </a:xfrm>
            <a:prstGeom prst="flowChartOffpageConnector">
              <a:avLst/>
            </a:prstGeom>
            <a:solidFill>
              <a:schemeClr val="l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8"/>
            <p:cNvSpPr/>
            <p:nvPr/>
          </p:nvSpPr>
          <p:spPr>
            <a:xfrm rot="5400000">
              <a:off x="6623307" y="3971295"/>
              <a:ext cx="292500" cy="1773936"/>
            </a:xfrm>
            <a:prstGeom prst="flowChartOffpageConnector">
              <a:avLst/>
            </a:prstGeom>
            <a:solidFill>
              <a:schemeClr val="l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8"/>
            <p:cNvSpPr/>
            <p:nvPr/>
          </p:nvSpPr>
          <p:spPr>
            <a:xfrm rot="5400000">
              <a:off x="8037757" y="3971295"/>
              <a:ext cx="292500" cy="1773936"/>
            </a:xfrm>
            <a:prstGeom prst="flowChartOffpageConnector">
              <a:avLst/>
            </a:prstGeom>
            <a:solidFill>
              <a:schemeClr val="accen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8"/>
            <p:cNvSpPr/>
            <p:nvPr/>
          </p:nvSpPr>
          <p:spPr>
            <a:xfrm rot="5400000">
              <a:off x="9461732" y="3971295"/>
              <a:ext cx="292500" cy="1773936"/>
            </a:xfrm>
            <a:prstGeom prst="flowChartOffpageConnector">
              <a:avLst/>
            </a:prstGeom>
            <a:solidFill>
              <a:schemeClr val="accen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8"/>
            <p:cNvSpPr/>
            <p:nvPr/>
          </p:nvSpPr>
          <p:spPr>
            <a:xfrm rot="5400000">
              <a:off x="10871432" y="3971295"/>
              <a:ext cx="292500" cy="1773936"/>
            </a:xfrm>
            <a:prstGeom prst="flowChartOffpageConnector">
              <a:avLst/>
            </a:prstGeom>
            <a:solidFill>
              <a:schemeClr val="accen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8"/>
            <p:cNvSpPr/>
            <p:nvPr/>
          </p:nvSpPr>
          <p:spPr>
            <a:xfrm rot="5400000">
              <a:off x="12300157" y="3971295"/>
              <a:ext cx="292500" cy="1773936"/>
            </a:xfrm>
            <a:prstGeom prst="flowChartOffpageConnector">
              <a:avLst/>
            </a:prstGeom>
            <a:solidFill>
              <a:schemeClr val="accen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02" name="Google Shape;602;p8"/>
          <p:cNvSpPr txBox="1"/>
          <p:nvPr/>
        </p:nvSpPr>
        <p:spPr>
          <a:xfrm>
            <a:off x="9977175" y="6411975"/>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3"/>
                </a:solidFill>
                <a:latin typeface="Calibri"/>
                <a:ea typeface="Calibri"/>
                <a:cs typeface="Calibri"/>
                <a:sym typeface="Calibri"/>
              </a:rPr>
              <a:t>Project Planning</a:t>
            </a:r>
            <a:endParaRPr b="1" sz="1000">
              <a:solidFill>
                <a:schemeClr val="accent3"/>
              </a:solidFill>
              <a:latin typeface="Calibri"/>
              <a:ea typeface="Calibri"/>
              <a:cs typeface="Calibri"/>
              <a:sym typeface="Calibri"/>
            </a:endParaRPr>
          </a:p>
        </p:txBody>
      </p:sp>
      <p:sp>
        <p:nvSpPr>
          <p:cNvPr id="603" name="Google Shape;603;p8"/>
          <p:cNvSpPr txBox="1"/>
          <p:nvPr/>
        </p:nvSpPr>
        <p:spPr>
          <a:xfrm>
            <a:off x="2739475" y="6411963"/>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5"/>
                </a:solidFill>
                <a:latin typeface="Calibri"/>
                <a:ea typeface="Calibri"/>
                <a:cs typeface="Calibri"/>
                <a:sym typeface="Calibri"/>
              </a:rPr>
              <a:t>Purpose &amp; Objectives</a:t>
            </a:r>
            <a:endParaRPr b="1" sz="1000">
              <a:solidFill>
                <a:schemeClr val="accent5"/>
              </a:solidFill>
              <a:latin typeface="Calibri"/>
              <a:ea typeface="Calibri"/>
              <a:cs typeface="Calibri"/>
              <a:sym typeface="Calibri"/>
            </a:endParaRPr>
          </a:p>
        </p:txBody>
      </p:sp>
      <p:sp>
        <p:nvSpPr>
          <p:cNvPr id="604" name="Google Shape;604;p8"/>
          <p:cNvSpPr txBox="1"/>
          <p:nvPr/>
        </p:nvSpPr>
        <p:spPr>
          <a:xfrm>
            <a:off x="4163475" y="6411963"/>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5"/>
                </a:solidFill>
                <a:latin typeface="Calibri"/>
                <a:ea typeface="Calibri"/>
                <a:cs typeface="Calibri"/>
                <a:sym typeface="Calibri"/>
              </a:rPr>
              <a:t>Design Solution</a:t>
            </a:r>
            <a:endParaRPr b="1" sz="1000">
              <a:solidFill>
                <a:schemeClr val="accent5"/>
              </a:solidFill>
              <a:latin typeface="Calibri"/>
              <a:ea typeface="Calibri"/>
              <a:cs typeface="Calibri"/>
              <a:sym typeface="Calibri"/>
            </a:endParaRPr>
          </a:p>
        </p:txBody>
      </p:sp>
      <p:sp>
        <p:nvSpPr>
          <p:cNvPr id="605" name="Google Shape;605;p8"/>
          <p:cNvSpPr txBox="1"/>
          <p:nvPr/>
        </p:nvSpPr>
        <p:spPr>
          <a:xfrm>
            <a:off x="5569850" y="6411950"/>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3"/>
                </a:solidFill>
                <a:latin typeface="Calibri"/>
                <a:ea typeface="Calibri"/>
                <a:cs typeface="Calibri"/>
                <a:sym typeface="Calibri"/>
              </a:rPr>
              <a:t>CPEs &amp; Risks</a:t>
            </a:r>
            <a:endParaRPr b="1" sz="1000">
              <a:solidFill>
                <a:schemeClr val="accent3"/>
              </a:solidFill>
              <a:latin typeface="Calibri"/>
              <a:ea typeface="Calibri"/>
              <a:cs typeface="Calibri"/>
              <a:sym typeface="Calibri"/>
            </a:endParaRPr>
          </a:p>
        </p:txBody>
      </p:sp>
      <p:sp>
        <p:nvSpPr>
          <p:cNvPr id="606" name="Google Shape;606;p8"/>
          <p:cNvSpPr txBox="1"/>
          <p:nvPr/>
        </p:nvSpPr>
        <p:spPr>
          <a:xfrm>
            <a:off x="6992438" y="6411950"/>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3"/>
                </a:solidFill>
                <a:latin typeface="Calibri"/>
                <a:ea typeface="Calibri"/>
                <a:cs typeface="Calibri"/>
                <a:sym typeface="Calibri"/>
              </a:rPr>
              <a:t>Design Requirements</a:t>
            </a:r>
            <a:endParaRPr b="1" sz="1000">
              <a:solidFill>
                <a:schemeClr val="accent3"/>
              </a:solidFill>
              <a:latin typeface="Calibri"/>
              <a:ea typeface="Calibri"/>
              <a:cs typeface="Calibri"/>
              <a:sym typeface="Calibri"/>
            </a:endParaRPr>
          </a:p>
        </p:txBody>
      </p:sp>
      <p:sp>
        <p:nvSpPr>
          <p:cNvPr id="607" name="Google Shape;607;p8"/>
          <p:cNvSpPr txBox="1"/>
          <p:nvPr/>
        </p:nvSpPr>
        <p:spPr>
          <a:xfrm>
            <a:off x="8405875" y="6411975"/>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3"/>
                </a:solidFill>
                <a:latin typeface="Calibri"/>
                <a:ea typeface="Calibri"/>
                <a:cs typeface="Calibri"/>
                <a:sym typeface="Calibri"/>
              </a:rPr>
              <a:t>Verification/Validation</a:t>
            </a:r>
            <a:endParaRPr b="1" sz="1000">
              <a:solidFill>
                <a:schemeClr val="accent3"/>
              </a:solidFill>
              <a:latin typeface="Calibri"/>
              <a:ea typeface="Calibri"/>
              <a:cs typeface="Calibri"/>
              <a:sym typeface="Calibri"/>
            </a:endParaRPr>
          </a:p>
        </p:txBody>
      </p:sp>
      <p:pic>
        <p:nvPicPr>
          <p:cNvPr descr="Icon&#10;&#10;Description automatically generated" id="608" name="Google Shape;608;p8"/>
          <p:cNvPicPr preferRelativeResize="0"/>
          <p:nvPr/>
        </p:nvPicPr>
        <p:blipFill rotWithShape="1">
          <a:blip r:embed="rId3">
            <a:alphaModFix/>
          </a:blip>
          <a:srcRect b="0" l="0" r="0" t="0"/>
          <a:stretch/>
        </p:blipFill>
        <p:spPr>
          <a:xfrm rot="-2700000">
            <a:off x="11562038" y="5959222"/>
            <a:ext cx="1259940" cy="1259940"/>
          </a:xfrm>
          <a:prstGeom prst="rect">
            <a:avLst/>
          </a:prstGeom>
          <a:noFill/>
          <a:ln>
            <a:noFill/>
          </a:ln>
        </p:spPr>
      </p:pic>
      <p:pic>
        <p:nvPicPr>
          <p:cNvPr id="609" name="Google Shape;609;p8">
            <a:hlinkClick action="ppaction://hlinksldjump" r:id="rId5"/>
          </p:cNvPr>
          <p:cNvPicPr preferRelativeResize="0"/>
          <p:nvPr/>
        </p:nvPicPr>
        <p:blipFill>
          <a:blip r:embed="rId6">
            <a:alphaModFix/>
          </a:blip>
          <a:stretch>
            <a:fillRect/>
          </a:stretch>
        </p:blipFill>
        <p:spPr>
          <a:xfrm>
            <a:off x="187150" y="5718825"/>
            <a:ext cx="941690" cy="9633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30"/>
                                        </p:tgtEl>
                                        <p:attrNameLst>
                                          <p:attrName>style.visibility</p:attrName>
                                        </p:attrNameLst>
                                      </p:cBhvr>
                                      <p:to>
                                        <p:strVal val="visible"/>
                                      </p:to>
                                    </p:set>
                                    <p:animEffect filter="fade" transition="in">
                                      <p:cBhvr>
                                        <p:cTn dur="1000"/>
                                        <p:tgtEl>
                                          <p:spTgt spid="53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esign Solution Empty">
  <p:cSld name="2_Title and Content_1">
    <p:spTree>
      <p:nvGrpSpPr>
        <p:cNvPr id="610" name="Shape 610"/>
        <p:cNvGrpSpPr/>
        <p:nvPr/>
      </p:nvGrpSpPr>
      <p:grpSpPr>
        <a:xfrm>
          <a:off x="0" y="0"/>
          <a:ext cx="0" cy="0"/>
          <a:chOff x="0" y="0"/>
          <a:chExt cx="0" cy="0"/>
        </a:xfrm>
      </p:grpSpPr>
      <p:sp>
        <p:nvSpPr>
          <p:cNvPr id="611" name="Google Shape;611;p9"/>
          <p:cNvSpPr/>
          <p:nvPr/>
        </p:nvSpPr>
        <p:spPr>
          <a:xfrm>
            <a:off x="8027978" y="-882496"/>
            <a:ext cx="5350933" cy="3219551"/>
          </a:xfrm>
          <a:custGeom>
            <a:rect b="b" l="l" r="r" t="t"/>
            <a:pathLst>
              <a:path extrusionOk="0" h="3219551" w="5350933">
                <a:moveTo>
                  <a:pt x="382595" y="539595"/>
                </a:moveTo>
                <a:cubicBezTo>
                  <a:pt x="-379405" y="666595"/>
                  <a:pt x="192096" y="712632"/>
                  <a:pt x="430221" y="806295"/>
                </a:cubicBezTo>
                <a:cubicBezTo>
                  <a:pt x="582621" y="957108"/>
                  <a:pt x="1381133" y="1107920"/>
                  <a:pt x="1801820" y="1206345"/>
                </a:cubicBezTo>
                <a:cubicBezTo>
                  <a:pt x="2222507" y="1304770"/>
                  <a:pt x="2667008" y="1269845"/>
                  <a:pt x="2954345" y="1396845"/>
                </a:cubicBezTo>
                <a:cubicBezTo>
                  <a:pt x="3241683" y="1523845"/>
                  <a:pt x="3435358" y="1692120"/>
                  <a:pt x="3525845" y="1968345"/>
                </a:cubicBezTo>
                <a:cubicBezTo>
                  <a:pt x="3616332" y="2244570"/>
                  <a:pt x="3338520" y="2868458"/>
                  <a:pt x="3497270" y="3054195"/>
                </a:cubicBezTo>
                <a:cubicBezTo>
                  <a:pt x="3656020" y="3239932"/>
                  <a:pt x="4238633" y="3295495"/>
                  <a:pt x="4478345" y="3082770"/>
                </a:cubicBezTo>
                <a:cubicBezTo>
                  <a:pt x="4718058" y="2870045"/>
                  <a:pt x="4806957" y="2293783"/>
                  <a:pt x="4935545" y="1777845"/>
                </a:cubicBezTo>
                <a:cubicBezTo>
                  <a:pt x="5064133" y="1261907"/>
                  <a:pt x="5761045" y="250670"/>
                  <a:pt x="5002220" y="44295"/>
                </a:cubicBezTo>
                <a:cubicBezTo>
                  <a:pt x="4243395" y="-162080"/>
                  <a:pt x="1144595" y="412595"/>
                  <a:pt x="382595" y="539595"/>
                </a:cubicBezTo>
                <a:close/>
              </a:path>
            </a:pathLst>
          </a:custGeom>
          <a:solidFill>
            <a:srgbClr val="071B3B">
              <a:alpha val="2471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2" name="Google Shape;612;p9"/>
          <p:cNvSpPr/>
          <p:nvPr/>
        </p:nvSpPr>
        <p:spPr>
          <a:xfrm>
            <a:off x="9601652" y="-684040"/>
            <a:ext cx="3590514" cy="2955600"/>
          </a:xfrm>
          <a:custGeom>
            <a:rect b="b" l="l" r="r" t="t"/>
            <a:pathLst>
              <a:path extrusionOk="0" h="2955600" w="3590514">
                <a:moveTo>
                  <a:pt x="1123499" y="36340"/>
                </a:moveTo>
                <a:cubicBezTo>
                  <a:pt x="637724" y="87140"/>
                  <a:pt x="88449" y="463378"/>
                  <a:pt x="9074" y="655465"/>
                </a:cubicBezTo>
                <a:cubicBezTo>
                  <a:pt x="-70301" y="847552"/>
                  <a:pt x="390074" y="1038053"/>
                  <a:pt x="647249" y="1188865"/>
                </a:cubicBezTo>
                <a:cubicBezTo>
                  <a:pt x="904424" y="1339677"/>
                  <a:pt x="1321937" y="1320628"/>
                  <a:pt x="1552124" y="1560340"/>
                </a:cubicBezTo>
                <a:cubicBezTo>
                  <a:pt x="1782311" y="1800052"/>
                  <a:pt x="1736274" y="2422353"/>
                  <a:pt x="2028374" y="2627140"/>
                </a:cubicBezTo>
                <a:cubicBezTo>
                  <a:pt x="2320474" y="2831927"/>
                  <a:pt x="3071362" y="3155777"/>
                  <a:pt x="3304724" y="2789065"/>
                </a:cubicBezTo>
                <a:cubicBezTo>
                  <a:pt x="3538086" y="2422353"/>
                  <a:pt x="3746049" y="934865"/>
                  <a:pt x="3428549" y="426865"/>
                </a:cubicBezTo>
                <a:cubicBezTo>
                  <a:pt x="3107874" y="-90660"/>
                  <a:pt x="1609274" y="-14460"/>
                  <a:pt x="1123499" y="36340"/>
                </a:cubicBezTo>
                <a:close/>
              </a:path>
            </a:pathLst>
          </a:custGeom>
          <a:solidFill>
            <a:srgbClr val="250167">
              <a:alpha val="305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3" name="Google Shape;613;p9"/>
          <p:cNvSpPr/>
          <p:nvPr/>
        </p:nvSpPr>
        <p:spPr>
          <a:xfrm>
            <a:off x="9896868" y="-180446"/>
            <a:ext cx="3380662" cy="2563740"/>
          </a:xfrm>
          <a:custGeom>
            <a:rect b="b" l="l" r="r" t="t"/>
            <a:pathLst>
              <a:path extrusionOk="0" h="2563740" w="3380662">
                <a:moveTo>
                  <a:pt x="504432" y="66147"/>
                </a:moveTo>
                <a:cubicBezTo>
                  <a:pt x="-11505" y="61385"/>
                  <a:pt x="-19443" y="113772"/>
                  <a:pt x="9132" y="199497"/>
                </a:cubicBezTo>
                <a:cubicBezTo>
                  <a:pt x="37707" y="285222"/>
                  <a:pt x="509195" y="386822"/>
                  <a:pt x="675882" y="580497"/>
                </a:cubicBezTo>
                <a:cubicBezTo>
                  <a:pt x="842570" y="774172"/>
                  <a:pt x="820345" y="1196447"/>
                  <a:pt x="1009257" y="1361547"/>
                </a:cubicBezTo>
                <a:cubicBezTo>
                  <a:pt x="1198169" y="1526647"/>
                  <a:pt x="1590282" y="1409172"/>
                  <a:pt x="1809357" y="1571097"/>
                </a:cubicBezTo>
                <a:cubicBezTo>
                  <a:pt x="2028432" y="1733022"/>
                  <a:pt x="1977632" y="2147361"/>
                  <a:pt x="2323707" y="2333098"/>
                </a:cubicBezTo>
                <a:cubicBezTo>
                  <a:pt x="2669782" y="2518835"/>
                  <a:pt x="3092057" y="2693460"/>
                  <a:pt x="3219057" y="2428347"/>
                </a:cubicBezTo>
                <a:cubicBezTo>
                  <a:pt x="3346057" y="2163234"/>
                  <a:pt x="3557195" y="621772"/>
                  <a:pt x="3104757" y="228072"/>
                </a:cubicBezTo>
                <a:cubicBezTo>
                  <a:pt x="2652319" y="-165628"/>
                  <a:pt x="1020369" y="70909"/>
                  <a:pt x="504432" y="66147"/>
                </a:cubicBezTo>
                <a:close/>
              </a:path>
            </a:pathLst>
          </a:custGeom>
          <a:solidFill>
            <a:srgbClr val="3C1373">
              <a:alpha val="305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4" name="Google Shape;614;p9"/>
          <p:cNvSpPr/>
          <p:nvPr/>
        </p:nvSpPr>
        <p:spPr>
          <a:xfrm>
            <a:off x="-1938407" y="3426134"/>
            <a:ext cx="4847977" cy="4717657"/>
          </a:xfrm>
          <a:custGeom>
            <a:rect b="b" l="l" r="r" t="t"/>
            <a:pathLst>
              <a:path extrusionOk="0" h="4717657" w="4847977">
                <a:moveTo>
                  <a:pt x="290582" y="755341"/>
                </a:moveTo>
                <a:cubicBezTo>
                  <a:pt x="536644" y="63191"/>
                  <a:pt x="1533595" y="-73334"/>
                  <a:pt x="1909832" y="31441"/>
                </a:cubicBezTo>
                <a:cubicBezTo>
                  <a:pt x="2286069" y="136216"/>
                  <a:pt x="2279720" y="1074429"/>
                  <a:pt x="2548007" y="1383991"/>
                </a:cubicBezTo>
                <a:cubicBezTo>
                  <a:pt x="2816294" y="1693553"/>
                  <a:pt x="3211582" y="1645929"/>
                  <a:pt x="3519557" y="1888816"/>
                </a:cubicBezTo>
                <a:cubicBezTo>
                  <a:pt x="3827532" y="2131703"/>
                  <a:pt x="4222820" y="2393641"/>
                  <a:pt x="4395857" y="2841316"/>
                </a:cubicBezTo>
                <a:cubicBezTo>
                  <a:pt x="4568895" y="3288991"/>
                  <a:pt x="5218182" y="4351029"/>
                  <a:pt x="4557782" y="4574866"/>
                </a:cubicBezTo>
                <a:cubicBezTo>
                  <a:pt x="3897382" y="4798704"/>
                  <a:pt x="1144657" y="4820929"/>
                  <a:pt x="433457" y="4184341"/>
                </a:cubicBezTo>
                <a:cubicBezTo>
                  <a:pt x="-277743" y="3547754"/>
                  <a:pt x="44520" y="1447491"/>
                  <a:pt x="290582" y="755341"/>
                </a:cubicBezTo>
                <a:close/>
              </a:path>
            </a:pathLst>
          </a:custGeom>
          <a:solidFill>
            <a:srgbClr val="071B3B">
              <a:alpha val="2471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5" name="Google Shape;615;p9"/>
          <p:cNvSpPr/>
          <p:nvPr/>
        </p:nvSpPr>
        <p:spPr>
          <a:xfrm rot="1971343">
            <a:off x="-1782808" y="4214064"/>
            <a:ext cx="5295829" cy="2853366"/>
          </a:xfrm>
          <a:custGeom>
            <a:rect b="b" l="l" r="r" t="t"/>
            <a:pathLst>
              <a:path extrusionOk="0" h="2853500" w="5296077">
                <a:moveTo>
                  <a:pt x="807796" y="2271947"/>
                </a:moveTo>
                <a:cubicBezTo>
                  <a:pt x="213851" y="1996099"/>
                  <a:pt x="-39397" y="1566164"/>
                  <a:pt x="4936" y="1187590"/>
                </a:cubicBezTo>
                <a:cubicBezTo>
                  <a:pt x="49269" y="809016"/>
                  <a:pt x="804281" y="25862"/>
                  <a:pt x="1073795" y="502"/>
                </a:cubicBezTo>
                <a:cubicBezTo>
                  <a:pt x="1343309" y="-24858"/>
                  <a:pt x="1288012" y="918282"/>
                  <a:pt x="1622020" y="1035431"/>
                </a:cubicBezTo>
                <a:cubicBezTo>
                  <a:pt x="1956028" y="1152580"/>
                  <a:pt x="2705675" y="674370"/>
                  <a:pt x="3077842" y="703397"/>
                </a:cubicBezTo>
                <a:cubicBezTo>
                  <a:pt x="3450009" y="732424"/>
                  <a:pt x="3572320" y="1124325"/>
                  <a:pt x="3855021" y="1209591"/>
                </a:cubicBezTo>
                <a:cubicBezTo>
                  <a:pt x="4137722" y="1294857"/>
                  <a:pt x="4473803" y="1129510"/>
                  <a:pt x="4774051" y="1214995"/>
                </a:cubicBezTo>
                <a:cubicBezTo>
                  <a:pt x="5074299" y="1300480"/>
                  <a:pt x="5439305" y="1892066"/>
                  <a:pt x="5238397" y="2163347"/>
                </a:cubicBezTo>
                <a:cubicBezTo>
                  <a:pt x="5037489" y="2434628"/>
                  <a:pt x="4562380" y="2763306"/>
                  <a:pt x="3568605" y="2842681"/>
                </a:cubicBezTo>
                <a:cubicBezTo>
                  <a:pt x="2574830" y="2922056"/>
                  <a:pt x="1401741" y="2547795"/>
                  <a:pt x="807796" y="2271947"/>
                </a:cubicBezTo>
                <a:close/>
              </a:path>
            </a:pathLst>
          </a:custGeom>
          <a:solidFill>
            <a:srgbClr val="250167">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16" name="Google Shape;616;p9"/>
          <p:cNvSpPr/>
          <p:nvPr/>
        </p:nvSpPr>
        <p:spPr>
          <a:xfrm flipH="1" rot="6012915">
            <a:off x="-1539436" y="3583477"/>
            <a:ext cx="4080925" cy="4671499"/>
          </a:xfrm>
          <a:custGeom>
            <a:rect b="b" l="l" r="r" t="t"/>
            <a:pathLst>
              <a:path extrusionOk="0" h="4667460" w="4077397">
                <a:moveTo>
                  <a:pt x="503713" y="361794"/>
                </a:moveTo>
                <a:cubicBezTo>
                  <a:pt x="767238" y="-236693"/>
                  <a:pt x="1314926" y="52232"/>
                  <a:pt x="1608613" y="209394"/>
                </a:cubicBezTo>
                <a:cubicBezTo>
                  <a:pt x="1902300" y="366556"/>
                  <a:pt x="1988474" y="1039934"/>
                  <a:pt x="2265838" y="1304769"/>
                </a:cubicBezTo>
                <a:cubicBezTo>
                  <a:pt x="2543202" y="1569604"/>
                  <a:pt x="3094729" y="1562722"/>
                  <a:pt x="3272795" y="1798407"/>
                </a:cubicBezTo>
                <a:cubicBezTo>
                  <a:pt x="3450861" y="2034092"/>
                  <a:pt x="3214669" y="2522623"/>
                  <a:pt x="3334234" y="2718879"/>
                </a:cubicBezTo>
                <a:cubicBezTo>
                  <a:pt x="3453799" y="2915135"/>
                  <a:pt x="4169270" y="2984938"/>
                  <a:pt x="4067525" y="3512571"/>
                </a:cubicBezTo>
                <a:cubicBezTo>
                  <a:pt x="3965780" y="4040204"/>
                  <a:pt x="1976414" y="4502619"/>
                  <a:pt x="1265404" y="4634114"/>
                </a:cubicBezTo>
                <a:cubicBezTo>
                  <a:pt x="554394" y="4765609"/>
                  <a:pt x="154411" y="4512372"/>
                  <a:pt x="27463" y="3800319"/>
                </a:cubicBezTo>
                <a:cubicBezTo>
                  <a:pt x="-99485" y="3088266"/>
                  <a:pt x="240188" y="960281"/>
                  <a:pt x="503713" y="361794"/>
                </a:cubicBezTo>
                <a:close/>
              </a:path>
            </a:pathLst>
          </a:custGeom>
          <a:solidFill>
            <a:srgbClr val="3C1373">
              <a:alpha val="305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617" name="Google Shape;617;p9"/>
          <p:cNvPicPr preferRelativeResize="0"/>
          <p:nvPr/>
        </p:nvPicPr>
        <p:blipFill rotWithShape="1">
          <a:blip r:embed="rId2">
            <a:alphaModFix/>
          </a:blip>
          <a:srcRect b="0" l="0" r="0" t="0"/>
          <a:stretch/>
        </p:blipFill>
        <p:spPr>
          <a:xfrm>
            <a:off x="-1750924" y="5172455"/>
            <a:ext cx="3501847" cy="3501847"/>
          </a:xfrm>
          <a:prstGeom prst="rect">
            <a:avLst/>
          </a:prstGeom>
          <a:noFill/>
          <a:ln>
            <a:noFill/>
          </a:ln>
        </p:spPr>
      </p:pic>
      <p:pic>
        <p:nvPicPr>
          <p:cNvPr descr="Icon&#10;&#10;Description automatically generated" id="618" name="Google Shape;618;p9"/>
          <p:cNvPicPr preferRelativeResize="0"/>
          <p:nvPr/>
        </p:nvPicPr>
        <p:blipFill rotWithShape="1">
          <a:blip r:embed="rId3">
            <a:alphaModFix/>
          </a:blip>
          <a:srcRect b="0" l="0" r="0" t="0"/>
          <a:stretch/>
        </p:blipFill>
        <p:spPr>
          <a:xfrm rot="-9000846">
            <a:off x="10805395" y="-190377"/>
            <a:ext cx="527846" cy="527846"/>
          </a:xfrm>
          <a:prstGeom prst="rect">
            <a:avLst/>
          </a:prstGeom>
          <a:noFill/>
          <a:ln>
            <a:noFill/>
          </a:ln>
        </p:spPr>
      </p:pic>
      <p:sp>
        <p:nvSpPr>
          <p:cNvPr id="619" name="Google Shape;619;p9"/>
          <p:cNvSpPr/>
          <p:nvPr/>
        </p:nvSpPr>
        <p:spPr>
          <a:xfrm>
            <a:off x="-73993" y="5157384"/>
            <a:ext cx="1771327" cy="963380"/>
          </a:xfrm>
          <a:custGeom>
            <a:rect b="b" l="l" r="r" t="t"/>
            <a:pathLst>
              <a:path extrusionOk="0" h="963380" w="1771327">
                <a:moveTo>
                  <a:pt x="186" y="23497"/>
                </a:moveTo>
                <a:cubicBezTo>
                  <a:pt x="-9982" y="25570"/>
                  <a:pt x="401381" y="-5088"/>
                  <a:pt x="578085" y="24217"/>
                </a:cubicBezTo>
                <a:cubicBezTo>
                  <a:pt x="754789" y="53522"/>
                  <a:pt x="906058" y="104888"/>
                  <a:pt x="1060412" y="199325"/>
                </a:cubicBezTo>
                <a:cubicBezTo>
                  <a:pt x="1214766" y="293762"/>
                  <a:pt x="1332232" y="412689"/>
                  <a:pt x="1428009" y="540031"/>
                </a:cubicBezTo>
                <a:cubicBezTo>
                  <a:pt x="1523786" y="667373"/>
                  <a:pt x="1550503" y="675865"/>
                  <a:pt x="1635076" y="963380"/>
                </a:cubicBezTo>
                <a:lnTo>
                  <a:pt x="1771327" y="922825"/>
                </a:lnTo>
                <a:cubicBezTo>
                  <a:pt x="1642054" y="592407"/>
                  <a:pt x="1388114" y="316736"/>
                  <a:pt x="1205270" y="211787"/>
                </a:cubicBezTo>
                <a:cubicBezTo>
                  <a:pt x="1022426" y="106838"/>
                  <a:pt x="839938" y="43159"/>
                  <a:pt x="639091" y="11777"/>
                </a:cubicBezTo>
                <a:cubicBezTo>
                  <a:pt x="438244" y="-19605"/>
                  <a:pt x="10354" y="21424"/>
                  <a:pt x="186" y="23497"/>
                </a:cubicBezTo>
                <a:close/>
              </a:path>
            </a:pathLst>
          </a:custGeom>
          <a:solidFill>
            <a:srgbClr val="7D2A99"/>
          </a:solidFill>
          <a:ln cap="flat" cmpd="sng" w="12700">
            <a:solidFill>
              <a:srgbClr val="7D2A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620" name="Google Shape;620;p9"/>
          <p:cNvPicPr preferRelativeResize="0"/>
          <p:nvPr/>
        </p:nvPicPr>
        <p:blipFill rotWithShape="1">
          <a:blip r:embed="rId4">
            <a:alphaModFix/>
          </a:blip>
          <a:srcRect b="0" l="0" r="0" t="0"/>
          <a:stretch/>
        </p:blipFill>
        <p:spPr>
          <a:xfrm rot="10800000">
            <a:off x="11299647" y="-892353"/>
            <a:ext cx="1784705" cy="1784705"/>
          </a:xfrm>
          <a:prstGeom prst="rect">
            <a:avLst/>
          </a:prstGeom>
          <a:noFill/>
          <a:ln>
            <a:noFill/>
          </a:ln>
        </p:spPr>
      </p:pic>
      <p:sp>
        <p:nvSpPr>
          <p:cNvPr id="621" name="Google Shape;621;p9"/>
          <p:cNvSpPr/>
          <p:nvPr/>
        </p:nvSpPr>
        <p:spPr>
          <a:xfrm rot="10800000">
            <a:off x="11084343" y="288280"/>
            <a:ext cx="1164648" cy="520225"/>
          </a:xfrm>
          <a:custGeom>
            <a:rect b="b" l="l" r="r" t="t"/>
            <a:pathLst>
              <a:path extrusionOk="0" h="963380" w="1771327">
                <a:moveTo>
                  <a:pt x="186" y="23497"/>
                </a:moveTo>
                <a:cubicBezTo>
                  <a:pt x="-9982" y="25570"/>
                  <a:pt x="401381" y="-5088"/>
                  <a:pt x="578085" y="24217"/>
                </a:cubicBezTo>
                <a:cubicBezTo>
                  <a:pt x="754789" y="53522"/>
                  <a:pt x="906058" y="104888"/>
                  <a:pt x="1060412" y="199325"/>
                </a:cubicBezTo>
                <a:cubicBezTo>
                  <a:pt x="1214766" y="293762"/>
                  <a:pt x="1332232" y="412689"/>
                  <a:pt x="1428009" y="540031"/>
                </a:cubicBezTo>
                <a:cubicBezTo>
                  <a:pt x="1523786" y="667373"/>
                  <a:pt x="1550503" y="675865"/>
                  <a:pt x="1635076" y="963380"/>
                </a:cubicBezTo>
                <a:lnTo>
                  <a:pt x="1771327" y="922825"/>
                </a:lnTo>
                <a:cubicBezTo>
                  <a:pt x="1642054" y="592407"/>
                  <a:pt x="1388114" y="316736"/>
                  <a:pt x="1205270" y="211787"/>
                </a:cubicBezTo>
                <a:cubicBezTo>
                  <a:pt x="1022426" y="106838"/>
                  <a:pt x="839938" y="43159"/>
                  <a:pt x="639091" y="11777"/>
                </a:cubicBezTo>
                <a:cubicBezTo>
                  <a:pt x="438244" y="-19605"/>
                  <a:pt x="10354" y="21424"/>
                  <a:pt x="186" y="23497"/>
                </a:cubicBezTo>
                <a:close/>
              </a:path>
            </a:pathLst>
          </a:custGeom>
          <a:solidFill>
            <a:srgbClr val="7D2A99"/>
          </a:solidFill>
          <a:ln cap="flat" cmpd="sng" w="12700">
            <a:solidFill>
              <a:srgbClr val="7D2A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622" name="Google Shape;622;p9"/>
          <p:cNvPicPr preferRelativeResize="0"/>
          <p:nvPr/>
        </p:nvPicPr>
        <p:blipFill rotWithShape="1">
          <a:blip r:embed="rId3">
            <a:alphaModFix/>
          </a:blip>
          <a:srcRect b="0" l="0" r="0" t="0"/>
          <a:stretch/>
        </p:blipFill>
        <p:spPr>
          <a:xfrm rot="1799997">
            <a:off x="1289150" y="6038360"/>
            <a:ext cx="923544" cy="923544"/>
          </a:xfrm>
          <a:prstGeom prst="rect">
            <a:avLst/>
          </a:prstGeom>
          <a:noFill/>
          <a:ln>
            <a:noFill/>
          </a:ln>
        </p:spPr>
      </p:pic>
      <p:sp>
        <p:nvSpPr>
          <p:cNvPr id="623" name="Google Shape;623;p9"/>
          <p:cNvSpPr txBox="1"/>
          <p:nvPr>
            <p:ph type="title"/>
          </p:nvPr>
        </p:nvSpPr>
        <p:spPr>
          <a:xfrm>
            <a:off x="702520" y="223754"/>
            <a:ext cx="103821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lt1"/>
              </a:buClr>
              <a:buSzPts val="4800"/>
              <a:buNone/>
              <a:defRPr b="1" sz="4800">
                <a:solidFill>
                  <a:schemeClr val="lt1"/>
                </a:solidFill>
              </a:defRPr>
            </a:lvl1pPr>
            <a:lvl2pPr lvl="1" rtl="0">
              <a:spcBef>
                <a:spcPts val="0"/>
              </a:spcBef>
              <a:spcAft>
                <a:spcPts val="0"/>
              </a:spcAft>
              <a:buClr>
                <a:schemeClr val="lt1"/>
              </a:buClr>
              <a:buSzPts val="1400"/>
              <a:buNone/>
              <a:defRPr>
                <a:solidFill>
                  <a:schemeClr val="lt1"/>
                </a:solidFill>
              </a:defRPr>
            </a:lvl2pPr>
            <a:lvl3pPr lvl="2" rtl="0">
              <a:spcBef>
                <a:spcPts val="0"/>
              </a:spcBef>
              <a:spcAft>
                <a:spcPts val="0"/>
              </a:spcAft>
              <a:buClr>
                <a:schemeClr val="lt1"/>
              </a:buClr>
              <a:buSzPts val="1400"/>
              <a:buNone/>
              <a:defRPr>
                <a:solidFill>
                  <a:schemeClr val="lt1"/>
                </a:solidFill>
              </a:defRPr>
            </a:lvl3pPr>
            <a:lvl4pPr lvl="3" rtl="0">
              <a:spcBef>
                <a:spcPts val="0"/>
              </a:spcBef>
              <a:spcAft>
                <a:spcPts val="0"/>
              </a:spcAft>
              <a:buClr>
                <a:schemeClr val="lt1"/>
              </a:buClr>
              <a:buSzPts val="1400"/>
              <a:buNone/>
              <a:defRPr>
                <a:solidFill>
                  <a:schemeClr val="lt1"/>
                </a:solidFill>
              </a:defRPr>
            </a:lvl4pPr>
            <a:lvl5pPr lvl="4" rtl="0">
              <a:spcBef>
                <a:spcPts val="0"/>
              </a:spcBef>
              <a:spcAft>
                <a:spcPts val="0"/>
              </a:spcAft>
              <a:buClr>
                <a:schemeClr val="lt1"/>
              </a:buClr>
              <a:buSzPts val="1400"/>
              <a:buNone/>
              <a:defRPr>
                <a:solidFill>
                  <a:schemeClr val="lt1"/>
                </a:solidFill>
              </a:defRPr>
            </a:lvl5pPr>
            <a:lvl6pPr lvl="5" rtl="0">
              <a:spcBef>
                <a:spcPts val="0"/>
              </a:spcBef>
              <a:spcAft>
                <a:spcPts val="0"/>
              </a:spcAft>
              <a:buClr>
                <a:schemeClr val="lt1"/>
              </a:buClr>
              <a:buSzPts val="1400"/>
              <a:buNone/>
              <a:defRPr>
                <a:solidFill>
                  <a:schemeClr val="lt1"/>
                </a:solidFill>
              </a:defRPr>
            </a:lvl6pPr>
            <a:lvl7pPr lvl="6" rtl="0">
              <a:spcBef>
                <a:spcPts val="0"/>
              </a:spcBef>
              <a:spcAft>
                <a:spcPts val="0"/>
              </a:spcAft>
              <a:buClr>
                <a:schemeClr val="lt1"/>
              </a:buClr>
              <a:buSzPts val="1400"/>
              <a:buNone/>
              <a:defRPr>
                <a:solidFill>
                  <a:schemeClr val="lt1"/>
                </a:solidFill>
              </a:defRPr>
            </a:lvl7pPr>
            <a:lvl8pPr lvl="7" rtl="0">
              <a:spcBef>
                <a:spcPts val="0"/>
              </a:spcBef>
              <a:spcAft>
                <a:spcPts val="0"/>
              </a:spcAft>
              <a:buClr>
                <a:schemeClr val="lt1"/>
              </a:buClr>
              <a:buSzPts val="1400"/>
              <a:buNone/>
              <a:defRPr>
                <a:solidFill>
                  <a:schemeClr val="lt1"/>
                </a:solidFill>
              </a:defRPr>
            </a:lvl8pPr>
            <a:lvl9pPr lvl="8" rtl="0">
              <a:spcBef>
                <a:spcPts val="0"/>
              </a:spcBef>
              <a:spcAft>
                <a:spcPts val="0"/>
              </a:spcAft>
              <a:buClr>
                <a:schemeClr val="lt1"/>
              </a:buClr>
              <a:buSzPts val="1400"/>
              <a:buNone/>
              <a:defRPr>
                <a:solidFill>
                  <a:schemeClr val="lt1"/>
                </a:solidFill>
              </a:defRPr>
            </a:lvl9pPr>
          </a:lstStyle>
          <a:p/>
        </p:txBody>
      </p:sp>
      <p:sp>
        <p:nvSpPr>
          <p:cNvPr id="624" name="Google Shape;624;p9"/>
          <p:cNvSpPr/>
          <p:nvPr/>
        </p:nvSpPr>
        <p:spPr>
          <a:xfrm>
            <a:off x="351282" y="4693415"/>
            <a:ext cx="216900" cy="2169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5" name="Google Shape;625;p9"/>
          <p:cNvSpPr/>
          <p:nvPr/>
        </p:nvSpPr>
        <p:spPr>
          <a:xfrm>
            <a:off x="11558304" y="1323093"/>
            <a:ext cx="216900" cy="2169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6" name="Google Shape;626;p9"/>
          <p:cNvSpPr/>
          <p:nvPr/>
        </p:nvSpPr>
        <p:spPr>
          <a:xfrm>
            <a:off x="9726154" y="144020"/>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7" name="Google Shape;627;p9"/>
          <p:cNvSpPr/>
          <p:nvPr/>
        </p:nvSpPr>
        <p:spPr>
          <a:xfrm>
            <a:off x="194243" y="4014195"/>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8" name="Google Shape;628;p9"/>
          <p:cNvSpPr/>
          <p:nvPr/>
        </p:nvSpPr>
        <p:spPr>
          <a:xfrm>
            <a:off x="2551570" y="6501581"/>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9" name="Google Shape;629;p9"/>
          <p:cNvSpPr/>
          <p:nvPr/>
        </p:nvSpPr>
        <p:spPr>
          <a:xfrm>
            <a:off x="11366899" y="5692997"/>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0" name="Google Shape;630;p9"/>
          <p:cNvSpPr/>
          <p:nvPr/>
        </p:nvSpPr>
        <p:spPr>
          <a:xfrm>
            <a:off x="10455497" y="6479240"/>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1" name="Google Shape;631;p9"/>
          <p:cNvSpPr/>
          <p:nvPr/>
        </p:nvSpPr>
        <p:spPr>
          <a:xfrm>
            <a:off x="234973" y="216916"/>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2" name="Google Shape;632;p9"/>
          <p:cNvSpPr/>
          <p:nvPr/>
        </p:nvSpPr>
        <p:spPr>
          <a:xfrm>
            <a:off x="125359" y="474315"/>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3" name="Google Shape;633;p9"/>
          <p:cNvSpPr/>
          <p:nvPr/>
        </p:nvSpPr>
        <p:spPr>
          <a:xfrm>
            <a:off x="2431931" y="6162415"/>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4" name="Google Shape;634;p9"/>
          <p:cNvSpPr/>
          <p:nvPr/>
        </p:nvSpPr>
        <p:spPr>
          <a:xfrm>
            <a:off x="1456277" y="150570"/>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5" name="Google Shape;635;p9"/>
          <p:cNvSpPr/>
          <p:nvPr/>
        </p:nvSpPr>
        <p:spPr>
          <a:xfrm>
            <a:off x="11347291" y="867903"/>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6" name="Google Shape;636;p9"/>
          <p:cNvSpPr/>
          <p:nvPr/>
        </p:nvSpPr>
        <p:spPr>
          <a:xfrm>
            <a:off x="11301916" y="6162414"/>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7" name="Google Shape;637;p9"/>
          <p:cNvSpPr/>
          <p:nvPr/>
        </p:nvSpPr>
        <p:spPr>
          <a:xfrm>
            <a:off x="11899208" y="6603603"/>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8" name="Google Shape;638;p9"/>
          <p:cNvSpPr/>
          <p:nvPr/>
        </p:nvSpPr>
        <p:spPr>
          <a:xfrm>
            <a:off x="11764529" y="5607199"/>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9" name="Google Shape;639;p9"/>
          <p:cNvSpPr/>
          <p:nvPr/>
        </p:nvSpPr>
        <p:spPr>
          <a:xfrm>
            <a:off x="10259339" y="6314519"/>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0" name="Google Shape;640;p9"/>
          <p:cNvSpPr/>
          <p:nvPr/>
        </p:nvSpPr>
        <p:spPr>
          <a:xfrm>
            <a:off x="2863850" y="6238575"/>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1" name="Google Shape;641;p9"/>
          <p:cNvSpPr/>
          <p:nvPr/>
        </p:nvSpPr>
        <p:spPr>
          <a:xfrm>
            <a:off x="1632534" y="5503196"/>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2" name="Google Shape;642;p9"/>
          <p:cNvSpPr/>
          <p:nvPr/>
        </p:nvSpPr>
        <p:spPr>
          <a:xfrm>
            <a:off x="573201" y="4496417"/>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3" name="Google Shape;643;p9"/>
          <p:cNvSpPr/>
          <p:nvPr/>
        </p:nvSpPr>
        <p:spPr>
          <a:xfrm>
            <a:off x="730074" y="5037218"/>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4" name="Google Shape;644;p9"/>
          <p:cNvSpPr/>
          <p:nvPr/>
        </p:nvSpPr>
        <p:spPr>
          <a:xfrm>
            <a:off x="1138858" y="104850"/>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5" name="Google Shape;645;p9"/>
          <p:cNvSpPr/>
          <p:nvPr/>
        </p:nvSpPr>
        <p:spPr>
          <a:xfrm>
            <a:off x="10010038" y="115010"/>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6" name="Google Shape;646;p9"/>
          <p:cNvSpPr/>
          <p:nvPr/>
        </p:nvSpPr>
        <p:spPr>
          <a:xfrm>
            <a:off x="11046458" y="1043934"/>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7" name="Google Shape;647;p9"/>
          <p:cNvSpPr/>
          <p:nvPr/>
        </p:nvSpPr>
        <p:spPr>
          <a:xfrm>
            <a:off x="11899859" y="2009134"/>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8" name="Google Shape;648;p9"/>
          <p:cNvSpPr/>
          <p:nvPr/>
        </p:nvSpPr>
        <p:spPr>
          <a:xfrm>
            <a:off x="10640064" y="280625"/>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9" name="Google Shape;649;p9"/>
          <p:cNvSpPr/>
          <p:nvPr/>
        </p:nvSpPr>
        <p:spPr>
          <a:xfrm>
            <a:off x="625003" y="183915"/>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0" name="Google Shape;650;p9"/>
          <p:cNvSpPr/>
          <p:nvPr/>
        </p:nvSpPr>
        <p:spPr>
          <a:xfrm>
            <a:off x="1935111" y="263647"/>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1" name="Google Shape;651;p9"/>
          <p:cNvSpPr/>
          <p:nvPr/>
        </p:nvSpPr>
        <p:spPr>
          <a:xfrm>
            <a:off x="135620" y="3728554"/>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2" name="Google Shape;652;p9"/>
          <p:cNvSpPr/>
          <p:nvPr/>
        </p:nvSpPr>
        <p:spPr>
          <a:xfrm>
            <a:off x="827176" y="4712014"/>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3" name="Google Shape;653;p9"/>
          <p:cNvSpPr/>
          <p:nvPr/>
        </p:nvSpPr>
        <p:spPr>
          <a:xfrm>
            <a:off x="1894740" y="6038073"/>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4" name="Google Shape;654;p9"/>
          <p:cNvSpPr/>
          <p:nvPr/>
        </p:nvSpPr>
        <p:spPr>
          <a:xfrm>
            <a:off x="1730560" y="5033391"/>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5" name="Google Shape;655;p9"/>
          <p:cNvSpPr/>
          <p:nvPr/>
        </p:nvSpPr>
        <p:spPr>
          <a:xfrm>
            <a:off x="3169534" y="6578172"/>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6" name="Google Shape;656;p9"/>
          <p:cNvSpPr/>
          <p:nvPr/>
        </p:nvSpPr>
        <p:spPr>
          <a:xfrm>
            <a:off x="10722809" y="6018231"/>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7" name="Google Shape;657;p9"/>
          <p:cNvSpPr/>
          <p:nvPr/>
        </p:nvSpPr>
        <p:spPr>
          <a:xfrm>
            <a:off x="11356984" y="6661046"/>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8" name="Google Shape;658;p9"/>
          <p:cNvSpPr/>
          <p:nvPr/>
        </p:nvSpPr>
        <p:spPr>
          <a:xfrm>
            <a:off x="11633772" y="5718961"/>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59" name="Google Shape;659;p9"/>
          <p:cNvSpPr/>
          <p:nvPr/>
        </p:nvSpPr>
        <p:spPr>
          <a:xfrm>
            <a:off x="9535651" y="6661045"/>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0" name="Google Shape;660;p9"/>
          <p:cNvSpPr/>
          <p:nvPr/>
        </p:nvSpPr>
        <p:spPr>
          <a:xfrm>
            <a:off x="10735057" y="600016"/>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1" name="Google Shape;661;p9"/>
          <p:cNvSpPr/>
          <p:nvPr/>
        </p:nvSpPr>
        <p:spPr>
          <a:xfrm>
            <a:off x="9485605" y="469457"/>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2" name="Google Shape;662;p9"/>
          <p:cNvSpPr/>
          <p:nvPr/>
        </p:nvSpPr>
        <p:spPr>
          <a:xfrm>
            <a:off x="9348801" y="124752"/>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3" name="Google Shape;663;p9"/>
          <p:cNvSpPr/>
          <p:nvPr/>
        </p:nvSpPr>
        <p:spPr>
          <a:xfrm>
            <a:off x="11641850" y="911064"/>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4" name="Google Shape;664;p9"/>
          <p:cNvSpPr/>
          <p:nvPr/>
        </p:nvSpPr>
        <p:spPr>
          <a:xfrm>
            <a:off x="11896241" y="2351880"/>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5" name="Google Shape;665;p9"/>
          <p:cNvSpPr/>
          <p:nvPr/>
        </p:nvSpPr>
        <p:spPr>
          <a:xfrm>
            <a:off x="11957347" y="1589531"/>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6" name="Google Shape;666;p9"/>
          <p:cNvSpPr/>
          <p:nvPr/>
        </p:nvSpPr>
        <p:spPr>
          <a:xfrm>
            <a:off x="11211469" y="1283344"/>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7" name="Google Shape;667;p9"/>
          <p:cNvSpPr/>
          <p:nvPr/>
        </p:nvSpPr>
        <p:spPr>
          <a:xfrm>
            <a:off x="10799353" y="857379"/>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8" name="Google Shape;668;p9"/>
          <p:cNvSpPr/>
          <p:nvPr/>
        </p:nvSpPr>
        <p:spPr>
          <a:xfrm>
            <a:off x="10230412" y="672324"/>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69" name="Google Shape;669;p9"/>
          <p:cNvSpPr/>
          <p:nvPr/>
        </p:nvSpPr>
        <p:spPr>
          <a:xfrm>
            <a:off x="8769096" y="155465"/>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0" name="Google Shape;670;p9"/>
          <p:cNvSpPr/>
          <p:nvPr/>
        </p:nvSpPr>
        <p:spPr>
          <a:xfrm>
            <a:off x="10869469" y="369319"/>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1" name="Google Shape;671;p9"/>
          <p:cNvSpPr/>
          <p:nvPr/>
        </p:nvSpPr>
        <p:spPr>
          <a:xfrm>
            <a:off x="10161598" y="6644173"/>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2" name="Google Shape;672;p9"/>
          <p:cNvSpPr/>
          <p:nvPr/>
        </p:nvSpPr>
        <p:spPr>
          <a:xfrm>
            <a:off x="11155417" y="5526056"/>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3" name="Google Shape;673;p9"/>
          <p:cNvSpPr/>
          <p:nvPr/>
        </p:nvSpPr>
        <p:spPr>
          <a:xfrm>
            <a:off x="12003066" y="6139554"/>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4" name="Google Shape;674;p9"/>
          <p:cNvSpPr/>
          <p:nvPr/>
        </p:nvSpPr>
        <p:spPr>
          <a:xfrm>
            <a:off x="2914320" y="6667032"/>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5" name="Google Shape;675;p9"/>
          <p:cNvSpPr/>
          <p:nvPr/>
        </p:nvSpPr>
        <p:spPr>
          <a:xfrm>
            <a:off x="1121607" y="5194774"/>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6" name="Google Shape;676;p9"/>
          <p:cNvSpPr/>
          <p:nvPr/>
        </p:nvSpPr>
        <p:spPr>
          <a:xfrm>
            <a:off x="573202" y="4180809"/>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7" name="Google Shape;677;p9"/>
          <p:cNvSpPr/>
          <p:nvPr/>
        </p:nvSpPr>
        <p:spPr>
          <a:xfrm>
            <a:off x="94183" y="3055378"/>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8" name="Google Shape;678;p9"/>
          <p:cNvSpPr/>
          <p:nvPr/>
        </p:nvSpPr>
        <p:spPr>
          <a:xfrm>
            <a:off x="3817358" y="6671778"/>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79" name="Google Shape;679;p9"/>
          <p:cNvSpPr/>
          <p:nvPr/>
        </p:nvSpPr>
        <p:spPr>
          <a:xfrm>
            <a:off x="2453754" y="5752553"/>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0" name="Google Shape;680;p9"/>
          <p:cNvSpPr/>
          <p:nvPr/>
        </p:nvSpPr>
        <p:spPr>
          <a:xfrm>
            <a:off x="562243" y="683492"/>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1" name="Google Shape;681;p9"/>
          <p:cNvSpPr/>
          <p:nvPr/>
        </p:nvSpPr>
        <p:spPr>
          <a:xfrm>
            <a:off x="268986" y="1283343"/>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2" name="Google Shape;682;p9"/>
          <p:cNvSpPr/>
          <p:nvPr/>
        </p:nvSpPr>
        <p:spPr>
          <a:xfrm>
            <a:off x="2335517" y="92150"/>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3" name="Google Shape;683;p9"/>
          <p:cNvSpPr txBox="1"/>
          <p:nvPr>
            <p:ph idx="12" type="sldNum"/>
          </p:nvPr>
        </p:nvSpPr>
        <p:spPr>
          <a:xfrm>
            <a:off x="11530798" y="114100"/>
            <a:ext cx="6366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sz="2000">
                <a:solidFill>
                  <a:srgbClr val="000205"/>
                </a:solidFill>
              </a:defRPr>
            </a:lvl1pPr>
            <a:lvl2pPr indent="0" lvl="1" marL="0" rtl="0" algn="ctr">
              <a:spcBef>
                <a:spcPts val="0"/>
              </a:spcBef>
              <a:buNone/>
              <a:defRPr sz="2000">
                <a:solidFill>
                  <a:srgbClr val="000205"/>
                </a:solidFill>
              </a:defRPr>
            </a:lvl2pPr>
            <a:lvl3pPr indent="0" lvl="2" marL="0" rtl="0" algn="ctr">
              <a:spcBef>
                <a:spcPts val="0"/>
              </a:spcBef>
              <a:buNone/>
              <a:defRPr sz="2000">
                <a:solidFill>
                  <a:srgbClr val="000205"/>
                </a:solidFill>
              </a:defRPr>
            </a:lvl3pPr>
            <a:lvl4pPr indent="0" lvl="3" marL="0" rtl="0" algn="ctr">
              <a:spcBef>
                <a:spcPts val="0"/>
              </a:spcBef>
              <a:buNone/>
              <a:defRPr sz="2000">
                <a:solidFill>
                  <a:srgbClr val="000205"/>
                </a:solidFill>
              </a:defRPr>
            </a:lvl4pPr>
            <a:lvl5pPr indent="0" lvl="4" marL="0" rtl="0" algn="ctr">
              <a:spcBef>
                <a:spcPts val="0"/>
              </a:spcBef>
              <a:buNone/>
              <a:defRPr sz="2000">
                <a:solidFill>
                  <a:srgbClr val="000205"/>
                </a:solidFill>
              </a:defRPr>
            </a:lvl5pPr>
            <a:lvl6pPr indent="0" lvl="5" marL="0" rtl="0" algn="ctr">
              <a:spcBef>
                <a:spcPts val="0"/>
              </a:spcBef>
              <a:buNone/>
              <a:defRPr sz="2000">
                <a:solidFill>
                  <a:srgbClr val="000205"/>
                </a:solidFill>
              </a:defRPr>
            </a:lvl6pPr>
            <a:lvl7pPr indent="0" lvl="6" marL="0" rtl="0" algn="ctr">
              <a:spcBef>
                <a:spcPts val="0"/>
              </a:spcBef>
              <a:buNone/>
              <a:defRPr sz="2000">
                <a:solidFill>
                  <a:srgbClr val="000205"/>
                </a:solidFill>
              </a:defRPr>
            </a:lvl7pPr>
            <a:lvl8pPr indent="0" lvl="7" marL="0" rtl="0" algn="ctr">
              <a:spcBef>
                <a:spcPts val="0"/>
              </a:spcBef>
              <a:buNone/>
              <a:defRPr sz="2000">
                <a:solidFill>
                  <a:srgbClr val="000205"/>
                </a:solidFill>
              </a:defRPr>
            </a:lvl8pPr>
            <a:lvl9pPr indent="0" lvl="8" marL="0" rtl="0" algn="ctr">
              <a:spcBef>
                <a:spcPts val="0"/>
              </a:spcBef>
              <a:buNone/>
              <a:defRPr sz="2000">
                <a:solidFill>
                  <a:srgbClr val="000205"/>
                </a:solidFill>
              </a:defRPr>
            </a:lvl9pPr>
          </a:lstStyle>
          <a:p>
            <a:pPr indent="0" lvl="0" marL="0" rtl="0" algn="ctr">
              <a:spcBef>
                <a:spcPts val="0"/>
              </a:spcBef>
              <a:spcAft>
                <a:spcPts val="0"/>
              </a:spcAft>
              <a:buNone/>
            </a:pPr>
            <a:fld id="{00000000-1234-1234-1234-123412341234}" type="slidenum">
              <a:rPr lang="en-US"/>
              <a:t>‹#›</a:t>
            </a:fld>
            <a:endParaRPr/>
          </a:p>
        </p:txBody>
      </p:sp>
      <p:sp>
        <p:nvSpPr>
          <p:cNvPr id="684" name="Google Shape;684;p9"/>
          <p:cNvSpPr/>
          <p:nvPr/>
        </p:nvSpPr>
        <p:spPr>
          <a:xfrm>
            <a:off x="11956633" y="4768883"/>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5" name="Google Shape;685;p9"/>
          <p:cNvSpPr/>
          <p:nvPr/>
        </p:nvSpPr>
        <p:spPr>
          <a:xfrm>
            <a:off x="11826238" y="4378631"/>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grpSp>
        <p:nvGrpSpPr>
          <p:cNvPr id="686" name="Google Shape;686;p9"/>
          <p:cNvGrpSpPr/>
          <p:nvPr/>
        </p:nvGrpSpPr>
        <p:grpSpPr>
          <a:xfrm>
            <a:off x="2791177" y="6442938"/>
            <a:ext cx="8870011" cy="292500"/>
            <a:chOff x="4463364" y="4712013"/>
            <a:chExt cx="8870011" cy="292500"/>
          </a:xfrm>
        </p:grpSpPr>
        <p:sp>
          <p:nvSpPr>
            <p:cNvPr id="687" name="Google Shape;687;p9"/>
            <p:cNvSpPr/>
            <p:nvPr/>
          </p:nvSpPr>
          <p:spPr>
            <a:xfrm rot="5400000">
              <a:off x="5204082" y="3971295"/>
              <a:ext cx="292500" cy="1773936"/>
            </a:xfrm>
            <a:prstGeom prst="flowChartOffpageConnector">
              <a:avLst/>
            </a:prstGeom>
            <a:solidFill>
              <a:schemeClr val="l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9"/>
            <p:cNvSpPr/>
            <p:nvPr/>
          </p:nvSpPr>
          <p:spPr>
            <a:xfrm rot="5400000">
              <a:off x="6623307" y="3971295"/>
              <a:ext cx="292500" cy="1773936"/>
            </a:xfrm>
            <a:prstGeom prst="flowChartOffpageConnector">
              <a:avLst/>
            </a:prstGeom>
            <a:solidFill>
              <a:schemeClr val="l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9"/>
            <p:cNvSpPr/>
            <p:nvPr/>
          </p:nvSpPr>
          <p:spPr>
            <a:xfrm rot="5400000">
              <a:off x="8037757" y="3971295"/>
              <a:ext cx="292500" cy="1773936"/>
            </a:xfrm>
            <a:prstGeom prst="flowChartOffpageConnector">
              <a:avLst/>
            </a:prstGeom>
            <a:solidFill>
              <a:schemeClr val="accen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9"/>
            <p:cNvSpPr/>
            <p:nvPr/>
          </p:nvSpPr>
          <p:spPr>
            <a:xfrm rot="5400000">
              <a:off x="9461732" y="3971295"/>
              <a:ext cx="292500" cy="1773936"/>
            </a:xfrm>
            <a:prstGeom prst="flowChartOffpageConnector">
              <a:avLst/>
            </a:prstGeom>
            <a:solidFill>
              <a:schemeClr val="accen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1" name="Google Shape;691;p9"/>
            <p:cNvSpPr/>
            <p:nvPr/>
          </p:nvSpPr>
          <p:spPr>
            <a:xfrm rot="5400000">
              <a:off x="10871432" y="3971295"/>
              <a:ext cx="292500" cy="1773936"/>
            </a:xfrm>
            <a:prstGeom prst="flowChartOffpageConnector">
              <a:avLst/>
            </a:prstGeom>
            <a:solidFill>
              <a:schemeClr val="accen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2" name="Google Shape;692;p9"/>
            <p:cNvSpPr/>
            <p:nvPr/>
          </p:nvSpPr>
          <p:spPr>
            <a:xfrm rot="5400000">
              <a:off x="12300157" y="3971295"/>
              <a:ext cx="292500" cy="1773936"/>
            </a:xfrm>
            <a:prstGeom prst="flowChartOffpageConnector">
              <a:avLst/>
            </a:prstGeom>
            <a:solidFill>
              <a:schemeClr val="accen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3" name="Google Shape;693;p9"/>
          <p:cNvSpPr txBox="1"/>
          <p:nvPr/>
        </p:nvSpPr>
        <p:spPr>
          <a:xfrm>
            <a:off x="9977175" y="6411975"/>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3"/>
                </a:solidFill>
                <a:latin typeface="Calibri"/>
                <a:ea typeface="Calibri"/>
                <a:cs typeface="Calibri"/>
                <a:sym typeface="Calibri"/>
              </a:rPr>
              <a:t>Project Planning</a:t>
            </a:r>
            <a:endParaRPr b="1" sz="1000">
              <a:solidFill>
                <a:schemeClr val="accent3"/>
              </a:solidFill>
              <a:latin typeface="Calibri"/>
              <a:ea typeface="Calibri"/>
              <a:cs typeface="Calibri"/>
              <a:sym typeface="Calibri"/>
            </a:endParaRPr>
          </a:p>
        </p:txBody>
      </p:sp>
      <p:sp>
        <p:nvSpPr>
          <p:cNvPr id="694" name="Google Shape;694;p9"/>
          <p:cNvSpPr txBox="1"/>
          <p:nvPr/>
        </p:nvSpPr>
        <p:spPr>
          <a:xfrm>
            <a:off x="2739475" y="6411963"/>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5"/>
                </a:solidFill>
                <a:latin typeface="Calibri"/>
                <a:ea typeface="Calibri"/>
                <a:cs typeface="Calibri"/>
                <a:sym typeface="Calibri"/>
              </a:rPr>
              <a:t>Purpose &amp; Objectives</a:t>
            </a:r>
            <a:endParaRPr b="1" sz="1000">
              <a:solidFill>
                <a:schemeClr val="accent5"/>
              </a:solidFill>
              <a:latin typeface="Calibri"/>
              <a:ea typeface="Calibri"/>
              <a:cs typeface="Calibri"/>
              <a:sym typeface="Calibri"/>
            </a:endParaRPr>
          </a:p>
        </p:txBody>
      </p:sp>
      <p:sp>
        <p:nvSpPr>
          <p:cNvPr id="695" name="Google Shape;695;p9"/>
          <p:cNvSpPr txBox="1"/>
          <p:nvPr/>
        </p:nvSpPr>
        <p:spPr>
          <a:xfrm>
            <a:off x="4163475" y="6411963"/>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5"/>
                </a:solidFill>
                <a:latin typeface="Calibri"/>
                <a:ea typeface="Calibri"/>
                <a:cs typeface="Calibri"/>
                <a:sym typeface="Calibri"/>
              </a:rPr>
              <a:t>Design Solution</a:t>
            </a:r>
            <a:endParaRPr b="1" sz="1000">
              <a:solidFill>
                <a:schemeClr val="accent5"/>
              </a:solidFill>
              <a:latin typeface="Calibri"/>
              <a:ea typeface="Calibri"/>
              <a:cs typeface="Calibri"/>
              <a:sym typeface="Calibri"/>
            </a:endParaRPr>
          </a:p>
        </p:txBody>
      </p:sp>
      <p:sp>
        <p:nvSpPr>
          <p:cNvPr id="696" name="Google Shape;696;p9"/>
          <p:cNvSpPr txBox="1"/>
          <p:nvPr/>
        </p:nvSpPr>
        <p:spPr>
          <a:xfrm>
            <a:off x="5569850" y="6411950"/>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3"/>
                </a:solidFill>
                <a:latin typeface="Calibri"/>
                <a:ea typeface="Calibri"/>
                <a:cs typeface="Calibri"/>
                <a:sym typeface="Calibri"/>
              </a:rPr>
              <a:t>CPEs &amp; Risks</a:t>
            </a:r>
            <a:endParaRPr b="1" sz="1000">
              <a:solidFill>
                <a:schemeClr val="accent3"/>
              </a:solidFill>
              <a:latin typeface="Calibri"/>
              <a:ea typeface="Calibri"/>
              <a:cs typeface="Calibri"/>
              <a:sym typeface="Calibri"/>
            </a:endParaRPr>
          </a:p>
        </p:txBody>
      </p:sp>
      <p:sp>
        <p:nvSpPr>
          <p:cNvPr id="697" name="Google Shape;697;p9"/>
          <p:cNvSpPr txBox="1"/>
          <p:nvPr/>
        </p:nvSpPr>
        <p:spPr>
          <a:xfrm>
            <a:off x="6992438" y="6411950"/>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3"/>
                </a:solidFill>
                <a:latin typeface="Calibri"/>
                <a:ea typeface="Calibri"/>
                <a:cs typeface="Calibri"/>
                <a:sym typeface="Calibri"/>
              </a:rPr>
              <a:t>Design Requirements</a:t>
            </a:r>
            <a:endParaRPr b="1" sz="1000">
              <a:solidFill>
                <a:schemeClr val="accent3"/>
              </a:solidFill>
              <a:latin typeface="Calibri"/>
              <a:ea typeface="Calibri"/>
              <a:cs typeface="Calibri"/>
              <a:sym typeface="Calibri"/>
            </a:endParaRPr>
          </a:p>
        </p:txBody>
      </p:sp>
      <p:sp>
        <p:nvSpPr>
          <p:cNvPr id="698" name="Google Shape;698;p9"/>
          <p:cNvSpPr txBox="1"/>
          <p:nvPr/>
        </p:nvSpPr>
        <p:spPr>
          <a:xfrm>
            <a:off x="8405875" y="6411975"/>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3"/>
                </a:solidFill>
                <a:latin typeface="Calibri"/>
                <a:ea typeface="Calibri"/>
                <a:cs typeface="Calibri"/>
                <a:sym typeface="Calibri"/>
              </a:rPr>
              <a:t>Verification/Validation</a:t>
            </a:r>
            <a:endParaRPr b="1" sz="1000">
              <a:solidFill>
                <a:schemeClr val="accent3"/>
              </a:solidFill>
              <a:latin typeface="Calibri"/>
              <a:ea typeface="Calibri"/>
              <a:cs typeface="Calibri"/>
              <a:sym typeface="Calibri"/>
            </a:endParaRPr>
          </a:p>
        </p:txBody>
      </p:sp>
      <p:pic>
        <p:nvPicPr>
          <p:cNvPr descr="Icon&#10;&#10;Description automatically generated" id="699" name="Google Shape;699;p9"/>
          <p:cNvPicPr preferRelativeResize="0"/>
          <p:nvPr/>
        </p:nvPicPr>
        <p:blipFill rotWithShape="1">
          <a:blip r:embed="rId3">
            <a:alphaModFix/>
          </a:blip>
          <a:srcRect b="0" l="0" r="0" t="0"/>
          <a:stretch/>
        </p:blipFill>
        <p:spPr>
          <a:xfrm rot="-2700000">
            <a:off x="11562038" y="5959222"/>
            <a:ext cx="1259940" cy="1259940"/>
          </a:xfrm>
          <a:prstGeom prst="rect">
            <a:avLst/>
          </a:prstGeom>
          <a:noFill/>
          <a:ln>
            <a:noFill/>
          </a:ln>
        </p:spPr>
      </p:pic>
      <p:pic>
        <p:nvPicPr>
          <p:cNvPr id="700" name="Google Shape;700;p9">
            <a:hlinkClick action="ppaction://hlinksldjump" r:id="rId5"/>
          </p:cNvPr>
          <p:cNvPicPr preferRelativeResize="0"/>
          <p:nvPr/>
        </p:nvPicPr>
        <p:blipFill>
          <a:blip r:embed="rId6">
            <a:alphaModFix/>
          </a:blip>
          <a:stretch>
            <a:fillRect/>
          </a:stretch>
        </p:blipFill>
        <p:spPr>
          <a:xfrm>
            <a:off x="187150" y="5718825"/>
            <a:ext cx="941690" cy="9633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623"/>
                                        </p:tgtEl>
                                        <p:attrNameLst>
                                          <p:attrName>style.visibility</p:attrName>
                                        </p:attrNameLst>
                                      </p:cBhvr>
                                      <p:to>
                                        <p:strVal val="visible"/>
                                      </p:to>
                                    </p:set>
                                    <p:animEffect filter="fade" transition="in">
                                      <p:cBhvr>
                                        <p:cTn dur="1000"/>
                                        <p:tgtEl>
                                          <p:spTgt spid="6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PEs and Risks One Column">
  <p:cSld name="Title and Content_1_1">
    <p:spTree>
      <p:nvGrpSpPr>
        <p:cNvPr id="701" name="Shape 701"/>
        <p:cNvGrpSpPr/>
        <p:nvPr/>
      </p:nvGrpSpPr>
      <p:grpSpPr>
        <a:xfrm>
          <a:off x="0" y="0"/>
          <a:ext cx="0" cy="0"/>
          <a:chOff x="0" y="0"/>
          <a:chExt cx="0" cy="0"/>
        </a:xfrm>
      </p:grpSpPr>
      <p:sp>
        <p:nvSpPr>
          <p:cNvPr id="702" name="Google Shape;702;p10"/>
          <p:cNvSpPr/>
          <p:nvPr/>
        </p:nvSpPr>
        <p:spPr>
          <a:xfrm>
            <a:off x="8027978" y="-882496"/>
            <a:ext cx="5350933" cy="3219551"/>
          </a:xfrm>
          <a:custGeom>
            <a:rect b="b" l="l" r="r" t="t"/>
            <a:pathLst>
              <a:path extrusionOk="0" h="3219551" w="5350933">
                <a:moveTo>
                  <a:pt x="382595" y="539595"/>
                </a:moveTo>
                <a:cubicBezTo>
                  <a:pt x="-379405" y="666595"/>
                  <a:pt x="192096" y="712632"/>
                  <a:pt x="430221" y="806295"/>
                </a:cubicBezTo>
                <a:cubicBezTo>
                  <a:pt x="582621" y="957108"/>
                  <a:pt x="1381133" y="1107920"/>
                  <a:pt x="1801820" y="1206345"/>
                </a:cubicBezTo>
                <a:cubicBezTo>
                  <a:pt x="2222507" y="1304770"/>
                  <a:pt x="2667008" y="1269845"/>
                  <a:pt x="2954345" y="1396845"/>
                </a:cubicBezTo>
                <a:cubicBezTo>
                  <a:pt x="3241683" y="1523845"/>
                  <a:pt x="3435358" y="1692120"/>
                  <a:pt x="3525845" y="1968345"/>
                </a:cubicBezTo>
                <a:cubicBezTo>
                  <a:pt x="3616332" y="2244570"/>
                  <a:pt x="3338520" y="2868458"/>
                  <a:pt x="3497270" y="3054195"/>
                </a:cubicBezTo>
                <a:cubicBezTo>
                  <a:pt x="3656020" y="3239932"/>
                  <a:pt x="4238633" y="3295495"/>
                  <a:pt x="4478345" y="3082770"/>
                </a:cubicBezTo>
                <a:cubicBezTo>
                  <a:pt x="4718058" y="2870045"/>
                  <a:pt x="4806957" y="2293783"/>
                  <a:pt x="4935545" y="1777845"/>
                </a:cubicBezTo>
                <a:cubicBezTo>
                  <a:pt x="5064133" y="1261907"/>
                  <a:pt x="5761045" y="250670"/>
                  <a:pt x="5002220" y="44295"/>
                </a:cubicBezTo>
                <a:cubicBezTo>
                  <a:pt x="4243395" y="-162080"/>
                  <a:pt x="1144595" y="412595"/>
                  <a:pt x="382595" y="539595"/>
                </a:cubicBezTo>
                <a:close/>
              </a:path>
            </a:pathLst>
          </a:custGeom>
          <a:solidFill>
            <a:srgbClr val="071B3B">
              <a:alpha val="2471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3" name="Google Shape;703;p10"/>
          <p:cNvSpPr/>
          <p:nvPr/>
        </p:nvSpPr>
        <p:spPr>
          <a:xfrm>
            <a:off x="9601652" y="-684040"/>
            <a:ext cx="3590514" cy="2955600"/>
          </a:xfrm>
          <a:custGeom>
            <a:rect b="b" l="l" r="r" t="t"/>
            <a:pathLst>
              <a:path extrusionOk="0" h="2955600" w="3590514">
                <a:moveTo>
                  <a:pt x="1123499" y="36340"/>
                </a:moveTo>
                <a:cubicBezTo>
                  <a:pt x="637724" y="87140"/>
                  <a:pt x="88449" y="463378"/>
                  <a:pt x="9074" y="655465"/>
                </a:cubicBezTo>
                <a:cubicBezTo>
                  <a:pt x="-70301" y="847552"/>
                  <a:pt x="390074" y="1038053"/>
                  <a:pt x="647249" y="1188865"/>
                </a:cubicBezTo>
                <a:cubicBezTo>
                  <a:pt x="904424" y="1339677"/>
                  <a:pt x="1321937" y="1320628"/>
                  <a:pt x="1552124" y="1560340"/>
                </a:cubicBezTo>
                <a:cubicBezTo>
                  <a:pt x="1782311" y="1800052"/>
                  <a:pt x="1736274" y="2422353"/>
                  <a:pt x="2028374" y="2627140"/>
                </a:cubicBezTo>
                <a:cubicBezTo>
                  <a:pt x="2320474" y="2831927"/>
                  <a:pt x="3071362" y="3155777"/>
                  <a:pt x="3304724" y="2789065"/>
                </a:cubicBezTo>
                <a:cubicBezTo>
                  <a:pt x="3538086" y="2422353"/>
                  <a:pt x="3746049" y="934865"/>
                  <a:pt x="3428549" y="426865"/>
                </a:cubicBezTo>
                <a:cubicBezTo>
                  <a:pt x="3107874" y="-90660"/>
                  <a:pt x="1609274" y="-14460"/>
                  <a:pt x="1123499" y="36340"/>
                </a:cubicBezTo>
                <a:close/>
              </a:path>
            </a:pathLst>
          </a:custGeom>
          <a:solidFill>
            <a:srgbClr val="250167">
              <a:alpha val="305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4" name="Google Shape;704;p10"/>
          <p:cNvSpPr/>
          <p:nvPr/>
        </p:nvSpPr>
        <p:spPr>
          <a:xfrm>
            <a:off x="9896868" y="-180446"/>
            <a:ext cx="3380662" cy="2563740"/>
          </a:xfrm>
          <a:custGeom>
            <a:rect b="b" l="l" r="r" t="t"/>
            <a:pathLst>
              <a:path extrusionOk="0" h="2563740" w="3380662">
                <a:moveTo>
                  <a:pt x="504432" y="66147"/>
                </a:moveTo>
                <a:cubicBezTo>
                  <a:pt x="-11505" y="61385"/>
                  <a:pt x="-19443" y="113772"/>
                  <a:pt x="9132" y="199497"/>
                </a:cubicBezTo>
                <a:cubicBezTo>
                  <a:pt x="37707" y="285222"/>
                  <a:pt x="509195" y="386822"/>
                  <a:pt x="675882" y="580497"/>
                </a:cubicBezTo>
                <a:cubicBezTo>
                  <a:pt x="842570" y="774172"/>
                  <a:pt x="820345" y="1196447"/>
                  <a:pt x="1009257" y="1361547"/>
                </a:cubicBezTo>
                <a:cubicBezTo>
                  <a:pt x="1198169" y="1526647"/>
                  <a:pt x="1590282" y="1409172"/>
                  <a:pt x="1809357" y="1571097"/>
                </a:cubicBezTo>
                <a:cubicBezTo>
                  <a:pt x="2028432" y="1733022"/>
                  <a:pt x="1977632" y="2147361"/>
                  <a:pt x="2323707" y="2333098"/>
                </a:cubicBezTo>
                <a:cubicBezTo>
                  <a:pt x="2669782" y="2518835"/>
                  <a:pt x="3092057" y="2693460"/>
                  <a:pt x="3219057" y="2428347"/>
                </a:cubicBezTo>
                <a:cubicBezTo>
                  <a:pt x="3346057" y="2163234"/>
                  <a:pt x="3557195" y="621772"/>
                  <a:pt x="3104757" y="228072"/>
                </a:cubicBezTo>
                <a:cubicBezTo>
                  <a:pt x="2652319" y="-165628"/>
                  <a:pt x="1020369" y="70909"/>
                  <a:pt x="504432" y="66147"/>
                </a:cubicBezTo>
                <a:close/>
              </a:path>
            </a:pathLst>
          </a:custGeom>
          <a:solidFill>
            <a:srgbClr val="3C1373">
              <a:alpha val="3059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5" name="Google Shape;705;p10"/>
          <p:cNvSpPr/>
          <p:nvPr/>
        </p:nvSpPr>
        <p:spPr>
          <a:xfrm>
            <a:off x="-1938407" y="3426134"/>
            <a:ext cx="4847977" cy="4717657"/>
          </a:xfrm>
          <a:custGeom>
            <a:rect b="b" l="l" r="r" t="t"/>
            <a:pathLst>
              <a:path extrusionOk="0" h="4717657" w="4847977">
                <a:moveTo>
                  <a:pt x="290582" y="755341"/>
                </a:moveTo>
                <a:cubicBezTo>
                  <a:pt x="536644" y="63191"/>
                  <a:pt x="1533595" y="-73334"/>
                  <a:pt x="1909832" y="31441"/>
                </a:cubicBezTo>
                <a:cubicBezTo>
                  <a:pt x="2286069" y="136216"/>
                  <a:pt x="2279720" y="1074429"/>
                  <a:pt x="2548007" y="1383991"/>
                </a:cubicBezTo>
                <a:cubicBezTo>
                  <a:pt x="2816294" y="1693553"/>
                  <a:pt x="3211582" y="1645929"/>
                  <a:pt x="3519557" y="1888816"/>
                </a:cubicBezTo>
                <a:cubicBezTo>
                  <a:pt x="3827532" y="2131703"/>
                  <a:pt x="4222820" y="2393641"/>
                  <a:pt x="4395857" y="2841316"/>
                </a:cubicBezTo>
                <a:cubicBezTo>
                  <a:pt x="4568895" y="3288991"/>
                  <a:pt x="5218182" y="4351029"/>
                  <a:pt x="4557782" y="4574866"/>
                </a:cubicBezTo>
                <a:cubicBezTo>
                  <a:pt x="3897382" y="4798704"/>
                  <a:pt x="1144657" y="4820929"/>
                  <a:pt x="433457" y="4184341"/>
                </a:cubicBezTo>
                <a:cubicBezTo>
                  <a:pt x="-277743" y="3547754"/>
                  <a:pt x="44520" y="1447491"/>
                  <a:pt x="290582" y="755341"/>
                </a:cubicBezTo>
                <a:close/>
              </a:path>
            </a:pathLst>
          </a:custGeom>
          <a:solidFill>
            <a:srgbClr val="071B3B">
              <a:alpha val="2471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6" name="Google Shape;706;p10"/>
          <p:cNvSpPr/>
          <p:nvPr/>
        </p:nvSpPr>
        <p:spPr>
          <a:xfrm rot="1971343">
            <a:off x="-1782808" y="4214064"/>
            <a:ext cx="5295829" cy="2853366"/>
          </a:xfrm>
          <a:custGeom>
            <a:rect b="b" l="l" r="r" t="t"/>
            <a:pathLst>
              <a:path extrusionOk="0" h="2853500" w="5296077">
                <a:moveTo>
                  <a:pt x="807796" y="2271947"/>
                </a:moveTo>
                <a:cubicBezTo>
                  <a:pt x="213851" y="1996099"/>
                  <a:pt x="-39397" y="1566164"/>
                  <a:pt x="4936" y="1187590"/>
                </a:cubicBezTo>
                <a:cubicBezTo>
                  <a:pt x="49269" y="809016"/>
                  <a:pt x="804281" y="25862"/>
                  <a:pt x="1073795" y="502"/>
                </a:cubicBezTo>
                <a:cubicBezTo>
                  <a:pt x="1343309" y="-24858"/>
                  <a:pt x="1288012" y="918282"/>
                  <a:pt x="1622020" y="1035431"/>
                </a:cubicBezTo>
                <a:cubicBezTo>
                  <a:pt x="1956028" y="1152580"/>
                  <a:pt x="2705675" y="674370"/>
                  <a:pt x="3077842" y="703397"/>
                </a:cubicBezTo>
                <a:cubicBezTo>
                  <a:pt x="3450009" y="732424"/>
                  <a:pt x="3572320" y="1124325"/>
                  <a:pt x="3855021" y="1209591"/>
                </a:cubicBezTo>
                <a:cubicBezTo>
                  <a:pt x="4137722" y="1294857"/>
                  <a:pt x="4473803" y="1129510"/>
                  <a:pt x="4774051" y="1214995"/>
                </a:cubicBezTo>
                <a:cubicBezTo>
                  <a:pt x="5074299" y="1300480"/>
                  <a:pt x="5439305" y="1892066"/>
                  <a:pt x="5238397" y="2163347"/>
                </a:cubicBezTo>
                <a:cubicBezTo>
                  <a:pt x="5037489" y="2434628"/>
                  <a:pt x="4562380" y="2763306"/>
                  <a:pt x="3568605" y="2842681"/>
                </a:cubicBezTo>
                <a:cubicBezTo>
                  <a:pt x="2574830" y="2922056"/>
                  <a:pt x="1401741" y="2547795"/>
                  <a:pt x="807796" y="2271947"/>
                </a:cubicBezTo>
                <a:close/>
              </a:path>
            </a:pathLst>
          </a:custGeom>
          <a:solidFill>
            <a:srgbClr val="250167">
              <a:alpha val="29800"/>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7" name="Google Shape;707;p10"/>
          <p:cNvSpPr/>
          <p:nvPr/>
        </p:nvSpPr>
        <p:spPr>
          <a:xfrm flipH="1" rot="6012915">
            <a:off x="-1539436" y="3583477"/>
            <a:ext cx="4080925" cy="4671499"/>
          </a:xfrm>
          <a:custGeom>
            <a:rect b="b" l="l" r="r" t="t"/>
            <a:pathLst>
              <a:path extrusionOk="0" h="4667460" w="4077397">
                <a:moveTo>
                  <a:pt x="503713" y="361794"/>
                </a:moveTo>
                <a:cubicBezTo>
                  <a:pt x="767238" y="-236693"/>
                  <a:pt x="1314926" y="52232"/>
                  <a:pt x="1608613" y="209394"/>
                </a:cubicBezTo>
                <a:cubicBezTo>
                  <a:pt x="1902300" y="366556"/>
                  <a:pt x="1988474" y="1039934"/>
                  <a:pt x="2265838" y="1304769"/>
                </a:cubicBezTo>
                <a:cubicBezTo>
                  <a:pt x="2543202" y="1569604"/>
                  <a:pt x="3094729" y="1562722"/>
                  <a:pt x="3272795" y="1798407"/>
                </a:cubicBezTo>
                <a:cubicBezTo>
                  <a:pt x="3450861" y="2034092"/>
                  <a:pt x="3214669" y="2522623"/>
                  <a:pt x="3334234" y="2718879"/>
                </a:cubicBezTo>
                <a:cubicBezTo>
                  <a:pt x="3453799" y="2915135"/>
                  <a:pt x="4169270" y="2984938"/>
                  <a:pt x="4067525" y="3512571"/>
                </a:cubicBezTo>
                <a:cubicBezTo>
                  <a:pt x="3965780" y="4040204"/>
                  <a:pt x="1976414" y="4502619"/>
                  <a:pt x="1265404" y="4634114"/>
                </a:cubicBezTo>
                <a:cubicBezTo>
                  <a:pt x="554394" y="4765609"/>
                  <a:pt x="154411" y="4512372"/>
                  <a:pt x="27463" y="3800319"/>
                </a:cubicBezTo>
                <a:cubicBezTo>
                  <a:pt x="-99485" y="3088266"/>
                  <a:pt x="240188" y="960281"/>
                  <a:pt x="503713" y="361794"/>
                </a:cubicBezTo>
                <a:close/>
              </a:path>
            </a:pathLst>
          </a:custGeom>
          <a:solidFill>
            <a:srgbClr val="3C1373">
              <a:alpha val="30199"/>
            </a:srgb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708" name="Google Shape;708;p10"/>
          <p:cNvPicPr preferRelativeResize="0"/>
          <p:nvPr/>
        </p:nvPicPr>
        <p:blipFill rotWithShape="1">
          <a:blip r:embed="rId2">
            <a:alphaModFix/>
          </a:blip>
          <a:srcRect b="0" l="0" r="0" t="0"/>
          <a:stretch/>
        </p:blipFill>
        <p:spPr>
          <a:xfrm>
            <a:off x="-1750924" y="5172455"/>
            <a:ext cx="3501847" cy="3501847"/>
          </a:xfrm>
          <a:prstGeom prst="rect">
            <a:avLst/>
          </a:prstGeom>
          <a:noFill/>
          <a:ln>
            <a:noFill/>
          </a:ln>
        </p:spPr>
      </p:pic>
      <p:pic>
        <p:nvPicPr>
          <p:cNvPr descr="Icon&#10;&#10;Description automatically generated" id="709" name="Google Shape;709;p10"/>
          <p:cNvPicPr preferRelativeResize="0"/>
          <p:nvPr/>
        </p:nvPicPr>
        <p:blipFill rotWithShape="1">
          <a:blip r:embed="rId3">
            <a:alphaModFix/>
          </a:blip>
          <a:srcRect b="0" l="0" r="0" t="0"/>
          <a:stretch/>
        </p:blipFill>
        <p:spPr>
          <a:xfrm rot="-9000846">
            <a:off x="10805395" y="-190377"/>
            <a:ext cx="527846" cy="527846"/>
          </a:xfrm>
          <a:prstGeom prst="rect">
            <a:avLst/>
          </a:prstGeom>
          <a:noFill/>
          <a:ln>
            <a:noFill/>
          </a:ln>
        </p:spPr>
      </p:pic>
      <p:sp>
        <p:nvSpPr>
          <p:cNvPr id="710" name="Google Shape;710;p10"/>
          <p:cNvSpPr/>
          <p:nvPr/>
        </p:nvSpPr>
        <p:spPr>
          <a:xfrm>
            <a:off x="-73993" y="5157384"/>
            <a:ext cx="1771327" cy="963380"/>
          </a:xfrm>
          <a:custGeom>
            <a:rect b="b" l="l" r="r" t="t"/>
            <a:pathLst>
              <a:path extrusionOk="0" h="963380" w="1771327">
                <a:moveTo>
                  <a:pt x="186" y="23497"/>
                </a:moveTo>
                <a:cubicBezTo>
                  <a:pt x="-9982" y="25570"/>
                  <a:pt x="401381" y="-5088"/>
                  <a:pt x="578085" y="24217"/>
                </a:cubicBezTo>
                <a:cubicBezTo>
                  <a:pt x="754789" y="53522"/>
                  <a:pt x="906058" y="104888"/>
                  <a:pt x="1060412" y="199325"/>
                </a:cubicBezTo>
                <a:cubicBezTo>
                  <a:pt x="1214766" y="293762"/>
                  <a:pt x="1332232" y="412689"/>
                  <a:pt x="1428009" y="540031"/>
                </a:cubicBezTo>
                <a:cubicBezTo>
                  <a:pt x="1523786" y="667373"/>
                  <a:pt x="1550503" y="675865"/>
                  <a:pt x="1635076" y="963380"/>
                </a:cubicBezTo>
                <a:lnTo>
                  <a:pt x="1771327" y="922825"/>
                </a:lnTo>
                <a:cubicBezTo>
                  <a:pt x="1642054" y="592407"/>
                  <a:pt x="1388114" y="316736"/>
                  <a:pt x="1205270" y="211787"/>
                </a:cubicBezTo>
                <a:cubicBezTo>
                  <a:pt x="1022426" y="106838"/>
                  <a:pt x="839938" y="43159"/>
                  <a:pt x="639091" y="11777"/>
                </a:cubicBezTo>
                <a:cubicBezTo>
                  <a:pt x="438244" y="-19605"/>
                  <a:pt x="10354" y="21424"/>
                  <a:pt x="186" y="23497"/>
                </a:cubicBezTo>
                <a:close/>
              </a:path>
            </a:pathLst>
          </a:custGeom>
          <a:solidFill>
            <a:srgbClr val="7D2A99"/>
          </a:solidFill>
          <a:ln cap="flat" cmpd="sng" w="12700">
            <a:solidFill>
              <a:srgbClr val="7D2A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711" name="Google Shape;711;p10"/>
          <p:cNvPicPr preferRelativeResize="0"/>
          <p:nvPr/>
        </p:nvPicPr>
        <p:blipFill rotWithShape="1">
          <a:blip r:embed="rId4">
            <a:alphaModFix/>
          </a:blip>
          <a:srcRect b="0" l="0" r="0" t="0"/>
          <a:stretch/>
        </p:blipFill>
        <p:spPr>
          <a:xfrm rot="10800000">
            <a:off x="11299647" y="-892353"/>
            <a:ext cx="1784705" cy="1784705"/>
          </a:xfrm>
          <a:prstGeom prst="rect">
            <a:avLst/>
          </a:prstGeom>
          <a:noFill/>
          <a:ln>
            <a:noFill/>
          </a:ln>
        </p:spPr>
      </p:pic>
      <p:sp>
        <p:nvSpPr>
          <p:cNvPr id="712" name="Google Shape;712;p10"/>
          <p:cNvSpPr/>
          <p:nvPr/>
        </p:nvSpPr>
        <p:spPr>
          <a:xfrm rot="10800000">
            <a:off x="11084343" y="288280"/>
            <a:ext cx="1164648" cy="520225"/>
          </a:xfrm>
          <a:custGeom>
            <a:rect b="b" l="l" r="r" t="t"/>
            <a:pathLst>
              <a:path extrusionOk="0" h="963380" w="1771327">
                <a:moveTo>
                  <a:pt x="186" y="23497"/>
                </a:moveTo>
                <a:cubicBezTo>
                  <a:pt x="-9982" y="25570"/>
                  <a:pt x="401381" y="-5088"/>
                  <a:pt x="578085" y="24217"/>
                </a:cubicBezTo>
                <a:cubicBezTo>
                  <a:pt x="754789" y="53522"/>
                  <a:pt x="906058" y="104888"/>
                  <a:pt x="1060412" y="199325"/>
                </a:cubicBezTo>
                <a:cubicBezTo>
                  <a:pt x="1214766" y="293762"/>
                  <a:pt x="1332232" y="412689"/>
                  <a:pt x="1428009" y="540031"/>
                </a:cubicBezTo>
                <a:cubicBezTo>
                  <a:pt x="1523786" y="667373"/>
                  <a:pt x="1550503" y="675865"/>
                  <a:pt x="1635076" y="963380"/>
                </a:cubicBezTo>
                <a:lnTo>
                  <a:pt x="1771327" y="922825"/>
                </a:lnTo>
                <a:cubicBezTo>
                  <a:pt x="1642054" y="592407"/>
                  <a:pt x="1388114" y="316736"/>
                  <a:pt x="1205270" y="211787"/>
                </a:cubicBezTo>
                <a:cubicBezTo>
                  <a:pt x="1022426" y="106838"/>
                  <a:pt x="839938" y="43159"/>
                  <a:pt x="639091" y="11777"/>
                </a:cubicBezTo>
                <a:cubicBezTo>
                  <a:pt x="438244" y="-19605"/>
                  <a:pt x="10354" y="21424"/>
                  <a:pt x="186" y="23497"/>
                </a:cubicBezTo>
                <a:close/>
              </a:path>
            </a:pathLst>
          </a:custGeom>
          <a:solidFill>
            <a:srgbClr val="7D2A99"/>
          </a:solidFill>
          <a:ln cap="flat" cmpd="sng" w="12700">
            <a:solidFill>
              <a:srgbClr val="7D2A9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Icon&#10;&#10;Description automatically generated" id="713" name="Google Shape;713;p10"/>
          <p:cNvPicPr preferRelativeResize="0"/>
          <p:nvPr/>
        </p:nvPicPr>
        <p:blipFill rotWithShape="1">
          <a:blip r:embed="rId3">
            <a:alphaModFix/>
          </a:blip>
          <a:srcRect b="0" l="0" r="0" t="0"/>
          <a:stretch/>
        </p:blipFill>
        <p:spPr>
          <a:xfrm rot="1799997">
            <a:off x="1289150" y="6038360"/>
            <a:ext cx="923544" cy="923544"/>
          </a:xfrm>
          <a:prstGeom prst="rect">
            <a:avLst/>
          </a:prstGeom>
          <a:noFill/>
          <a:ln>
            <a:noFill/>
          </a:ln>
        </p:spPr>
      </p:pic>
      <p:sp>
        <p:nvSpPr>
          <p:cNvPr id="714" name="Google Shape;714;p10"/>
          <p:cNvSpPr txBox="1"/>
          <p:nvPr>
            <p:ph type="title"/>
          </p:nvPr>
        </p:nvSpPr>
        <p:spPr>
          <a:xfrm>
            <a:off x="702520" y="223754"/>
            <a:ext cx="10382100" cy="1325700"/>
          </a:xfrm>
          <a:prstGeom prst="rect">
            <a:avLst/>
          </a:prstGeom>
          <a:noFill/>
          <a:ln>
            <a:noFill/>
          </a:ln>
        </p:spPr>
        <p:txBody>
          <a:bodyPr anchorCtr="0" anchor="ctr" bIns="45700" lIns="91425" spcFirstLastPara="1" rIns="91425" wrap="square" tIns="45700">
            <a:normAutofit/>
          </a:bodyPr>
          <a:lstStyle>
            <a:lvl1pPr lvl="0" rtl="0" algn="l">
              <a:lnSpc>
                <a:spcPct val="90000"/>
              </a:lnSpc>
              <a:spcBef>
                <a:spcPts val="0"/>
              </a:spcBef>
              <a:spcAft>
                <a:spcPts val="0"/>
              </a:spcAft>
              <a:buClr>
                <a:schemeClr val="lt1"/>
              </a:buClr>
              <a:buSzPts val="4800"/>
              <a:buNone/>
              <a:defRPr b="1" sz="4800">
                <a:solidFill>
                  <a:schemeClr val="lt1"/>
                </a:solidFill>
              </a:defRPr>
            </a:lvl1pPr>
            <a:lvl2pPr lvl="1" rtl="0">
              <a:spcBef>
                <a:spcPts val="0"/>
              </a:spcBef>
              <a:spcAft>
                <a:spcPts val="0"/>
              </a:spcAft>
              <a:buClr>
                <a:schemeClr val="lt1"/>
              </a:buClr>
              <a:buSzPts val="1400"/>
              <a:buFont typeface="Calibri"/>
              <a:buNone/>
              <a:defRPr b="1">
                <a:solidFill>
                  <a:schemeClr val="lt1"/>
                </a:solidFill>
                <a:latin typeface="Calibri"/>
                <a:ea typeface="Calibri"/>
                <a:cs typeface="Calibri"/>
                <a:sym typeface="Calibri"/>
              </a:defRPr>
            </a:lvl2pPr>
            <a:lvl3pPr lvl="2" rtl="0">
              <a:spcBef>
                <a:spcPts val="0"/>
              </a:spcBef>
              <a:spcAft>
                <a:spcPts val="0"/>
              </a:spcAft>
              <a:buClr>
                <a:schemeClr val="lt1"/>
              </a:buClr>
              <a:buSzPts val="1400"/>
              <a:buFont typeface="Calibri"/>
              <a:buNone/>
              <a:defRPr b="1">
                <a:solidFill>
                  <a:schemeClr val="lt1"/>
                </a:solidFill>
                <a:latin typeface="Calibri"/>
                <a:ea typeface="Calibri"/>
                <a:cs typeface="Calibri"/>
                <a:sym typeface="Calibri"/>
              </a:defRPr>
            </a:lvl3pPr>
            <a:lvl4pPr lvl="3" rtl="0">
              <a:spcBef>
                <a:spcPts val="0"/>
              </a:spcBef>
              <a:spcAft>
                <a:spcPts val="0"/>
              </a:spcAft>
              <a:buClr>
                <a:schemeClr val="lt1"/>
              </a:buClr>
              <a:buSzPts val="1400"/>
              <a:buFont typeface="Calibri"/>
              <a:buNone/>
              <a:defRPr b="1">
                <a:solidFill>
                  <a:schemeClr val="lt1"/>
                </a:solidFill>
                <a:latin typeface="Calibri"/>
                <a:ea typeface="Calibri"/>
                <a:cs typeface="Calibri"/>
                <a:sym typeface="Calibri"/>
              </a:defRPr>
            </a:lvl4pPr>
            <a:lvl5pPr lvl="4" rtl="0">
              <a:spcBef>
                <a:spcPts val="0"/>
              </a:spcBef>
              <a:spcAft>
                <a:spcPts val="0"/>
              </a:spcAft>
              <a:buClr>
                <a:schemeClr val="lt1"/>
              </a:buClr>
              <a:buSzPts val="1400"/>
              <a:buFont typeface="Calibri"/>
              <a:buNone/>
              <a:defRPr b="1">
                <a:solidFill>
                  <a:schemeClr val="lt1"/>
                </a:solidFill>
                <a:latin typeface="Calibri"/>
                <a:ea typeface="Calibri"/>
                <a:cs typeface="Calibri"/>
                <a:sym typeface="Calibri"/>
              </a:defRPr>
            </a:lvl5pPr>
            <a:lvl6pPr lvl="5" rtl="0">
              <a:spcBef>
                <a:spcPts val="0"/>
              </a:spcBef>
              <a:spcAft>
                <a:spcPts val="0"/>
              </a:spcAft>
              <a:buClr>
                <a:schemeClr val="lt1"/>
              </a:buClr>
              <a:buSzPts val="1400"/>
              <a:buFont typeface="Calibri"/>
              <a:buNone/>
              <a:defRPr b="1">
                <a:solidFill>
                  <a:schemeClr val="lt1"/>
                </a:solidFill>
                <a:latin typeface="Calibri"/>
                <a:ea typeface="Calibri"/>
                <a:cs typeface="Calibri"/>
                <a:sym typeface="Calibri"/>
              </a:defRPr>
            </a:lvl6pPr>
            <a:lvl7pPr lvl="6" rtl="0">
              <a:spcBef>
                <a:spcPts val="0"/>
              </a:spcBef>
              <a:spcAft>
                <a:spcPts val="0"/>
              </a:spcAft>
              <a:buClr>
                <a:schemeClr val="lt1"/>
              </a:buClr>
              <a:buSzPts val="1400"/>
              <a:buFont typeface="Calibri"/>
              <a:buNone/>
              <a:defRPr b="1">
                <a:solidFill>
                  <a:schemeClr val="lt1"/>
                </a:solidFill>
                <a:latin typeface="Calibri"/>
                <a:ea typeface="Calibri"/>
                <a:cs typeface="Calibri"/>
                <a:sym typeface="Calibri"/>
              </a:defRPr>
            </a:lvl7pPr>
            <a:lvl8pPr lvl="7" rtl="0">
              <a:spcBef>
                <a:spcPts val="0"/>
              </a:spcBef>
              <a:spcAft>
                <a:spcPts val="0"/>
              </a:spcAft>
              <a:buClr>
                <a:schemeClr val="lt1"/>
              </a:buClr>
              <a:buSzPts val="1400"/>
              <a:buFont typeface="Calibri"/>
              <a:buNone/>
              <a:defRPr b="1">
                <a:solidFill>
                  <a:schemeClr val="lt1"/>
                </a:solidFill>
                <a:latin typeface="Calibri"/>
                <a:ea typeface="Calibri"/>
                <a:cs typeface="Calibri"/>
                <a:sym typeface="Calibri"/>
              </a:defRPr>
            </a:lvl8pPr>
            <a:lvl9pPr lvl="8" rtl="0">
              <a:spcBef>
                <a:spcPts val="0"/>
              </a:spcBef>
              <a:spcAft>
                <a:spcPts val="0"/>
              </a:spcAft>
              <a:buClr>
                <a:schemeClr val="lt1"/>
              </a:buClr>
              <a:buSzPts val="1400"/>
              <a:buFont typeface="Calibri"/>
              <a:buNone/>
              <a:defRPr b="1">
                <a:solidFill>
                  <a:schemeClr val="lt1"/>
                </a:solidFill>
                <a:latin typeface="Calibri"/>
                <a:ea typeface="Calibri"/>
                <a:cs typeface="Calibri"/>
                <a:sym typeface="Calibri"/>
              </a:defRPr>
            </a:lvl9pPr>
          </a:lstStyle>
          <a:p/>
        </p:txBody>
      </p:sp>
      <p:sp>
        <p:nvSpPr>
          <p:cNvPr id="715" name="Google Shape;715;p10"/>
          <p:cNvSpPr txBox="1"/>
          <p:nvPr>
            <p:ph idx="1" type="body"/>
          </p:nvPr>
        </p:nvSpPr>
        <p:spPr>
          <a:xfrm>
            <a:off x="1120129" y="1549318"/>
            <a:ext cx="9964500" cy="4432500"/>
          </a:xfrm>
          <a:prstGeom prst="rect">
            <a:avLst/>
          </a:prstGeom>
          <a:noFill/>
          <a:ln>
            <a:noFill/>
          </a:ln>
        </p:spPr>
        <p:txBody>
          <a:bodyPr anchorCtr="0" anchor="t" bIns="45700" lIns="91425" spcFirstLastPara="1" rIns="91425" wrap="square" tIns="45700">
            <a:normAutofit/>
          </a:bodyPr>
          <a:lstStyle>
            <a:lvl1pPr indent="-431800" lvl="0" marL="457200" rtl="0" algn="l">
              <a:lnSpc>
                <a:spcPct val="90000"/>
              </a:lnSpc>
              <a:spcBef>
                <a:spcPts val="1000"/>
              </a:spcBef>
              <a:spcAft>
                <a:spcPts val="0"/>
              </a:spcAft>
              <a:buClr>
                <a:schemeClr val="lt1"/>
              </a:buClr>
              <a:buSzPts val="3200"/>
              <a:buChar char="•"/>
              <a:defRPr b="1" sz="3200">
                <a:solidFill>
                  <a:schemeClr val="lt1"/>
                </a:solidFill>
                <a:latin typeface="Calibri"/>
                <a:ea typeface="Calibri"/>
                <a:cs typeface="Calibri"/>
                <a:sym typeface="Calibri"/>
              </a:defRPr>
            </a:lvl1pPr>
            <a:lvl2pPr indent="-406400" lvl="1" marL="914400" rtl="0" algn="l">
              <a:lnSpc>
                <a:spcPct val="90000"/>
              </a:lnSpc>
              <a:spcBef>
                <a:spcPts val="500"/>
              </a:spcBef>
              <a:spcAft>
                <a:spcPts val="0"/>
              </a:spcAft>
              <a:buClr>
                <a:schemeClr val="lt1"/>
              </a:buClr>
              <a:buSzPts val="2800"/>
              <a:buChar char="•"/>
              <a:defRPr b="1" sz="2800">
                <a:solidFill>
                  <a:schemeClr val="lt1"/>
                </a:solidFill>
                <a:latin typeface="Calibri"/>
                <a:ea typeface="Calibri"/>
                <a:cs typeface="Calibri"/>
                <a:sym typeface="Calibri"/>
              </a:defRPr>
            </a:lvl2pPr>
            <a:lvl3pPr indent="-381000" lvl="2" marL="1371600" rtl="0" algn="l">
              <a:lnSpc>
                <a:spcPct val="90000"/>
              </a:lnSpc>
              <a:spcBef>
                <a:spcPts val="500"/>
              </a:spcBef>
              <a:spcAft>
                <a:spcPts val="0"/>
              </a:spcAft>
              <a:buClr>
                <a:schemeClr val="lt1"/>
              </a:buClr>
              <a:buSzPts val="2400"/>
              <a:buChar char="•"/>
              <a:defRPr b="1" sz="2400">
                <a:solidFill>
                  <a:schemeClr val="lt1"/>
                </a:solidFill>
                <a:latin typeface="Calibri"/>
                <a:ea typeface="Calibri"/>
                <a:cs typeface="Calibri"/>
                <a:sym typeface="Calibri"/>
              </a:defRPr>
            </a:lvl3pPr>
            <a:lvl4pPr indent="-355600" lvl="3" marL="1828800" rtl="0" algn="l">
              <a:lnSpc>
                <a:spcPct val="90000"/>
              </a:lnSpc>
              <a:spcBef>
                <a:spcPts val="500"/>
              </a:spcBef>
              <a:spcAft>
                <a:spcPts val="0"/>
              </a:spcAft>
              <a:buClr>
                <a:schemeClr val="lt1"/>
              </a:buClr>
              <a:buSzPts val="2000"/>
              <a:buChar char="•"/>
              <a:defRPr b="1" sz="2000">
                <a:solidFill>
                  <a:schemeClr val="lt1"/>
                </a:solidFill>
                <a:latin typeface="Calibri"/>
                <a:ea typeface="Calibri"/>
                <a:cs typeface="Calibri"/>
                <a:sym typeface="Calibri"/>
              </a:defRPr>
            </a:lvl4pPr>
            <a:lvl5pPr indent="-355600" lvl="4" marL="2286000" rtl="0" algn="l">
              <a:lnSpc>
                <a:spcPct val="90000"/>
              </a:lnSpc>
              <a:spcBef>
                <a:spcPts val="500"/>
              </a:spcBef>
              <a:spcAft>
                <a:spcPts val="0"/>
              </a:spcAft>
              <a:buClr>
                <a:schemeClr val="lt1"/>
              </a:buClr>
              <a:buSzPts val="2000"/>
              <a:buChar char="•"/>
              <a:defRPr b="1" sz="2000">
                <a:solidFill>
                  <a:schemeClr val="lt1"/>
                </a:solidFill>
                <a:latin typeface="Calibri"/>
                <a:ea typeface="Calibri"/>
                <a:cs typeface="Calibri"/>
                <a:sym typeface="Calibri"/>
              </a:defRPr>
            </a:lvl5pPr>
            <a:lvl6pPr indent="-355600" lvl="5" marL="2743200" rtl="0" algn="l">
              <a:lnSpc>
                <a:spcPct val="90000"/>
              </a:lnSpc>
              <a:spcBef>
                <a:spcPts val="500"/>
              </a:spcBef>
              <a:spcAft>
                <a:spcPts val="0"/>
              </a:spcAft>
              <a:buClr>
                <a:schemeClr val="lt1"/>
              </a:buClr>
              <a:buSzPts val="2000"/>
              <a:buChar char="•"/>
              <a:defRPr sz="2000">
                <a:solidFill>
                  <a:schemeClr val="lt1"/>
                </a:solidFill>
              </a:defRPr>
            </a:lvl6pPr>
            <a:lvl7pPr indent="-355600" lvl="6" marL="3200400" rtl="0" algn="l">
              <a:lnSpc>
                <a:spcPct val="90000"/>
              </a:lnSpc>
              <a:spcBef>
                <a:spcPts val="500"/>
              </a:spcBef>
              <a:spcAft>
                <a:spcPts val="0"/>
              </a:spcAft>
              <a:buClr>
                <a:schemeClr val="lt1"/>
              </a:buClr>
              <a:buSzPts val="2000"/>
              <a:buChar char="•"/>
              <a:defRPr sz="2000">
                <a:solidFill>
                  <a:schemeClr val="lt1"/>
                </a:solidFill>
              </a:defRPr>
            </a:lvl7pPr>
            <a:lvl8pPr indent="-355600" lvl="7" marL="3657600" rtl="0" algn="l">
              <a:lnSpc>
                <a:spcPct val="90000"/>
              </a:lnSpc>
              <a:spcBef>
                <a:spcPts val="500"/>
              </a:spcBef>
              <a:spcAft>
                <a:spcPts val="0"/>
              </a:spcAft>
              <a:buClr>
                <a:schemeClr val="lt1"/>
              </a:buClr>
              <a:buSzPts val="2000"/>
              <a:buChar char="•"/>
              <a:defRPr sz="2000">
                <a:solidFill>
                  <a:schemeClr val="lt1"/>
                </a:solidFill>
              </a:defRPr>
            </a:lvl8pPr>
            <a:lvl9pPr indent="-355600" lvl="8" marL="4114800" rtl="0" algn="l">
              <a:lnSpc>
                <a:spcPct val="90000"/>
              </a:lnSpc>
              <a:spcBef>
                <a:spcPts val="500"/>
              </a:spcBef>
              <a:spcAft>
                <a:spcPts val="0"/>
              </a:spcAft>
              <a:buClr>
                <a:schemeClr val="lt1"/>
              </a:buClr>
              <a:buSzPts val="2000"/>
              <a:buChar char="•"/>
              <a:defRPr sz="2000">
                <a:solidFill>
                  <a:schemeClr val="lt1"/>
                </a:solidFill>
              </a:defRPr>
            </a:lvl9pPr>
          </a:lstStyle>
          <a:p/>
        </p:txBody>
      </p:sp>
      <p:sp>
        <p:nvSpPr>
          <p:cNvPr id="716" name="Google Shape;716;p10"/>
          <p:cNvSpPr/>
          <p:nvPr/>
        </p:nvSpPr>
        <p:spPr>
          <a:xfrm>
            <a:off x="351282" y="4693415"/>
            <a:ext cx="216900" cy="2169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7" name="Google Shape;717;p10"/>
          <p:cNvSpPr/>
          <p:nvPr/>
        </p:nvSpPr>
        <p:spPr>
          <a:xfrm>
            <a:off x="11558304" y="1323093"/>
            <a:ext cx="216900" cy="2169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8" name="Google Shape;718;p10"/>
          <p:cNvSpPr/>
          <p:nvPr/>
        </p:nvSpPr>
        <p:spPr>
          <a:xfrm>
            <a:off x="9726154" y="144020"/>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19" name="Google Shape;719;p10"/>
          <p:cNvSpPr/>
          <p:nvPr/>
        </p:nvSpPr>
        <p:spPr>
          <a:xfrm>
            <a:off x="194243" y="4014195"/>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0" name="Google Shape;720;p10"/>
          <p:cNvSpPr/>
          <p:nvPr/>
        </p:nvSpPr>
        <p:spPr>
          <a:xfrm>
            <a:off x="2551570" y="6501581"/>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1" name="Google Shape;721;p10"/>
          <p:cNvSpPr/>
          <p:nvPr/>
        </p:nvSpPr>
        <p:spPr>
          <a:xfrm>
            <a:off x="11366899" y="5692997"/>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2" name="Google Shape;722;p10"/>
          <p:cNvSpPr/>
          <p:nvPr/>
        </p:nvSpPr>
        <p:spPr>
          <a:xfrm>
            <a:off x="10455497" y="6479240"/>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3" name="Google Shape;723;p10"/>
          <p:cNvSpPr/>
          <p:nvPr/>
        </p:nvSpPr>
        <p:spPr>
          <a:xfrm>
            <a:off x="234973" y="216916"/>
            <a:ext cx="159600" cy="159600"/>
          </a:xfrm>
          <a:prstGeom prst="star4">
            <a:avLst>
              <a:gd fmla="val 12500" name="adj"/>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4" name="Google Shape;724;p10"/>
          <p:cNvSpPr/>
          <p:nvPr/>
        </p:nvSpPr>
        <p:spPr>
          <a:xfrm>
            <a:off x="125359" y="474315"/>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5" name="Google Shape;725;p10"/>
          <p:cNvSpPr/>
          <p:nvPr/>
        </p:nvSpPr>
        <p:spPr>
          <a:xfrm>
            <a:off x="2431931" y="6162415"/>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6" name="Google Shape;726;p10"/>
          <p:cNvSpPr/>
          <p:nvPr/>
        </p:nvSpPr>
        <p:spPr>
          <a:xfrm>
            <a:off x="1456277" y="150570"/>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7" name="Google Shape;727;p10"/>
          <p:cNvSpPr/>
          <p:nvPr/>
        </p:nvSpPr>
        <p:spPr>
          <a:xfrm>
            <a:off x="11347291" y="867903"/>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8" name="Google Shape;728;p10"/>
          <p:cNvSpPr/>
          <p:nvPr/>
        </p:nvSpPr>
        <p:spPr>
          <a:xfrm>
            <a:off x="11301916" y="6162414"/>
            <a:ext cx="76200" cy="762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29" name="Google Shape;729;p10"/>
          <p:cNvSpPr/>
          <p:nvPr/>
        </p:nvSpPr>
        <p:spPr>
          <a:xfrm>
            <a:off x="11899208" y="6603603"/>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0" name="Google Shape;730;p10"/>
          <p:cNvSpPr/>
          <p:nvPr/>
        </p:nvSpPr>
        <p:spPr>
          <a:xfrm>
            <a:off x="11764529" y="5607199"/>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1" name="Google Shape;731;p10"/>
          <p:cNvSpPr/>
          <p:nvPr/>
        </p:nvSpPr>
        <p:spPr>
          <a:xfrm>
            <a:off x="10259339" y="6314519"/>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2" name="Google Shape;732;p10"/>
          <p:cNvSpPr/>
          <p:nvPr/>
        </p:nvSpPr>
        <p:spPr>
          <a:xfrm>
            <a:off x="2863850" y="6238575"/>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3" name="Google Shape;733;p10"/>
          <p:cNvSpPr/>
          <p:nvPr/>
        </p:nvSpPr>
        <p:spPr>
          <a:xfrm>
            <a:off x="1632534" y="5503196"/>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4" name="Google Shape;734;p10"/>
          <p:cNvSpPr/>
          <p:nvPr/>
        </p:nvSpPr>
        <p:spPr>
          <a:xfrm>
            <a:off x="573201" y="4496417"/>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5" name="Google Shape;735;p10"/>
          <p:cNvSpPr/>
          <p:nvPr/>
        </p:nvSpPr>
        <p:spPr>
          <a:xfrm>
            <a:off x="730074" y="5037218"/>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6" name="Google Shape;736;p10"/>
          <p:cNvSpPr/>
          <p:nvPr/>
        </p:nvSpPr>
        <p:spPr>
          <a:xfrm>
            <a:off x="1138858" y="104850"/>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7" name="Google Shape;737;p10"/>
          <p:cNvSpPr/>
          <p:nvPr/>
        </p:nvSpPr>
        <p:spPr>
          <a:xfrm>
            <a:off x="10010038" y="115010"/>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8" name="Google Shape;738;p10"/>
          <p:cNvSpPr/>
          <p:nvPr/>
        </p:nvSpPr>
        <p:spPr>
          <a:xfrm>
            <a:off x="11046458" y="1043934"/>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39" name="Google Shape;739;p10"/>
          <p:cNvSpPr/>
          <p:nvPr/>
        </p:nvSpPr>
        <p:spPr>
          <a:xfrm>
            <a:off x="11899859" y="2009134"/>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0" name="Google Shape;740;p10"/>
          <p:cNvSpPr/>
          <p:nvPr/>
        </p:nvSpPr>
        <p:spPr>
          <a:xfrm>
            <a:off x="10640064" y="280625"/>
            <a:ext cx="45600" cy="45600"/>
          </a:xfrm>
          <a:prstGeom prst="ellipse">
            <a:avLst/>
          </a:prstGeom>
          <a:solidFill>
            <a:schemeClr val="lt1">
              <a:alpha val="4980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1" name="Google Shape;741;p10"/>
          <p:cNvSpPr/>
          <p:nvPr/>
        </p:nvSpPr>
        <p:spPr>
          <a:xfrm>
            <a:off x="625003" y="183915"/>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2" name="Google Shape;742;p10"/>
          <p:cNvSpPr/>
          <p:nvPr/>
        </p:nvSpPr>
        <p:spPr>
          <a:xfrm>
            <a:off x="1935111" y="263647"/>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3" name="Google Shape;743;p10"/>
          <p:cNvSpPr/>
          <p:nvPr/>
        </p:nvSpPr>
        <p:spPr>
          <a:xfrm>
            <a:off x="135620" y="3728554"/>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4" name="Google Shape;744;p10"/>
          <p:cNvSpPr/>
          <p:nvPr/>
        </p:nvSpPr>
        <p:spPr>
          <a:xfrm>
            <a:off x="827176" y="4712014"/>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5" name="Google Shape;745;p10"/>
          <p:cNvSpPr/>
          <p:nvPr/>
        </p:nvSpPr>
        <p:spPr>
          <a:xfrm>
            <a:off x="1894740" y="6038073"/>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6" name="Google Shape;746;p10"/>
          <p:cNvSpPr/>
          <p:nvPr/>
        </p:nvSpPr>
        <p:spPr>
          <a:xfrm>
            <a:off x="1730560" y="5033391"/>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7" name="Google Shape;747;p10"/>
          <p:cNvSpPr/>
          <p:nvPr/>
        </p:nvSpPr>
        <p:spPr>
          <a:xfrm>
            <a:off x="3169534" y="6578172"/>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8" name="Google Shape;748;p10"/>
          <p:cNvSpPr/>
          <p:nvPr/>
        </p:nvSpPr>
        <p:spPr>
          <a:xfrm>
            <a:off x="10722809" y="6018231"/>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9" name="Google Shape;749;p10"/>
          <p:cNvSpPr/>
          <p:nvPr/>
        </p:nvSpPr>
        <p:spPr>
          <a:xfrm>
            <a:off x="11356984" y="6661046"/>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0" name="Google Shape;750;p10"/>
          <p:cNvSpPr/>
          <p:nvPr/>
        </p:nvSpPr>
        <p:spPr>
          <a:xfrm>
            <a:off x="11633772" y="5718961"/>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1" name="Google Shape;751;p10"/>
          <p:cNvSpPr/>
          <p:nvPr/>
        </p:nvSpPr>
        <p:spPr>
          <a:xfrm>
            <a:off x="11956633" y="4768883"/>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2" name="Google Shape;752;p10"/>
          <p:cNvSpPr/>
          <p:nvPr/>
        </p:nvSpPr>
        <p:spPr>
          <a:xfrm>
            <a:off x="9535651" y="6661045"/>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3" name="Google Shape;753;p10"/>
          <p:cNvSpPr/>
          <p:nvPr/>
        </p:nvSpPr>
        <p:spPr>
          <a:xfrm>
            <a:off x="10735057" y="600016"/>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4" name="Google Shape;754;p10"/>
          <p:cNvSpPr/>
          <p:nvPr/>
        </p:nvSpPr>
        <p:spPr>
          <a:xfrm>
            <a:off x="9485605" y="469457"/>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5" name="Google Shape;755;p10"/>
          <p:cNvSpPr/>
          <p:nvPr/>
        </p:nvSpPr>
        <p:spPr>
          <a:xfrm>
            <a:off x="9348801" y="124752"/>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6" name="Google Shape;756;p10"/>
          <p:cNvSpPr/>
          <p:nvPr/>
        </p:nvSpPr>
        <p:spPr>
          <a:xfrm>
            <a:off x="11641850" y="911064"/>
            <a:ext cx="66000" cy="660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7" name="Google Shape;757;p10"/>
          <p:cNvSpPr/>
          <p:nvPr/>
        </p:nvSpPr>
        <p:spPr>
          <a:xfrm>
            <a:off x="11896241" y="2351880"/>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8" name="Google Shape;758;p10"/>
          <p:cNvSpPr/>
          <p:nvPr/>
        </p:nvSpPr>
        <p:spPr>
          <a:xfrm>
            <a:off x="11957347" y="1589531"/>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9" name="Google Shape;759;p10"/>
          <p:cNvSpPr/>
          <p:nvPr/>
        </p:nvSpPr>
        <p:spPr>
          <a:xfrm>
            <a:off x="11211469" y="1283344"/>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0" name="Google Shape;760;p10"/>
          <p:cNvSpPr/>
          <p:nvPr/>
        </p:nvSpPr>
        <p:spPr>
          <a:xfrm>
            <a:off x="10799353" y="857379"/>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1" name="Google Shape;761;p10"/>
          <p:cNvSpPr/>
          <p:nvPr/>
        </p:nvSpPr>
        <p:spPr>
          <a:xfrm>
            <a:off x="10230412" y="672324"/>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2" name="Google Shape;762;p10"/>
          <p:cNvSpPr/>
          <p:nvPr/>
        </p:nvSpPr>
        <p:spPr>
          <a:xfrm>
            <a:off x="8769096" y="155465"/>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3" name="Google Shape;763;p10"/>
          <p:cNvSpPr/>
          <p:nvPr/>
        </p:nvSpPr>
        <p:spPr>
          <a:xfrm>
            <a:off x="10869469" y="369319"/>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4" name="Google Shape;764;p10"/>
          <p:cNvSpPr/>
          <p:nvPr/>
        </p:nvSpPr>
        <p:spPr>
          <a:xfrm>
            <a:off x="11826238" y="4378631"/>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5" name="Google Shape;765;p10"/>
          <p:cNvSpPr/>
          <p:nvPr/>
        </p:nvSpPr>
        <p:spPr>
          <a:xfrm>
            <a:off x="10161598" y="6644173"/>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6" name="Google Shape;766;p10"/>
          <p:cNvSpPr/>
          <p:nvPr/>
        </p:nvSpPr>
        <p:spPr>
          <a:xfrm>
            <a:off x="11155417" y="5526056"/>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7" name="Google Shape;767;p10"/>
          <p:cNvSpPr/>
          <p:nvPr/>
        </p:nvSpPr>
        <p:spPr>
          <a:xfrm>
            <a:off x="12003066" y="6139554"/>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8" name="Google Shape;768;p10"/>
          <p:cNvSpPr/>
          <p:nvPr/>
        </p:nvSpPr>
        <p:spPr>
          <a:xfrm>
            <a:off x="2914320" y="6667032"/>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9" name="Google Shape;769;p10"/>
          <p:cNvSpPr/>
          <p:nvPr/>
        </p:nvSpPr>
        <p:spPr>
          <a:xfrm>
            <a:off x="1121607" y="5194774"/>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0" name="Google Shape;770;p10"/>
          <p:cNvSpPr/>
          <p:nvPr/>
        </p:nvSpPr>
        <p:spPr>
          <a:xfrm>
            <a:off x="573202" y="4180809"/>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1" name="Google Shape;771;p10"/>
          <p:cNvSpPr/>
          <p:nvPr/>
        </p:nvSpPr>
        <p:spPr>
          <a:xfrm>
            <a:off x="94183" y="3055378"/>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2" name="Google Shape;772;p10"/>
          <p:cNvSpPr/>
          <p:nvPr/>
        </p:nvSpPr>
        <p:spPr>
          <a:xfrm>
            <a:off x="3817358" y="6671778"/>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3" name="Google Shape;773;p10"/>
          <p:cNvSpPr/>
          <p:nvPr/>
        </p:nvSpPr>
        <p:spPr>
          <a:xfrm>
            <a:off x="2453754" y="5752553"/>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4" name="Google Shape;774;p10"/>
          <p:cNvSpPr/>
          <p:nvPr/>
        </p:nvSpPr>
        <p:spPr>
          <a:xfrm>
            <a:off x="562243" y="683492"/>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5" name="Google Shape;775;p10"/>
          <p:cNvSpPr/>
          <p:nvPr/>
        </p:nvSpPr>
        <p:spPr>
          <a:xfrm>
            <a:off x="268986" y="1283343"/>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6" name="Google Shape;776;p10"/>
          <p:cNvSpPr/>
          <p:nvPr/>
        </p:nvSpPr>
        <p:spPr>
          <a:xfrm>
            <a:off x="2335517" y="92150"/>
            <a:ext cx="45600" cy="45600"/>
          </a:xfrm>
          <a:prstGeom prst="ellipse">
            <a:avLst/>
          </a:prstGeom>
          <a:solidFill>
            <a:schemeClr val="lt1">
              <a:alpha val="24710"/>
            </a:schemeClr>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77" name="Google Shape;777;p10"/>
          <p:cNvSpPr txBox="1"/>
          <p:nvPr>
            <p:ph idx="12" type="sldNum"/>
          </p:nvPr>
        </p:nvSpPr>
        <p:spPr>
          <a:xfrm>
            <a:off x="11530798" y="114100"/>
            <a:ext cx="636600" cy="365100"/>
          </a:xfrm>
          <a:prstGeom prst="rect">
            <a:avLst/>
          </a:prstGeom>
          <a:noFill/>
          <a:ln>
            <a:noFill/>
          </a:ln>
        </p:spPr>
        <p:txBody>
          <a:bodyPr anchorCtr="0" anchor="ctr" bIns="45700" lIns="91425" spcFirstLastPara="1" rIns="91425" wrap="square" tIns="45700">
            <a:noAutofit/>
          </a:bodyPr>
          <a:lstStyle>
            <a:lvl1pPr indent="0" lvl="0" marL="0" rtl="0" algn="ctr">
              <a:spcBef>
                <a:spcPts val="0"/>
              </a:spcBef>
              <a:buNone/>
              <a:defRPr sz="2000">
                <a:solidFill>
                  <a:srgbClr val="000205"/>
                </a:solidFill>
              </a:defRPr>
            </a:lvl1pPr>
            <a:lvl2pPr indent="0" lvl="1" marL="0" rtl="0" algn="ctr">
              <a:spcBef>
                <a:spcPts val="0"/>
              </a:spcBef>
              <a:buNone/>
              <a:defRPr sz="2000">
                <a:solidFill>
                  <a:srgbClr val="000205"/>
                </a:solidFill>
              </a:defRPr>
            </a:lvl2pPr>
            <a:lvl3pPr indent="0" lvl="2" marL="0" rtl="0" algn="ctr">
              <a:spcBef>
                <a:spcPts val="0"/>
              </a:spcBef>
              <a:buNone/>
              <a:defRPr sz="2000">
                <a:solidFill>
                  <a:srgbClr val="000205"/>
                </a:solidFill>
              </a:defRPr>
            </a:lvl3pPr>
            <a:lvl4pPr indent="0" lvl="3" marL="0" rtl="0" algn="ctr">
              <a:spcBef>
                <a:spcPts val="0"/>
              </a:spcBef>
              <a:buNone/>
              <a:defRPr sz="2000">
                <a:solidFill>
                  <a:srgbClr val="000205"/>
                </a:solidFill>
              </a:defRPr>
            </a:lvl4pPr>
            <a:lvl5pPr indent="0" lvl="4" marL="0" rtl="0" algn="ctr">
              <a:spcBef>
                <a:spcPts val="0"/>
              </a:spcBef>
              <a:buNone/>
              <a:defRPr sz="2000">
                <a:solidFill>
                  <a:srgbClr val="000205"/>
                </a:solidFill>
              </a:defRPr>
            </a:lvl5pPr>
            <a:lvl6pPr indent="0" lvl="5" marL="0" rtl="0" algn="ctr">
              <a:spcBef>
                <a:spcPts val="0"/>
              </a:spcBef>
              <a:buNone/>
              <a:defRPr sz="2000">
                <a:solidFill>
                  <a:srgbClr val="000205"/>
                </a:solidFill>
              </a:defRPr>
            </a:lvl6pPr>
            <a:lvl7pPr indent="0" lvl="6" marL="0" rtl="0" algn="ctr">
              <a:spcBef>
                <a:spcPts val="0"/>
              </a:spcBef>
              <a:buNone/>
              <a:defRPr sz="2000">
                <a:solidFill>
                  <a:srgbClr val="000205"/>
                </a:solidFill>
              </a:defRPr>
            </a:lvl7pPr>
            <a:lvl8pPr indent="0" lvl="7" marL="0" rtl="0" algn="ctr">
              <a:spcBef>
                <a:spcPts val="0"/>
              </a:spcBef>
              <a:buNone/>
              <a:defRPr sz="2000">
                <a:solidFill>
                  <a:srgbClr val="000205"/>
                </a:solidFill>
              </a:defRPr>
            </a:lvl8pPr>
            <a:lvl9pPr indent="0" lvl="8" marL="0" rtl="0" algn="ctr">
              <a:spcBef>
                <a:spcPts val="0"/>
              </a:spcBef>
              <a:buNone/>
              <a:defRPr sz="2000">
                <a:solidFill>
                  <a:srgbClr val="000205"/>
                </a:solidFill>
              </a:defRPr>
            </a:lvl9pPr>
          </a:lstStyle>
          <a:p>
            <a:pPr indent="0" lvl="0" marL="0" rtl="0" algn="ctr">
              <a:spcBef>
                <a:spcPts val="0"/>
              </a:spcBef>
              <a:spcAft>
                <a:spcPts val="0"/>
              </a:spcAft>
              <a:buNone/>
            </a:pPr>
            <a:fld id="{00000000-1234-1234-1234-123412341234}" type="slidenum">
              <a:rPr lang="en-US"/>
              <a:t>‹#›</a:t>
            </a:fld>
            <a:endParaRPr/>
          </a:p>
        </p:txBody>
      </p:sp>
      <p:grpSp>
        <p:nvGrpSpPr>
          <p:cNvPr id="778" name="Google Shape;778;p10"/>
          <p:cNvGrpSpPr/>
          <p:nvPr/>
        </p:nvGrpSpPr>
        <p:grpSpPr>
          <a:xfrm>
            <a:off x="2791177" y="6442938"/>
            <a:ext cx="8870011" cy="292500"/>
            <a:chOff x="4463364" y="4712013"/>
            <a:chExt cx="8870011" cy="292500"/>
          </a:xfrm>
        </p:grpSpPr>
        <p:sp>
          <p:nvSpPr>
            <p:cNvPr id="779" name="Google Shape;779;p10"/>
            <p:cNvSpPr/>
            <p:nvPr/>
          </p:nvSpPr>
          <p:spPr>
            <a:xfrm rot="5400000">
              <a:off x="5204082" y="3971295"/>
              <a:ext cx="292500" cy="1773936"/>
            </a:xfrm>
            <a:prstGeom prst="flowChartOffpageConnector">
              <a:avLst/>
            </a:prstGeom>
            <a:solidFill>
              <a:schemeClr val="l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10"/>
            <p:cNvSpPr/>
            <p:nvPr/>
          </p:nvSpPr>
          <p:spPr>
            <a:xfrm rot="5400000">
              <a:off x="6623307" y="3971295"/>
              <a:ext cx="292500" cy="1773936"/>
            </a:xfrm>
            <a:prstGeom prst="flowChartOffpageConnector">
              <a:avLst/>
            </a:prstGeom>
            <a:solidFill>
              <a:schemeClr val="l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10"/>
            <p:cNvSpPr/>
            <p:nvPr/>
          </p:nvSpPr>
          <p:spPr>
            <a:xfrm rot="5400000">
              <a:off x="8037757" y="3971295"/>
              <a:ext cx="292500" cy="1773936"/>
            </a:xfrm>
            <a:prstGeom prst="flowChartOffpageConnector">
              <a:avLst/>
            </a:prstGeom>
            <a:solidFill>
              <a:schemeClr val="lt1"/>
            </a:solidFill>
            <a:ln cap="flat" cmpd="sng" w="28575">
              <a:solidFill>
                <a:schemeClr val="accent5"/>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10"/>
            <p:cNvSpPr/>
            <p:nvPr/>
          </p:nvSpPr>
          <p:spPr>
            <a:xfrm rot="5400000">
              <a:off x="9461732" y="3971295"/>
              <a:ext cx="292500" cy="1773936"/>
            </a:xfrm>
            <a:prstGeom prst="flowChartOffpageConnector">
              <a:avLst/>
            </a:prstGeom>
            <a:solidFill>
              <a:schemeClr val="accen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10"/>
            <p:cNvSpPr/>
            <p:nvPr/>
          </p:nvSpPr>
          <p:spPr>
            <a:xfrm rot="5400000">
              <a:off x="10871432" y="3971295"/>
              <a:ext cx="292500" cy="1773936"/>
            </a:xfrm>
            <a:prstGeom prst="flowChartOffpageConnector">
              <a:avLst/>
            </a:prstGeom>
            <a:solidFill>
              <a:schemeClr val="accen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10"/>
            <p:cNvSpPr/>
            <p:nvPr/>
          </p:nvSpPr>
          <p:spPr>
            <a:xfrm rot="5400000">
              <a:off x="12300157" y="3971295"/>
              <a:ext cx="292500" cy="1773936"/>
            </a:xfrm>
            <a:prstGeom prst="flowChartOffpageConnector">
              <a:avLst/>
            </a:prstGeom>
            <a:solidFill>
              <a:schemeClr val="accent1"/>
            </a:solid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85" name="Google Shape;785;p10"/>
          <p:cNvSpPr txBox="1"/>
          <p:nvPr/>
        </p:nvSpPr>
        <p:spPr>
          <a:xfrm>
            <a:off x="9977175" y="6411975"/>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3"/>
                </a:solidFill>
                <a:latin typeface="Calibri"/>
                <a:ea typeface="Calibri"/>
                <a:cs typeface="Calibri"/>
                <a:sym typeface="Calibri"/>
              </a:rPr>
              <a:t>Project Planning</a:t>
            </a:r>
            <a:endParaRPr b="1" sz="1000">
              <a:solidFill>
                <a:schemeClr val="accent3"/>
              </a:solidFill>
              <a:latin typeface="Calibri"/>
              <a:ea typeface="Calibri"/>
              <a:cs typeface="Calibri"/>
              <a:sym typeface="Calibri"/>
            </a:endParaRPr>
          </a:p>
        </p:txBody>
      </p:sp>
      <p:sp>
        <p:nvSpPr>
          <p:cNvPr id="786" name="Google Shape;786;p10"/>
          <p:cNvSpPr txBox="1"/>
          <p:nvPr/>
        </p:nvSpPr>
        <p:spPr>
          <a:xfrm>
            <a:off x="2739475" y="6411963"/>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5"/>
                </a:solidFill>
                <a:latin typeface="Calibri"/>
                <a:ea typeface="Calibri"/>
                <a:cs typeface="Calibri"/>
                <a:sym typeface="Calibri"/>
              </a:rPr>
              <a:t>Purpose &amp; Objectives</a:t>
            </a:r>
            <a:endParaRPr b="1" sz="1000">
              <a:solidFill>
                <a:schemeClr val="accent5"/>
              </a:solidFill>
              <a:latin typeface="Calibri"/>
              <a:ea typeface="Calibri"/>
              <a:cs typeface="Calibri"/>
              <a:sym typeface="Calibri"/>
            </a:endParaRPr>
          </a:p>
        </p:txBody>
      </p:sp>
      <p:sp>
        <p:nvSpPr>
          <p:cNvPr id="787" name="Google Shape;787;p10"/>
          <p:cNvSpPr txBox="1"/>
          <p:nvPr/>
        </p:nvSpPr>
        <p:spPr>
          <a:xfrm>
            <a:off x="4163475" y="6411963"/>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5"/>
                </a:solidFill>
                <a:latin typeface="Calibri"/>
                <a:ea typeface="Calibri"/>
                <a:cs typeface="Calibri"/>
                <a:sym typeface="Calibri"/>
              </a:rPr>
              <a:t>Design Solution</a:t>
            </a:r>
            <a:endParaRPr b="1" sz="1000">
              <a:solidFill>
                <a:schemeClr val="accent5"/>
              </a:solidFill>
              <a:latin typeface="Calibri"/>
              <a:ea typeface="Calibri"/>
              <a:cs typeface="Calibri"/>
              <a:sym typeface="Calibri"/>
            </a:endParaRPr>
          </a:p>
        </p:txBody>
      </p:sp>
      <p:sp>
        <p:nvSpPr>
          <p:cNvPr id="788" name="Google Shape;788;p10"/>
          <p:cNvSpPr txBox="1"/>
          <p:nvPr/>
        </p:nvSpPr>
        <p:spPr>
          <a:xfrm>
            <a:off x="5569850" y="6411950"/>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5"/>
                </a:solidFill>
                <a:latin typeface="Calibri"/>
                <a:ea typeface="Calibri"/>
                <a:cs typeface="Calibri"/>
                <a:sym typeface="Calibri"/>
              </a:rPr>
              <a:t>CPEs &amp; Risks</a:t>
            </a:r>
            <a:endParaRPr b="1" sz="1000">
              <a:solidFill>
                <a:schemeClr val="accent5"/>
              </a:solidFill>
              <a:latin typeface="Calibri"/>
              <a:ea typeface="Calibri"/>
              <a:cs typeface="Calibri"/>
              <a:sym typeface="Calibri"/>
            </a:endParaRPr>
          </a:p>
        </p:txBody>
      </p:sp>
      <p:sp>
        <p:nvSpPr>
          <p:cNvPr id="789" name="Google Shape;789;p10"/>
          <p:cNvSpPr txBox="1"/>
          <p:nvPr/>
        </p:nvSpPr>
        <p:spPr>
          <a:xfrm>
            <a:off x="6992438" y="6411950"/>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3"/>
                </a:solidFill>
                <a:latin typeface="Calibri"/>
                <a:ea typeface="Calibri"/>
                <a:cs typeface="Calibri"/>
                <a:sym typeface="Calibri"/>
              </a:rPr>
              <a:t>Design Requirements</a:t>
            </a:r>
            <a:endParaRPr b="1" sz="1000">
              <a:solidFill>
                <a:schemeClr val="accent3"/>
              </a:solidFill>
              <a:latin typeface="Calibri"/>
              <a:ea typeface="Calibri"/>
              <a:cs typeface="Calibri"/>
              <a:sym typeface="Calibri"/>
            </a:endParaRPr>
          </a:p>
        </p:txBody>
      </p:sp>
      <p:sp>
        <p:nvSpPr>
          <p:cNvPr id="790" name="Google Shape;790;p10"/>
          <p:cNvSpPr txBox="1"/>
          <p:nvPr/>
        </p:nvSpPr>
        <p:spPr>
          <a:xfrm>
            <a:off x="8405875" y="6411975"/>
            <a:ext cx="16989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accent3"/>
                </a:solidFill>
                <a:latin typeface="Calibri"/>
                <a:ea typeface="Calibri"/>
                <a:cs typeface="Calibri"/>
                <a:sym typeface="Calibri"/>
              </a:rPr>
              <a:t>Verification/Validation</a:t>
            </a:r>
            <a:endParaRPr b="1" sz="1000">
              <a:solidFill>
                <a:schemeClr val="accent3"/>
              </a:solidFill>
              <a:latin typeface="Calibri"/>
              <a:ea typeface="Calibri"/>
              <a:cs typeface="Calibri"/>
              <a:sym typeface="Calibri"/>
            </a:endParaRPr>
          </a:p>
        </p:txBody>
      </p:sp>
      <p:pic>
        <p:nvPicPr>
          <p:cNvPr descr="Icon&#10;&#10;Description automatically generated" id="791" name="Google Shape;791;p10"/>
          <p:cNvPicPr preferRelativeResize="0"/>
          <p:nvPr/>
        </p:nvPicPr>
        <p:blipFill rotWithShape="1">
          <a:blip r:embed="rId3">
            <a:alphaModFix/>
          </a:blip>
          <a:srcRect b="0" l="0" r="0" t="0"/>
          <a:stretch/>
        </p:blipFill>
        <p:spPr>
          <a:xfrm rot="-2700000">
            <a:off x="11562038" y="5959222"/>
            <a:ext cx="1259940" cy="1259940"/>
          </a:xfrm>
          <a:prstGeom prst="rect">
            <a:avLst/>
          </a:prstGeom>
          <a:noFill/>
          <a:ln>
            <a:noFill/>
          </a:ln>
        </p:spPr>
      </p:pic>
      <p:pic>
        <p:nvPicPr>
          <p:cNvPr id="792" name="Google Shape;792;p10">
            <a:hlinkClick action="ppaction://hlinksldjump" r:id="rId5"/>
          </p:cNvPr>
          <p:cNvPicPr preferRelativeResize="0"/>
          <p:nvPr/>
        </p:nvPicPr>
        <p:blipFill>
          <a:blip r:embed="rId6">
            <a:alphaModFix/>
          </a:blip>
          <a:stretch>
            <a:fillRect/>
          </a:stretch>
        </p:blipFill>
        <p:spPr>
          <a:xfrm>
            <a:off x="187150" y="5718825"/>
            <a:ext cx="941690" cy="9633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714"/>
                                        </p:tgtEl>
                                        <p:attrNameLst>
                                          <p:attrName>style.visibility</p:attrName>
                                        </p:attrNameLst>
                                      </p:cBhvr>
                                      <p:to>
                                        <p:strVal val="visible"/>
                                      </p:to>
                                    </p:set>
                                    <p:animEffect filter="fade" transition="in">
                                      <p:cBhvr>
                                        <p:cTn dur="1000"/>
                                        <p:tgtEl>
                                          <p:spTgt spid="7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22" Type="http://schemas.openxmlformats.org/officeDocument/2006/relationships/theme" Target="../theme/theme2.xml"/><Relationship Id="rId10" Type="http://schemas.openxmlformats.org/officeDocument/2006/relationships/slideLayout" Target="../slideLayouts/slideLayout10.xml"/><Relationship Id="rId21" Type="http://schemas.openxmlformats.org/officeDocument/2006/relationships/slideLayout" Target="../slideLayouts/slideLayout2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00"/>
            </a:gs>
            <a:gs pos="88000">
              <a:srgbClr val="030E1F"/>
            </a:gs>
            <a:gs pos="100000">
              <a:srgbClr val="16013D"/>
            </a:gs>
          </a:gsLst>
          <a:path path="circle">
            <a:fillToRect b="50%" l="50%" r="50%" t="50%"/>
          </a:path>
          <a:tileRect/>
        </a:gra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
          <p:cNvSpPr txBox="1"/>
          <p:nvPr>
            <p:ph idx="12" type="sldNum"/>
          </p:nvPr>
        </p:nvSpPr>
        <p:spPr>
          <a:xfrm>
            <a:off x="9177528" y="176594"/>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200" u="none" cap="none" strike="noStrike">
                <a:solidFill>
                  <a:srgbClr val="888888"/>
                </a:solidFill>
                <a:latin typeface="Calibri"/>
                <a:ea typeface="Calibri"/>
                <a:cs typeface="Calibri"/>
                <a:sym typeface="Calibri"/>
              </a:defRPr>
            </a:lvl1pPr>
            <a:lvl2pPr indent="0" lvl="1" marL="0" marR="0" rtl="0" algn="r">
              <a:spcBef>
                <a:spcPts val="0"/>
              </a:spcBef>
              <a:buNone/>
              <a:defRPr b="1" i="0" sz="1200" u="none" cap="none" strike="noStrike">
                <a:solidFill>
                  <a:srgbClr val="888888"/>
                </a:solidFill>
                <a:latin typeface="Calibri"/>
                <a:ea typeface="Calibri"/>
                <a:cs typeface="Calibri"/>
                <a:sym typeface="Calibri"/>
              </a:defRPr>
            </a:lvl2pPr>
            <a:lvl3pPr indent="0" lvl="2" marL="0" marR="0" rtl="0" algn="r">
              <a:spcBef>
                <a:spcPts val="0"/>
              </a:spcBef>
              <a:buNone/>
              <a:defRPr b="1" i="0" sz="1200" u="none" cap="none" strike="noStrike">
                <a:solidFill>
                  <a:srgbClr val="888888"/>
                </a:solidFill>
                <a:latin typeface="Calibri"/>
                <a:ea typeface="Calibri"/>
                <a:cs typeface="Calibri"/>
                <a:sym typeface="Calibri"/>
              </a:defRPr>
            </a:lvl3pPr>
            <a:lvl4pPr indent="0" lvl="3" marL="0" marR="0" rtl="0" algn="r">
              <a:spcBef>
                <a:spcPts val="0"/>
              </a:spcBef>
              <a:buNone/>
              <a:defRPr b="1" i="0" sz="1200" u="none" cap="none" strike="noStrike">
                <a:solidFill>
                  <a:srgbClr val="888888"/>
                </a:solidFill>
                <a:latin typeface="Calibri"/>
                <a:ea typeface="Calibri"/>
                <a:cs typeface="Calibri"/>
                <a:sym typeface="Calibri"/>
              </a:defRPr>
            </a:lvl4pPr>
            <a:lvl5pPr indent="0" lvl="4" marL="0" marR="0" rtl="0" algn="r">
              <a:spcBef>
                <a:spcPts val="0"/>
              </a:spcBef>
              <a:buNone/>
              <a:defRPr b="1" i="0" sz="1200" u="none" cap="none" strike="noStrike">
                <a:solidFill>
                  <a:srgbClr val="888888"/>
                </a:solidFill>
                <a:latin typeface="Calibri"/>
                <a:ea typeface="Calibri"/>
                <a:cs typeface="Calibri"/>
                <a:sym typeface="Calibri"/>
              </a:defRPr>
            </a:lvl5pPr>
            <a:lvl6pPr indent="0" lvl="5" marL="0" marR="0" rtl="0" algn="r">
              <a:spcBef>
                <a:spcPts val="0"/>
              </a:spcBef>
              <a:buNone/>
              <a:defRPr b="1" i="0" sz="1200" u="none" cap="none" strike="noStrike">
                <a:solidFill>
                  <a:srgbClr val="888888"/>
                </a:solidFill>
                <a:latin typeface="Calibri"/>
                <a:ea typeface="Calibri"/>
                <a:cs typeface="Calibri"/>
                <a:sym typeface="Calibri"/>
              </a:defRPr>
            </a:lvl6pPr>
            <a:lvl7pPr indent="0" lvl="6" marL="0" marR="0" rtl="0" algn="r">
              <a:spcBef>
                <a:spcPts val="0"/>
              </a:spcBef>
              <a:buNone/>
              <a:defRPr b="1" i="0" sz="1200" u="none" cap="none" strike="noStrike">
                <a:solidFill>
                  <a:srgbClr val="888888"/>
                </a:solidFill>
                <a:latin typeface="Calibri"/>
                <a:ea typeface="Calibri"/>
                <a:cs typeface="Calibri"/>
                <a:sym typeface="Calibri"/>
              </a:defRPr>
            </a:lvl7pPr>
            <a:lvl8pPr indent="0" lvl="7" marL="0" marR="0" rtl="0" algn="r">
              <a:spcBef>
                <a:spcPts val="0"/>
              </a:spcBef>
              <a:buNone/>
              <a:defRPr b="1" i="0" sz="1200" u="none" cap="none" strike="noStrike">
                <a:solidFill>
                  <a:srgbClr val="888888"/>
                </a:solidFill>
                <a:latin typeface="Calibri"/>
                <a:ea typeface="Calibri"/>
                <a:cs typeface="Calibri"/>
                <a:sym typeface="Calibri"/>
              </a:defRPr>
            </a:lvl8pPr>
            <a:lvl9pPr indent="0" lvl="8" marL="0" marR="0" rtl="0" algn="r">
              <a:spcBef>
                <a:spcPts val="0"/>
              </a:spcBef>
              <a:buNone/>
              <a:defRPr b="1"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3.xml"/><Relationship Id="rId3" Type="http://schemas.openxmlformats.org/officeDocument/2006/relationships/image" Target="../media/image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4.xml"/><Relationship Id="rId3" Type="http://schemas.openxmlformats.org/officeDocument/2006/relationships/image" Target="../media/image8.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10.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1.xml"/><Relationship Id="rId3" Type="http://schemas.openxmlformats.org/officeDocument/2006/relationships/image" Target="../media/image39.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4.xml"/><Relationship Id="rId3" Type="http://schemas.openxmlformats.org/officeDocument/2006/relationships/image" Target="../media/image4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7.xml"/><Relationship Id="rId3" Type="http://schemas.openxmlformats.org/officeDocument/2006/relationships/image" Target="../media/image18.png"/><Relationship Id="rId4" Type="http://schemas.openxmlformats.org/officeDocument/2006/relationships/image" Target="../media/image21.png"/><Relationship Id="rId5" Type="http://schemas.openxmlformats.org/officeDocument/2006/relationships/image" Target="../media/image13.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8.xml"/><Relationship Id="rId3" Type="http://schemas.openxmlformats.org/officeDocument/2006/relationships/image" Target="../media/image19.png"/><Relationship Id="rId4" Type="http://schemas.openxmlformats.org/officeDocument/2006/relationships/image" Target="../media/image1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9.xml"/><Relationship Id="rId3"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0.xml"/><Relationship Id="rId3" Type="http://schemas.openxmlformats.org/officeDocument/2006/relationships/slide" Target="/ppt/slides/slide84.xml"/><Relationship Id="rId4" Type="http://schemas.openxmlformats.org/officeDocument/2006/relationships/slide" Target="/ppt/slides/slide85.xml"/><Relationship Id="rId5" Type="http://schemas.openxmlformats.org/officeDocument/2006/relationships/slide" Target="/ppt/slides/slide8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3.xml"/><Relationship Id="rId3" Type="http://schemas.openxmlformats.org/officeDocument/2006/relationships/image" Target="../media/image31.png"/><Relationship Id="rId4" Type="http://schemas.openxmlformats.org/officeDocument/2006/relationships/image" Target="../media/image23.png"/><Relationship Id="rId5" Type="http://schemas.openxmlformats.org/officeDocument/2006/relationships/image" Target="../media/image34.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4.xml"/><Relationship Id="rId3" Type="http://schemas.openxmlformats.org/officeDocument/2006/relationships/image" Target="../media/image29.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5.xml"/><Relationship Id="rId3" Type="http://schemas.openxmlformats.org/officeDocument/2006/relationships/image" Target="../media/image26.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9.xml"/><Relationship Id="rId3" Type="http://schemas.openxmlformats.org/officeDocument/2006/relationships/image" Target="../media/image25.png"/><Relationship Id="rId4" Type="http://schemas.openxmlformats.org/officeDocument/2006/relationships/image" Target="../media/image24.png"/><Relationship Id="rId9" Type="http://schemas.openxmlformats.org/officeDocument/2006/relationships/image" Target="../media/image38.png"/><Relationship Id="rId5" Type="http://schemas.openxmlformats.org/officeDocument/2006/relationships/image" Target="../media/image17.png"/><Relationship Id="rId6" Type="http://schemas.openxmlformats.org/officeDocument/2006/relationships/image" Target="../media/image16.png"/><Relationship Id="rId7" Type="http://schemas.openxmlformats.org/officeDocument/2006/relationships/image" Target="../media/image20.png"/><Relationship Id="rId8" Type="http://schemas.openxmlformats.org/officeDocument/2006/relationships/image" Target="../media/image2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3.xml"/><Relationship Id="rId3" Type="http://schemas.openxmlformats.org/officeDocument/2006/relationships/image" Target="../media/image27.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55.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6.xml"/><Relationship Id="rId3" Type="http://schemas.openxmlformats.org/officeDocument/2006/relationships/image" Target="../media/image37.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57.xml"/><Relationship Id="rId3" Type="http://schemas.openxmlformats.org/officeDocument/2006/relationships/image" Target="../media/image32.png"/><Relationship Id="rId4" Type="http://schemas.openxmlformats.org/officeDocument/2006/relationships/image" Target="../media/image35.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59.xml"/><Relationship Id="rId3"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40" Type="http://schemas.openxmlformats.org/officeDocument/2006/relationships/slide" Target="/ppt/slides/slide63.xml"/><Relationship Id="rId20" Type="http://schemas.openxmlformats.org/officeDocument/2006/relationships/slide" Target="/ppt/slides/slide34.xml"/><Relationship Id="rId42" Type="http://schemas.openxmlformats.org/officeDocument/2006/relationships/slide" Target="/ppt/slides/slide65.xml"/><Relationship Id="rId41" Type="http://schemas.openxmlformats.org/officeDocument/2006/relationships/slide" Target="/ppt/slides/slide64.xml"/><Relationship Id="rId22" Type="http://schemas.openxmlformats.org/officeDocument/2006/relationships/slide" Target="/ppt/slides/slide36.xml"/><Relationship Id="rId44" Type="http://schemas.openxmlformats.org/officeDocument/2006/relationships/slide" Target="/ppt/slides/slide70.xml"/><Relationship Id="rId21" Type="http://schemas.openxmlformats.org/officeDocument/2006/relationships/slide" Target="/ppt/slides/slide35.xml"/><Relationship Id="rId43" Type="http://schemas.openxmlformats.org/officeDocument/2006/relationships/slide" Target="/ppt/slides/slide66.xml"/><Relationship Id="rId24" Type="http://schemas.openxmlformats.org/officeDocument/2006/relationships/slide" Target="/ppt/slides/slide38.xml"/><Relationship Id="rId46" Type="http://schemas.openxmlformats.org/officeDocument/2006/relationships/slide" Target="/ppt/slides/slide84.xml"/><Relationship Id="rId23" Type="http://schemas.openxmlformats.org/officeDocument/2006/relationships/slide" Target="/ppt/slides/slide37.xml"/><Relationship Id="rId45" Type="http://schemas.openxmlformats.org/officeDocument/2006/relationships/slide" Target="/ppt/slides/slide71.xml"/><Relationship Id="rId1" Type="http://schemas.openxmlformats.org/officeDocument/2006/relationships/slideLayout" Target="../slideLayouts/slideLayout20.xml"/><Relationship Id="rId2" Type="http://schemas.openxmlformats.org/officeDocument/2006/relationships/notesSlide" Target="../notesSlides/notesSlide60.xml"/><Relationship Id="rId3" Type="http://schemas.openxmlformats.org/officeDocument/2006/relationships/slide" Target="/ppt/slides/slide4.xml"/><Relationship Id="rId4" Type="http://schemas.openxmlformats.org/officeDocument/2006/relationships/slide" Target="/ppt/slides/slide5.xml"/><Relationship Id="rId9" Type="http://schemas.openxmlformats.org/officeDocument/2006/relationships/slide" Target="/ppt/slides/slide12.xml"/><Relationship Id="rId26" Type="http://schemas.openxmlformats.org/officeDocument/2006/relationships/slide" Target="/ppt/slides/slide41.xml"/><Relationship Id="rId25" Type="http://schemas.openxmlformats.org/officeDocument/2006/relationships/slide" Target="/ppt/slides/slide39.xml"/><Relationship Id="rId47" Type="http://schemas.openxmlformats.org/officeDocument/2006/relationships/slide" Target="/ppt/slides/slide86.xml"/><Relationship Id="rId28" Type="http://schemas.openxmlformats.org/officeDocument/2006/relationships/slide" Target="/ppt/slides/slide44.xml"/><Relationship Id="rId27" Type="http://schemas.openxmlformats.org/officeDocument/2006/relationships/slide" Target="/ppt/slides/slide43.xml"/><Relationship Id="rId5" Type="http://schemas.openxmlformats.org/officeDocument/2006/relationships/slide" Target="/ppt/slides/slide7.xml"/><Relationship Id="rId6" Type="http://schemas.openxmlformats.org/officeDocument/2006/relationships/slide" Target="/ppt/slides/slide8.xml"/><Relationship Id="rId29" Type="http://schemas.openxmlformats.org/officeDocument/2006/relationships/slide" Target="/ppt/slides/slide45.xml"/><Relationship Id="rId7" Type="http://schemas.openxmlformats.org/officeDocument/2006/relationships/slide" Target="/ppt/slides/slide9.xml"/><Relationship Id="rId8" Type="http://schemas.openxmlformats.org/officeDocument/2006/relationships/slide" Target="/ppt/slides/slide10.xml"/><Relationship Id="rId31" Type="http://schemas.openxmlformats.org/officeDocument/2006/relationships/slide" Target="/ppt/slides/slide47.xml"/><Relationship Id="rId30" Type="http://schemas.openxmlformats.org/officeDocument/2006/relationships/slide" Target="/ppt/slides/slide46.xml"/><Relationship Id="rId11" Type="http://schemas.openxmlformats.org/officeDocument/2006/relationships/slide" Target="/ppt/slides/slide14.xml"/><Relationship Id="rId33" Type="http://schemas.openxmlformats.org/officeDocument/2006/relationships/slide" Target="/ppt/slides/slide79.xml"/><Relationship Id="rId10" Type="http://schemas.openxmlformats.org/officeDocument/2006/relationships/slide" Target="/ppt/slides/slide13.xml"/><Relationship Id="rId32" Type="http://schemas.openxmlformats.org/officeDocument/2006/relationships/slide" Target="/ppt/slides/slide47.xml"/><Relationship Id="rId13" Type="http://schemas.openxmlformats.org/officeDocument/2006/relationships/slide" Target="/ppt/slides/slide16.xml"/><Relationship Id="rId35" Type="http://schemas.openxmlformats.org/officeDocument/2006/relationships/slide" Target="/ppt/slides/slide51.xml"/><Relationship Id="rId12" Type="http://schemas.openxmlformats.org/officeDocument/2006/relationships/slide" Target="/ppt/slides/slide15.xml"/><Relationship Id="rId34" Type="http://schemas.openxmlformats.org/officeDocument/2006/relationships/slide" Target="/ppt/slides/slide49.xml"/><Relationship Id="rId15" Type="http://schemas.openxmlformats.org/officeDocument/2006/relationships/slide" Target="/ppt/slides/slide19.xml"/><Relationship Id="rId37" Type="http://schemas.openxmlformats.org/officeDocument/2006/relationships/slide" Target="/ppt/slides/slide58.xml"/><Relationship Id="rId14" Type="http://schemas.openxmlformats.org/officeDocument/2006/relationships/slide" Target="/ppt/slides/slide18.xml"/><Relationship Id="rId36" Type="http://schemas.openxmlformats.org/officeDocument/2006/relationships/slide" Target="/ppt/slides/slide53.xml"/><Relationship Id="rId17" Type="http://schemas.openxmlformats.org/officeDocument/2006/relationships/slide" Target="/ppt/slides/slide27.xml"/><Relationship Id="rId39" Type="http://schemas.openxmlformats.org/officeDocument/2006/relationships/slide" Target="/ppt/slides/slide62.xml"/><Relationship Id="rId16" Type="http://schemas.openxmlformats.org/officeDocument/2006/relationships/slide" Target="/ppt/slides/slide20.xml"/><Relationship Id="rId38" Type="http://schemas.openxmlformats.org/officeDocument/2006/relationships/slide" Target="/ppt/slides/slide59.xml"/><Relationship Id="rId19" Type="http://schemas.openxmlformats.org/officeDocument/2006/relationships/slide" Target="/ppt/slides/slide33.xml"/><Relationship Id="rId18" Type="http://schemas.openxmlformats.org/officeDocument/2006/relationships/slide" Target="/ppt/slides/slide3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62.xml"/><Relationship Id="rId3" Type="http://schemas.openxmlformats.org/officeDocument/2006/relationships/image" Target="../media/image33.jp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3.xml"/><Relationship Id="rId3" Type="http://schemas.openxmlformats.org/officeDocument/2006/relationships/image" Target="../media/image30.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4.xml"/><Relationship Id="rId3" Type="http://schemas.openxmlformats.org/officeDocument/2006/relationships/image" Target="../media/image36.jpg"/><Relationship Id="rId4" Type="http://schemas.openxmlformats.org/officeDocument/2006/relationships/image" Target="../media/image40.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5.xml"/><Relationship Id="rId3" Type="http://schemas.openxmlformats.org/officeDocument/2006/relationships/image" Target="../media/image47.png"/><Relationship Id="rId4" Type="http://schemas.openxmlformats.org/officeDocument/2006/relationships/image" Target="../media/image48.png"/><Relationship Id="rId5" Type="http://schemas.openxmlformats.org/officeDocument/2006/relationships/image" Target="../media/image46.png"/><Relationship Id="rId6" Type="http://schemas.openxmlformats.org/officeDocument/2006/relationships/image" Target="../media/image54.png"/><Relationship Id="rId7" Type="http://schemas.openxmlformats.org/officeDocument/2006/relationships/image" Target="../media/image52.png"/><Relationship Id="rId8" Type="http://schemas.openxmlformats.org/officeDocument/2006/relationships/image" Target="../media/image56.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6.xml"/><Relationship Id="rId3" Type="http://schemas.openxmlformats.org/officeDocument/2006/relationships/image" Target="../media/image42.jp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7.xml"/><Relationship Id="rId3" Type="http://schemas.openxmlformats.org/officeDocument/2006/relationships/image" Target="../media/image41.jpg"/></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8.xml"/><Relationship Id="rId3" Type="http://schemas.openxmlformats.org/officeDocument/2006/relationships/image" Target="../media/image44.jp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69.xml"/><Relationship Id="rId3" Type="http://schemas.openxmlformats.org/officeDocument/2006/relationships/image" Target="../media/image51.jpg"/><Relationship Id="rId4" Type="http://schemas.openxmlformats.org/officeDocument/2006/relationships/image" Target="../media/image4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7.xml"/><Relationship Id="rId3" Type="http://schemas.openxmlformats.org/officeDocument/2006/relationships/image" Target="../media/image12.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8.xml"/><Relationship Id="rId3" Type="http://schemas.openxmlformats.org/officeDocument/2006/relationships/image" Target="../media/image7.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0.xml"/><Relationship Id="rId3" Type="http://schemas.openxmlformats.org/officeDocument/2006/relationships/image" Target="../media/image50.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3.xml"/><Relationship Id="rId3" Type="http://schemas.openxmlformats.org/officeDocument/2006/relationships/image" Target="../media/image55.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5.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0.xml"/><Relationship Id="rId2" Type="http://schemas.openxmlformats.org/officeDocument/2006/relationships/notesSlide" Target="../notesSlides/notesSlide86.xml"/><Relationship Id="rId3" Type="http://schemas.openxmlformats.org/officeDocument/2006/relationships/image" Target="../media/image45.png"/><Relationship Id="rId4" Type="http://schemas.openxmlformats.org/officeDocument/2006/relationships/image" Target="../media/image53.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8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9.xml"/><Relationship Id="rId3" Type="http://schemas.openxmlformats.org/officeDocument/2006/relationships/image" Target="../media/image11.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1.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9" name="Shape 1889"/>
        <p:cNvGrpSpPr/>
        <p:nvPr/>
      </p:nvGrpSpPr>
      <p:grpSpPr>
        <a:xfrm>
          <a:off x="0" y="0"/>
          <a:ext cx="0" cy="0"/>
          <a:chOff x="0" y="0"/>
          <a:chExt cx="0" cy="0"/>
        </a:xfrm>
      </p:grpSpPr>
      <p:sp>
        <p:nvSpPr>
          <p:cNvPr id="1890" name="Google Shape;1890;p23"/>
          <p:cNvSpPr txBox="1"/>
          <p:nvPr>
            <p:ph type="title"/>
          </p:nvPr>
        </p:nvSpPr>
        <p:spPr>
          <a:xfrm>
            <a:off x="2179167" y="2374338"/>
            <a:ext cx="91620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Critical Design Review</a:t>
            </a:r>
            <a:endParaRPr/>
          </a:p>
        </p:txBody>
      </p:sp>
      <p:sp>
        <p:nvSpPr>
          <p:cNvPr id="1891" name="Google Shape;1891;p23"/>
          <p:cNvSpPr txBox="1"/>
          <p:nvPr>
            <p:ph idx="1" type="subTitle"/>
          </p:nvPr>
        </p:nvSpPr>
        <p:spPr>
          <a:xfrm>
            <a:off x="2159740" y="3556600"/>
            <a:ext cx="9200700" cy="784800"/>
          </a:xfrm>
          <a:prstGeom prst="rect">
            <a:avLst/>
          </a:prstGeom>
        </p:spPr>
        <p:txBody>
          <a:bodyPr anchorCtr="0" anchor="t" bIns="0" lIns="0" spcFirstLastPara="1" rIns="0" wrap="square" tIns="0">
            <a:noAutofit/>
          </a:bodyPr>
          <a:lstStyle/>
          <a:p>
            <a:pPr indent="0" lvl="0" marL="0" rtl="0" algn="ctr">
              <a:spcBef>
                <a:spcPts val="0"/>
              </a:spcBef>
              <a:spcAft>
                <a:spcPts val="0"/>
              </a:spcAft>
              <a:buNone/>
            </a:pPr>
            <a:r>
              <a:rPr lang="en-US"/>
              <a:t>Bi-Functional On-Orbit Space Transfers (BOOST)</a:t>
            </a:r>
            <a:endParaRPr/>
          </a:p>
        </p:txBody>
      </p:sp>
      <p:sp>
        <p:nvSpPr>
          <p:cNvPr id="1892" name="Google Shape;1892;p23"/>
          <p:cNvSpPr txBox="1"/>
          <p:nvPr/>
        </p:nvSpPr>
        <p:spPr>
          <a:xfrm>
            <a:off x="2844752" y="3935431"/>
            <a:ext cx="7830900" cy="6465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1800" u="none" cap="none" strike="noStrike">
                <a:solidFill>
                  <a:schemeClr val="accent5"/>
                </a:solidFill>
                <a:latin typeface="Calibri"/>
                <a:ea typeface="Calibri"/>
                <a:cs typeface="Calibri"/>
                <a:sym typeface="Calibri"/>
              </a:rPr>
              <a:t>By: Tycho Cinquini, Riana Gagnon, Avery Gillespie, Wesley Gilliam, Luca Herlein, Chieri Kamada, Colton Massic, Rishi Mayekar, Zach Rochman</a:t>
            </a:r>
            <a:endParaRPr b="1" i="0" sz="1800" u="none" cap="none" strike="noStrike">
              <a:solidFill>
                <a:schemeClr val="accent5"/>
              </a:solidFill>
              <a:latin typeface="Calibri"/>
              <a:ea typeface="Calibri"/>
              <a:cs typeface="Calibri"/>
              <a:sym typeface="Calibri"/>
            </a:endParaRPr>
          </a:p>
        </p:txBody>
      </p:sp>
      <p:sp>
        <p:nvSpPr>
          <p:cNvPr id="1893" name="Google Shape;1893;p23"/>
          <p:cNvSpPr txBox="1"/>
          <p:nvPr/>
        </p:nvSpPr>
        <p:spPr>
          <a:xfrm>
            <a:off x="3447866" y="6481517"/>
            <a:ext cx="6624600" cy="369300"/>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1800" u="none" cap="none" strike="noStrike">
                <a:solidFill>
                  <a:schemeClr val="accent5"/>
                </a:solidFill>
                <a:latin typeface="Calibri"/>
                <a:ea typeface="Calibri"/>
                <a:cs typeface="Calibri"/>
                <a:sym typeface="Calibri"/>
              </a:rPr>
              <a:t>Customer/Sponsor: Marcus Holzinger | Mentor: Ball Aerospace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8" name="Shape 1968"/>
        <p:cNvGrpSpPr/>
        <p:nvPr/>
      </p:nvGrpSpPr>
      <p:grpSpPr>
        <a:xfrm>
          <a:off x="0" y="0"/>
          <a:ext cx="0" cy="0"/>
          <a:chOff x="0" y="0"/>
          <a:chExt cx="0" cy="0"/>
        </a:xfrm>
      </p:grpSpPr>
      <p:sp>
        <p:nvSpPr>
          <p:cNvPr id="1969" name="Google Shape;1969;p32"/>
          <p:cNvSpPr txBox="1"/>
          <p:nvPr>
            <p:ph type="title"/>
          </p:nvPr>
        </p:nvSpPr>
        <p:spPr>
          <a:xfrm>
            <a:off x="904981" y="3343163"/>
            <a:ext cx="103821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Design Solution</a:t>
            </a:r>
            <a:endParaRPr/>
          </a:p>
        </p:txBody>
      </p:sp>
      <p:sp>
        <p:nvSpPr>
          <p:cNvPr id="1970" name="Google Shape;1970;p32"/>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1971" name="Google Shape;1971;p32"/>
          <p:cNvSpPr txBox="1"/>
          <p:nvPr/>
        </p:nvSpPr>
        <p:spPr>
          <a:xfrm>
            <a:off x="5182050" y="2635163"/>
            <a:ext cx="18279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400">
                <a:solidFill>
                  <a:schemeClr val="dk1"/>
                </a:solidFill>
                <a:latin typeface="Calibri"/>
                <a:ea typeface="Calibri"/>
                <a:cs typeface="Calibri"/>
                <a:sym typeface="Calibri"/>
              </a:rPr>
              <a:t>2</a:t>
            </a:r>
            <a:endParaRPr b="1" sz="34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6" name="Shape 1976"/>
        <p:cNvGrpSpPr/>
        <p:nvPr/>
      </p:nvGrpSpPr>
      <p:grpSpPr>
        <a:xfrm>
          <a:off x="0" y="0"/>
          <a:ext cx="0" cy="0"/>
          <a:chOff x="0" y="0"/>
          <a:chExt cx="0" cy="0"/>
        </a:xfrm>
      </p:grpSpPr>
      <p:sp>
        <p:nvSpPr>
          <p:cNvPr id="1977" name="Google Shape;1977;p33"/>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Design Solution</a:t>
            </a:r>
            <a:endParaRPr/>
          </a:p>
        </p:txBody>
      </p:sp>
      <p:sp>
        <p:nvSpPr>
          <p:cNvPr id="1978" name="Google Shape;1978;p33"/>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1979" name="Google Shape;1979;p33"/>
          <p:cNvSpPr txBox="1"/>
          <p:nvPr>
            <p:ph idx="4294967295" type="body"/>
          </p:nvPr>
        </p:nvSpPr>
        <p:spPr>
          <a:xfrm>
            <a:off x="1272529" y="1701718"/>
            <a:ext cx="4983600" cy="4432500"/>
          </a:xfrm>
          <a:prstGeom prst="rect">
            <a:avLst/>
          </a:prstGeom>
        </p:spPr>
        <p:txBody>
          <a:bodyPr anchorCtr="0" anchor="t" bIns="45700" lIns="91425" spcFirstLastPara="1" rIns="91425" wrap="square" tIns="45700">
            <a:normAutofit/>
          </a:bodyPr>
          <a:lstStyle/>
          <a:p>
            <a:pPr indent="0" lvl="0" marL="0" rtl="0" algn="ctr">
              <a:lnSpc>
                <a:spcPct val="80000"/>
              </a:lnSpc>
              <a:spcBef>
                <a:spcPts val="1000"/>
              </a:spcBef>
              <a:spcAft>
                <a:spcPts val="0"/>
              </a:spcAft>
              <a:buNone/>
            </a:pPr>
            <a:r>
              <a:rPr lang="en-US" sz="2900" u="sng">
                <a:solidFill>
                  <a:schemeClr val="accent4"/>
                </a:solidFill>
              </a:rPr>
              <a:t>Infrastructure Design</a:t>
            </a:r>
            <a:endParaRPr sz="2900" u="sng">
              <a:solidFill>
                <a:schemeClr val="accent4"/>
              </a:solidFill>
            </a:endParaRPr>
          </a:p>
          <a:p>
            <a:pPr indent="-412750" lvl="0" marL="457200" rtl="0" algn="l">
              <a:lnSpc>
                <a:spcPct val="80000"/>
              </a:lnSpc>
              <a:spcBef>
                <a:spcPts val="1000"/>
              </a:spcBef>
              <a:spcAft>
                <a:spcPts val="0"/>
              </a:spcAft>
              <a:buClr>
                <a:schemeClr val="lt1"/>
              </a:buClr>
              <a:buSzPts val="2900"/>
              <a:buChar char="•"/>
            </a:pPr>
            <a:r>
              <a:rPr b="1" lang="en-US" sz="2900">
                <a:solidFill>
                  <a:schemeClr val="lt1"/>
                </a:solidFill>
              </a:rPr>
              <a:t>Orbit Period: </a:t>
            </a:r>
            <a:r>
              <a:rPr b="0" lang="en-US" sz="2900">
                <a:solidFill>
                  <a:schemeClr val="lt1"/>
                </a:solidFill>
              </a:rPr>
              <a:t>7 Days</a:t>
            </a:r>
            <a:endParaRPr b="0" sz="2900">
              <a:solidFill>
                <a:schemeClr val="lt1"/>
              </a:solidFill>
            </a:endParaRPr>
          </a:p>
          <a:p>
            <a:pPr indent="-412750" lvl="0" marL="457200" rtl="0" algn="l">
              <a:lnSpc>
                <a:spcPct val="80000"/>
              </a:lnSpc>
              <a:spcBef>
                <a:spcPts val="1000"/>
              </a:spcBef>
              <a:spcAft>
                <a:spcPts val="0"/>
              </a:spcAft>
              <a:buClr>
                <a:schemeClr val="lt1"/>
              </a:buClr>
              <a:buSzPts val="2900"/>
              <a:buChar char="•"/>
            </a:pPr>
            <a:r>
              <a:rPr b="1" lang="en-US" sz="2900">
                <a:solidFill>
                  <a:schemeClr val="lt1"/>
                </a:solidFill>
              </a:rPr>
              <a:t>Orbit Family:</a:t>
            </a:r>
            <a:r>
              <a:rPr lang="en-US" sz="2900">
                <a:solidFill>
                  <a:schemeClr val="lt1"/>
                </a:solidFill>
              </a:rPr>
              <a:t> </a:t>
            </a:r>
            <a:r>
              <a:rPr b="0" lang="en-US" sz="2900">
                <a:solidFill>
                  <a:schemeClr val="lt1"/>
                </a:solidFill>
              </a:rPr>
              <a:t>L2 Halo and LLO</a:t>
            </a:r>
            <a:endParaRPr b="0" sz="2900">
              <a:solidFill>
                <a:schemeClr val="lt1"/>
              </a:solidFill>
            </a:endParaRPr>
          </a:p>
          <a:p>
            <a:pPr indent="-412750" lvl="0" marL="457200" rtl="0" algn="l">
              <a:lnSpc>
                <a:spcPct val="80000"/>
              </a:lnSpc>
              <a:spcBef>
                <a:spcPts val="1000"/>
              </a:spcBef>
              <a:spcAft>
                <a:spcPts val="0"/>
              </a:spcAft>
              <a:buClr>
                <a:schemeClr val="lt1"/>
              </a:buClr>
              <a:buSzPts val="2900"/>
              <a:buChar char="•"/>
            </a:pPr>
            <a:r>
              <a:rPr b="1" lang="en-US" sz="2900">
                <a:solidFill>
                  <a:schemeClr val="lt1"/>
                </a:solidFill>
              </a:rPr>
              <a:t>Navigation System:</a:t>
            </a:r>
            <a:r>
              <a:rPr b="0" lang="en-US" sz="2900">
                <a:solidFill>
                  <a:schemeClr val="lt1"/>
                </a:solidFill>
              </a:rPr>
              <a:t> </a:t>
            </a:r>
            <a:r>
              <a:rPr lang="en-US" sz="2900">
                <a:solidFill>
                  <a:schemeClr val="lt1"/>
                </a:solidFill>
              </a:rPr>
              <a:t>Camera, LiDAR, RF</a:t>
            </a:r>
            <a:endParaRPr b="0" sz="2900">
              <a:solidFill>
                <a:schemeClr val="lt1"/>
              </a:solidFill>
            </a:endParaRPr>
          </a:p>
          <a:p>
            <a:pPr indent="-412750" lvl="0" marL="457200" rtl="0" algn="l">
              <a:lnSpc>
                <a:spcPct val="80000"/>
              </a:lnSpc>
              <a:spcBef>
                <a:spcPts val="1000"/>
              </a:spcBef>
              <a:spcAft>
                <a:spcPts val="0"/>
              </a:spcAft>
              <a:buClr>
                <a:schemeClr val="lt1"/>
              </a:buClr>
              <a:buSzPts val="2900"/>
              <a:buChar char="•"/>
            </a:pPr>
            <a:r>
              <a:rPr b="1" lang="en-US" sz="2900">
                <a:solidFill>
                  <a:schemeClr val="lt1"/>
                </a:solidFill>
              </a:rPr>
              <a:t>Vehicle: </a:t>
            </a:r>
            <a:r>
              <a:rPr b="0" lang="en-US" sz="2900">
                <a:solidFill>
                  <a:schemeClr val="lt1"/>
                </a:solidFill>
              </a:rPr>
              <a:t>Fuel Station</a:t>
            </a:r>
            <a:endParaRPr b="0" sz="2900">
              <a:solidFill>
                <a:schemeClr val="lt1"/>
              </a:solidFill>
            </a:endParaRPr>
          </a:p>
          <a:p>
            <a:pPr indent="-412750" lvl="0" marL="457200" rtl="0" algn="l">
              <a:lnSpc>
                <a:spcPct val="80000"/>
              </a:lnSpc>
              <a:spcBef>
                <a:spcPts val="1000"/>
              </a:spcBef>
              <a:spcAft>
                <a:spcPts val="0"/>
              </a:spcAft>
              <a:buClr>
                <a:schemeClr val="lt1"/>
              </a:buClr>
              <a:buSzPts val="2900"/>
              <a:buChar char="•"/>
            </a:pPr>
            <a:r>
              <a:rPr b="1" lang="en-US" sz="2900">
                <a:solidFill>
                  <a:schemeClr val="lt1"/>
                </a:solidFill>
              </a:rPr>
              <a:t>Fuel Type:</a:t>
            </a:r>
            <a:r>
              <a:rPr b="0" lang="en-US" sz="2900">
                <a:solidFill>
                  <a:schemeClr val="lt1"/>
                </a:solidFill>
              </a:rPr>
              <a:t> Liquid Propellant</a:t>
            </a:r>
            <a:endParaRPr b="0" sz="2900">
              <a:solidFill>
                <a:schemeClr val="lt1"/>
              </a:solidFill>
            </a:endParaRPr>
          </a:p>
          <a:p>
            <a:pPr indent="-412750" lvl="0" marL="457200" rtl="0" algn="l">
              <a:lnSpc>
                <a:spcPct val="80000"/>
              </a:lnSpc>
              <a:spcBef>
                <a:spcPts val="1000"/>
              </a:spcBef>
              <a:spcAft>
                <a:spcPts val="1000"/>
              </a:spcAft>
              <a:buClr>
                <a:schemeClr val="lt1"/>
              </a:buClr>
              <a:buSzPts val="2900"/>
              <a:buChar char="•"/>
            </a:pPr>
            <a:r>
              <a:rPr b="1" lang="en-US" sz="2900">
                <a:solidFill>
                  <a:schemeClr val="lt1"/>
                </a:solidFill>
              </a:rPr>
              <a:t>Business Model:</a:t>
            </a:r>
            <a:r>
              <a:rPr b="0" lang="en-US" sz="2900">
                <a:solidFill>
                  <a:schemeClr val="lt1"/>
                </a:solidFill>
              </a:rPr>
              <a:t> Invoice</a:t>
            </a:r>
            <a:endParaRPr b="0" sz="2900">
              <a:solidFill>
                <a:schemeClr val="lt1"/>
              </a:solidFill>
            </a:endParaRPr>
          </a:p>
        </p:txBody>
      </p:sp>
      <p:sp>
        <p:nvSpPr>
          <p:cNvPr id="1980" name="Google Shape;1980;p33"/>
          <p:cNvSpPr txBox="1"/>
          <p:nvPr>
            <p:ph idx="4294967295" type="body"/>
          </p:nvPr>
        </p:nvSpPr>
        <p:spPr>
          <a:xfrm>
            <a:off x="6270633" y="1701718"/>
            <a:ext cx="4983600" cy="4432500"/>
          </a:xfrm>
          <a:prstGeom prst="rect">
            <a:avLst/>
          </a:prstGeom>
        </p:spPr>
        <p:txBody>
          <a:bodyPr anchorCtr="0" anchor="t" bIns="45700" lIns="91425" spcFirstLastPara="1" rIns="91425" wrap="square" tIns="45700">
            <a:normAutofit/>
          </a:bodyPr>
          <a:lstStyle/>
          <a:p>
            <a:pPr indent="0" lvl="0" marL="0" rtl="0" algn="ctr">
              <a:lnSpc>
                <a:spcPct val="70000"/>
              </a:lnSpc>
              <a:spcBef>
                <a:spcPts val="1000"/>
              </a:spcBef>
              <a:spcAft>
                <a:spcPts val="0"/>
              </a:spcAft>
              <a:buSzPts val="1018"/>
              <a:buNone/>
            </a:pPr>
            <a:r>
              <a:rPr lang="en-US" sz="2900" u="sng">
                <a:solidFill>
                  <a:schemeClr val="accent4"/>
                </a:solidFill>
              </a:rPr>
              <a:t>Spacecraft Design</a:t>
            </a:r>
            <a:endParaRPr sz="2900">
              <a:solidFill>
                <a:schemeClr val="lt1"/>
              </a:solidFill>
            </a:endParaRPr>
          </a:p>
          <a:p>
            <a:pPr indent="-412750" lvl="0" marL="457200" rtl="0" algn="l">
              <a:lnSpc>
                <a:spcPct val="70000"/>
              </a:lnSpc>
              <a:spcBef>
                <a:spcPts val="1000"/>
              </a:spcBef>
              <a:spcAft>
                <a:spcPts val="0"/>
              </a:spcAft>
              <a:buClr>
                <a:schemeClr val="lt1"/>
              </a:buClr>
              <a:buSzPts val="2900"/>
              <a:buChar char="•"/>
            </a:pPr>
            <a:r>
              <a:rPr b="1" lang="en-US" sz="2900">
                <a:solidFill>
                  <a:schemeClr val="lt1"/>
                </a:solidFill>
              </a:rPr>
              <a:t>Estimated Required Power: </a:t>
            </a:r>
            <a:r>
              <a:rPr b="0" lang="en-US" sz="2900">
                <a:solidFill>
                  <a:schemeClr val="lt1"/>
                </a:solidFill>
              </a:rPr>
              <a:t>3036.7 W</a:t>
            </a:r>
            <a:endParaRPr b="0" sz="2900">
              <a:solidFill>
                <a:schemeClr val="lt1"/>
              </a:solidFill>
            </a:endParaRPr>
          </a:p>
          <a:p>
            <a:pPr indent="-412750" lvl="0" marL="457200" rtl="0" algn="l">
              <a:lnSpc>
                <a:spcPct val="70000"/>
              </a:lnSpc>
              <a:spcBef>
                <a:spcPts val="1000"/>
              </a:spcBef>
              <a:spcAft>
                <a:spcPts val="0"/>
              </a:spcAft>
              <a:buClr>
                <a:schemeClr val="lt1"/>
              </a:buClr>
              <a:buSzPts val="2900"/>
              <a:buChar char="•"/>
            </a:pPr>
            <a:r>
              <a:rPr b="1" lang="en-US" sz="2900">
                <a:solidFill>
                  <a:schemeClr val="lt1"/>
                </a:solidFill>
              </a:rPr>
              <a:t>Optics/RF System: </a:t>
            </a:r>
            <a:r>
              <a:rPr lang="en-US" sz="2900">
                <a:solidFill>
                  <a:schemeClr val="lt1"/>
                </a:solidFill>
              </a:rPr>
              <a:t>Camera, LiDAR, RF</a:t>
            </a:r>
            <a:endParaRPr sz="2900">
              <a:solidFill>
                <a:schemeClr val="lt1"/>
              </a:solidFill>
            </a:endParaRPr>
          </a:p>
          <a:p>
            <a:pPr indent="-412750" lvl="0" marL="457200" rtl="0" algn="l">
              <a:lnSpc>
                <a:spcPct val="70000"/>
              </a:lnSpc>
              <a:spcBef>
                <a:spcPts val="1000"/>
              </a:spcBef>
              <a:spcAft>
                <a:spcPts val="0"/>
              </a:spcAft>
              <a:buClr>
                <a:schemeClr val="lt1"/>
              </a:buClr>
              <a:buSzPts val="2900"/>
              <a:buChar char="•"/>
            </a:pPr>
            <a:r>
              <a:rPr b="1" lang="en-US" sz="2900">
                <a:solidFill>
                  <a:schemeClr val="lt1"/>
                </a:solidFill>
              </a:rPr>
              <a:t>Received Power Margin:</a:t>
            </a:r>
            <a:r>
              <a:rPr lang="en-US" sz="2900">
                <a:solidFill>
                  <a:schemeClr val="lt1"/>
                </a:solidFill>
              </a:rPr>
              <a:t> </a:t>
            </a:r>
            <a:r>
              <a:rPr b="0" lang="en-US" sz="2900">
                <a:solidFill>
                  <a:schemeClr val="lt1"/>
                </a:solidFill>
              </a:rPr>
              <a:t>0.864 dBW</a:t>
            </a:r>
            <a:endParaRPr b="0" sz="2900">
              <a:solidFill>
                <a:schemeClr val="lt1"/>
              </a:solidFill>
            </a:endParaRPr>
          </a:p>
          <a:p>
            <a:pPr indent="-412750" lvl="0" marL="457200" rtl="0" algn="l">
              <a:lnSpc>
                <a:spcPct val="70000"/>
              </a:lnSpc>
              <a:spcBef>
                <a:spcPts val="1000"/>
              </a:spcBef>
              <a:spcAft>
                <a:spcPts val="0"/>
              </a:spcAft>
              <a:buClr>
                <a:schemeClr val="lt1"/>
              </a:buClr>
              <a:buSzPts val="2900"/>
              <a:buChar char="•"/>
            </a:pPr>
            <a:r>
              <a:rPr b="1" lang="en-US" sz="2900">
                <a:solidFill>
                  <a:schemeClr val="lt1"/>
                </a:solidFill>
              </a:rPr>
              <a:t>Navigation Services Data Rate:</a:t>
            </a:r>
            <a:r>
              <a:rPr b="0" lang="en-US" sz="2900">
                <a:solidFill>
                  <a:schemeClr val="lt1"/>
                </a:solidFill>
              </a:rPr>
              <a:t> 2 Mbps</a:t>
            </a:r>
            <a:endParaRPr b="0" sz="2900">
              <a:solidFill>
                <a:schemeClr val="lt1"/>
              </a:solidFill>
            </a:endParaRPr>
          </a:p>
          <a:p>
            <a:pPr indent="-412750" lvl="0" marL="457200" rtl="0" algn="l">
              <a:lnSpc>
                <a:spcPct val="70000"/>
              </a:lnSpc>
              <a:spcBef>
                <a:spcPts val="1000"/>
              </a:spcBef>
              <a:spcAft>
                <a:spcPts val="0"/>
              </a:spcAft>
              <a:buClr>
                <a:schemeClr val="lt1"/>
              </a:buClr>
              <a:buSzPts val="2900"/>
              <a:buChar char="•"/>
            </a:pPr>
            <a:r>
              <a:rPr b="1" lang="en-US" sz="2900">
                <a:solidFill>
                  <a:schemeClr val="lt1"/>
                </a:solidFill>
              </a:rPr>
              <a:t>Supplied Fuel:</a:t>
            </a:r>
            <a:r>
              <a:rPr lang="en-US" sz="2900">
                <a:solidFill>
                  <a:schemeClr val="lt1"/>
                </a:solidFill>
              </a:rPr>
              <a:t> </a:t>
            </a:r>
            <a:r>
              <a:rPr b="0" lang="en-US" sz="2900">
                <a:solidFill>
                  <a:schemeClr val="lt1"/>
                </a:solidFill>
              </a:rPr>
              <a:t>LOX/LH2</a:t>
            </a:r>
            <a:endParaRPr b="0" sz="2900">
              <a:solidFill>
                <a:schemeClr val="lt1"/>
              </a:solidFill>
            </a:endParaRPr>
          </a:p>
          <a:p>
            <a:pPr indent="-412750" lvl="0" marL="457200" rtl="0" algn="l">
              <a:lnSpc>
                <a:spcPct val="70000"/>
              </a:lnSpc>
              <a:spcBef>
                <a:spcPts val="1000"/>
              </a:spcBef>
              <a:spcAft>
                <a:spcPts val="1000"/>
              </a:spcAft>
              <a:buClr>
                <a:schemeClr val="lt1"/>
              </a:buClr>
              <a:buSzPts val="2900"/>
              <a:buChar char="•"/>
            </a:pPr>
            <a:r>
              <a:rPr b="1" lang="en-US" sz="2900">
                <a:solidFill>
                  <a:schemeClr val="lt1"/>
                </a:solidFill>
              </a:rPr>
              <a:t>Annual Return:</a:t>
            </a:r>
            <a:r>
              <a:rPr b="0" lang="en-US" sz="2900">
                <a:solidFill>
                  <a:schemeClr val="lt1"/>
                </a:solidFill>
              </a:rPr>
              <a:t> 14%</a:t>
            </a:r>
            <a:endParaRPr b="0" sz="2900">
              <a:solidFill>
                <a:schemeClr val="lt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5" name="Shape 1985"/>
        <p:cNvGrpSpPr/>
        <p:nvPr/>
      </p:nvGrpSpPr>
      <p:grpSpPr>
        <a:xfrm>
          <a:off x="0" y="0"/>
          <a:ext cx="0" cy="0"/>
          <a:chOff x="0" y="0"/>
          <a:chExt cx="0" cy="0"/>
        </a:xfrm>
      </p:grpSpPr>
      <p:sp>
        <p:nvSpPr>
          <p:cNvPr id="1986" name="Google Shape;1986;p34"/>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High Level Functional Block Diagram</a:t>
            </a:r>
            <a:endParaRPr/>
          </a:p>
        </p:txBody>
      </p:sp>
      <p:sp>
        <p:nvSpPr>
          <p:cNvPr id="1987" name="Google Shape;1987;p34"/>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1988" name="Google Shape;1988;p34"/>
          <p:cNvSpPr/>
          <p:nvPr/>
        </p:nvSpPr>
        <p:spPr>
          <a:xfrm>
            <a:off x="5074500" y="1457300"/>
            <a:ext cx="2043000" cy="1014300"/>
          </a:xfrm>
          <a:prstGeom prst="roundRect">
            <a:avLst>
              <a:gd fmla="val 16667" name="adj"/>
            </a:avLst>
          </a:prstGeom>
          <a:solidFill>
            <a:srgbClr val="E8CEF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Perform Rendezvous with </a:t>
            </a:r>
            <a:r>
              <a:rPr lang="en-US"/>
              <a:t>Customer</a:t>
            </a:r>
            <a:r>
              <a:rPr lang="en-US"/>
              <a:t> Spacecraft</a:t>
            </a:r>
            <a:endParaRPr/>
          </a:p>
        </p:txBody>
      </p:sp>
      <p:sp>
        <p:nvSpPr>
          <p:cNvPr id="1989" name="Google Shape;1989;p34"/>
          <p:cNvSpPr/>
          <p:nvPr/>
        </p:nvSpPr>
        <p:spPr>
          <a:xfrm>
            <a:off x="371475" y="2871775"/>
            <a:ext cx="1814508" cy="885816"/>
          </a:xfrm>
          <a:prstGeom prst="flowChartTerminator">
            <a:avLst/>
          </a:prstGeom>
          <a:solidFill>
            <a:srgbClr val="E8CEF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Boost Spacecraft</a:t>
            </a:r>
            <a:endParaRPr/>
          </a:p>
        </p:txBody>
      </p:sp>
      <p:sp>
        <p:nvSpPr>
          <p:cNvPr id="1990" name="Google Shape;1990;p34"/>
          <p:cNvSpPr/>
          <p:nvPr/>
        </p:nvSpPr>
        <p:spPr>
          <a:xfrm>
            <a:off x="2448025" y="1457300"/>
            <a:ext cx="2043000" cy="1014300"/>
          </a:xfrm>
          <a:prstGeom prst="roundRect">
            <a:avLst>
              <a:gd fmla="val 16667" name="adj"/>
            </a:avLst>
          </a:prstGeom>
          <a:solidFill>
            <a:srgbClr val="E8CEF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Perform Relative Navigation with Customer Spacecraft</a:t>
            </a:r>
            <a:endParaRPr/>
          </a:p>
        </p:txBody>
      </p:sp>
      <p:sp>
        <p:nvSpPr>
          <p:cNvPr id="1991" name="Google Shape;1991;p34"/>
          <p:cNvSpPr/>
          <p:nvPr/>
        </p:nvSpPr>
        <p:spPr>
          <a:xfrm>
            <a:off x="2448025" y="4081225"/>
            <a:ext cx="2043000" cy="1014300"/>
          </a:xfrm>
          <a:prstGeom prst="roundRect">
            <a:avLst>
              <a:gd fmla="val 16667" name="adj"/>
            </a:avLst>
          </a:prstGeom>
          <a:solidFill>
            <a:srgbClr val="E8CEF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Provide Long Range Navigation Services to Cislunar Domain</a:t>
            </a:r>
            <a:endParaRPr/>
          </a:p>
        </p:txBody>
      </p:sp>
      <p:sp>
        <p:nvSpPr>
          <p:cNvPr id="1992" name="Google Shape;1992;p34"/>
          <p:cNvSpPr/>
          <p:nvPr/>
        </p:nvSpPr>
        <p:spPr>
          <a:xfrm>
            <a:off x="7700975" y="1457300"/>
            <a:ext cx="2043000" cy="1014300"/>
          </a:xfrm>
          <a:prstGeom prst="roundRect">
            <a:avLst>
              <a:gd fmla="val 16667" name="adj"/>
            </a:avLst>
          </a:prstGeom>
          <a:solidFill>
            <a:srgbClr val="E8CEF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Customer</a:t>
            </a:r>
            <a:r>
              <a:rPr lang="en-US"/>
              <a:t> Docks with BOOST</a:t>
            </a:r>
            <a:endParaRPr/>
          </a:p>
        </p:txBody>
      </p:sp>
      <p:sp>
        <p:nvSpPr>
          <p:cNvPr id="1993" name="Google Shape;1993;p34"/>
          <p:cNvSpPr/>
          <p:nvPr/>
        </p:nvSpPr>
        <p:spPr>
          <a:xfrm>
            <a:off x="7700975" y="4676550"/>
            <a:ext cx="2043000" cy="1014300"/>
          </a:xfrm>
          <a:prstGeom prst="roundRect">
            <a:avLst>
              <a:gd fmla="val 16667" name="adj"/>
            </a:avLst>
          </a:prstGeom>
          <a:solidFill>
            <a:srgbClr val="E8CEF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Customer Must Wait to be On Desired Point in Orbit</a:t>
            </a:r>
            <a:endParaRPr/>
          </a:p>
        </p:txBody>
      </p:sp>
      <p:sp>
        <p:nvSpPr>
          <p:cNvPr id="1994" name="Google Shape;1994;p34"/>
          <p:cNvSpPr/>
          <p:nvPr/>
        </p:nvSpPr>
        <p:spPr>
          <a:xfrm>
            <a:off x="10010100" y="3066925"/>
            <a:ext cx="2043000" cy="1014300"/>
          </a:xfrm>
          <a:prstGeom prst="roundRect">
            <a:avLst>
              <a:gd fmla="val 16667" name="adj"/>
            </a:avLst>
          </a:prstGeom>
          <a:solidFill>
            <a:srgbClr val="E8CEF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Customer</a:t>
            </a:r>
            <a:r>
              <a:rPr lang="en-US"/>
              <a:t> Continues Mission with Needed Fuel</a:t>
            </a:r>
            <a:endParaRPr/>
          </a:p>
        </p:txBody>
      </p:sp>
      <p:sp>
        <p:nvSpPr>
          <p:cNvPr id="1995" name="Google Shape;1995;p34"/>
          <p:cNvSpPr/>
          <p:nvPr/>
        </p:nvSpPr>
        <p:spPr>
          <a:xfrm>
            <a:off x="7700975" y="3066925"/>
            <a:ext cx="2043000" cy="1014300"/>
          </a:xfrm>
          <a:prstGeom prst="roundRect">
            <a:avLst>
              <a:gd fmla="val 16667" name="adj"/>
            </a:avLst>
          </a:prstGeom>
          <a:solidFill>
            <a:srgbClr val="E8CEF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a:t>Customer Fuels Needed Amount of Propellant  for Mission</a:t>
            </a:r>
            <a:endParaRPr/>
          </a:p>
        </p:txBody>
      </p:sp>
      <p:cxnSp>
        <p:nvCxnSpPr>
          <p:cNvPr id="1996" name="Google Shape;1996;p34"/>
          <p:cNvCxnSpPr>
            <a:stCxn id="1989" idx="0"/>
            <a:endCxn id="1990" idx="1"/>
          </p:cNvCxnSpPr>
          <p:nvPr/>
        </p:nvCxnSpPr>
        <p:spPr>
          <a:xfrm rot="-5400000">
            <a:off x="1409829" y="1833475"/>
            <a:ext cx="907200" cy="1169400"/>
          </a:xfrm>
          <a:prstGeom prst="bentConnector2">
            <a:avLst/>
          </a:prstGeom>
          <a:noFill/>
          <a:ln cap="flat" cmpd="sng" w="9525">
            <a:solidFill>
              <a:srgbClr val="E8CEF1"/>
            </a:solidFill>
            <a:prstDash val="solid"/>
            <a:round/>
            <a:headEnd len="med" w="med" type="none"/>
            <a:tailEnd len="med" w="med" type="triangle"/>
          </a:ln>
        </p:spPr>
      </p:cxnSp>
      <p:cxnSp>
        <p:nvCxnSpPr>
          <p:cNvPr id="1997" name="Google Shape;1997;p34"/>
          <p:cNvCxnSpPr>
            <a:stCxn id="1989" idx="2"/>
            <a:endCxn id="1991" idx="1"/>
          </p:cNvCxnSpPr>
          <p:nvPr/>
        </p:nvCxnSpPr>
        <p:spPr>
          <a:xfrm flipH="1" rot="-5400000">
            <a:off x="1448079" y="3588241"/>
            <a:ext cx="830700" cy="1169400"/>
          </a:xfrm>
          <a:prstGeom prst="bentConnector2">
            <a:avLst/>
          </a:prstGeom>
          <a:noFill/>
          <a:ln cap="flat" cmpd="sng" w="9525">
            <a:solidFill>
              <a:srgbClr val="E8CEF1"/>
            </a:solidFill>
            <a:prstDash val="solid"/>
            <a:round/>
            <a:headEnd len="med" w="med" type="none"/>
            <a:tailEnd len="med" w="med" type="triangle"/>
          </a:ln>
        </p:spPr>
      </p:cxnSp>
      <p:cxnSp>
        <p:nvCxnSpPr>
          <p:cNvPr id="1998" name="Google Shape;1998;p34"/>
          <p:cNvCxnSpPr>
            <a:stCxn id="1990" idx="3"/>
            <a:endCxn id="1988" idx="1"/>
          </p:cNvCxnSpPr>
          <p:nvPr/>
        </p:nvCxnSpPr>
        <p:spPr>
          <a:xfrm>
            <a:off x="4491025" y="1964450"/>
            <a:ext cx="583500" cy="0"/>
          </a:xfrm>
          <a:prstGeom prst="straightConnector1">
            <a:avLst/>
          </a:prstGeom>
          <a:noFill/>
          <a:ln cap="flat" cmpd="sng" w="9525">
            <a:solidFill>
              <a:srgbClr val="E8CEF1"/>
            </a:solidFill>
            <a:prstDash val="solid"/>
            <a:round/>
            <a:headEnd len="med" w="med" type="none"/>
            <a:tailEnd len="med" w="med" type="triangle"/>
          </a:ln>
        </p:spPr>
      </p:cxnSp>
      <p:cxnSp>
        <p:nvCxnSpPr>
          <p:cNvPr id="1999" name="Google Shape;1999;p34"/>
          <p:cNvCxnSpPr>
            <a:stCxn id="1988" idx="3"/>
            <a:endCxn id="1992" idx="1"/>
          </p:cNvCxnSpPr>
          <p:nvPr/>
        </p:nvCxnSpPr>
        <p:spPr>
          <a:xfrm>
            <a:off x="7117500" y="1964450"/>
            <a:ext cx="583500" cy="0"/>
          </a:xfrm>
          <a:prstGeom prst="straightConnector1">
            <a:avLst/>
          </a:prstGeom>
          <a:noFill/>
          <a:ln cap="flat" cmpd="sng" w="9525">
            <a:solidFill>
              <a:srgbClr val="E8CEF1"/>
            </a:solidFill>
            <a:prstDash val="solid"/>
            <a:round/>
            <a:headEnd len="med" w="med" type="none"/>
            <a:tailEnd len="med" w="med" type="triangle"/>
          </a:ln>
        </p:spPr>
      </p:cxnSp>
      <p:cxnSp>
        <p:nvCxnSpPr>
          <p:cNvPr id="2000" name="Google Shape;2000;p34"/>
          <p:cNvCxnSpPr>
            <a:stCxn id="1992" idx="2"/>
            <a:endCxn id="1995" idx="0"/>
          </p:cNvCxnSpPr>
          <p:nvPr/>
        </p:nvCxnSpPr>
        <p:spPr>
          <a:xfrm>
            <a:off x="8722475" y="2471600"/>
            <a:ext cx="0" cy="595200"/>
          </a:xfrm>
          <a:prstGeom prst="straightConnector1">
            <a:avLst/>
          </a:prstGeom>
          <a:noFill/>
          <a:ln cap="flat" cmpd="sng" w="9525">
            <a:solidFill>
              <a:srgbClr val="E8CEF1"/>
            </a:solidFill>
            <a:prstDash val="solid"/>
            <a:round/>
            <a:headEnd len="med" w="med" type="none"/>
            <a:tailEnd len="med" w="med" type="triangle"/>
          </a:ln>
        </p:spPr>
      </p:cxnSp>
      <p:cxnSp>
        <p:nvCxnSpPr>
          <p:cNvPr id="2001" name="Google Shape;2001;p34"/>
          <p:cNvCxnSpPr>
            <a:stCxn id="1995" idx="3"/>
            <a:endCxn id="1994" idx="1"/>
          </p:cNvCxnSpPr>
          <p:nvPr/>
        </p:nvCxnSpPr>
        <p:spPr>
          <a:xfrm>
            <a:off x="9743975" y="3574075"/>
            <a:ext cx="266100" cy="0"/>
          </a:xfrm>
          <a:prstGeom prst="straightConnector1">
            <a:avLst/>
          </a:prstGeom>
          <a:noFill/>
          <a:ln cap="flat" cmpd="sng" w="9525">
            <a:solidFill>
              <a:srgbClr val="E8CEF1"/>
            </a:solidFill>
            <a:prstDash val="solid"/>
            <a:round/>
            <a:headEnd len="med" w="med" type="none"/>
            <a:tailEnd len="med" w="med" type="triangle"/>
          </a:ln>
        </p:spPr>
      </p:cxnSp>
      <p:cxnSp>
        <p:nvCxnSpPr>
          <p:cNvPr id="2002" name="Google Shape;2002;p34"/>
          <p:cNvCxnSpPr>
            <a:stCxn id="1995" idx="2"/>
            <a:endCxn id="1993" idx="0"/>
          </p:cNvCxnSpPr>
          <p:nvPr/>
        </p:nvCxnSpPr>
        <p:spPr>
          <a:xfrm>
            <a:off x="8722475" y="4081225"/>
            <a:ext cx="0" cy="595200"/>
          </a:xfrm>
          <a:prstGeom prst="straightConnector1">
            <a:avLst/>
          </a:prstGeom>
          <a:noFill/>
          <a:ln cap="flat" cmpd="sng" w="9525">
            <a:solidFill>
              <a:srgbClr val="E8CEF1"/>
            </a:solidFill>
            <a:prstDash val="solid"/>
            <a:round/>
            <a:headEnd len="med" w="med" type="none"/>
            <a:tailEnd len="med" w="med" type="triangle"/>
          </a:ln>
        </p:spPr>
      </p:cxnSp>
      <p:cxnSp>
        <p:nvCxnSpPr>
          <p:cNvPr id="2003" name="Google Shape;2003;p34"/>
          <p:cNvCxnSpPr>
            <a:stCxn id="1993" idx="3"/>
            <a:endCxn id="1994" idx="2"/>
          </p:cNvCxnSpPr>
          <p:nvPr/>
        </p:nvCxnSpPr>
        <p:spPr>
          <a:xfrm flipH="1" rot="10800000">
            <a:off x="9743975" y="4081200"/>
            <a:ext cx="1287600" cy="1102500"/>
          </a:xfrm>
          <a:prstGeom prst="bentConnector2">
            <a:avLst/>
          </a:prstGeom>
          <a:noFill/>
          <a:ln cap="flat" cmpd="sng" w="9525">
            <a:solidFill>
              <a:srgbClr val="E8CEF1"/>
            </a:solidFill>
            <a:prstDash val="solid"/>
            <a:round/>
            <a:headEnd len="med" w="med" type="none"/>
            <a:tailEnd len="med" w="med" type="triangle"/>
          </a:ln>
        </p:spPr>
      </p:cxn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08" name="Shape 2008"/>
        <p:cNvGrpSpPr/>
        <p:nvPr/>
      </p:nvGrpSpPr>
      <p:grpSpPr>
        <a:xfrm>
          <a:off x="0" y="0"/>
          <a:ext cx="0" cy="0"/>
          <a:chOff x="0" y="0"/>
          <a:chExt cx="0" cy="0"/>
        </a:xfrm>
      </p:grpSpPr>
      <p:sp>
        <p:nvSpPr>
          <p:cNvPr id="2009" name="Google Shape;2009;p35"/>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Nav MOO FBD</a:t>
            </a:r>
            <a:endParaRPr/>
          </a:p>
        </p:txBody>
      </p:sp>
      <p:sp>
        <p:nvSpPr>
          <p:cNvPr id="2010" name="Google Shape;2010;p35"/>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pic>
        <p:nvPicPr>
          <p:cNvPr id="2011" name="Google Shape;2011;p35"/>
          <p:cNvPicPr preferRelativeResize="0"/>
          <p:nvPr/>
        </p:nvPicPr>
        <p:blipFill>
          <a:blip r:embed="rId3">
            <a:alphaModFix/>
          </a:blip>
          <a:stretch>
            <a:fillRect/>
          </a:stretch>
        </p:blipFill>
        <p:spPr>
          <a:xfrm>
            <a:off x="3675200" y="0"/>
            <a:ext cx="4841600" cy="6337949"/>
          </a:xfrm>
          <a:prstGeom prst="rect">
            <a:avLst/>
          </a:prstGeom>
          <a:noFill/>
          <a:ln>
            <a:noFill/>
          </a:ln>
        </p:spPr>
      </p:pic>
      <p:cxnSp>
        <p:nvCxnSpPr>
          <p:cNvPr id="2012" name="Google Shape;2012;p35"/>
          <p:cNvCxnSpPr>
            <a:stCxn id="2011" idx="0"/>
          </p:cNvCxnSpPr>
          <p:nvPr/>
        </p:nvCxnSpPr>
        <p:spPr>
          <a:xfrm>
            <a:off x="6096000" y="0"/>
            <a:ext cx="14400" cy="487500"/>
          </a:xfrm>
          <a:prstGeom prst="straightConnector1">
            <a:avLst/>
          </a:prstGeom>
          <a:noFill/>
          <a:ln cap="flat" cmpd="sng" w="9525">
            <a:solidFill>
              <a:schemeClr val="lt1"/>
            </a:solidFill>
            <a:prstDash val="solid"/>
            <a:round/>
            <a:headEnd len="med" w="med" type="none"/>
            <a:tailEnd len="med" w="med" type="triangle"/>
          </a:ln>
        </p:spPr>
      </p:cxnSp>
      <p:cxnSp>
        <p:nvCxnSpPr>
          <p:cNvPr id="2013" name="Google Shape;2013;p35"/>
          <p:cNvCxnSpPr/>
          <p:nvPr/>
        </p:nvCxnSpPr>
        <p:spPr>
          <a:xfrm>
            <a:off x="6110450" y="942575"/>
            <a:ext cx="0" cy="227400"/>
          </a:xfrm>
          <a:prstGeom prst="straightConnector1">
            <a:avLst/>
          </a:prstGeom>
          <a:noFill/>
          <a:ln cap="flat" cmpd="sng" w="9525">
            <a:solidFill>
              <a:schemeClr val="lt1"/>
            </a:solidFill>
            <a:prstDash val="solid"/>
            <a:round/>
            <a:headEnd len="med" w="med" type="none"/>
            <a:tailEnd len="med" w="med" type="triangle"/>
          </a:ln>
        </p:spPr>
      </p:cxnSp>
      <p:cxnSp>
        <p:nvCxnSpPr>
          <p:cNvPr id="2014" name="Google Shape;2014;p35"/>
          <p:cNvCxnSpPr/>
          <p:nvPr/>
        </p:nvCxnSpPr>
        <p:spPr>
          <a:xfrm flipH="1">
            <a:off x="5102975" y="1397600"/>
            <a:ext cx="698700" cy="97500"/>
          </a:xfrm>
          <a:prstGeom prst="bentConnector3">
            <a:avLst>
              <a:gd fmla="val 100014" name="adj1"/>
            </a:avLst>
          </a:prstGeom>
          <a:noFill/>
          <a:ln cap="flat" cmpd="sng" w="9525">
            <a:solidFill>
              <a:schemeClr val="lt1"/>
            </a:solidFill>
            <a:prstDash val="solid"/>
            <a:round/>
            <a:headEnd len="med" w="med" type="none"/>
            <a:tailEnd len="med" w="med" type="triangle"/>
          </a:ln>
        </p:spPr>
      </p:cxnSp>
      <p:cxnSp>
        <p:nvCxnSpPr>
          <p:cNvPr id="2015" name="Google Shape;2015;p35"/>
          <p:cNvCxnSpPr/>
          <p:nvPr/>
        </p:nvCxnSpPr>
        <p:spPr>
          <a:xfrm flipH="1">
            <a:off x="4014150" y="1755125"/>
            <a:ext cx="893700" cy="260100"/>
          </a:xfrm>
          <a:prstGeom prst="bentConnector3">
            <a:avLst>
              <a:gd fmla="val 100011" name="adj1"/>
            </a:avLst>
          </a:prstGeom>
          <a:noFill/>
          <a:ln cap="flat" cmpd="sng" w="9525">
            <a:solidFill>
              <a:schemeClr val="lt1"/>
            </a:solidFill>
            <a:prstDash val="solid"/>
            <a:round/>
            <a:headEnd len="med" w="med" type="none"/>
            <a:tailEnd len="med" w="med" type="triangle"/>
          </a:ln>
        </p:spPr>
      </p:cxnSp>
      <p:cxnSp>
        <p:nvCxnSpPr>
          <p:cNvPr id="2016" name="Google Shape;2016;p35"/>
          <p:cNvCxnSpPr/>
          <p:nvPr/>
        </p:nvCxnSpPr>
        <p:spPr>
          <a:xfrm>
            <a:off x="5362900" y="1755125"/>
            <a:ext cx="877500" cy="260100"/>
          </a:xfrm>
          <a:prstGeom prst="bentConnector3">
            <a:avLst>
              <a:gd fmla="val 100006" name="adj1"/>
            </a:avLst>
          </a:prstGeom>
          <a:noFill/>
          <a:ln cap="flat" cmpd="sng" w="9525">
            <a:solidFill>
              <a:schemeClr val="lt1"/>
            </a:solidFill>
            <a:prstDash val="solid"/>
            <a:round/>
            <a:headEnd len="med" w="med" type="none"/>
            <a:tailEnd len="med" w="med" type="triangle"/>
          </a:ln>
        </p:spPr>
      </p:cxnSp>
      <p:sp>
        <p:nvSpPr>
          <p:cNvPr id="2017" name="Google Shape;2017;p35"/>
          <p:cNvSpPr txBox="1"/>
          <p:nvPr/>
        </p:nvSpPr>
        <p:spPr>
          <a:xfrm>
            <a:off x="4469200" y="1397600"/>
            <a:ext cx="698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lt1"/>
                </a:solidFill>
                <a:latin typeface="Calibri"/>
                <a:ea typeface="Calibri"/>
                <a:cs typeface="Calibri"/>
                <a:sym typeface="Calibri"/>
              </a:rPr>
              <a:t>Yes </a:t>
            </a:r>
            <a:endParaRPr>
              <a:solidFill>
                <a:schemeClr val="lt1"/>
              </a:solidFill>
              <a:latin typeface="Calibri"/>
              <a:ea typeface="Calibri"/>
              <a:cs typeface="Calibri"/>
              <a:sym typeface="Calibri"/>
            </a:endParaRPr>
          </a:p>
        </p:txBody>
      </p:sp>
      <p:sp>
        <p:nvSpPr>
          <p:cNvPr id="2018" name="Google Shape;2018;p35"/>
          <p:cNvSpPr txBox="1"/>
          <p:nvPr/>
        </p:nvSpPr>
        <p:spPr>
          <a:xfrm>
            <a:off x="5241075" y="1397600"/>
            <a:ext cx="422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lt1"/>
                </a:solidFill>
                <a:latin typeface="Calibri"/>
                <a:ea typeface="Calibri"/>
                <a:cs typeface="Calibri"/>
                <a:sym typeface="Calibri"/>
              </a:rPr>
              <a:t>No</a:t>
            </a:r>
            <a:endParaRPr>
              <a:solidFill>
                <a:schemeClr val="lt1"/>
              </a:solidFill>
              <a:latin typeface="Calibri"/>
              <a:ea typeface="Calibri"/>
              <a:cs typeface="Calibri"/>
              <a:sym typeface="Calibri"/>
            </a:endParaRPr>
          </a:p>
        </p:txBody>
      </p:sp>
      <p:cxnSp>
        <p:nvCxnSpPr>
          <p:cNvPr id="2019" name="Google Shape;2019;p35"/>
          <p:cNvCxnSpPr/>
          <p:nvPr/>
        </p:nvCxnSpPr>
        <p:spPr>
          <a:xfrm>
            <a:off x="6532975" y="1397600"/>
            <a:ext cx="1641300" cy="455100"/>
          </a:xfrm>
          <a:prstGeom prst="bentConnector3">
            <a:avLst>
              <a:gd fmla="val 100005" name="adj1"/>
            </a:avLst>
          </a:prstGeom>
          <a:noFill/>
          <a:ln cap="flat" cmpd="sng" w="9525">
            <a:solidFill>
              <a:schemeClr val="lt1"/>
            </a:solidFill>
            <a:prstDash val="solid"/>
            <a:round/>
            <a:headEnd len="med" w="med" type="none"/>
            <a:tailEnd len="med" w="med" type="triangle"/>
          </a:ln>
        </p:spPr>
      </p:cxnSp>
      <p:cxnSp>
        <p:nvCxnSpPr>
          <p:cNvPr id="2020" name="Google Shape;2020;p35"/>
          <p:cNvCxnSpPr/>
          <p:nvPr/>
        </p:nvCxnSpPr>
        <p:spPr>
          <a:xfrm>
            <a:off x="6175450" y="2388925"/>
            <a:ext cx="0" cy="195000"/>
          </a:xfrm>
          <a:prstGeom prst="straightConnector1">
            <a:avLst/>
          </a:prstGeom>
          <a:noFill/>
          <a:ln cap="flat" cmpd="sng" w="9525">
            <a:solidFill>
              <a:schemeClr val="lt1"/>
            </a:solidFill>
            <a:prstDash val="solid"/>
            <a:round/>
            <a:headEnd len="med" w="med" type="none"/>
            <a:tailEnd len="med" w="med" type="triangle"/>
          </a:ln>
        </p:spPr>
      </p:cxnSp>
      <p:cxnSp>
        <p:nvCxnSpPr>
          <p:cNvPr id="2021" name="Google Shape;2021;p35"/>
          <p:cNvCxnSpPr/>
          <p:nvPr/>
        </p:nvCxnSpPr>
        <p:spPr>
          <a:xfrm>
            <a:off x="6110450" y="2827700"/>
            <a:ext cx="0" cy="211200"/>
          </a:xfrm>
          <a:prstGeom prst="straightConnector1">
            <a:avLst/>
          </a:prstGeom>
          <a:noFill/>
          <a:ln cap="flat" cmpd="sng" w="9525">
            <a:solidFill>
              <a:schemeClr val="lt1"/>
            </a:solidFill>
            <a:prstDash val="solid"/>
            <a:round/>
            <a:headEnd len="med" w="med" type="none"/>
            <a:tailEnd len="med" w="med" type="triangle"/>
          </a:ln>
        </p:spPr>
      </p:cxnSp>
      <p:cxnSp>
        <p:nvCxnSpPr>
          <p:cNvPr id="2022" name="Google Shape;2022;p35"/>
          <p:cNvCxnSpPr/>
          <p:nvPr/>
        </p:nvCxnSpPr>
        <p:spPr>
          <a:xfrm flipH="1">
            <a:off x="5249275" y="2226400"/>
            <a:ext cx="519900" cy="292500"/>
          </a:xfrm>
          <a:prstGeom prst="bentConnector3">
            <a:avLst>
              <a:gd fmla="val 96903" name="adj1"/>
            </a:avLst>
          </a:prstGeom>
          <a:noFill/>
          <a:ln cap="flat" cmpd="sng" w="9525">
            <a:solidFill>
              <a:schemeClr val="lt1"/>
            </a:solidFill>
            <a:prstDash val="solid"/>
            <a:round/>
            <a:headEnd len="med" w="med" type="none"/>
            <a:tailEnd len="med" w="med" type="triangle"/>
          </a:ln>
        </p:spPr>
      </p:cxnSp>
      <p:cxnSp>
        <p:nvCxnSpPr>
          <p:cNvPr id="2023" name="Google Shape;2023;p35"/>
          <p:cNvCxnSpPr/>
          <p:nvPr/>
        </p:nvCxnSpPr>
        <p:spPr>
          <a:xfrm>
            <a:off x="5167875" y="2843950"/>
            <a:ext cx="0" cy="162600"/>
          </a:xfrm>
          <a:prstGeom prst="straightConnector1">
            <a:avLst/>
          </a:prstGeom>
          <a:noFill/>
          <a:ln cap="flat" cmpd="sng" w="9525">
            <a:solidFill>
              <a:schemeClr val="lt1"/>
            </a:solidFill>
            <a:prstDash val="solid"/>
            <a:round/>
            <a:headEnd len="med" w="med" type="none"/>
            <a:tailEnd len="med" w="med" type="triangle"/>
          </a:ln>
        </p:spPr>
      </p:cxnSp>
      <p:cxnSp>
        <p:nvCxnSpPr>
          <p:cNvPr id="2024" name="Google Shape;2024;p35"/>
          <p:cNvCxnSpPr/>
          <p:nvPr/>
        </p:nvCxnSpPr>
        <p:spPr>
          <a:xfrm>
            <a:off x="6126700" y="3217725"/>
            <a:ext cx="16200" cy="178800"/>
          </a:xfrm>
          <a:prstGeom prst="straightConnector1">
            <a:avLst/>
          </a:prstGeom>
          <a:noFill/>
          <a:ln cap="flat" cmpd="sng" w="9525">
            <a:solidFill>
              <a:schemeClr val="lt1"/>
            </a:solidFill>
            <a:prstDash val="solid"/>
            <a:round/>
            <a:headEnd len="med" w="med" type="none"/>
            <a:tailEnd len="med" w="med" type="triangle"/>
          </a:ln>
        </p:spPr>
      </p:cxnSp>
      <p:cxnSp>
        <p:nvCxnSpPr>
          <p:cNvPr id="2025" name="Google Shape;2025;p35"/>
          <p:cNvCxnSpPr/>
          <p:nvPr/>
        </p:nvCxnSpPr>
        <p:spPr>
          <a:xfrm>
            <a:off x="6549225" y="2210150"/>
            <a:ext cx="601200" cy="324900"/>
          </a:xfrm>
          <a:prstGeom prst="bentConnector3">
            <a:avLst>
              <a:gd fmla="val 100017" name="adj1"/>
            </a:avLst>
          </a:prstGeom>
          <a:noFill/>
          <a:ln cap="flat" cmpd="sng" w="9525">
            <a:solidFill>
              <a:schemeClr val="lt1"/>
            </a:solidFill>
            <a:prstDash val="solid"/>
            <a:round/>
            <a:headEnd len="med" w="med" type="none"/>
            <a:tailEnd len="med" w="med" type="triangle"/>
          </a:ln>
        </p:spPr>
      </p:cxnSp>
      <p:cxnSp>
        <p:nvCxnSpPr>
          <p:cNvPr id="2026" name="Google Shape;2026;p35"/>
          <p:cNvCxnSpPr/>
          <p:nvPr/>
        </p:nvCxnSpPr>
        <p:spPr>
          <a:xfrm>
            <a:off x="7053025" y="2843950"/>
            <a:ext cx="0" cy="162600"/>
          </a:xfrm>
          <a:prstGeom prst="straightConnector1">
            <a:avLst/>
          </a:prstGeom>
          <a:noFill/>
          <a:ln cap="flat" cmpd="sng" w="9525">
            <a:solidFill>
              <a:schemeClr val="lt1"/>
            </a:solidFill>
            <a:prstDash val="solid"/>
            <a:round/>
            <a:headEnd len="med" w="med" type="none"/>
            <a:tailEnd len="med" w="med" type="triangle"/>
          </a:ln>
        </p:spPr>
      </p:cxnSp>
      <p:cxnSp>
        <p:nvCxnSpPr>
          <p:cNvPr id="2027" name="Google Shape;2027;p35"/>
          <p:cNvCxnSpPr/>
          <p:nvPr/>
        </p:nvCxnSpPr>
        <p:spPr>
          <a:xfrm flipH="1">
            <a:off x="7053075" y="3217725"/>
            <a:ext cx="16200" cy="195000"/>
          </a:xfrm>
          <a:prstGeom prst="straightConnector1">
            <a:avLst/>
          </a:prstGeom>
          <a:noFill/>
          <a:ln cap="flat" cmpd="sng" w="9525">
            <a:solidFill>
              <a:schemeClr val="lt1"/>
            </a:solidFill>
            <a:prstDash val="solid"/>
            <a:round/>
            <a:headEnd len="med" w="med" type="none"/>
            <a:tailEnd len="med" w="med" type="triangle"/>
          </a:ln>
        </p:spPr>
      </p:cxnSp>
      <p:cxnSp>
        <p:nvCxnSpPr>
          <p:cNvPr id="2028" name="Google Shape;2028;p35"/>
          <p:cNvCxnSpPr/>
          <p:nvPr/>
        </p:nvCxnSpPr>
        <p:spPr>
          <a:xfrm flipH="1">
            <a:off x="6143050" y="3786525"/>
            <a:ext cx="32400" cy="926400"/>
          </a:xfrm>
          <a:prstGeom prst="straightConnector1">
            <a:avLst/>
          </a:prstGeom>
          <a:noFill/>
          <a:ln cap="flat" cmpd="sng" w="9525">
            <a:solidFill>
              <a:schemeClr val="lt1"/>
            </a:solidFill>
            <a:prstDash val="solid"/>
            <a:round/>
            <a:headEnd len="med" w="med" type="none"/>
            <a:tailEnd len="med" w="med" type="triangle"/>
          </a:ln>
        </p:spPr>
      </p:cxnSp>
      <p:cxnSp>
        <p:nvCxnSpPr>
          <p:cNvPr id="2029" name="Google Shape;2029;p35"/>
          <p:cNvCxnSpPr/>
          <p:nvPr/>
        </p:nvCxnSpPr>
        <p:spPr>
          <a:xfrm flipH="1" rot="-5400000">
            <a:off x="5110900" y="3252850"/>
            <a:ext cx="1089000" cy="975000"/>
          </a:xfrm>
          <a:prstGeom prst="bentConnector3">
            <a:avLst>
              <a:gd fmla="val 99008" name="adj1"/>
            </a:avLst>
          </a:prstGeom>
          <a:noFill/>
          <a:ln cap="flat" cmpd="sng" w="9525">
            <a:solidFill>
              <a:schemeClr val="lt1"/>
            </a:solidFill>
            <a:prstDash val="solid"/>
            <a:round/>
            <a:headEnd len="med" w="med" type="none"/>
            <a:tailEnd len="med" w="med" type="triangle"/>
          </a:ln>
        </p:spPr>
      </p:cxnSp>
      <p:cxnSp>
        <p:nvCxnSpPr>
          <p:cNvPr id="2030" name="Google Shape;2030;p35"/>
          <p:cNvCxnSpPr/>
          <p:nvPr/>
        </p:nvCxnSpPr>
        <p:spPr>
          <a:xfrm flipH="1">
            <a:off x="6208025" y="3802775"/>
            <a:ext cx="877500" cy="455100"/>
          </a:xfrm>
          <a:prstGeom prst="bentConnector3">
            <a:avLst>
              <a:gd fmla="val 0" name="adj1"/>
            </a:avLst>
          </a:prstGeom>
          <a:noFill/>
          <a:ln cap="flat" cmpd="sng" w="9525">
            <a:solidFill>
              <a:schemeClr val="lt1"/>
            </a:solidFill>
            <a:prstDash val="solid"/>
            <a:round/>
            <a:headEnd len="med" w="med" type="none"/>
            <a:tailEnd len="med" w="med" type="triangle"/>
          </a:ln>
        </p:spPr>
      </p:cxnSp>
      <p:cxnSp>
        <p:nvCxnSpPr>
          <p:cNvPr id="2031" name="Google Shape;2031;p35"/>
          <p:cNvCxnSpPr/>
          <p:nvPr/>
        </p:nvCxnSpPr>
        <p:spPr>
          <a:xfrm>
            <a:off x="4062800" y="2437675"/>
            <a:ext cx="2112600" cy="2015100"/>
          </a:xfrm>
          <a:prstGeom prst="bentConnector3">
            <a:avLst>
              <a:gd fmla="val 0" name="adj1"/>
            </a:avLst>
          </a:prstGeom>
          <a:noFill/>
          <a:ln cap="flat" cmpd="sng" w="9525">
            <a:solidFill>
              <a:schemeClr val="lt1"/>
            </a:solidFill>
            <a:prstDash val="solid"/>
            <a:round/>
            <a:headEnd len="med" w="med" type="none"/>
            <a:tailEnd len="med" w="med" type="triangle"/>
          </a:ln>
        </p:spPr>
      </p:cxnSp>
      <p:cxnSp>
        <p:nvCxnSpPr>
          <p:cNvPr id="2032" name="Google Shape;2032;p35"/>
          <p:cNvCxnSpPr/>
          <p:nvPr/>
        </p:nvCxnSpPr>
        <p:spPr>
          <a:xfrm flipH="1">
            <a:off x="6191750" y="3006475"/>
            <a:ext cx="1917600" cy="1462500"/>
          </a:xfrm>
          <a:prstGeom prst="bentConnector3">
            <a:avLst>
              <a:gd fmla="val 0" name="adj1"/>
            </a:avLst>
          </a:prstGeom>
          <a:noFill/>
          <a:ln cap="flat" cmpd="sng" w="9525">
            <a:solidFill>
              <a:schemeClr val="lt1"/>
            </a:solidFill>
            <a:prstDash val="solid"/>
            <a:round/>
            <a:headEnd len="med" w="med" type="none"/>
            <a:tailEnd len="med" w="med" type="triangle"/>
          </a:ln>
        </p:spPr>
      </p:cxnSp>
      <p:cxnSp>
        <p:nvCxnSpPr>
          <p:cNvPr id="2033" name="Google Shape;2033;p35"/>
          <p:cNvCxnSpPr/>
          <p:nvPr/>
        </p:nvCxnSpPr>
        <p:spPr>
          <a:xfrm flipH="1">
            <a:off x="4907725" y="4989125"/>
            <a:ext cx="910200" cy="324900"/>
          </a:xfrm>
          <a:prstGeom prst="bentConnector3">
            <a:avLst>
              <a:gd fmla="val 99986" name="adj1"/>
            </a:avLst>
          </a:prstGeom>
          <a:noFill/>
          <a:ln cap="flat" cmpd="sng" w="9525">
            <a:solidFill>
              <a:schemeClr val="lt1"/>
            </a:solidFill>
            <a:prstDash val="solid"/>
            <a:round/>
            <a:headEnd len="med" w="med" type="none"/>
            <a:tailEnd len="med" w="med" type="triangle"/>
          </a:ln>
        </p:spPr>
      </p:cxnSp>
      <p:cxnSp>
        <p:nvCxnSpPr>
          <p:cNvPr id="2034" name="Google Shape;2034;p35"/>
          <p:cNvCxnSpPr/>
          <p:nvPr/>
        </p:nvCxnSpPr>
        <p:spPr>
          <a:xfrm>
            <a:off x="6435475" y="4989125"/>
            <a:ext cx="877500" cy="341400"/>
          </a:xfrm>
          <a:prstGeom prst="bentConnector3">
            <a:avLst>
              <a:gd fmla="val 98154" name="adj1"/>
            </a:avLst>
          </a:prstGeom>
          <a:noFill/>
          <a:ln cap="flat" cmpd="sng" w="9525">
            <a:solidFill>
              <a:schemeClr val="lt1"/>
            </a:solidFill>
            <a:prstDash val="solid"/>
            <a:round/>
            <a:headEnd len="med" w="med" type="none"/>
            <a:tailEnd len="med" w="med" type="triangle"/>
          </a:ln>
        </p:spPr>
      </p:cxnSp>
      <p:cxnSp>
        <p:nvCxnSpPr>
          <p:cNvPr id="2035" name="Google Shape;2035;p35"/>
          <p:cNvCxnSpPr/>
          <p:nvPr/>
        </p:nvCxnSpPr>
        <p:spPr>
          <a:xfrm>
            <a:off x="4989125" y="5736675"/>
            <a:ext cx="0" cy="276300"/>
          </a:xfrm>
          <a:prstGeom prst="straightConnector1">
            <a:avLst/>
          </a:prstGeom>
          <a:noFill/>
          <a:ln cap="flat" cmpd="sng" w="9525">
            <a:solidFill>
              <a:schemeClr val="lt1"/>
            </a:solidFill>
            <a:prstDash val="solid"/>
            <a:round/>
            <a:headEnd len="med" w="med" type="none"/>
            <a:tailEnd len="med" w="med" type="triangle"/>
          </a:ln>
        </p:spPr>
      </p:cxnSp>
      <p:cxnSp>
        <p:nvCxnSpPr>
          <p:cNvPr id="2036" name="Google Shape;2036;p35"/>
          <p:cNvCxnSpPr/>
          <p:nvPr/>
        </p:nvCxnSpPr>
        <p:spPr>
          <a:xfrm flipH="1">
            <a:off x="8109400" y="2665200"/>
            <a:ext cx="16200" cy="162600"/>
          </a:xfrm>
          <a:prstGeom prst="straightConnector1">
            <a:avLst/>
          </a:prstGeom>
          <a:noFill/>
          <a:ln cap="flat" cmpd="sng" w="9525">
            <a:solidFill>
              <a:schemeClr val="lt1"/>
            </a:solidFill>
            <a:prstDash val="solid"/>
            <a:round/>
            <a:headEnd len="med" w="med" type="none"/>
            <a:tailEnd len="med" w="med" type="triangle"/>
          </a:ln>
        </p:spPr>
      </p:cxnSp>
      <p:cxnSp>
        <p:nvCxnSpPr>
          <p:cNvPr id="2037" name="Google Shape;2037;p35"/>
          <p:cNvCxnSpPr/>
          <p:nvPr/>
        </p:nvCxnSpPr>
        <p:spPr>
          <a:xfrm>
            <a:off x="8093100" y="2096400"/>
            <a:ext cx="0" cy="227400"/>
          </a:xfrm>
          <a:prstGeom prst="straightConnector1">
            <a:avLst/>
          </a:prstGeom>
          <a:noFill/>
          <a:ln cap="flat" cmpd="sng" w="9525">
            <a:solidFill>
              <a:schemeClr val="lt1"/>
            </a:solidFill>
            <a:prstDash val="solid"/>
            <a:round/>
            <a:headEnd len="med" w="med" type="none"/>
            <a:tailEnd len="med" w="med" type="triangle"/>
          </a:ln>
        </p:spPr>
      </p:cxnSp>
      <p:sp>
        <p:nvSpPr>
          <p:cNvPr id="2038" name="Google Shape;2038;p35"/>
          <p:cNvSpPr txBox="1"/>
          <p:nvPr/>
        </p:nvSpPr>
        <p:spPr>
          <a:xfrm>
            <a:off x="5306050" y="4712925"/>
            <a:ext cx="6987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lt1"/>
                </a:solidFill>
                <a:latin typeface="Calibri"/>
                <a:ea typeface="Calibri"/>
                <a:cs typeface="Calibri"/>
                <a:sym typeface="Calibri"/>
              </a:rPr>
              <a:t>Yes</a:t>
            </a:r>
            <a:endParaRPr>
              <a:solidFill>
                <a:schemeClr val="lt1"/>
              </a:solidFill>
              <a:latin typeface="Calibri"/>
              <a:ea typeface="Calibri"/>
              <a:cs typeface="Calibri"/>
              <a:sym typeface="Calibri"/>
            </a:endParaRPr>
          </a:p>
        </p:txBody>
      </p:sp>
      <p:sp>
        <p:nvSpPr>
          <p:cNvPr id="2039" name="Google Shape;2039;p35"/>
          <p:cNvSpPr txBox="1"/>
          <p:nvPr/>
        </p:nvSpPr>
        <p:spPr>
          <a:xfrm>
            <a:off x="6435575" y="4712925"/>
            <a:ext cx="4224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lt1"/>
                </a:solidFill>
                <a:latin typeface="Calibri"/>
                <a:ea typeface="Calibri"/>
                <a:cs typeface="Calibri"/>
                <a:sym typeface="Calibri"/>
              </a:rPr>
              <a:t>No</a:t>
            </a:r>
            <a:endParaRPr>
              <a:solidFill>
                <a:schemeClr val="lt1"/>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4" name="Shape 2044"/>
        <p:cNvGrpSpPr/>
        <p:nvPr/>
      </p:nvGrpSpPr>
      <p:grpSpPr>
        <a:xfrm>
          <a:off x="0" y="0"/>
          <a:ext cx="0" cy="0"/>
          <a:chOff x="0" y="0"/>
          <a:chExt cx="0" cy="0"/>
        </a:xfrm>
      </p:grpSpPr>
      <p:sp>
        <p:nvSpPr>
          <p:cNvPr id="2045" name="Google Shape;2045;p36"/>
          <p:cNvSpPr txBox="1"/>
          <p:nvPr>
            <p:ph type="title"/>
          </p:nvPr>
        </p:nvSpPr>
        <p:spPr>
          <a:xfrm>
            <a:off x="58877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Vehicle MOO FBD</a:t>
            </a:r>
            <a:endParaRPr/>
          </a:p>
        </p:txBody>
      </p:sp>
      <p:sp>
        <p:nvSpPr>
          <p:cNvPr id="2046" name="Google Shape;2046;p36"/>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pic>
        <p:nvPicPr>
          <p:cNvPr id="2047" name="Google Shape;2047;p36"/>
          <p:cNvPicPr preferRelativeResize="0"/>
          <p:nvPr/>
        </p:nvPicPr>
        <p:blipFill>
          <a:blip r:embed="rId3">
            <a:alphaModFix/>
          </a:blip>
          <a:stretch>
            <a:fillRect/>
          </a:stretch>
        </p:blipFill>
        <p:spPr>
          <a:xfrm>
            <a:off x="4512778" y="-1"/>
            <a:ext cx="4035350" cy="6376775"/>
          </a:xfrm>
          <a:prstGeom prst="rect">
            <a:avLst/>
          </a:prstGeom>
          <a:noFill/>
          <a:ln>
            <a:noFill/>
          </a:ln>
        </p:spPr>
      </p:pic>
      <p:cxnSp>
        <p:nvCxnSpPr>
          <p:cNvPr id="2048" name="Google Shape;2048;p36"/>
          <p:cNvCxnSpPr/>
          <p:nvPr/>
        </p:nvCxnSpPr>
        <p:spPr>
          <a:xfrm flipH="1">
            <a:off x="5168000" y="1283850"/>
            <a:ext cx="991200" cy="227400"/>
          </a:xfrm>
          <a:prstGeom prst="bentConnector3">
            <a:avLst>
              <a:gd fmla="val 98373" name="adj1"/>
            </a:avLst>
          </a:prstGeom>
          <a:noFill/>
          <a:ln cap="flat" cmpd="sng" w="9525">
            <a:solidFill>
              <a:schemeClr val="lt1"/>
            </a:solidFill>
            <a:prstDash val="solid"/>
            <a:round/>
            <a:headEnd len="med" w="med" type="none"/>
            <a:tailEnd len="med" w="med" type="triangle"/>
          </a:ln>
        </p:spPr>
      </p:cxnSp>
      <p:cxnSp>
        <p:nvCxnSpPr>
          <p:cNvPr id="2049" name="Google Shape;2049;p36"/>
          <p:cNvCxnSpPr>
            <a:stCxn id="2047" idx="0"/>
          </p:cNvCxnSpPr>
          <p:nvPr/>
        </p:nvCxnSpPr>
        <p:spPr>
          <a:xfrm>
            <a:off x="6530454" y="-1"/>
            <a:ext cx="2400" cy="487500"/>
          </a:xfrm>
          <a:prstGeom prst="straightConnector1">
            <a:avLst/>
          </a:prstGeom>
          <a:noFill/>
          <a:ln cap="flat" cmpd="sng" w="9525">
            <a:solidFill>
              <a:schemeClr val="lt1"/>
            </a:solidFill>
            <a:prstDash val="solid"/>
            <a:round/>
            <a:headEnd len="med" w="med" type="none"/>
            <a:tailEnd len="med" w="med" type="triangle"/>
          </a:ln>
        </p:spPr>
      </p:cxnSp>
      <p:cxnSp>
        <p:nvCxnSpPr>
          <p:cNvPr id="2050" name="Google Shape;2050;p36"/>
          <p:cNvCxnSpPr/>
          <p:nvPr/>
        </p:nvCxnSpPr>
        <p:spPr>
          <a:xfrm>
            <a:off x="6532975" y="893825"/>
            <a:ext cx="16200" cy="227400"/>
          </a:xfrm>
          <a:prstGeom prst="straightConnector1">
            <a:avLst/>
          </a:prstGeom>
          <a:noFill/>
          <a:ln cap="flat" cmpd="sng" w="9525">
            <a:solidFill>
              <a:schemeClr val="lt1"/>
            </a:solidFill>
            <a:prstDash val="solid"/>
            <a:round/>
            <a:headEnd len="med" w="med" type="none"/>
            <a:tailEnd len="med" w="med" type="triangle"/>
          </a:ln>
        </p:spPr>
      </p:cxnSp>
      <p:cxnSp>
        <p:nvCxnSpPr>
          <p:cNvPr id="2051" name="Google Shape;2051;p36"/>
          <p:cNvCxnSpPr/>
          <p:nvPr/>
        </p:nvCxnSpPr>
        <p:spPr>
          <a:xfrm>
            <a:off x="6923000" y="1316350"/>
            <a:ext cx="1284000" cy="308700"/>
          </a:xfrm>
          <a:prstGeom prst="bentConnector3">
            <a:avLst>
              <a:gd fmla="val 101254" name="adj1"/>
            </a:avLst>
          </a:prstGeom>
          <a:noFill/>
          <a:ln cap="flat" cmpd="sng" w="9525">
            <a:solidFill>
              <a:schemeClr val="lt1"/>
            </a:solidFill>
            <a:prstDash val="solid"/>
            <a:round/>
            <a:headEnd len="med" w="med" type="none"/>
            <a:tailEnd len="med" w="med" type="triangle"/>
          </a:ln>
        </p:spPr>
      </p:cxnSp>
      <p:cxnSp>
        <p:nvCxnSpPr>
          <p:cNvPr id="2052" name="Google Shape;2052;p36"/>
          <p:cNvCxnSpPr/>
          <p:nvPr/>
        </p:nvCxnSpPr>
        <p:spPr>
          <a:xfrm>
            <a:off x="5151625" y="1885125"/>
            <a:ext cx="0" cy="162600"/>
          </a:xfrm>
          <a:prstGeom prst="straightConnector1">
            <a:avLst/>
          </a:prstGeom>
          <a:noFill/>
          <a:ln cap="flat" cmpd="sng" w="9525">
            <a:solidFill>
              <a:schemeClr val="lt1"/>
            </a:solidFill>
            <a:prstDash val="solid"/>
            <a:round/>
            <a:headEnd len="med" w="med" type="none"/>
            <a:tailEnd len="med" w="med" type="triangle"/>
          </a:ln>
        </p:spPr>
      </p:cxnSp>
      <p:cxnSp>
        <p:nvCxnSpPr>
          <p:cNvPr id="2053" name="Google Shape;2053;p36"/>
          <p:cNvCxnSpPr/>
          <p:nvPr/>
        </p:nvCxnSpPr>
        <p:spPr>
          <a:xfrm>
            <a:off x="5509150" y="1722625"/>
            <a:ext cx="1413900" cy="308700"/>
          </a:xfrm>
          <a:prstGeom prst="bentConnector3">
            <a:avLst>
              <a:gd fmla="val 101146" name="adj1"/>
            </a:avLst>
          </a:prstGeom>
          <a:noFill/>
          <a:ln cap="flat" cmpd="sng" w="9525">
            <a:solidFill>
              <a:schemeClr val="lt1"/>
            </a:solidFill>
            <a:prstDash val="solid"/>
            <a:round/>
            <a:headEnd len="med" w="med" type="none"/>
            <a:tailEnd len="med" w="med" type="triangle"/>
          </a:ln>
        </p:spPr>
      </p:cxnSp>
      <p:cxnSp>
        <p:nvCxnSpPr>
          <p:cNvPr id="2054" name="Google Shape;2054;p36"/>
          <p:cNvCxnSpPr/>
          <p:nvPr/>
        </p:nvCxnSpPr>
        <p:spPr>
          <a:xfrm>
            <a:off x="6923000" y="2372675"/>
            <a:ext cx="0" cy="390000"/>
          </a:xfrm>
          <a:prstGeom prst="straightConnector1">
            <a:avLst/>
          </a:prstGeom>
          <a:noFill/>
          <a:ln cap="flat" cmpd="sng" w="9525">
            <a:solidFill>
              <a:schemeClr val="lt1"/>
            </a:solidFill>
            <a:prstDash val="solid"/>
            <a:round/>
            <a:headEnd len="med" w="med" type="none"/>
            <a:tailEnd len="med" w="med" type="triangle"/>
          </a:ln>
        </p:spPr>
      </p:cxnSp>
      <p:cxnSp>
        <p:nvCxnSpPr>
          <p:cNvPr id="2055" name="Google Shape;2055;p36"/>
          <p:cNvCxnSpPr/>
          <p:nvPr/>
        </p:nvCxnSpPr>
        <p:spPr>
          <a:xfrm>
            <a:off x="6923000" y="3299000"/>
            <a:ext cx="0" cy="243900"/>
          </a:xfrm>
          <a:prstGeom prst="straightConnector1">
            <a:avLst/>
          </a:prstGeom>
          <a:noFill/>
          <a:ln cap="flat" cmpd="sng" w="9525">
            <a:solidFill>
              <a:schemeClr val="lt1"/>
            </a:solidFill>
            <a:prstDash val="solid"/>
            <a:round/>
            <a:headEnd len="med" w="med" type="none"/>
            <a:tailEnd len="med" w="med" type="triangle"/>
          </a:ln>
        </p:spPr>
      </p:cxnSp>
      <p:cxnSp>
        <p:nvCxnSpPr>
          <p:cNvPr id="2056" name="Google Shape;2056;p36"/>
          <p:cNvCxnSpPr/>
          <p:nvPr/>
        </p:nvCxnSpPr>
        <p:spPr>
          <a:xfrm>
            <a:off x="6906750" y="3689025"/>
            <a:ext cx="0" cy="1088700"/>
          </a:xfrm>
          <a:prstGeom prst="straightConnector1">
            <a:avLst/>
          </a:prstGeom>
          <a:noFill/>
          <a:ln cap="flat" cmpd="sng" w="9525">
            <a:solidFill>
              <a:schemeClr val="lt1"/>
            </a:solidFill>
            <a:prstDash val="solid"/>
            <a:round/>
            <a:headEnd len="med" w="med" type="none"/>
            <a:tailEnd len="med" w="med" type="triangle"/>
          </a:ln>
        </p:spPr>
      </p:cxnSp>
      <p:cxnSp>
        <p:nvCxnSpPr>
          <p:cNvPr id="2057" name="Google Shape;2057;p36"/>
          <p:cNvCxnSpPr/>
          <p:nvPr/>
        </p:nvCxnSpPr>
        <p:spPr>
          <a:xfrm>
            <a:off x="5135375" y="2453925"/>
            <a:ext cx="16200" cy="243900"/>
          </a:xfrm>
          <a:prstGeom prst="straightConnector1">
            <a:avLst/>
          </a:prstGeom>
          <a:noFill/>
          <a:ln cap="flat" cmpd="sng" w="9525">
            <a:solidFill>
              <a:schemeClr val="lt1"/>
            </a:solidFill>
            <a:prstDash val="solid"/>
            <a:round/>
            <a:headEnd len="med" w="med" type="none"/>
            <a:tailEnd len="med" w="med" type="triangle"/>
          </a:ln>
        </p:spPr>
      </p:cxnSp>
      <p:cxnSp>
        <p:nvCxnSpPr>
          <p:cNvPr id="2058" name="Google Shape;2058;p36"/>
          <p:cNvCxnSpPr/>
          <p:nvPr/>
        </p:nvCxnSpPr>
        <p:spPr>
          <a:xfrm>
            <a:off x="5167875" y="3217725"/>
            <a:ext cx="0" cy="113700"/>
          </a:xfrm>
          <a:prstGeom prst="straightConnector1">
            <a:avLst/>
          </a:prstGeom>
          <a:noFill/>
          <a:ln cap="flat" cmpd="sng" w="9525">
            <a:solidFill>
              <a:schemeClr val="lt1"/>
            </a:solidFill>
            <a:prstDash val="solid"/>
            <a:round/>
            <a:headEnd len="med" w="med" type="none"/>
            <a:tailEnd len="med" w="med" type="triangle"/>
          </a:ln>
        </p:spPr>
      </p:cxnSp>
      <p:cxnSp>
        <p:nvCxnSpPr>
          <p:cNvPr id="2059" name="Google Shape;2059;p36"/>
          <p:cNvCxnSpPr/>
          <p:nvPr/>
        </p:nvCxnSpPr>
        <p:spPr>
          <a:xfrm>
            <a:off x="5151625" y="3884025"/>
            <a:ext cx="16200" cy="178800"/>
          </a:xfrm>
          <a:prstGeom prst="straightConnector1">
            <a:avLst/>
          </a:prstGeom>
          <a:noFill/>
          <a:ln cap="flat" cmpd="sng" w="9525">
            <a:solidFill>
              <a:schemeClr val="lt1"/>
            </a:solidFill>
            <a:prstDash val="solid"/>
            <a:round/>
            <a:headEnd len="med" w="med" type="none"/>
            <a:tailEnd len="med" w="med" type="triangle"/>
          </a:ln>
        </p:spPr>
      </p:cxnSp>
      <p:cxnSp>
        <p:nvCxnSpPr>
          <p:cNvPr id="2060" name="Google Shape;2060;p36"/>
          <p:cNvCxnSpPr/>
          <p:nvPr/>
        </p:nvCxnSpPr>
        <p:spPr>
          <a:xfrm>
            <a:off x="5492900" y="4160300"/>
            <a:ext cx="1430100" cy="32400"/>
          </a:xfrm>
          <a:prstGeom prst="straightConnector1">
            <a:avLst/>
          </a:prstGeom>
          <a:noFill/>
          <a:ln cap="flat" cmpd="sng" w="9525">
            <a:solidFill>
              <a:schemeClr val="lt1"/>
            </a:solidFill>
            <a:prstDash val="solid"/>
            <a:round/>
            <a:headEnd len="med" w="med" type="none"/>
            <a:tailEnd len="med" w="med" type="triangle"/>
          </a:ln>
        </p:spPr>
      </p:cxnSp>
      <p:cxnSp>
        <p:nvCxnSpPr>
          <p:cNvPr id="2061" name="Google Shape;2061;p36"/>
          <p:cNvCxnSpPr/>
          <p:nvPr/>
        </p:nvCxnSpPr>
        <p:spPr>
          <a:xfrm>
            <a:off x="8158100" y="2031400"/>
            <a:ext cx="0" cy="113700"/>
          </a:xfrm>
          <a:prstGeom prst="straightConnector1">
            <a:avLst/>
          </a:prstGeom>
          <a:noFill/>
          <a:ln cap="flat" cmpd="sng" w="9525">
            <a:solidFill>
              <a:schemeClr val="lt1"/>
            </a:solidFill>
            <a:prstDash val="solid"/>
            <a:round/>
            <a:headEnd len="med" w="med" type="none"/>
            <a:tailEnd len="med" w="med" type="triangle"/>
          </a:ln>
        </p:spPr>
      </p:cxnSp>
      <p:cxnSp>
        <p:nvCxnSpPr>
          <p:cNvPr id="2062" name="Google Shape;2062;p36"/>
          <p:cNvCxnSpPr/>
          <p:nvPr/>
        </p:nvCxnSpPr>
        <p:spPr>
          <a:xfrm>
            <a:off x="8141850" y="2437675"/>
            <a:ext cx="16200" cy="195000"/>
          </a:xfrm>
          <a:prstGeom prst="straightConnector1">
            <a:avLst/>
          </a:prstGeom>
          <a:noFill/>
          <a:ln cap="flat" cmpd="sng" w="9525">
            <a:solidFill>
              <a:schemeClr val="lt1"/>
            </a:solidFill>
            <a:prstDash val="solid"/>
            <a:round/>
            <a:headEnd len="med" w="med" type="none"/>
            <a:tailEnd len="med" w="med" type="triangle"/>
          </a:ln>
        </p:spPr>
      </p:cxnSp>
      <p:cxnSp>
        <p:nvCxnSpPr>
          <p:cNvPr id="2063" name="Google Shape;2063;p36"/>
          <p:cNvCxnSpPr/>
          <p:nvPr/>
        </p:nvCxnSpPr>
        <p:spPr>
          <a:xfrm rot="5400000">
            <a:off x="6817300" y="2917000"/>
            <a:ext cx="1430100" cy="1186500"/>
          </a:xfrm>
          <a:prstGeom prst="bentConnector3">
            <a:avLst>
              <a:gd fmla="val 100000" name="adj1"/>
            </a:avLst>
          </a:prstGeom>
          <a:noFill/>
          <a:ln cap="flat" cmpd="sng" w="9525">
            <a:solidFill>
              <a:schemeClr val="lt1"/>
            </a:solidFill>
            <a:prstDash val="solid"/>
            <a:round/>
            <a:headEnd len="med" w="med" type="none"/>
            <a:tailEnd len="med" w="med" type="triangle"/>
          </a:ln>
        </p:spPr>
      </p:cxnSp>
      <p:cxnSp>
        <p:nvCxnSpPr>
          <p:cNvPr id="2064" name="Google Shape;2064;p36"/>
          <p:cNvCxnSpPr/>
          <p:nvPr/>
        </p:nvCxnSpPr>
        <p:spPr>
          <a:xfrm flipH="1">
            <a:off x="5720425" y="5054125"/>
            <a:ext cx="861300" cy="308700"/>
          </a:xfrm>
          <a:prstGeom prst="bentConnector3">
            <a:avLst>
              <a:gd fmla="val 98113" name="adj1"/>
            </a:avLst>
          </a:prstGeom>
          <a:noFill/>
          <a:ln cap="flat" cmpd="sng" w="9525">
            <a:solidFill>
              <a:schemeClr val="lt1"/>
            </a:solidFill>
            <a:prstDash val="solid"/>
            <a:round/>
            <a:headEnd len="med" w="med" type="none"/>
            <a:tailEnd len="med" w="med" type="triangle"/>
          </a:ln>
        </p:spPr>
      </p:cxnSp>
      <p:cxnSp>
        <p:nvCxnSpPr>
          <p:cNvPr id="2065" name="Google Shape;2065;p36"/>
          <p:cNvCxnSpPr/>
          <p:nvPr/>
        </p:nvCxnSpPr>
        <p:spPr>
          <a:xfrm>
            <a:off x="7199275" y="5037875"/>
            <a:ext cx="893700" cy="357600"/>
          </a:xfrm>
          <a:prstGeom prst="bentConnector3">
            <a:avLst>
              <a:gd fmla="val 100014" name="adj1"/>
            </a:avLst>
          </a:prstGeom>
          <a:noFill/>
          <a:ln cap="flat" cmpd="sng" w="9525">
            <a:solidFill>
              <a:schemeClr val="lt1"/>
            </a:solidFill>
            <a:prstDash val="solid"/>
            <a:round/>
            <a:headEnd len="med" w="med" type="none"/>
            <a:tailEnd len="med" w="med" type="triangle"/>
          </a:ln>
        </p:spPr>
      </p:cxnSp>
      <p:sp>
        <p:nvSpPr>
          <p:cNvPr id="2066" name="Google Shape;2066;p36"/>
          <p:cNvSpPr txBox="1"/>
          <p:nvPr/>
        </p:nvSpPr>
        <p:spPr>
          <a:xfrm>
            <a:off x="6159200" y="4777725"/>
            <a:ext cx="498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lt1"/>
                </a:solidFill>
                <a:latin typeface="Calibri"/>
                <a:ea typeface="Calibri"/>
                <a:cs typeface="Calibri"/>
                <a:sym typeface="Calibri"/>
              </a:rPr>
              <a:t>Yes</a:t>
            </a:r>
            <a:endParaRPr>
              <a:solidFill>
                <a:schemeClr val="lt1"/>
              </a:solidFill>
              <a:latin typeface="Calibri"/>
              <a:ea typeface="Calibri"/>
              <a:cs typeface="Calibri"/>
              <a:sym typeface="Calibri"/>
            </a:endParaRPr>
          </a:p>
        </p:txBody>
      </p:sp>
      <p:sp>
        <p:nvSpPr>
          <p:cNvPr id="2067" name="Google Shape;2067;p36"/>
          <p:cNvSpPr txBox="1"/>
          <p:nvPr/>
        </p:nvSpPr>
        <p:spPr>
          <a:xfrm>
            <a:off x="7272388" y="4777725"/>
            <a:ext cx="7476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solidFill>
                  <a:schemeClr val="lt1"/>
                </a:solidFill>
                <a:latin typeface="Calibri"/>
                <a:ea typeface="Calibri"/>
                <a:cs typeface="Calibri"/>
                <a:sym typeface="Calibri"/>
              </a:rPr>
              <a:t>No</a:t>
            </a:r>
            <a:endParaRPr>
              <a:solidFill>
                <a:schemeClr val="lt1"/>
              </a:solidFill>
              <a:latin typeface="Calibri"/>
              <a:ea typeface="Calibri"/>
              <a:cs typeface="Calibri"/>
              <a:sym typeface="Calibri"/>
            </a:endParaRPr>
          </a:p>
        </p:txBody>
      </p:sp>
      <p:cxnSp>
        <p:nvCxnSpPr>
          <p:cNvPr id="2068" name="Google Shape;2068;p36"/>
          <p:cNvCxnSpPr/>
          <p:nvPr/>
        </p:nvCxnSpPr>
        <p:spPr>
          <a:xfrm>
            <a:off x="5769175" y="5752925"/>
            <a:ext cx="0" cy="227400"/>
          </a:xfrm>
          <a:prstGeom prst="straightConnector1">
            <a:avLst/>
          </a:prstGeom>
          <a:noFill/>
          <a:ln cap="flat" cmpd="sng" w="9525">
            <a:solidFill>
              <a:schemeClr val="lt1"/>
            </a:solidFill>
            <a:prstDash val="solid"/>
            <a:round/>
            <a:headEnd len="med" w="med" type="none"/>
            <a:tailEnd len="med" w="med" type="triangle"/>
          </a:ln>
        </p:spPr>
      </p:cxn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3" name="Shape 2073"/>
        <p:cNvGrpSpPr/>
        <p:nvPr/>
      </p:nvGrpSpPr>
      <p:grpSpPr>
        <a:xfrm>
          <a:off x="0" y="0"/>
          <a:ext cx="0" cy="0"/>
          <a:chOff x="0" y="0"/>
          <a:chExt cx="0" cy="0"/>
        </a:xfrm>
      </p:grpSpPr>
      <p:sp>
        <p:nvSpPr>
          <p:cNvPr id="2074" name="Google Shape;2074;p37"/>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ROI MOO FBD</a:t>
            </a:r>
            <a:endParaRPr/>
          </a:p>
        </p:txBody>
      </p:sp>
      <p:sp>
        <p:nvSpPr>
          <p:cNvPr id="2075" name="Google Shape;2075;p37"/>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pic>
        <p:nvPicPr>
          <p:cNvPr id="2076" name="Google Shape;2076;p37"/>
          <p:cNvPicPr preferRelativeResize="0"/>
          <p:nvPr/>
        </p:nvPicPr>
        <p:blipFill>
          <a:blip r:embed="rId3">
            <a:alphaModFix/>
          </a:blip>
          <a:stretch>
            <a:fillRect/>
          </a:stretch>
        </p:blipFill>
        <p:spPr>
          <a:xfrm>
            <a:off x="4957503" y="-1"/>
            <a:ext cx="2908075" cy="6390526"/>
          </a:xfrm>
          <a:prstGeom prst="rect">
            <a:avLst/>
          </a:prstGeom>
          <a:noFill/>
          <a:ln>
            <a:noFill/>
          </a:ln>
        </p:spPr>
      </p:pic>
      <p:cxnSp>
        <p:nvCxnSpPr>
          <p:cNvPr id="2077" name="Google Shape;2077;p37"/>
          <p:cNvCxnSpPr>
            <a:stCxn id="2076" idx="0"/>
          </p:cNvCxnSpPr>
          <p:nvPr/>
        </p:nvCxnSpPr>
        <p:spPr>
          <a:xfrm flipH="1">
            <a:off x="6402841" y="-1"/>
            <a:ext cx="8700" cy="406200"/>
          </a:xfrm>
          <a:prstGeom prst="straightConnector1">
            <a:avLst/>
          </a:prstGeom>
          <a:noFill/>
          <a:ln cap="flat" cmpd="sng" w="9525">
            <a:solidFill>
              <a:schemeClr val="lt1"/>
            </a:solidFill>
            <a:prstDash val="solid"/>
            <a:round/>
            <a:headEnd len="med" w="med" type="none"/>
            <a:tailEnd len="med" w="med" type="none"/>
          </a:ln>
        </p:spPr>
      </p:cxnSp>
      <p:cxnSp>
        <p:nvCxnSpPr>
          <p:cNvPr id="2078" name="Google Shape;2078;p37"/>
          <p:cNvCxnSpPr/>
          <p:nvPr/>
        </p:nvCxnSpPr>
        <p:spPr>
          <a:xfrm>
            <a:off x="6370475" y="991325"/>
            <a:ext cx="0" cy="146400"/>
          </a:xfrm>
          <a:prstGeom prst="straightConnector1">
            <a:avLst/>
          </a:prstGeom>
          <a:noFill/>
          <a:ln cap="flat" cmpd="sng" w="9525">
            <a:solidFill>
              <a:schemeClr val="lt1"/>
            </a:solidFill>
            <a:prstDash val="solid"/>
            <a:round/>
            <a:headEnd len="med" w="med" type="none"/>
            <a:tailEnd len="med" w="med" type="triangle"/>
          </a:ln>
        </p:spPr>
      </p:cxnSp>
      <p:cxnSp>
        <p:nvCxnSpPr>
          <p:cNvPr id="2079" name="Google Shape;2079;p37"/>
          <p:cNvCxnSpPr/>
          <p:nvPr/>
        </p:nvCxnSpPr>
        <p:spPr>
          <a:xfrm>
            <a:off x="6435475" y="1576375"/>
            <a:ext cx="0" cy="178800"/>
          </a:xfrm>
          <a:prstGeom prst="straightConnector1">
            <a:avLst/>
          </a:prstGeom>
          <a:noFill/>
          <a:ln cap="flat" cmpd="sng" w="9525">
            <a:solidFill>
              <a:schemeClr val="lt1"/>
            </a:solidFill>
            <a:prstDash val="solid"/>
            <a:round/>
            <a:headEnd len="med" w="med" type="none"/>
            <a:tailEnd len="med" w="med" type="triangle"/>
          </a:ln>
        </p:spPr>
      </p:cxnSp>
      <p:cxnSp>
        <p:nvCxnSpPr>
          <p:cNvPr id="2080" name="Google Shape;2080;p37"/>
          <p:cNvCxnSpPr/>
          <p:nvPr/>
        </p:nvCxnSpPr>
        <p:spPr>
          <a:xfrm>
            <a:off x="6451725" y="2161400"/>
            <a:ext cx="0" cy="146400"/>
          </a:xfrm>
          <a:prstGeom prst="straightConnector1">
            <a:avLst/>
          </a:prstGeom>
          <a:noFill/>
          <a:ln cap="flat" cmpd="sng" w="9525">
            <a:solidFill>
              <a:schemeClr val="lt1"/>
            </a:solidFill>
            <a:prstDash val="solid"/>
            <a:round/>
            <a:headEnd len="med" w="med" type="none"/>
            <a:tailEnd len="med" w="med" type="triangle"/>
          </a:ln>
        </p:spPr>
      </p:cxnSp>
      <p:cxnSp>
        <p:nvCxnSpPr>
          <p:cNvPr id="2081" name="Google Shape;2081;p37"/>
          <p:cNvCxnSpPr/>
          <p:nvPr/>
        </p:nvCxnSpPr>
        <p:spPr>
          <a:xfrm flipH="1">
            <a:off x="5460500" y="1950150"/>
            <a:ext cx="601200" cy="390000"/>
          </a:xfrm>
          <a:prstGeom prst="bentConnector3">
            <a:avLst>
              <a:gd fmla="val 97314" name="adj1"/>
            </a:avLst>
          </a:prstGeom>
          <a:noFill/>
          <a:ln cap="flat" cmpd="sng" w="9525">
            <a:solidFill>
              <a:schemeClr val="lt1"/>
            </a:solidFill>
            <a:prstDash val="solid"/>
            <a:round/>
            <a:headEnd len="med" w="med" type="none"/>
            <a:tailEnd len="med" w="med" type="triangle"/>
          </a:ln>
        </p:spPr>
      </p:cxnSp>
      <p:cxnSp>
        <p:nvCxnSpPr>
          <p:cNvPr id="2082" name="Google Shape;2082;p37"/>
          <p:cNvCxnSpPr/>
          <p:nvPr/>
        </p:nvCxnSpPr>
        <p:spPr>
          <a:xfrm>
            <a:off x="6825500" y="1933900"/>
            <a:ext cx="471300" cy="373800"/>
          </a:xfrm>
          <a:prstGeom prst="bentConnector3">
            <a:avLst>
              <a:gd fmla="val 99995" name="adj1"/>
            </a:avLst>
          </a:prstGeom>
          <a:noFill/>
          <a:ln cap="flat" cmpd="sng" w="9525">
            <a:solidFill>
              <a:schemeClr val="lt1"/>
            </a:solidFill>
            <a:prstDash val="solid"/>
            <a:round/>
            <a:headEnd len="med" w="med" type="none"/>
            <a:tailEnd len="med" w="med" type="triangle"/>
          </a:ln>
        </p:spPr>
      </p:cxnSp>
      <p:cxnSp>
        <p:nvCxnSpPr>
          <p:cNvPr id="2083" name="Google Shape;2083;p37"/>
          <p:cNvCxnSpPr/>
          <p:nvPr/>
        </p:nvCxnSpPr>
        <p:spPr>
          <a:xfrm>
            <a:off x="6435475" y="2632700"/>
            <a:ext cx="0" cy="715200"/>
          </a:xfrm>
          <a:prstGeom prst="straightConnector1">
            <a:avLst/>
          </a:prstGeom>
          <a:noFill/>
          <a:ln cap="flat" cmpd="sng" w="9525">
            <a:solidFill>
              <a:schemeClr val="lt1"/>
            </a:solidFill>
            <a:prstDash val="solid"/>
            <a:round/>
            <a:headEnd len="med" w="med" type="none"/>
            <a:tailEnd len="med" w="med" type="triangle"/>
          </a:ln>
        </p:spPr>
      </p:cxnSp>
      <p:cxnSp>
        <p:nvCxnSpPr>
          <p:cNvPr id="2084" name="Google Shape;2084;p37"/>
          <p:cNvCxnSpPr/>
          <p:nvPr/>
        </p:nvCxnSpPr>
        <p:spPr>
          <a:xfrm>
            <a:off x="5476650" y="2681450"/>
            <a:ext cx="877500" cy="406200"/>
          </a:xfrm>
          <a:prstGeom prst="bentConnector3">
            <a:avLst>
              <a:gd fmla="val 3704" name="adj1"/>
            </a:avLst>
          </a:prstGeom>
          <a:noFill/>
          <a:ln cap="flat" cmpd="sng" w="9525">
            <a:solidFill>
              <a:schemeClr val="lt1"/>
            </a:solidFill>
            <a:prstDash val="solid"/>
            <a:round/>
            <a:headEnd len="med" w="med" type="none"/>
            <a:tailEnd len="med" w="med" type="triangle"/>
          </a:ln>
        </p:spPr>
      </p:cxnSp>
      <p:cxnSp>
        <p:nvCxnSpPr>
          <p:cNvPr id="2085" name="Google Shape;2085;p37"/>
          <p:cNvCxnSpPr/>
          <p:nvPr/>
        </p:nvCxnSpPr>
        <p:spPr>
          <a:xfrm flipH="1">
            <a:off x="6532975" y="2665200"/>
            <a:ext cx="763800" cy="422400"/>
          </a:xfrm>
          <a:prstGeom prst="bentConnector3">
            <a:avLst>
              <a:gd fmla="val 0" name="adj1"/>
            </a:avLst>
          </a:prstGeom>
          <a:noFill/>
          <a:ln cap="flat" cmpd="sng" w="9525">
            <a:solidFill>
              <a:schemeClr val="lt1"/>
            </a:solidFill>
            <a:prstDash val="solid"/>
            <a:round/>
            <a:headEnd len="med" w="med" type="none"/>
            <a:tailEnd len="med" w="med" type="triangle"/>
          </a:ln>
        </p:spPr>
      </p:cxnSp>
      <p:cxnSp>
        <p:nvCxnSpPr>
          <p:cNvPr id="2086" name="Google Shape;2086;p37"/>
          <p:cNvCxnSpPr/>
          <p:nvPr/>
        </p:nvCxnSpPr>
        <p:spPr>
          <a:xfrm flipH="1">
            <a:off x="5281500" y="3624025"/>
            <a:ext cx="910200" cy="341400"/>
          </a:xfrm>
          <a:prstGeom prst="bentConnector3">
            <a:avLst>
              <a:gd fmla="val 99986" name="adj1"/>
            </a:avLst>
          </a:prstGeom>
          <a:noFill/>
          <a:ln cap="flat" cmpd="sng" w="9525">
            <a:solidFill>
              <a:schemeClr val="lt1"/>
            </a:solidFill>
            <a:prstDash val="solid"/>
            <a:round/>
            <a:headEnd len="med" w="med" type="none"/>
            <a:tailEnd len="med" w="med" type="triangle"/>
          </a:ln>
        </p:spPr>
      </p:cxnSp>
      <p:cxnSp>
        <p:nvCxnSpPr>
          <p:cNvPr id="2087" name="Google Shape;2087;p37"/>
          <p:cNvCxnSpPr/>
          <p:nvPr/>
        </p:nvCxnSpPr>
        <p:spPr>
          <a:xfrm>
            <a:off x="6695500" y="3624025"/>
            <a:ext cx="893700" cy="308700"/>
          </a:xfrm>
          <a:prstGeom prst="bentConnector3">
            <a:avLst>
              <a:gd fmla="val 98193" name="adj1"/>
            </a:avLst>
          </a:prstGeom>
          <a:noFill/>
          <a:ln cap="flat" cmpd="sng" w="9525">
            <a:solidFill>
              <a:schemeClr val="lt1"/>
            </a:solidFill>
            <a:prstDash val="solid"/>
            <a:round/>
            <a:headEnd len="med" w="med" type="none"/>
            <a:tailEnd len="med" w="med" type="triangle"/>
          </a:ln>
        </p:spPr>
      </p:cxnSp>
      <p:cxnSp>
        <p:nvCxnSpPr>
          <p:cNvPr id="2088" name="Google Shape;2088;p37"/>
          <p:cNvCxnSpPr/>
          <p:nvPr/>
        </p:nvCxnSpPr>
        <p:spPr>
          <a:xfrm flipH="1" rot="-5400000">
            <a:off x="4924100" y="4745375"/>
            <a:ext cx="1072500" cy="227400"/>
          </a:xfrm>
          <a:prstGeom prst="bentConnector3">
            <a:avLst>
              <a:gd fmla="val 101522" name="adj1"/>
            </a:avLst>
          </a:prstGeom>
          <a:noFill/>
          <a:ln cap="flat" cmpd="sng" w="9525">
            <a:solidFill>
              <a:schemeClr val="lt1"/>
            </a:solidFill>
            <a:prstDash val="solid"/>
            <a:round/>
            <a:headEnd len="med" w="med" type="none"/>
            <a:tailEnd len="med" w="med" type="triangle"/>
          </a:ln>
        </p:spPr>
      </p:cxnSp>
      <p:cxnSp>
        <p:nvCxnSpPr>
          <p:cNvPr id="2089" name="Google Shape;2089;p37"/>
          <p:cNvCxnSpPr/>
          <p:nvPr/>
        </p:nvCxnSpPr>
        <p:spPr>
          <a:xfrm rot="5400000">
            <a:off x="6801150" y="4769825"/>
            <a:ext cx="1121400" cy="227400"/>
          </a:xfrm>
          <a:prstGeom prst="bentConnector3">
            <a:avLst>
              <a:gd fmla="val 99993" name="adj1"/>
            </a:avLst>
          </a:prstGeom>
          <a:noFill/>
          <a:ln cap="flat" cmpd="sng" w="9525">
            <a:solidFill>
              <a:schemeClr val="lt1"/>
            </a:solidFill>
            <a:prstDash val="solid"/>
            <a:round/>
            <a:headEnd len="med" w="med" type="none"/>
            <a:tailEnd len="med" w="med" type="triangle"/>
          </a:ln>
        </p:spPr>
      </p:cxnSp>
      <p:cxnSp>
        <p:nvCxnSpPr>
          <p:cNvPr id="2090" name="Google Shape;2090;p37"/>
          <p:cNvCxnSpPr/>
          <p:nvPr/>
        </p:nvCxnSpPr>
        <p:spPr>
          <a:xfrm>
            <a:off x="6467975" y="5622900"/>
            <a:ext cx="0" cy="357600"/>
          </a:xfrm>
          <a:prstGeom prst="straightConnector1">
            <a:avLst/>
          </a:prstGeom>
          <a:noFill/>
          <a:ln cap="flat" cmpd="sng" w="9525">
            <a:solidFill>
              <a:schemeClr val="lt1"/>
            </a:solidFill>
            <a:prstDash val="solid"/>
            <a:round/>
            <a:headEnd len="med" w="med" type="none"/>
            <a:tailEnd len="med" w="med" type="triangle"/>
          </a:ln>
        </p:spPr>
      </p:cxn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95" name="Shape 2095"/>
        <p:cNvGrpSpPr/>
        <p:nvPr/>
      </p:nvGrpSpPr>
      <p:grpSpPr>
        <a:xfrm>
          <a:off x="0" y="0"/>
          <a:ext cx="0" cy="0"/>
          <a:chOff x="0" y="0"/>
          <a:chExt cx="0" cy="0"/>
        </a:xfrm>
      </p:grpSpPr>
      <p:sp>
        <p:nvSpPr>
          <p:cNvPr id="2096" name="Google Shape;2096;p38"/>
          <p:cNvSpPr txBox="1"/>
          <p:nvPr>
            <p:ph type="title"/>
          </p:nvPr>
        </p:nvSpPr>
        <p:spPr>
          <a:xfrm>
            <a:off x="904981" y="3343163"/>
            <a:ext cx="103821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Critical Project Elements and Risks</a:t>
            </a:r>
            <a:endParaRPr/>
          </a:p>
        </p:txBody>
      </p:sp>
      <p:sp>
        <p:nvSpPr>
          <p:cNvPr id="2097" name="Google Shape;2097;p38"/>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2098" name="Google Shape;2098;p38"/>
          <p:cNvSpPr txBox="1"/>
          <p:nvPr/>
        </p:nvSpPr>
        <p:spPr>
          <a:xfrm>
            <a:off x="5182050" y="2635163"/>
            <a:ext cx="18279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400">
                <a:solidFill>
                  <a:schemeClr val="dk1"/>
                </a:solidFill>
                <a:latin typeface="Calibri"/>
                <a:ea typeface="Calibri"/>
                <a:cs typeface="Calibri"/>
                <a:sym typeface="Calibri"/>
              </a:rPr>
              <a:t>3</a:t>
            </a:r>
            <a:endParaRPr b="1" sz="3400">
              <a:solidFill>
                <a:schemeClr val="dk1"/>
              </a:solidFill>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3" name="Shape 2103"/>
        <p:cNvGrpSpPr/>
        <p:nvPr/>
      </p:nvGrpSpPr>
      <p:grpSpPr>
        <a:xfrm>
          <a:off x="0" y="0"/>
          <a:ext cx="0" cy="0"/>
          <a:chOff x="0" y="0"/>
          <a:chExt cx="0" cy="0"/>
        </a:xfrm>
      </p:grpSpPr>
      <p:sp>
        <p:nvSpPr>
          <p:cNvPr id="2104" name="Google Shape;2104;p39"/>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Critical Project Elements</a:t>
            </a:r>
            <a:endParaRPr/>
          </a:p>
        </p:txBody>
      </p:sp>
      <p:sp>
        <p:nvSpPr>
          <p:cNvPr id="2105" name="Google Shape;2105;p39"/>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graphicFrame>
        <p:nvGraphicFramePr>
          <p:cNvPr id="2106" name="Google Shape;2106;p39"/>
          <p:cNvGraphicFramePr/>
          <p:nvPr/>
        </p:nvGraphicFramePr>
        <p:xfrm>
          <a:off x="952500" y="1612807"/>
          <a:ext cx="3000000" cy="3000000"/>
        </p:xfrm>
        <a:graphic>
          <a:graphicData uri="http://schemas.openxmlformats.org/drawingml/2006/table">
            <a:tbl>
              <a:tblPr>
                <a:noFill/>
                <a:tableStyleId>{768AEA57-AB66-4DEC-B028-BFAB7E4C2692}</a:tableStyleId>
              </a:tblPr>
              <a:tblGrid>
                <a:gridCol w="809100"/>
                <a:gridCol w="2016300"/>
                <a:gridCol w="7461600"/>
              </a:tblGrid>
              <a:tr h="381000">
                <a:tc>
                  <a:txBody>
                    <a:bodyPr/>
                    <a:lstStyle/>
                    <a:p>
                      <a:pPr indent="0" lvl="0" marL="0" rtl="0" algn="ctr">
                        <a:spcBef>
                          <a:spcPts val="0"/>
                        </a:spcBef>
                        <a:spcAft>
                          <a:spcPts val="0"/>
                        </a:spcAft>
                        <a:buNone/>
                      </a:pPr>
                      <a:r>
                        <a:rPr b="1" lang="en-US" sz="1800">
                          <a:solidFill>
                            <a:schemeClr val="lt1"/>
                          </a:solidFill>
                          <a:latin typeface="Calibri"/>
                          <a:ea typeface="Calibri"/>
                          <a:cs typeface="Calibri"/>
                          <a:sym typeface="Calibri"/>
                        </a:rPr>
                        <a:t>CPE #</a:t>
                      </a:r>
                      <a:endParaRPr b="1" sz="1800">
                        <a:solidFill>
                          <a:schemeClr val="lt1"/>
                        </a:solidFill>
                        <a:latin typeface="Calibri"/>
                        <a:ea typeface="Calibri"/>
                        <a:cs typeface="Calibri"/>
                        <a:sym typeface="Calibri"/>
                      </a:endParaRPr>
                    </a:p>
                  </a:txBody>
                  <a:tcPr marT="91425" marB="91425" marR="91425" marL="91425" anchor="ctr">
                    <a:lnL cap="flat" cmpd="sng" w="762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762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US" sz="1800">
                          <a:solidFill>
                            <a:schemeClr val="lt1"/>
                          </a:solidFill>
                          <a:latin typeface="Calibri"/>
                          <a:ea typeface="Calibri"/>
                          <a:cs typeface="Calibri"/>
                          <a:sym typeface="Calibri"/>
                        </a:rPr>
                        <a:t>CPE</a:t>
                      </a:r>
                      <a:endParaRPr b="1" sz="1800">
                        <a:solidFill>
                          <a:schemeClr val="lt1"/>
                        </a:solidFill>
                        <a:latin typeface="Calibri"/>
                        <a:ea typeface="Calibri"/>
                        <a:cs typeface="Calibri"/>
                        <a:sym typeface="Calibri"/>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762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US" sz="1800">
                          <a:solidFill>
                            <a:schemeClr val="lt1"/>
                          </a:solidFill>
                          <a:latin typeface="Calibri"/>
                          <a:ea typeface="Calibri"/>
                          <a:cs typeface="Calibri"/>
                          <a:sym typeface="Calibri"/>
                        </a:rPr>
                        <a:t>Rationale</a:t>
                      </a:r>
                      <a:endParaRPr b="1" sz="1800">
                        <a:solidFill>
                          <a:schemeClr val="lt1"/>
                        </a:solidFill>
                        <a:latin typeface="Calibri"/>
                        <a:ea typeface="Calibri"/>
                        <a:cs typeface="Calibri"/>
                        <a:sym typeface="Calibri"/>
                      </a:endParaRPr>
                    </a:p>
                  </a:txBody>
                  <a:tcPr marT="91425" marB="91425" marR="91425" marL="91425" anchor="ctr">
                    <a:lnL cap="flat" cmpd="sng" w="38100">
                      <a:solidFill>
                        <a:schemeClr val="lt1"/>
                      </a:solidFill>
                      <a:prstDash val="solid"/>
                      <a:round/>
                      <a:headEnd len="sm" w="sm" type="none"/>
                      <a:tailEnd len="sm" w="sm" type="none"/>
                    </a:lnL>
                    <a:lnR cap="flat" cmpd="sng" w="76200">
                      <a:solidFill>
                        <a:schemeClr val="lt1"/>
                      </a:solidFill>
                      <a:prstDash val="solid"/>
                      <a:round/>
                      <a:headEnd len="sm" w="sm" type="none"/>
                      <a:tailEnd len="sm" w="sm" type="none"/>
                    </a:lnR>
                    <a:lnT cap="flat" cmpd="sng" w="762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r h="381000">
                <a:tc>
                  <a:txBody>
                    <a:bodyPr/>
                    <a:lstStyle/>
                    <a:p>
                      <a:pPr indent="0" lvl="0" marL="0" rtl="0" algn="ctr">
                        <a:spcBef>
                          <a:spcPts val="0"/>
                        </a:spcBef>
                        <a:spcAft>
                          <a:spcPts val="0"/>
                        </a:spcAft>
                        <a:buNone/>
                      </a:pPr>
                      <a:r>
                        <a:rPr lang="en-US" sz="1800">
                          <a:latin typeface="Calibri"/>
                          <a:ea typeface="Calibri"/>
                          <a:cs typeface="Calibri"/>
                          <a:sym typeface="Calibri"/>
                        </a:rPr>
                        <a:t>1</a:t>
                      </a:r>
                      <a:endParaRPr sz="1800">
                        <a:latin typeface="Calibri"/>
                        <a:ea typeface="Calibri"/>
                        <a:cs typeface="Calibri"/>
                        <a:sym typeface="Calibri"/>
                      </a:endParaRPr>
                    </a:p>
                  </a:txBody>
                  <a:tcPr marT="91425" marB="91425" marR="91425" marL="91425" anchor="ctr">
                    <a:lnL cap="flat" cmpd="sng" w="762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8CEF1"/>
                    </a:solidFill>
                  </a:tcPr>
                </a:tc>
                <a:tc>
                  <a:txBody>
                    <a:bodyPr/>
                    <a:lstStyle/>
                    <a:p>
                      <a:pPr indent="0" lvl="0" marL="0" rtl="0" algn="ctr">
                        <a:spcBef>
                          <a:spcPts val="0"/>
                        </a:spcBef>
                        <a:spcAft>
                          <a:spcPts val="0"/>
                        </a:spcAft>
                        <a:buNone/>
                      </a:pPr>
                      <a:r>
                        <a:rPr lang="en-US" sz="1800">
                          <a:latin typeface="Calibri"/>
                          <a:ea typeface="Calibri"/>
                          <a:cs typeface="Calibri"/>
                          <a:sym typeface="Calibri"/>
                        </a:rPr>
                        <a:t>Optical Navigation</a:t>
                      </a:r>
                      <a:endParaRPr sz="1800">
                        <a:latin typeface="Calibri"/>
                        <a:ea typeface="Calibri"/>
                        <a:cs typeface="Calibri"/>
                        <a:sym typeface="Calibri"/>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8CEF1"/>
                    </a:solidFill>
                  </a:tcPr>
                </a:tc>
                <a:tc>
                  <a:txBody>
                    <a:bodyPr/>
                    <a:lstStyle/>
                    <a:p>
                      <a:pPr indent="-342900" lvl="0" marL="457200" rtl="0" algn="l">
                        <a:spcBef>
                          <a:spcPts val="0"/>
                        </a:spcBef>
                        <a:spcAft>
                          <a:spcPts val="0"/>
                        </a:spcAft>
                        <a:buSzPts val="1800"/>
                        <a:buFont typeface="Calibri"/>
                        <a:buChar char="●"/>
                      </a:pPr>
                      <a:r>
                        <a:rPr lang="en-US" sz="1800">
                          <a:latin typeface="Calibri"/>
                          <a:ea typeface="Calibri"/>
                          <a:cs typeface="Calibri"/>
                          <a:sym typeface="Calibri"/>
                        </a:rPr>
                        <a:t>Corresponds to one of high-level objectives</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en-US" sz="1800">
                          <a:latin typeface="Calibri"/>
                          <a:ea typeface="Calibri"/>
                          <a:cs typeface="Calibri"/>
                          <a:sym typeface="Calibri"/>
                        </a:rPr>
                        <a:t>Technology is mature</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en-US" sz="1800">
                          <a:latin typeface="Calibri"/>
                          <a:ea typeface="Calibri"/>
                          <a:cs typeface="Calibri"/>
                          <a:sym typeface="Calibri"/>
                        </a:rPr>
                        <a:t>Must design configuration that meets accuracy and coverage requirements</a:t>
                      </a:r>
                      <a:endParaRPr sz="1800">
                        <a:latin typeface="Calibri"/>
                        <a:ea typeface="Calibri"/>
                        <a:cs typeface="Calibri"/>
                        <a:sym typeface="Calibri"/>
                      </a:endParaRPr>
                    </a:p>
                  </a:txBody>
                  <a:tcPr marT="91425" marB="91425" marR="91425" marL="91425" anchor="ctr">
                    <a:lnL cap="flat" cmpd="sng" w="38100">
                      <a:solidFill>
                        <a:schemeClr val="lt1"/>
                      </a:solidFill>
                      <a:prstDash val="solid"/>
                      <a:round/>
                      <a:headEnd len="sm" w="sm" type="none"/>
                      <a:tailEnd len="sm" w="sm" type="none"/>
                    </a:lnL>
                    <a:lnR cap="flat" cmpd="sng" w="762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8CEF1"/>
                    </a:solidFill>
                  </a:tcPr>
                </a:tc>
              </a:tr>
              <a:tr h="381000">
                <a:tc>
                  <a:txBody>
                    <a:bodyPr/>
                    <a:lstStyle/>
                    <a:p>
                      <a:pPr indent="0" lvl="0" marL="0" rtl="0" algn="ctr">
                        <a:spcBef>
                          <a:spcPts val="0"/>
                        </a:spcBef>
                        <a:spcAft>
                          <a:spcPts val="0"/>
                        </a:spcAft>
                        <a:buNone/>
                      </a:pPr>
                      <a:r>
                        <a:rPr lang="en-US" sz="1800">
                          <a:latin typeface="Calibri"/>
                          <a:ea typeface="Calibri"/>
                          <a:cs typeface="Calibri"/>
                          <a:sym typeface="Calibri"/>
                        </a:rPr>
                        <a:t>2</a:t>
                      </a:r>
                      <a:endParaRPr sz="1800">
                        <a:latin typeface="Calibri"/>
                        <a:ea typeface="Calibri"/>
                        <a:cs typeface="Calibri"/>
                        <a:sym typeface="Calibri"/>
                      </a:endParaRPr>
                    </a:p>
                  </a:txBody>
                  <a:tcPr marT="91425" marB="91425" marR="91425" marL="91425" anchor="ctr">
                    <a:lnL cap="flat" cmpd="sng" w="762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8CEF1"/>
                    </a:solidFill>
                  </a:tcPr>
                </a:tc>
                <a:tc>
                  <a:txBody>
                    <a:bodyPr/>
                    <a:lstStyle/>
                    <a:p>
                      <a:pPr indent="0" lvl="0" marL="0" rtl="0" algn="ctr">
                        <a:spcBef>
                          <a:spcPts val="0"/>
                        </a:spcBef>
                        <a:spcAft>
                          <a:spcPts val="0"/>
                        </a:spcAft>
                        <a:buNone/>
                      </a:pPr>
                      <a:r>
                        <a:rPr lang="en-US" sz="1800">
                          <a:latin typeface="Calibri"/>
                          <a:ea typeface="Calibri"/>
                          <a:cs typeface="Calibri"/>
                          <a:sym typeface="Calibri"/>
                        </a:rPr>
                        <a:t>Fuel Station</a:t>
                      </a:r>
                      <a:endParaRPr sz="1800">
                        <a:latin typeface="Calibri"/>
                        <a:ea typeface="Calibri"/>
                        <a:cs typeface="Calibri"/>
                        <a:sym typeface="Calibri"/>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8CEF1"/>
                    </a:solidFill>
                  </a:tcPr>
                </a:tc>
                <a:tc>
                  <a:txBody>
                    <a:bodyPr/>
                    <a:lstStyle/>
                    <a:p>
                      <a:pPr indent="-342900" lvl="0" marL="457200" rtl="0" algn="l">
                        <a:spcBef>
                          <a:spcPts val="0"/>
                        </a:spcBef>
                        <a:spcAft>
                          <a:spcPts val="0"/>
                        </a:spcAft>
                        <a:buSzPts val="1800"/>
                        <a:buFont typeface="Calibri"/>
                        <a:buChar char="●"/>
                      </a:pPr>
                      <a:r>
                        <a:rPr lang="en-US" sz="1800">
                          <a:latin typeface="Calibri"/>
                          <a:ea typeface="Calibri"/>
                          <a:cs typeface="Calibri"/>
                          <a:sym typeface="Calibri"/>
                        </a:rPr>
                        <a:t>Corresponds to one of the high-level </a:t>
                      </a:r>
                      <a:r>
                        <a:rPr lang="en-US" sz="1800">
                          <a:latin typeface="Calibri"/>
                          <a:ea typeface="Calibri"/>
                          <a:cs typeface="Calibri"/>
                          <a:sym typeface="Calibri"/>
                        </a:rPr>
                        <a:t>objectives</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en-US" sz="1800">
                          <a:latin typeface="Calibri"/>
                          <a:ea typeface="Calibri"/>
                          <a:cs typeface="Calibri"/>
                          <a:sym typeface="Calibri"/>
                        </a:rPr>
                        <a:t>Risk associated with station maintenance/refueling cost</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en-US" sz="1800">
                          <a:latin typeface="Calibri"/>
                          <a:ea typeface="Calibri"/>
                          <a:cs typeface="Calibri"/>
                          <a:sym typeface="Calibri"/>
                        </a:rPr>
                        <a:t>Must verify </a:t>
                      </a:r>
                      <a:r>
                        <a:rPr lang="en-US" sz="1800">
                          <a:latin typeface="Calibri"/>
                          <a:ea typeface="Calibri"/>
                          <a:cs typeface="Calibri"/>
                          <a:sym typeface="Calibri"/>
                        </a:rPr>
                        <a:t>feasibility</a:t>
                      </a:r>
                      <a:endParaRPr sz="1800">
                        <a:latin typeface="Calibri"/>
                        <a:ea typeface="Calibri"/>
                        <a:cs typeface="Calibri"/>
                        <a:sym typeface="Calibri"/>
                      </a:endParaRPr>
                    </a:p>
                  </a:txBody>
                  <a:tcPr marT="91425" marB="91425" marR="91425" marL="91425" anchor="ctr">
                    <a:lnL cap="flat" cmpd="sng" w="38100">
                      <a:solidFill>
                        <a:schemeClr val="lt1"/>
                      </a:solidFill>
                      <a:prstDash val="solid"/>
                      <a:round/>
                      <a:headEnd len="sm" w="sm" type="none"/>
                      <a:tailEnd len="sm" w="sm" type="none"/>
                    </a:lnL>
                    <a:lnR cap="flat" cmpd="sng" w="762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8CEF1"/>
                    </a:solidFill>
                  </a:tcPr>
                </a:tc>
              </a:tr>
              <a:tr h="381000">
                <a:tc>
                  <a:txBody>
                    <a:bodyPr/>
                    <a:lstStyle/>
                    <a:p>
                      <a:pPr indent="0" lvl="0" marL="0" rtl="0" algn="ctr">
                        <a:spcBef>
                          <a:spcPts val="0"/>
                        </a:spcBef>
                        <a:spcAft>
                          <a:spcPts val="0"/>
                        </a:spcAft>
                        <a:buNone/>
                      </a:pPr>
                      <a:r>
                        <a:rPr lang="en-US" sz="1800">
                          <a:latin typeface="Calibri"/>
                          <a:ea typeface="Calibri"/>
                          <a:cs typeface="Calibri"/>
                          <a:sym typeface="Calibri"/>
                        </a:rPr>
                        <a:t>3</a:t>
                      </a:r>
                      <a:endParaRPr sz="1800">
                        <a:latin typeface="Calibri"/>
                        <a:ea typeface="Calibri"/>
                        <a:cs typeface="Calibri"/>
                        <a:sym typeface="Calibri"/>
                      </a:endParaRPr>
                    </a:p>
                  </a:txBody>
                  <a:tcPr marT="91425" marB="91425" marR="91425" marL="91425" anchor="ctr">
                    <a:lnL cap="flat" cmpd="sng" w="762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8CEF1"/>
                    </a:solidFill>
                  </a:tcPr>
                </a:tc>
                <a:tc>
                  <a:txBody>
                    <a:bodyPr/>
                    <a:lstStyle/>
                    <a:p>
                      <a:pPr indent="0" lvl="0" marL="0" rtl="0" algn="ctr">
                        <a:spcBef>
                          <a:spcPts val="0"/>
                        </a:spcBef>
                        <a:spcAft>
                          <a:spcPts val="0"/>
                        </a:spcAft>
                        <a:buNone/>
                      </a:pPr>
                      <a:r>
                        <a:rPr lang="en-US" sz="1800">
                          <a:latin typeface="Calibri"/>
                          <a:ea typeface="Calibri"/>
                          <a:cs typeface="Calibri"/>
                          <a:sym typeface="Calibri"/>
                        </a:rPr>
                        <a:t>Customer Interface</a:t>
                      </a:r>
                      <a:endParaRPr sz="1800">
                        <a:latin typeface="Calibri"/>
                        <a:ea typeface="Calibri"/>
                        <a:cs typeface="Calibri"/>
                        <a:sym typeface="Calibri"/>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8CEF1"/>
                    </a:solidFill>
                  </a:tcPr>
                </a:tc>
                <a:tc>
                  <a:txBody>
                    <a:bodyPr/>
                    <a:lstStyle/>
                    <a:p>
                      <a:pPr indent="-342900" lvl="0" marL="457200" rtl="0" algn="l">
                        <a:spcBef>
                          <a:spcPts val="0"/>
                        </a:spcBef>
                        <a:spcAft>
                          <a:spcPts val="0"/>
                        </a:spcAft>
                        <a:buSzPts val="1800"/>
                        <a:buFont typeface="Calibri"/>
                        <a:buChar char="●"/>
                      </a:pPr>
                      <a:r>
                        <a:rPr lang="en-US" sz="1800">
                          <a:latin typeface="Calibri"/>
                          <a:ea typeface="Calibri"/>
                          <a:cs typeface="Calibri"/>
                          <a:sym typeface="Calibri"/>
                        </a:rPr>
                        <a:t>For mechanical and signal transmission</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en-US" sz="1800">
                          <a:latin typeface="Calibri"/>
                          <a:ea typeface="Calibri"/>
                          <a:cs typeface="Calibri"/>
                          <a:sym typeface="Calibri"/>
                        </a:rPr>
                        <a:t>Risk associated with interfacing not being possible due to incompatibility</a:t>
                      </a:r>
                      <a:endParaRPr sz="1800">
                        <a:latin typeface="Calibri"/>
                        <a:ea typeface="Calibri"/>
                        <a:cs typeface="Calibri"/>
                        <a:sym typeface="Calibri"/>
                      </a:endParaRPr>
                    </a:p>
                  </a:txBody>
                  <a:tcPr marT="91425" marB="91425" marR="91425" marL="91425" anchor="ctr">
                    <a:lnL cap="flat" cmpd="sng" w="38100">
                      <a:solidFill>
                        <a:schemeClr val="lt1"/>
                      </a:solidFill>
                      <a:prstDash val="solid"/>
                      <a:round/>
                      <a:headEnd len="sm" w="sm" type="none"/>
                      <a:tailEnd len="sm" w="sm" type="none"/>
                    </a:lnL>
                    <a:lnR cap="flat" cmpd="sng" w="762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8CEF1"/>
                    </a:solidFill>
                  </a:tcPr>
                </a:tc>
              </a:tr>
              <a:tr h="381000">
                <a:tc>
                  <a:txBody>
                    <a:bodyPr/>
                    <a:lstStyle/>
                    <a:p>
                      <a:pPr indent="0" lvl="0" marL="0" rtl="0" algn="ctr">
                        <a:spcBef>
                          <a:spcPts val="0"/>
                        </a:spcBef>
                        <a:spcAft>
                          <a:spcPts val="0"/>
                        </a:spcAft>
                        <a:buNone/>
                      </a:pPr>
                      <a:r>
                        <a:rPr lang="en-US" sz="1800">
                          <a:latin typeface="Calibri"/>
                          <a:ea typeface="Calibri"/>
                          <a:cs typeface="Calibri"/>
                          <a:sym typeface="Calibri"/>
                        </a:rPr>
                        <a:t>4</a:t>
                      </a:r>
                      <a:endParaRPr sz="1800">
                        <a:latin typeface="Calibri"/>
                        <a:ea typeface="Calibri"/>
                        <a:cs typeface="Calibri"/>
                        <a:sym typeface="Calibri"/>
                      </a:endParaRPr>
                    </a:p>
                  </a:txBody>
                  <a:tcPr marT="91425" marB="91425" marR="91425" marL="91425" anchor="ctr">
                    <a:lnL cap="flat" cmpd="sng" w="762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8CEF1"/>
                    </a:solidFill>
                  </a:tcPr>
                </a:tc>
                <a:tc>
                  <a:txBody>
                    <a:bodyPr/>
                    <a:lstStyle/>
                    <a:p>
                      <a:pPr indent="0" lvl="0" marL="0" rtl="0" algn="ctr">
                        <a:spcBef>
                          <a:spcPts val="0"/>
                        </a:spcBef>
                        <a:spcAft>
                          <a:spcPts val="0"/>
                        </a:spcAft>
                        <a:buNone/>
                      </a:pPr>
                      <a:r>
                        <a:rPr lang="en-US" sz="1800">
                          <a:latin typeface="Calibri"/>
                          <a:ea typeface="Calibri"/>
                          <a:cs typeface="Calibri"/>
                          <a:sym typeface="Calibri"/>
                        </a:rPr>
                        <a:t>Return on Investment (ROI)</a:t>
                      </a:r>
                      <a:endParaRPr sz="1800">
                        <a:latin typeface="Calibri"/>
                        <a:ea typeface="Calibri"/>
                        <a:cs typeface="Calibri"/>
                        <a:sym typeface="Calibri"/>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8CEF1"/>
                    </a:solidFill>
                  </a:tcPr>
                </a:tc>
                <a:tc>
                  <a:txBody>
                    <a:bodyPr/>
                    <a:lstStyle/>
                    <a:p>
                      <a:pPr indent="-342900" lvl="0" marL="457200" rtl="0" algn="l">
                        <a:spcBef>
                          <a:spcPts val="0"/>
                        </a:spcBef>
                        <a:spcAft>
                          <a:spcPts val="0"/>
                        </a:spcAft>
                        <a:buSzPts val="1800"/>
                        <a:buFont typeface="Calibri"/>
                        <a:buChar char="●"/>
                      </a:pPr>
                      <a:r>
                        <a:rPr lang="en-US" sz="1800">
                          <a:latin typeface="Calibri"/>
                          <a:ea typeface="Calibri"/>
                          <a:cs typeface="Calibri"/>
                          <a:sym typeface="Calibri"/>
                        </a:rPr>
                        <a:t>Corresponds to one of the high-level objectives</a:t>
                      </a:r>
                      <a:endParaRPr sz="1800">
                        <a:latin typeface="Calibri"/>
                        <a:ea typeface="Calibri"/>
                        <a:cs typeface="Calibri"/>
                        <a:sym typeface="Calibri"/>
                      </a:endParaRPr>
                    </a:p>
                    <a:p>
                      <a:pPr indent="-342900" lvl="0" marL="457200" rtl="0" algn="l">
                        <a:spcBef>
                          <a:spcPts val="0"/>
                        </a:spcBef>
                        <a:spcAft>
                          <a:spcPts val="0"/>
                        </a:spcAft>
                        <a:buSzPts val="1800"/>
                        <a:buFont typeface="Calibri"/>
                        <a:buChar char="●"/>
                      </a:pPr>
                      <a:r>
                        <a:rPr lang="en-US" sz="1800">
                          <a:latin typeface="Calibri"/>
                          <a:ea typeface="Calibri"/>
                          <a:cs typeface="Calibri"/>
                          <a:sym typeface="Calibri"/>
                        </a:rPr>
                        <a:t>Must verify that the business model results in positive ROI</a:t>
                      </a:r>
                      <a:endParaRPr sz="1800">
                        <a:latin typeface="Calibri"/>
                        <a:ea typeface="Calibri"/>
                        <a:cs typeface="Calibri"/>
                        <a:sym typeface="Calibri"/>
                      </a:endParaRPr>
                    </a:p>
                  </a:txBody>
                  <a:tcPr marT="91425" marB="91425" marR="91425" marL="91425" anchor="ctr">
                    <a:lnL cap="flat" cmpd="sng" w="38100">
                      <a:solidFill>
                        <a:schemeClr val="lt1"/>
                      </a:solidFill>
                      <a:prstDash val="solid"/>
                      <a:round/>
                      <a:headEnd len="sm" w="sm" type="none"/>
                      <a:tailEnd len="sm" w="sm" type="none"/>
                    </a:lnL>
                    <a:lnR cap="flat" cmpd="sng" w="762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8CEF1"/>
                    </a:solidFill>
                  </a:tcPr>
                </a:tc>
              </a:tr>
              <a:tr h="381000">
                <a:tc>
                  <a:txBody>
                    <a:bodyPr/>
                    <a:lstStyle/>
                    <a:p>
                      <a:pPr indent="0" lvl="0" marL="0" rtl="0" algn="ctr">
                        <a:spcBef>
                          <a:spcPts val="0"/>
                        </a:spcBef>
                        <a:spcAft>
                          <a:spcPts val="0"/>
                        </a:spcAft>
                        <a:buNone/>
                      </a:pPr>
                      <a:r>
                        <a:rPr lang="en-US" sz="1800">
                          <a:latin typeface="Calibri"/>
                          <a:ea typeface="Calibri"/>
                          <a:cs typeface="Calibri"/>
                          <a:sym typeface="Calibri"/>
                        </a:rPr>
                        <a:t>5</a:t>
                      </a:r>
                      <a:endParaRPr sz="1800">
                        <a:latin typeface="Calibri"/>
                        <a:ea typeface="Calibri"/>
                        <a:cs typeface="Calibri"/>
                        <a:sym typeface="Calibri"/>
                      </a:endParaRPr>
                    </a:p>
                  </a:txBody>
                  <a:tcPr marT="91425" marB="91425" marR="91425" marL="91425" anchor="ctr">
                    <a:lnL cap="flat" cmpd="sng" w="762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76200">
                      <a:solidFill>
                        <a:schemeClr val="lt1"/>
                      </a:solidFill>
                      <a:prstDash val="solid"/>
                      <a:round/>
                      <a:headEnd len="sm" w="sm" type="none"/>
                      <a:tailEnd len="sm" w="sm" type="none"/>
                    </a:lnB>
                    <a:solidFill>
                      <a:srgbClr val="E8CEF1"/>
                    </a:solidFill>
                  </a:tcPr>
                </a:tc>
                <a:tc>
                  <a:txBody>
                    <a:bodyPr/>
                    <a:lstStyle/>
                    <a:p>
                      <a:pPr indent="0" lvl="0" marL="0" rtl="0" algn="ctr">
                        <a:spcBef>
                          <a:spcPts val="0"/>
                        </a:spcBef>
                        <a:spcAft>
                          <a:spcPts val="0"/>
                        </a:spcAft>
                        <a:buNone/>
                      </a:pPr>
                      <a:r>
                        <a:rPr lang="en-US" sz="1800">
                          <a:latin typeface="Calibri"/>
                          <a:ea typeface="Calibri"/>
                          <a:cs typeface="Calibri"/>
                          <a:sym typeface="Calibri"/>
                        </a:rPr>
                        <a:t>Policy</a:t>
                      </a:r>
                      <a:endParaRPr sz="1800">
                        <a:latin typeface="Calibri"/>
                        <a:ea typeface="Calibri"/>
                        <a:cs typeface="Calibri"/>
                        <a:sym typeface="Calibri"/>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76200">
                      <a:solidFill>
                        <a:schemeClr val="lt1"/>
                      </a:solidFill>
                      <a:prstDash val="solid"/>
                      <a:round/>
                      <a:headEnd len="sm" w="sm" type="none"/>
                      <a:tailEnd len="sm" w="sm" type="none"/>
                    </a:lnB>
                    <a:solidFill>
                      <a:srgbClr val="E8CEF1"/>
                    </a:solidFill>
                  </a:tcPr>
                </a:tc>
                <a:tc>
                  <a:txBody>
                    <a:bodyPr/>
                    <a:lstStyle/>
                    <a:p>
                      <a:pPr indent="-342900" lvl="0" marL="457200" rtl="0" algn="l">
                        <a:spcBef>
                          <a:spcPts val="0"/>
                        </a:spcBef>
                        <a:spcAft>
                          <a:spcPts val="0"/>
                        </a:spcAft>
                        <a:buSzPts val="1800"/>
                        <a:buFont typeface="Calibri"/>
                        <a:buChar char="●"/>
                      </a:pPr>
                      <a:r>
                        <a:rPr lang="en-US" sz="1800">
                          <a:latin typeface="Calibri"/>
                          <a:ea typeface="Calibri"/>
                          <a:cs typeface="Calibri"/>
                          <a:sym typeface="Calibri"/>
                        </a:rPr>
                        <a:t>Verify compliance with all current space policy</a:t>
                      </a:r>
                      <a:endParaRPr sz="1800">
                        <a:latin typeface="Calibri"/>
                        <a:ea typeface="Calibri"/>
                        <a:cs typeface="Calibri"/>
                        <a:sym typeface="Calibri"/>
                      </a:endParaRPr>
                    </a:p>
                  </a:txBody>
                  <a:tcPr marT="91425" marB="91425" marR="91425" marL="91425" anchor="ctr">
                    <a:lnL cap="flat" cmpd="sng" w="38100">
                      <a:solidFill>
                        <a:schemeClr val="lt1"/>
                      </a:solidFill>
                      <a:prstDash val="solid"/>
                      <a:round/>
                      <a:headEnd len="sm" w="sm" type="none"/>
                      <a:tailEnd len="sm" w="sm" type="none"/>
                    </a:lnL>
                    <a:lnR cap="flat" cmpd="sng" w="762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76200">
                      <a:solidFill>
                        <a:schemeClr val="lt1"/>
                      </a:solidFill>
                      <a:prstDash val="solid"/>
                      <a:round/>
                      <a:headEnd len="sm" w="sm" type="none"/>
                      <a:tailEnd len="sm" w="sm" type="none"/>
                    </a:lnB>
                    <a:solidFill>
                      <a:srgbClr val="E8CEF1"/>
                    </a:solid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11" name="Shape 2111"/>
        <p:cNvGrpSpPr/>
        <p:nvPr/>
      </p:nvGrpSpPr>
      <p:grpSpPr>
        <a:xfrm>
          <a:off x="0" y="0"/>
          <a:ext cx="0" cy="0"/>
          <a:chOff x="0" y="0"/>
          <a:chExt cx="0" cy="0"/>
        </a:xfrm>
      </p:grpSpPr>
      <p:sp>
        <p:nvSpPr>
          <p:cNvPr id="2112" name="Google Shape;2112;p40"/>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Architecture Risk Matrix</a:t>
            </a:r>
            <a:endParaRPr/>
          </a:p>
        </p:txBody>
      </p:sp>
      <p:sp>
        <p:nvSpPr>
          <p:cNvPr id="2113" name="Google Shape;2113;p40"/>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graphicFrame>
        <p:nvGraphicFramePr>
          <p:cNvPr id="2114" name="Google Shape;2114;p40"/>
          <p:cNvGraphicFramePr/>
          <p:nvPr/>
        </p:nvGraphicFramePr>
        <p:xfrm>
          <a:off x="2001213" y="1580800"/>
          <a:ext cx="3000000" cy="3000000"/>
        </p:xfrm>
        <a:graphic>
          <a:graphicData uri="http://schemas.openxmlformats.org/drawingml/2006/table">
            <a:tbl>
              <a:tblPr>
                <a:noFill/>
                <a:tableStyleId>{768AEA57-AB66-4DEC-B028-BFAB7E4C2692}</a:tableStyleId>
              </a:tblPr>
              <a:tblGrid>
                <a:gridCol w="914400"/>
                <a:gridCol w="914400"/>
                <a:gridCol w="914400"/>
                <a:gridCol w="914400"/>
                <a:gridCol w="914400"/>
              </a:tblGrid>
              <a:tr h="914400">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D7E6B"/>
                    </a:solidFill>
                  </a:tcPr>
                </a:tc>
                <a:tc>
                  <a:txBody>
                    <a:bodyPr/>
                    <a:lstStyle/>
                    <a:p>
                      <a:pPr indent="0" lvl="0" marL="0" rtl="0" algn="l">
                        <a:spcBef>
                          <a:spcPts val="0"/>
                        </a:spcBef>
                        <a:spcAft>
                          <a:spcPts val="0"/>
                        </a:spcAft>
                        <a:buNone/>
                      </a:pPr>
                      <a:r>
                        <a:rPr b="1" lang="en-US">
                          <a:solidFill>
                            <a:schemeClr val="dk1"/>
                          </a:solidFill>
                        </a:rPr>
                        <a:t>1</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D7E6B"/>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D7E6B"/>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D7E6B"/>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D7E6B"/>
                    </a:solidFill>
                  </a:tcPr>
                </a:tc>
              </a:tr>
              <a:tr h="914400">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rPr b="1" lang="en-US">
                          <a:solidFill>
                            <a:schemeClr val="dk1"/>
                          </a:solidFill>
                        </a:rPr>
                        <a:t>2</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rPr b="1" lang="en-US">
                          <a:solidFill>
                            <a:schemeClr val="dk1"/>
                          </a:solidFill>
                        </a:rPr>
                        <a:t>3</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rPr b="1" lang="en-US">
                          <a:solidFill>
                            <a:schemeClr val="dk1"/>
                          </a:solidFill>
                        </a:rPr>
                        <a:t>4</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D7E6B"/>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D7E6B"/>
                    </a:solidFill>
                  </a:tcPr>
                </a:tc>
              </a:tr>
              <a:tr h="914400">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rPr b="1" lang="en-US">
                          <a:solidFill>
                            <a:schemeClr val="dk1"/>
                          </a:solidFill>
                        </a:rPr>
                        <a:t>5</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rPr b="1" lang="en-US">
                          <a:solidFill>
                            <a:schemeClr val="dk1"/>
                          </a:solidFill>
                        </a:rPr>
                        <a:t>6</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rPr b="1" lang="en-US">
                          <a:solidFill>
                            <a:schemeClr val="dk1"/>
                          </a:solidFill>
                        </a:rPr>
                        <a:t>7</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D7E6B"/>
                    </a:solidFill>
                  </a:tcPr>
                </a:tc>
              </a:tr>
              <a:tr h="914400">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rPr b="1" lang="en-US">
                          <a:solidFill>
                            <a:schemeClr val="dk1"/>
                          </a:solidFill>
                        </a:rPr>
                        <a:t>8</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rPr b="1" lang="en-US">
                          <a:solidFill>
                            <a:schemeClr val="dk1"/>
                          </a:solidFill>
                        </a:rPr>
                        <a:t>9</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rPr b="1" lang="en-US">
                          <a:solidFill>
                            <a:schemeClr val="dk1"/>
                          </a:solidFill>
                        </a:rPr>
                        <a:t>10</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rPr b="1" lang="en-US">
                          <a:solidFill>
                            <a:schemeClr val="dk1"/>
                          </a:solidFill>
                        </a:rPr>
                        <a:t>11</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r>
              <a:tr h="914400">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rPr b="1" lang="en-US">
                          <a:solidFill>
                            <a:schemeClr val="dk1"/>
                          </a:solidFill>
                        </a:rPr>
                        <a:t>12</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rPr b="1" lang="en-US">
                          <a:solidFill>
                            <a:schemeClr val="dk1"/>
                          </a:solidFill>
                        </a:rPr>
                        <a:t>13</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rPr b="1" lang="en-US">
                          <a:solidFill>
                            <a:schemeClr val="dk1"/>
                          </a:solidFill>
                        </a:rPr>
                        <a:t>14</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r>
            </a:tbl>
          </a:graphicData>
        </a:graphic>
      </p:graphicFrame>
      <p:sp>
        <p:nvSpPr>
          <p:cNvPr id="2115" name="Google Shape;2115;p40"/>
          <p:cNvSpPr txBox="1"/>
          <p:nvPr/>
        </p:nvSpPr>
        <p:spPr>
          <a:xfrm>
            <a:off x="2001213" y="1195900"/>
            <a:ext cx="9144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300">
                <a:solidFill>
                  <a:schemeClr val="lt1"/>
                </a:solidFill>
                <a:latin typeface="Calibri"/>
                <a:ea typeface="Calibri"/>
                <a:cs typeface="Calibri"/>
                <a:sym typeface="Calibri"/>
              </a:rPr>
              <a:t>Negligible</a:t>
            </a:r>
            <a:endParaRPr b="1" sz="1300">
              <a:solidFill>
                <a:schemeClr val="lt1"/>
              </a:solidFill>
              <a:latin typeface="Calibri"/>
              <a:ea typeface="Calibri"/>
              <a:cs typeface="Calibri"/>
              <a:sym typeface="Calibri"/>
            </a:endParaRPr>
          </a:p>
        </p:txBody>
      </p:sp>
      <p:sp>
        <p:nvSpPr>
          <p:cNvPr id="2116" name="Google Shape;2116;p40"/>
          <p:cNvSpPr txBox="1"/>
          <p:nvPr/>
        </p:nvSpPr>
        <p:spPr>
          <a:xfrm>
            <a:off x="2915613" y="1195900"/>
            <a:ext cx="9144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300">
                <a:solidFill>
                  <a:schemeClr val="lt1"/>
                </a:solidFill>
                <a:latin typeface="Calibri"/>
                <a:ea typeface="Calibri"/>
                <a:cs typeface="Calibri"/>
                <a:sym typeface="Calibri"/>
              </a:rPr>
              <a:t>Low</a:t>
            </a:r>
            <a:endParaRPr b="1" sz="1300">
              <a:solidFill>
                <a:schemeClr val="lt1"/>
              </a:solidFill>
              <a:latin typeface="Calibri"/>
              <a:ea typeface="Calibri"/>
              <a:cs typeface="Calibri"/>
              <a:sym typeface="Calibri"/>
            </a:endParaRPr>
          </a:p>
        </p:txBody>
      </p:sp>
      <p:sp>
        <p:nvSpPr>
          <p:cNvPr id="2117" name="Google Shape;2117;p40"/>
          <p:cNvSpPr txBox="1"/>
          <p:nvPr/>
        </p:nvSpPr>
        <p:spPr>
          <a:xfrm>
            <a:off x="3830013" y="1195900"/>
            <a:ext cx="9144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300">
                <a:solidFill>
                  <a:schemeClr val="lt1"/>
                </a:solidFill>
                <a:latin typeface="Calibri"/>
                <a:ea typeface="Calibri"/>
                <a:cs typeface="Calibri"/>
                <a:sym typeface="Calibri"/>
              </a:rPr>
              <a:t>Medium</a:t>
            </a:r>
            <a:endParaRPr b="1" sz="1300">
              <a:solidFill>
                <a:schemeClr val="lt1"/>
              </a:solidFill>
              <a:latin typeface="Calibri"/>
              <a:ea typeface="Calibri"/>
              <a:cs typeface="Calibri"/>
              <a:sym typeface="Calibri"/>
            </a:endParaRPr>
          </a:p>
        </p:txBody>
      </p:sp>
      <p:sp>
        <p:nvSpPr>
          <p:cNvPr id="2118" name="Google Shape;2118;p40"/>
          <p:cNvSpPr txBox="1"/>
          <p:nvPr/>
        </p:nvSpPr>
        <p:spPr>
          <a:xfrm>
            <a:off x="4744413" y="1195900"/>
            <a:ext cx="9144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300">
                <a:solidFill>
                  <a:schemeClr val="lt1"/>
                </a:solidFill>
                <a:latin typeface="Calibri"/>
                <a:ea typeface="Calibri"/>
                <a:cs typeface="Calibri"/>
                <a:sym typeface="Calibri"/>
              </a:rPr>
              <a:t>High</a:t>
            </a:r>
            <a:endParaRPr b="1" sz="1300">
              <a:solidFill>
                <a:schemeClr val="lt1"/>
              </a:solidFill>
              <a:latin typeface="Calibri"/>
              <a:ea typeface="Calibri"/>
              <a:cs typeface="Calibri"/>
              <a:sym typeface="Calibri"/>
            </a:endParaRPr>
          </a:p>
        </p:txBody>
      </p:sp>
      <p:sp>
        <p:nvSpPr>
          <p:cNvPr id="2119" name="Google Shape;2119;p40"/>
          <p:cNvSpPr txBox="1"/>
          <p:nvPr/>
        </p:nvSpPr>
        <p:spPr>
          <a:xfrm>
            <a:off x="5658813" y="1195900"/>
            <a:ext cx="9144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300">
                <a:solidFill>
                  <a:schemeClr val="lt1"/>
                </a:solidFill>
                <a:latin typeface="Calibri"/>
                <a:ea typeface="Calibri"/>
                <a:cs typeface="Calibri"/>
                <a:sym typeface="Calibri"/>
              </a:rPr>
              <a:t>Critical</a:t>
            </a:r>
            <a:endParaRPr b="1" sz="1300">
              <a:solidFill>
                <a:schemeClr val="lt1"/>
              </a:solidFill>
              <a:latin typeface="Calibri"/>
              <a:ea typeface="Calibri"/>
              <a:cs typeface="Calibri"/>
              <a:sym typeface="Calibri"/>
            </a:endParaRPr>
          </a:p>
        </p:txBody>
      </p:sp>
      <p:sp>
        <p:nvSpPr>
          <p:cNvPr id="2120" name="Google Shape;2120;p40"/>
          <p:cNvSpPr txBox="1"/>
          <p:nvPr/>
        </p:nvSpPr>
        <p:spPr>
          <a:xfrm rot="-5400000">
            <a:off x="1251513" y="5403100"/>
            <a:ext cx="9144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300">
                <a:solidFill>
                  <a:schemeClr val="lt1"/>
                </a:solidFill>
                <a:latin typeface="Calibri"/>
                <a:ea typeface="Calibri"/>
                <a:cs typeface="Calibri"/>
                <a:sym typeface="Calibri"/>
              </a:rPr>
              <a:t>Very Unlikely</a:t>
            </a:r>
            <a:endParaRPr b="1" sz="1300">
              <a:solidFill>
                <a:schemeClr val="lt1"/>
              </a:solidFill>
              <a:latin typeface="Calibri"/>
              <a:ea typeface="Calibri"/>
              <a:cs typeface="Calibri"/>
              <a:sym typeface="Calibri"/>
            </a:endParaRPr>
          </a:p>
        </p:txBody>
      </p:sp>
      <p:sp>
        <p:nvSpPr>
          <p:cNvPr id="2121" name="Google Shape;2121;p40"/>
          <p:cNvSpPr txBox="1"/>
          <p:nvPr/>
        </p:nvSpPr>
        <p:spPr>
          <a:xfrm rot="-5400000">
            <a:off x="1351563" y="4588750"/>
            <a:ext cx="9144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300">
                <a:solidFill>
                  <a:schemeClr val="lt1"/>
                </a:solidFill>
                <a:latin typeface="Calibri"/>
                <a:ea typeface="Calibri"/>
                <a:cs typeface="Calibri"/>
                <a:sym typeface="Calibri"/>
              </a:rPr>
              <a:t>Unlikely</a:t>
            </a:r>
            <a:endParaRPr b="1" sz="1300">
              <a:solidFill>
                <a:schemeClr val="lt1"/>
              </a:solidFill>
              <a:latin typeface="Calibri"/>
              <a:ea typeface="Calibri"/>
              <a:cs typeface="Calibri"/>
              <a:sym typeface="Calibri"/>
            </a:endParaRPr>
          </a:p>
        </p:txBody>
      </p:sp>
      <p:sp>
        <p:nvSpPr>
          <p:cNvPr id="2122" name="Google Shape;2122;p40"/>
          <p:cNvSpPr txBox="1"/>
          <p:nvPr/>
        </p:nvSpPr>
        <p:spPr>
          <a:xfrm rot="-5400000">
            <a:off x="1351563" y="3674350"/>
            <a:ext cx="9144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300">
                <a:solidFill>
                  <a:schemeClr val="lt1"/>
                </a:solidFill>
                <a:latin typeface="Calibri"/>
                <a:ea typeface="Calibri"/>
                <a:cs typeface="Calibri"/>
                <a:sym typeface="Calibri"/>
              </a:rPr>
              <a:t>Possible</a:t>
            </a:r>
            <a:endParaRPr b="1" sz="1300">
              <a:solidFill>
                <a:schemeClr val="lt1"/>
              </a:solidFill>
              <a:latin typeface="Calibri"/>
              <a:ea typeface="Calibri"/>
              <a:cs typeface="Calibri"/>
              <a:sym typeface="Calibri"/>
            </a:endParaRPr>
          </a:p>
        </p:txBody>
      </p:sp>
      <p:sp>
        <p:nvSpPr>
          <p:cNvPr id="2123" name="Google Shape;2123;p40"/>
          <p:cNvSpPr txBox="1"/>
          <p:nvPr/>
        </p:nvSpPr>
        <p:spPr>
          <a:xfrm rot="-5400000">
            <a:off x="1351563" y="2759950"/>
            <a:ext cx="9144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300">
                <a:solidFill>
                  <a:schemeClr val="lt1"/>
                </a:solidFill>
                <a:latin typeface="Calibri"/>
                <a:ea typeface="Calibri"/>
                <a:cs typeface="Calibri"/>
                <a:sym typeface="Calibri"/>
              </a:rPr>
              <a:t>Likely</a:t>
            </a:r>
            <a:endParaRPr b="1" sz="1300">
              <a:solidFill>
                <a:schemeClr val="lt1"/>
              </a:solidFill>
              <a:latin typeface="Calibri"/>
              <a:ea typeface="Calibri"/>
              <a:cs typeface="Calibri"/>
              <a:sym typeface="Calibri"/>
            </a:endParaRPr>
          </a:p>
        </p:txBody>
      </p:sp>
      <p:sp>
        <p:nvSpPr>
          <p:cNvPr id="2124" name="Google Shape;2124;p40"/>
          <p:cNvSpPr txBox="1"/>
          <p:nvPr/>
        </p:nvSpPr>
        <p:spPr>
          <a:xfrm rot="-5400000">
            <a:off x="1251513" y="1745500"/>
            <a:ext cx="9144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300">
                <a:solidFill>
                  <a:schemeClr val="lt1"/>
                </a:solidFill>
                <a:latin typeface="Calibri"/>
                <a:ea typeface="Calibri"/>
                <a:cs typeface="Calibri"/>
                <a:sym typeface="Calibri"/>
              </a:rPr>
              <a:t>Very Likely</a:t>
            </a:r>
            <a:endParaRPr b="1" sz="1300">
              <a:solidFill>
                <a:schemeClr val="lt1"/>
              </a:solidFill>
              <a:latin typeface="Calibri"/>
              <a:ea typeface="Calibri"/>
              <a:cs typeface="Calibri"/>
              <a:sym typeface="Calibri"/>
            </a:endParaRPr>
          </a:p>
        </p:txBody>
      </p:sp>
      <p:graphicFrame>
        <p:nvGraphicFramePr>
          <p:cNvPr id="2125" name="Google Shape;2125;p40"/>
          <p:cNvGraphicFramePr/>
          <p:nvPr/>
        </p:nvGraphicFramePr>
        <p:xfrm>
          <a:off x="6763913" y="1809690"/>
          <a:ext cx="3000000" cy="3000000"/>
        </p:xfrm>
        <a:graphic>
          <a:graphicData uri="http://schemas.openxmlformats.org/drawingml/2006/table">
            <a:tbl>
              <a:tblPr>
                <a:noFill/>
                <a:tableStyleId>{768AEA57-AB66-4DEC-B028-BFAB7E4C2692}</a:tableStyleId>
              </a:tblPr>
              <a:tblGrid>
                <a:gridCol w="545175"/>
                <a:gridCol w="3466700"/>
              </a:tblGrid>
              <a:tr h="150500">
                <a:tc>
                  <a:txBody>
                    <a:bodyPr/>
                    <a:lstStyle/>
                    <a:p>
                      <a:pPr indent="0" lvl="0" marL="0" rtl="0" algn="ctr">
                        <a:spcBef>
                          <a:spcPts val="0"/>
                        </a:spcBef>
                        <a:spcAft>
                          <a:spcPts val="0"/>
                        </a:spcAft>
                        <a:buNone/>
                      </a:pPr>
                      <a:r>
                        <a:rPr b="1" lang="en-US" sz="1200">
                          <a:solidFill>
                            <a:schemeClr val="dk1"/>
                          </a:solidFill>
                          <a:latin typeface="Calibri"/>
                          <a:ea typeface="Calibri"/>
                          <a:cs typeface="Calibri"/>
                          <a:sym typeface="Calibri"/>
                        </a:rPr>
                        <a:t>Risk</a:t>
                      </a:r>
                      <a:endParaRPr b="1"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rPr b="1" lang="en-US" sz="1200">
                          <a:solidFill>
                            <a:schemeClr val="dk1"/>
                          </a:solidFill>
                          <a:latin typeface="Calibri"/>
                          <a:ea typeface="Calibri"/>
                          <a:cs typeface="Calibri"/>
                          <a:sym typeface="Calibri"/>
                        </a:rPr>
                        <a:t>Description</a:t>
                      </a:r>
                      <a:endParaRPr b="1" sz="1200">
                        <a:solidFill>
                          <a:schemeClr val="dk1"/>
                        </a:solidFill>
                        <a:latin typeface="Calibri"/>
                        <a:ea typeface="Calibri"/>
                        <a:cs typeface="Calibri"/>
                        <a:sym typeface="Calibri"/>
                      </a:endParaRPr>
                    </a:p>
                  </a:txBody>
                  <a:tcPr marT="45700" marB="45700" marR="91425" marL="91425">
                    <a:lnL cap="flat" cmpd="sng" w="9525">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5"/>
                    </a:solidFill>
                  </a:tcPr>
                </a:tc>
              </a:tr>
              <a:tr h="150500">
                <a:tc>
                  <a:txBody>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1</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User vehicle can’t interface with system</a:t>
                      </a:r>
                      <a:endParaRPr sz="1200">
                        <a:solidFill>
                          <a:schemeClr val="dk1"/>
                        </a:solidFill>
                        <a:latin typeface="Calibri"/>
                        <a:ea typeface="Calibri"/>
                        <a:cs typeface="Calibri"/>
                        <a:sym typeface="Calibri"/>
                      </a:endParaRPr>
                    </a:p>
                  </a:txBody>
                  <a:tcPr marT="45700" marB="45700" marR="91425" marL="91425">
                    <a:lnL cap="flat" cmpd="sng" w="9525">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2"/>
                    </a:solidFill>
                  </a:tcPr>
                </a:tc>
              </a:tr>
              <a:tr h="150500">
                <a:tc>
                  <a:txBody>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2</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System does not work in a time-effective manner</a:t>
                      </a:r>
                      <a:endParaRPr sz="1200">
                        <a:solidFill>
                          <a:schemeClr val="dk1"/>
                        </a:solidFill>
                        <a:latin typeface="Calibri"/>
                        <a:ea typeface="Calibri"/>
                        <a:cs typeface="Calibri"/>
                        <a:sym typeface="Calibri"/>
                      </a:endParaRPr>
                    </a:p>
                  </a:txBody>
                  <a:tcPr marT="45700" marB="45700" marR="91425" marL="91425">
                    <a:lnL cap="flat" cmpd="sng" w="9525">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2"/>
                    </a:solidFill>
                  </a:tcPr>
                </a:tc>
              </a:tr>
              <a:tr h="150500">
                <a:tc>
                  <a:txBody>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3</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Navigation system has blackout periods</a:t>
                      </a:r>
                      <a:endParaRPr sz="1200">
                        <a:solidFill>
                          <a:schemeClr val="dk1"/>
                        </a:solidFill>
                        <a:latin typeface="Calibri"/>
                        <a:ea typeface="Calibri"/>
                        <a:cs typeface="Calibri"/>
                        <a:sym typeface="Calibri"/>
                      </a:endParaRPr>
                    </a:p>
                  </a:txBody>
                  <a:tcPr marT="45700" marB="45700" marR="91425" marL="91425">
                    <a:lnL cap="flat" cmpd="sng" w="9525">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2"/>
                    </a:solidFill>
                  </a:tcPr>
                </a:tc>
              </a:tr>
              <a:tr h="150500">
                <a:tc>
                  <a:txBody>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4</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Navigation and power system not compatible</a:t>
                      </a:r>
                      <a:endParaRPr sz="1200">
                        <a:solidFill>
                          <a:schemeClr val="dk1"/>
                        </a:solidFill>
                        <a:latin typeface="Calibri"/>
                        <a:ea typeface="Calibri"/>
                        <a:cs typeface="Calibri"/>
                        <a:sym typeface="Calibri"/>
                      </a:endParaRPr>
                    </a:p>
                  </a:txBody>
                  <a:tcPr marT="45700" marB="45700" marR="91425" marL="91425">
                    <a:lnL cap="flat" cmpd="sng" w="9525">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2"/>
                    </a:solidFill>
                  </a:tcPr>
                </a:tc>
              </a:tr>
              <a:tr h="150500">
                <a:tc>
                  <a:txBody>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5</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Low TRL for navigation system</a:t>
                      </a:r>
                      <a:endParaRPr sz="1200">
                        <a:solidFill>
                          <a:schemeClr val="dk1"/>
                        </a:solidFill>
                        <a:latin typeface="Calibri"/>
                        <a:ea typeface="Calibri"/>
                        <a:cs typeface="Calibri"/>
                        <a:sym typeface="Calibri"/>
                      </a:endParaRPr>
                    </a:p>
                  </a:txBody>
                  <a:tcPr marT="45700" marB="45700" marR="91425" marL="91425">
                    <a:lnL cap="flat" cmpd="sng" w="9525">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2"/>
                    </a:solidFill>
                  </a:tcPr>
                </a:tc>
              </a:tr>
              <a:tr h="150500">
                <a:tc>
                  <a:txBody>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6</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User vehicle too massive for transport vehicle</a:t>
                      </a:r>
                      <a:endParaRPr sz="1200">
                        <a:solidFill>
                          <a:schemeClr val="dk1"/>
                        </a:solidFill>
                        <a:latin typeface="Calibri"/>
                        <a:ea typeface="Calibri"/>
                        <a:cs typeface="Calibri"/>
                        <a:sym typeface="Calibri"/>
                      </a:endParaRPr>
                    </a:p>
                  </a:txBody>
                  <a:tcPr marT="45700" marB="45700" marR="91425" marL="91425">
                    <a:lnL cap="flat" cmpd="sng" w="9525">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2"/>
                    </a:solidFill>
                  </a:tcPr>
                </a:tc>
              </a:tr>
              <a:tr h="150500">
                <a:tc>
                  <a:txBody>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7</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System hardware failure</a:t>
                      </a:r>
                      <a:endParaRPr sz="1200">
                        <a:solidFill>
                          <a:schemeClr val="dk1"/>
                        </a:solidFill>
                        <a:latin typeface="Calibri"/>
                        <a:ea typeface="Calibri"/>
                        <a:cs typeface="Calibri"/>
                        <a:sym typeface="Calibri"/>
                      </a:endParaRPr>
                    </a:p>
                  </a:txBody>
                  <a:tcPr marT="45700" marB="45700" marR="91425" marL="91425">
                    <a:lnL cap="flat" cmpd="sng" w="9525">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2"/>
                    </a:solidFill>
                  </a:tcPr>
                </a:tc>
              </a:tr>
              <a:tr h="150500">
                <a:tc>
                  <a:txBody>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8</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Low return on investment (ROI)</a:t>
                      </a:r>
                      <a:endParaRPr sz="1200">
                        <a:solidFill>
                          <a:schemeClr val="dk1"/>
                        </a:solidFill>
                        <a:latin typeface="Calibri"/>
                        <a:ea typeface="Calibri"/>
                        <a:cs typeface="Calibri"/>
                        <a:sym typeface="Calibri"/>
                      </a:endParaRPr>
                    </a:p>
                  </a:txBody>
                  <a:tcPr marT="45700" marB="45700" marR="91425" marL="91425">
                    <a:lnL cap="flat" cmpd="sng" w="9525">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2"/>
                    </a:solidFill>
                  </a:tcPr>
                </a:tc>
              </a:tr>
              <a:tr h="150500">
                <a:tc>
                  <a:txBody>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9</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Positive ROI in more than 25 years</a:t>
                      </a:r>
                      <a:endParaRPr sz="1200">
                        <a:solidFill>
                          <a:schemeClr val="dk1"/>
                        </a:solidFill>
                        <a:latin typeface="Calibri"/>
                        <a:ea typeface="Calibri"/>
                        <a:cs typeface="Calibri"/>
                        <a:sym typeface="Calibri"/>
                      </a:endParaRPr>
                    </a:p>
                  </a:txBody>
                  <a:tcPr marT="45700" marB="45700" marR="91425" marL="91425">
                    <a:lnL cap="flat" cmpd="sng" w="9525">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2"/>
                    </a:solidFill>
                  </a:tcPr>
                </a:tc>
              </a:tr>
              <a:tr h="150500">
                <a:tc>
                  <a:txBody>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10</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System can’t achieve enough thrust for desired orbit</a:t>
                      </a:r>
                      <a:endParaRPr sz="1200">
                        <a:solidFill>
                          <a:schemeClr val="dk1"/>
                        </a:solidFill>
                        <a:latin typeface="Calibri"/>
                        <a:ea typeface="Calibri"/>
                        <a:cs typeface="Calibri"/>
                        <a:sym typeface="Calibri"/>
                      </a:endParaRPr>
                    </a:p>
                  </a:txBody>
                  <a:tcPr marT="45700" marB="45700" marR="91425" marL="91425">
                    <a:lnL cap="flat" cmpd="sng" w="9525">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2"/>
                    </a:solidFill>
                  </a:tcPr>
                </a:tc>
              </a:tr>
              <a:tr h="150500">
                <a:tc>
                  <a:txBody>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11</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Navigation system can’t function in Cislunar domain</a:t>
                      </a:r>
                      <a:endParaRPr sz="1200">
                        <a:solidFill>
                          <a:schemeClr val="dk1"/>
                        </a:solidFill>
                        <a:latin typeface="Calibri"/>
                        <a:ea typeface="Calibri"/>
                        <a:cs typeface="Calibri"/>
                        <a:sym typeface="Calibri"/>
                      </a:endParaRPr>
                    </a:p>
                  </a:txBody>
                  <a:tcPr marT="45700" marB="45700" marR="91425" marL="91425">
                    <a:lnL cap="flat" cmpd="sng" w="9525">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2"/>
                    </a:solidFill>
                  </a:tcPr>
                </a:tc>
              </a:tr>
              <a:tr h="150500">
                <a:tc>
                  <a:txBody>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12</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Low TRL for power system</a:t>
                      </a:r>
                      <a:endParaRPr sz="1200">
                        <a:solidFill>
                          <a:schemeClr val="dk1"/>
                        </a:solidFill>
                        <a:latin typeface="Calibri"/>
                        <a:ea typeface="Calibri"/>
                        <a:cs typeface="Calibri"/>
                        <a:sym typeface="Calibri"/>
                      </a:endParaRPr>
                    </a:p>
                  </a:txBody>
                  <a:tcPr marT="45700" marB="45700" marR="91425" marL="91425">
                    <a:lnL cap="flat" cmpd="sng" w="9525">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2"/>
                    </a:solidFill>
                  </a:tcPr>
                </a:tc>
              </a:tr>
              <a:tr h="150500">
                <a:tc>
                  <a:txBody>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13</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Optimized system does not exist</a:t>
                      </a:r>
                      <a:endParaRPr sz="1200">
                        <a:solidFill>
                          <a:schemeClr val="dk1"/>
                        </a:solidFill>
                        <a:latin typeface="Calibri"/>
                        <a:ea typeface="Calibri"/>
                        <a:cs typeface="Calibri"/>
                        <a:sym typeface="Calibri"/>
                      </a:endParaRPr>
                    </a:p>
                  </a:txBody>
                  <a:tcPr marT="45700" marB="45700" marR="91425" marL="91425">
                    <a:lnL cap="flat" cmpd="sng" w="9525">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2"/>
                    </a:solidFill>
                  </a:tcPr>
                </a:tc>
              </a:tr>
              <a:tr h="150500">
                <a:tc>
                  <a:txBody>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14</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Power system can’t function in Cislunar domain</a:t>
                      </a:r>
                      <a:endParaRPr sz="1200">
                        <a:solidFill>
                          <a:schemeClr val="dk1"/>
                        </a:solidFill>
                        <a:latin typeface="Calibri"/>
                        <a:ea typeface="Calibri"/>
                        <a:cs typeface="Calibri"/>
                        <a:sym typeface="Calibri"/>
                      </a:endParaRPr>
                    </a:p>
                  </a:txBody>
                  <a:tcPr marT="45700" marB="45700" marR="91425" marL="91425">
                    <a:lnL cap="flat" cmpd="sng" w="9525">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2"/>
                    </a:solidFill>
                  </a:tcPr>
                </a:tc>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0" name="Shape 2130"/>
        <p:cNvGrpSpPr/>
        <p:nvPr/>
      </p:nvGrpSpPr>
      <p:grpSpPr>
        <a:xfrm>
          <a:off x="0" y="0"/>
          <a:ext cx="0" cy="0"/>
          <a:chOff x="0" y="0"/>
          <a:chExt cx="0" cy="0"/>
        </a:xfrm>
      </p:grpSpPr>
      <p:sp>
        <p:nvSpPr>
          <p:cNvPr id="2131" name="Google Shape;2131;p41"/>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Component Design</a:t>
            </a:r>
            <a:r>
              <a:rPr lang="en-US"/>
              <a:t> Risk Matrix</a:t>
            </a:r>
            <a:endParaRPr/>
          </a:p>
        </p:txBody>
      </p:sp>
      <p:sp>
        <p:nvSpPr>
          <p:cNvPr id="2132" name="Google Shape;2132;p41"/>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graphicFrame>
        <p:nvGraphicFramePr>
          <p:cNvPr id="2133" name="Google Shape;2133;p41"/>
          <p:cNvGraphicFramePr/>
          <p:nvPr/>
        </p:nvGraphicFramePr>
        <p:xfrm>
          <a:off x="2001213" y="1580800"/>
          <a:ext cx="3000000" cy="3000000"/>
        </p:xfrm>
        <a:graphic>
          <a:graphicData uri="http://schemas.openxmlformats.org/drawingml/2006/table">
            <a:tbl>
              <a:tblPr>
                <a:noFill/>
                <a:tableStyleId>{768AEA57-AB66-4DEC-B028-BFAB7E4C2692}</a:tableStyleId>
              </a:tblPr>
              <a:tblGrid>
                <a:gridCol w="914400"/>
                <a:gridCol w="914400"/>
                <a:gridCol w="914400"/>
                <a:gridCol w="914400"/>
                <a:gridCol w="914400"/>
              </a:tblGrid>
              <a:tr h="914400">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D7E6B"/>
                    </a:solidFill>
                  </a:tcPr>
                </a:tc>
                <a:tc>
                  <a:txBody>
                    <a:bodyPr/>
                    <a:lstStyle/>
                    <a:p>
                      <a:pPr indent="0" lvl="0" marL="0" rtl="0" algn="l">
                        <a:spcBef>
                          <a:spcPts val="0"/>
                        </a:spcBef>
                        <a:spcAft>
                          <a:spcPts val="0"/>
                        </a:spcAft>
                        <a:buNone/>
                      </a:pPr>
                      <a:r>
                        <a:rPr b="1" lang="en-US">
                          <a:solidFill>
                            <a:schemeClr val="dk1"/>
                          </a:solidFill>
                        </a:rPr>
                        <a:t>1</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D7E6B"/>
                    </a:solidFill>
                  </a:tcPr>
                </a:tc>
                <a:tc>
                  <a:txBody>
                    <a:bodyPr/>
                    <a:lstStyle/>
                    <a:p>
                      <a:pPr indent="0" lvl="0" marL="0" rtl="0" algn="l">
                        <a:spcBef>
                          <a:spcPts val="0"/>
                        </a:spcBef>
                        <a:spcAft>
                          <a:spcPts val="0"/>
                        </a:spcAft>
                        <a:buNone/>
                      </a:pPr>
                      <a:r>
                        <a:rPr b="1" lang="en-US">
                          <a:solidFill>
                            <a:schemeClr val="dk1"/>
                          </a:solidFill>
                        </a:rPr>
                        <a:t>4</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D7E6B"/>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D7E6B"/>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D7E6B"/>
                    </a:solidFill>
                  </a:tcPr>
                </a:tc>
              </a:tr>
              <a:tr h="914400">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rPr b="1" lang="en-US">
                          <a:solidFill>
                            <a:schemeClr val="dk1"/>
                          </a:solidFill>
                        </a:rPr>
                        <a:t>8</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rPr b="1" lang="en-US">
                          <a:solidFill>
                            <a:schemeClr val="dk1"/>
                          </a:solidFill>
                        </a:rPr>
                        <a:t>3, 14</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rPr b="1" lang="en-US">
                          <a:solidFill>
                            <a:schemeClr val="dk1"/>
                          </a:solidFill>
                        </a:rPr>
                        <a:t>9</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D7E6B"/>
                    </a:solidFill>
                  </a:tcPr>
                </a:tc>
                <a:tc>
                  <a:txBody>
                    <a:bodyPr/>
                    <a:lstStyle/>
                    <a:p>
                      <a:pPr indent="0" lvl="0" marL="0" rtl="0" algn="l">
                        <a:spcBef>
                          <a:spcPts val="0"/>
                        </a:spcBef>
                        <a:spcAft>
                          <a:spcPts val="0"/>
                        </a:spcAft>
                        <a:buNone/>
                      </a:pPr>
                      <a:r>
                        <a:rPr b="1" lang="en-US">
                          <a:solidFill>
                            <a:schemeClr val="dk1"/>
                          </a:solidFill>
                        </a:rPr>
                        <a:t>11</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D7E6B"/>
                    </a:solidFill>
                  </a:tcPr>
                </a:tc>
              </a:tr>
              <a:tr h="914400">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rPr b="1" lang="en-US">
                          <a:solidFill>
                            <a:schemeClr val="dk1"/>
                          </a:solidFill>
                        </a:rPr>
                        <a:t>12</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rPr b="1" lang="en-US">
                          <a:solidFill>
                            <a:schemeClr val="dk1"/>
                          </a:solidFill>
                        </a:rPr>
                        <a:t>13</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rPr b="1" lang="en-US">
                          <a:solidFill>
                            <a:schemeClr val="dk1"/>
                          </a:solidFill>
                        </a:rPr>
                        <a:t>5</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D7E6B"/>
                    </a:solidFill>
                  </a:tcPr>
                </a:tc>
              </a:tr>
              <a:tr h="914400">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rPr b="1" lang="en-US">
                          <a:solidFill>
                            <a:schemeClr val="dk1"/>
                          </a:solidFill>
                        </a:rPr>
                        <a:t>10</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rPr b="1" lang="en-US">
                          <a:solidFill>
                            <a:schemeClr val="dk1"/>
                          </a:solidFill>
                        </a:rPr>
                        <a:t>7</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r>
              <a:tr h="914400">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rPr b="1" lang="en-US">
                          <a:solidFill>
                            <a:schemeClr val="dk1"/>
                          </a:solidFill>
                        </a:rPr>
                        <a:t>2</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rPr b="1" lang="en-US">
                          <a:solidFill>
                            <a:schemeClr val="dk1"/>
                          </a:solidFill>
                        </a:rPr>
                        <a:t>6</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rPr b="1" lang="en-US">
                          <a:solidFill>
                            <a:schemeClr val="dk1"/>
                          </a:solidFill>
                        </a:rPr>
                        <a:t>15</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r>
            </a:tbl>
          </a:graphicData>
        </a:graphic>
      </p:graphicFrame>
      <p:sp>
        <p:nvSpPr>
          <p:cNvPr id="2134" name="Google Shape;2134;p41"/>
          <p:cNvSpPr txBox="1"/>
          <p:nvPr/>
        </p:nvSpPr>
        <p:spPr>
          <a:xfrm>
            <a:off x="2001213" y="1195900"/>
            <a:ext cx="9144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300">
                <a:solidFill>
                  <a:schemeClr val="lt1"/>
                </a:solidFill>
                <a:latin typeface="Calibri"/>
                <a:ea typeface="Calibri"/>
                <a:cs typeface="Calibri"/>
                <a:sym typeface="Calibri"/>
              </a:rPr>
              <a:t>Negligible</a:t>
            </a:r>
            <a:endParaRPr b="1" sz="1300">
              <a:solidFill>
                <a:schemeClr val="lt1"/>
              </a:solidFill>
              <a:latin typeface="Calibri"/>
              <a:ea typeface="Calibri"/>
              <a:cs typeface="Calibri"/>
              <a:sym typeface="Calibri"/>
            </a:endParaRPr>
          </a:p>
        </p:txBody>
      </p:sp>
      <p:sp>
        <p:nvSpPr>
          <p:cNvPr id="2135" name="Google Shape;2135;p41"/>
          <p:cNvSpPr txBox="1"/>
          <p:nvPr/>
        </p:nvSpPr>
        <p:spPr>
          <a:xfrm>
            <a:off x="2915613" y="1195900"/>
            <a:ext cx="9144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300">
                <a:solidFill>
                  <a:schemeClr val="lt1"/>
                </a:solidFill>
                <a:latin typeface="Calibri"/>
                <a:ea typeface="Calibri"/>
                <a:cs typeface="Calibri"/>
                <a:sym typeface="Calibri"/>
              </a:rPr>
              <a:t>Low</a:t>
            </a:r>
            <a:endParaRPr b="1" sz="1300">
              <a:solidFill>
                <a:schemeClr val="lt1"/>
              </a:solidFill>
              <a:latin typeface="Calibri"/>
              <a:ea typeface="Calibri"/>
              <a:cs typeface="Calibri"/>
              <a:sym typeface="Calibri"/>
            </a:endParaRPr>
          </a:p>
        </p:txBody>
      </p:sp>
      <p:sp>
        <p:nvSpPr>
          <p:cNvPr id="2136" name="Google Shape;2136;p41"/>
          <p:cNvSpPr txBox="1"/>
          <p:nvPr/>
        </p:nvSpPr>
        <p:spPr>
          <a:xfrm>
            <a:off x="3830013" y="1195900"/>
            <a:ext cx="9144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300">
                <a:solidFill>
                  <a:schemeClr val="lt1"/>
                </a:solidFill>
                <a:latin typeface="Calibri"/>
                <a:ea typeface="Calibri"/>
                <a:cs typeface="Calibri"/>
                <a:sym typeface="Calibri"/>
              </a:rPr>
              <a:t>Medium</a:t>
            </a:r>
            <a:endParaRPr b="1" sz="1300">
              <a:solidFill>
                <a:schemeClr val="lt1"/>
              </a:solidFill>
              <a:latin typeface="Calibri"/>
              <a:ea typeface="Calibri"/>
              <a:cs typeface="Calibri"/>
              <a:sym typeface="Calibri"/>
            </a:endParaRPr>
          </a:p>
        </p:txBody>
      </p:sp>
      <p:sp>
        <p:nvSpPr>
          <p:cNvPr id="2137" name="Google Shape;2137;p41"/>
          <p:cNvSpPr txBox="1"/>
          <p:nvPr/>
        </p:nvSpPr>
        <p:spPr>
          <a:xfrm>
            <a:off x="4744413" y="1195900"/>
            <a:ext cx="9144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300">
                <a:solidFill>
                  <a:schemeClr val="lt1"/>
                </a:solidFill>
                <a:latin typeface="Calibri"/>
                <a:ea typeface="Calibri"/>
                <a:cs typeface="Calibri"/>
                <a:sym typeface="Calibri"/>
              </a:rPr>
              <a:t>High</a:t>
            </a:r>
            <a:endParaRPr b="1" sz="1300">
              <a:solidFill>
                <a:schemeClr val="lt1"/>
              </a:solidFill>
              <a:latin typeface="Calibri"/>
              <a:ea typeface="Calibri"/>
              <a:cs typeface="Calibri"/>
              <a:sym typeface="Calibri"/>
            </a:endParaRPr>
          </a:p>
        </p:txBody>
      </p:sp>
      <p:sp>
        <p:nvSpPr>
          <p:cNvPr id="2138" name="Google Shape;2138;p41"/>
          <p:cNvSpPr txBox="1"/>
          <p:nvPr/>
        </p:nvSpPr>
        <p:spPr>
          <a:xfrm>
            <a:off x="5658813" y="1195900"/>
            <a:ext cx="9144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300">
                <a:solidFill>
                  <a:schemeClr val="lt1"/>
                </a:solidFill>
                <a:latin typeface="Calibri"/>
                <a:ea typeface="Calibri"/>
                <a:cs typeface="Calibri"/>
                <a:sym typeface="Calibri"/>
              </a:rPr>
              <a:t>Critical</a:t>
            </a:r>
            <a:endParaRPr b="1" sz="1300">
              <a:solidFill>
                <a:schemeClr val="lt1"/>
              </a:solidFill>
              <a:latin typeface="Calibri"/>
              <a:ea typeface="Calibri"/>
              <a:cs typeface="Calibri"/>
              <a:sym typeface="Calibri"/>
            </a:endParaRPr>
          </a:p>
        </p:txBody>
      </p:sp>
      <p:sp>
        <p:nvSpPr>
          <p:cNvPr id="2139" name="Google Shape;2139;p41"/>
          <p:cNvSpPr txBox="1"/>
          <p:nvPr/>
        </p:nvSpPr>
        <p:spPr>
          <a:xfrm rot="-5400000">
            <a:off x="1251513" y="5403100"/>
            <a:ext cx="9144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300">
                <a:solidFill>
                  <a:schemeClr val="lt1"/>
                </a:solidFill>
                <a:latin typeface="Calibri"/>
                <a:ea typeface="Calibri"/>
                <a:cs typeface="Calibri"/>
                <a:sym typeface="Calibri"/>
              </a:rPr>
              <a:t>Very Unlikely</a:t>
            </a:r>
            <a:endParaRPr b="1" sz="1300">
              <a:solidFill>
                <a:schemeClr val="lt1"/>
              </a:solidFill>
              <a:latin typeface="Calibri"/>
              <a:ea typeface="Calibri"/>
              <a:cs typeface="Calibri"/>
              <a:sym typeface="Calibri"/>
            </a:endParaRPr>
          </a:p>
        </p:txBody>
      </p:sp>
      <p:sp>
        <p:nvSpPr>
          <p:cNvPr id="2140" name="Google Shape;2140;p41"/>
          <p:cNvSpPr txBox="1"/>
          <p:nvPr/>
        </p:nvSpPr>
        <p:spPr>
          <a:xfrm rot="-5400000">
            <a:off x="1351563" y="4588750"/>
            <a:ext cx="9144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300">
                <a:solidFill>
                  <a:schemeClr val="lt1"/>
                </a:solidFill>
                <a:latin typeface="Calibri"/>
                <a:ea typeface="Calibri"/>
                <a:cs typeface="Calibri"/>
                <a:sym typeface="Calibri"/>
              </a:rPr>
              <a:t>Unlikely</a:t>
            </a:r>
            <a:endParaRPr b="1" sz="1300">
              <a:solidFill>
                <a:schemeClr val="lt1"/>
              </a:solidFill>
              <a:latin typeface="Calibri"/>
              <a:ea typeface="Calibri"/>
              <a:cs typeface="Calibri"/>
              <a:sym typeface="Calibri"/>
            </a:endParaRPr>
          </a:p>
        </p:txBody>
      </p:sp>
      <p:sp>
        <p:nvSpPr>
          <p:cNvPr id="2141" name="Google Shape;2141;p41"/>
          <p:cNvSpPr txBox="1"/>
          <p:nvPr/>
        </p:nvSpPr>
        <p:spPr>
          <a:xfrm rot="-5400000">
            <a:off x="1351563" y="3674350"/>
            <a:ext cx="9144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300">
                <a:solidFill>
                  <a:schemeClr val="lt1"/>
                </a:solidFill>
                <a:latin typeface="Calibri"/>
                <a:ea typeface="Calibri"/>
                <a:cs typeface="Calibri"/>
                <a:sym typeface="Calibri"/>
              </a:rPr>
              <a:t>Possible</a:t>
            </a:r>
            <a:endParaRPr b="1" sz="1300">
              <a:solidFill>
                <a:schemeClr val="lt1"/>
              </a:solidFill>
              <a:latin typeface="Calibri"/>
              <a:ea typeface="Calibri"/>
              <a:cs typeface="Calibri"/>
              <a:sym typeface="Calibri"/>
            </a:endParaRPr>
          </a:p>
        </p:txBody>
      </p:sp>
      <p:sp>
        <p:nvSpPr>
          <p:cNvPr id="2142" name="Google Shape;2142;p41"/>
          <p:cNvSpPr txBox="1"/>
          <p:nvPr/>
        </p:nvSpPr>
        <p:spPr>
          <a:xfrm rot="-5400000">
            <a:off x="1351563" y="2759950"/>
            <a:ext cx="914400" cy="384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300">
                <a:solidFill>
                  <a:schemeClr val="lt1"/>
                </a:solidFill>
                <a:latin typeface="Calibri"/>
                <a:ea typeface="Calibri"/>
                <a:cs typeface="Calibri"/>
                <a:sym typeface="Calibri"/>
              </a:rPr>
              <a:t>Likely</a:t>
            </a:r>
            <a:endParaRPr b="1" sz="1300">
              <a:solidFill>
                <a:schemeClr val="lt1"/>
              </a:solidFill>
              <a:latin typeface="Calibri"/>
              <a:ea typeface="Calibri"/>
              <a:cs typeface="Calibri"/>
              <a:sym typeface="Calibri"/>
            </a:endParaRPr>
          </a:p>
        </p:txBody>
      </p:sp>
      <p:sp>
        <p:nvSpPr>
          <p:cNvPr id="2143" name="Google Shape;2143;p41"/>
          <p:cNvSpPr txBox="1"/>
          <p:nvPr/>
        </p:nvSpPr>
        <p:spPr>
          <a:xfrm rot="-5400000">
            <a:off x="1251513" y="1745500"/>
            <a:ext cx="9144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300">
                <a:solidFill>
                  <a:schemeClr val="lt1"/>
                </a:solidFill>
                <a:latin typeface="Calibri"/>
                <a:ea typeface="Calibri"/>
                <a:cs typeface="Calibri"/>
                <a:sym typeface="Calibri"/>
              </a:rPr>
              <a:t>Very Likely</a:t>
            </a:r>
            <a:endParaRPr b="1" sz="1300">
              <a:solidFill>
                <a:schemeClr val="lt1"/>
              </a:solidFill>
              <a:latin typeface="Calibri"/>
              <a:ea typeface="Calibri"/>
              <a:cs typeface="Calibri"/>
              <a:sym typeface="Calibri"/>
            </a:endParaRPr>
          </a:p>
        </p:txBody>
      </p:sp>
      <p:graphicFrame>
        <p:nvGraphicFramePr>
          <p:cNvPr id="2144" name="Google Shape;2144;p41"/>
          <p:cNvGraphicFramePr/>
          <p:nvPr/>
        </p:nvGraphicFramePr>
        <p:xfrm>
          <a:off x="6763913" y="1672553"/>
          <a:ext cx="3000000" cy="3000000"/>
        </p:xfrm>
        <a:graphic>
          <a:graphicData uri="http://schemas.openxmlformats.org/drawingml/2006/table">
            <a:tbl>
              <a:tblPr>
                <a:noFill/>
                <a:tableStyleId>{768AEA57-AB66-4DEC-B028-BFAB7E4C2692}</a:tableStyleId>
              </a:tblPr>
              <a:tblGrid>
                <a:gridCol w="545175"/>
                <a:gridCol w="3466700"/>
              </a:tblGrid>
              <a:tr h="150500">
                <a:tc>
                  <a:txBody>
                    <a:bodyPr/>
                    <a:lstStyle/>
                    <a:p>
                      <a:pPr indent="0" lvl="0" marL="0" rtl="0" algn="ctr">
                        <a:spcBef>
                          <a:spcPts val="0"/>
                        </a:spcBef>
                        <a:spcAft>
                          <a:spcPts val="0"/>
                        </a:spcAft>
                        <a:buNone/>
                      </a:pPr>
                      <a:r>
                        <a:rPr b="1" lang="en-US" sz="1200">
                          <a:solidFill>
                            <a:schemeClr val="dk1"/>
                          </a:solidFill>
                          <a:latin typeface="Calibri"/>
                          <a:ea typeface="Calibri"/>
                          <a:cs typeface="Calibri"/>
                          <a:sym typeface="Calibri"/>
                        </a:rPr>
                        <a:t>Risk</a:t>
                      </a:r>
                      <a:endParaRPr b="1"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rPr b="1" lang="en-US" sz="1200">
                          <a:solidFill>
                            <a:schemeClr val="dk1"/>
                          </a:solidFill>
                          <a:latin typeface="Calibri"/>
                          <a:ea typeface="Calibri"/>
                          <a:cs typeface="Calibri"/>
                          <a:sym typeface="Calibri"/>
                        </a:rPr>
                        <a:t>Description</a:t>
                      </a:r>
                      <a:endParaRPr b="1" sz="1200">
                        <a:solidFill>
                          <a:schemeClr val="dk1"/>
                        </a:solidFill>
                        <a:latin typeface="Calibri"/>
                        <a:ea typeface="Calibri"/>
                        <a:cs typeface="Calibri"/>
                        <a:sym typeface="Calibri"/>
                      </a:endParaRPr>
                    </a:p>
                  </a:txBody>
                  <a:tcPr marT="45700" marB="45700" marR="91425" marL="91425">
                    <a:lnL cap="flat" cmpd="sng" w="9525">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accent5"/>
                    </a:solidFill>
                  </a:tcPr>
                </a:tc>
              </a:tr>
              <a:tr h="150500">
                <a:tc>
                  <a:txBody>
                    <a:bodyPr/>
                    <a:lstStyle/>
                    <a:p>
                      <a:pPr indent="0" lvl="0" marL="0" rtl="0" algn="r">
                        <a:spcBef>
                          <a:spcPts val="0"/>
                        </a:spcBef>
                        <a:spcAft>
                          <a:spcPts val="0"/>
                        </a:spcAft>
                        <a:buNone/>
                      </a:pPr>
                      <a:r>
                        <a:rPr b="1" lang="en-US" sz="1200">
                          <a:solidFill>
                            <a:schemeClr val="dk1"/>
                          </a:solidFill>
                          <a:latin typeface="Calibri"/>
                          <a:ea typeface="Calibri"/>
                          <a:cs typeface="Calibri"/>
                          <a:sym typeface="Calibri"/>
                        </a:rPr>
                        <a:t>1</a:t>
                      </a:r>
                      <a:endParaRPr b="1"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b="1" lang="en-US" sz="1200">
                          <a:solidFill>
                            <a:schemeClr val="dk1"/>
                          </a:solidFill>
                          <a:latin typeface="Calibri"/>
                          <a:ea typeface="Calibri"/>
                          <a:cs typeface="Calibri"/>
                          <a:sym typeface="Calibri"/>
                        </a:rPr>
                        <a:t>Navigation system can’t </a:t>
                      </a:r>
                      <a:r>
                        <a:rPr b="1" lang="en-US" sz="1200">
                          <a:solidFill>
                            <a:schemeClr val="dk1"/>
                          </a:solidFill>
                          <a:latin typeface="Calibri"/>
                          <a:ea typeface="Calibri"/>
                          <a:cs typeface="Calibri"/>
                          <a:sym typeface="Calibri"/>
                        </a:rPr>
                        <a:t>service</a:t>
                      </a:r>
                      <a:r>
                        <a:rPr b="1" lang="en-US" sz="1200">
                          <a:solidFill>
                            <a:schemeClr val="dk1"/>
                          </a:solidFill>
                          <a:latin typeface="Calibri"/>
                          <a:ea typeface="Calibri"/>
                          <a:cs typeface="Calibri"/>
                          <a:sym typeface="Calibri"/>
                        </a:rPr>
                        <a:t> multiple spacecraft</a:t>
                      </a:r>
                      <a:endParaRPr b="1" sz="1200">
                        <a:solidFill>
                          <a:schemeClr val="dk1"/>
                        </a:solidFill>
                        <a:latin typeface="Calibri"/>
                        <a:ea typeface="Calibri"/>
                        <a:cs typeface="Calibri"/>
                        <a:sym typeface="Calibri"/>
                      </a:endParaRPr>
                    </a:p>
                  </a:txBody>
                  <a:tcPr marT="45700" marB="45700" marR="91425" marL="91425">
                    <a:lnL cap="flat" cmpd="sng" w="9525">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2"/>
                    </a:solidFill>
                  </a:tcPr>
                </a:tc>
              </a:tr>
              <a:tr h="150500">
                <a:tc>
                  <a:txBody>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2</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System does not work in a time-effective manner</a:t>
                      </a:r>
                      <a:endParaRPr sz="1200">
                        <a:solidFill>
                          <a:schemeClr val="dk1"/>
                        </a:solidFill>
                        <a:latin typeface="Calibri"/>
                        <a:ea typeface="Calibri"/>
                        <a:cs typeface="Calibri"/>
                        <a:sym typeface="Calibri"/>
                      </a:endParaRPr>
                    </a:p>
                  </a:txBody>
                  <a:tcPr marT="45700" marB="45700" marR="91425" marL="91425">
                    <a:lnL cap="flat" cmpd="sng" w="9525">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2"/>
                    </a:solidFill>
                  </a:tcPr>
                </a:tc>
              </a:tr>
              <a:tr h="150500">
                <a:tc>
                  <a:txBody>
                    <a:bodyPr/>
                    <a:lstStyle/>
                    <a:p>
                      <a:pPr indent="0" lvl="0" marL="0" rtl="0" algn="r">
                        <a:spcBef>
                          <a:spcPts val="0"/>
                        </a:spcBef>
                        <a:spcAft>
                          <a:spcPts val="0"/>
                        </a:spcAft>
                        <a:buNone/>
                      </a:pPr>
                      <a:r>
                        <a:rPr b="1" lang="en-US" sz="1200">
                          <a:solidFill>
                            <a:schemeClr val="dk1"/>
                          </a:solidFill>
                          <a:latin typeface="Calibri"/>
                          <a:ea typeface="Calibri"/>
                          <a:cs typeface="Calibri"/>
                          <a:sym typeface="Calibri"/>
                        </a:rPr>
                        <a:t>3</a:t>
                      </a:r>
                      <a:endParaRPr b="1"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b="1" lang="en-US" sz="1200">
                          <a:solidFill>
                            <a:schemeClr val="dk1"/>
                          </a:solidFill>
                          <a:latin typeface="Calibri"/>
                          <a:ea typeface="Calibri"/>
                          <a:cs typeface="Calibri"/>
                          <a:sym typeface="Calibri"/>
                        </a:rPr>
                        <a:t>Navigation system has blackout periods</a:t>
                      </a:r>
                      <a:endParaRPr b="1" sz="1200">
                        <a:solidFill>
                          <a:schemeClr val="dk1"/>
                        </a:solidFill>
                        <a:latin typeface="Calibri"/>
                        <a:ea typeface="Calibri"/>
                        <a:cs typeface="Calibri"/>
                        <a:sym typeface="Calibri"/>
                      </a:endParaRPr>
                    </a:p>
                  </a:txBody>
                  <a:tcPr marT="45700" marB="45700" marR="91425" marL="91425">
                    <a:lnL cap="flat" cmpd="sng" w="9525">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2"/>
                    </a:solidFill>
                  </a:tcPr>
                </a:tc>
              </a:tr>
              <a:tr h="150500">
                <a:tc>
                  <a:txBody>
                    <a:bodyPr/>
                    <a:lstStyle/>
                    <a:p>
                      <a:pPr indent="0" lvl="0" marL="0" rtl="0" algn="r">
                        <a:spcBef>
                          <a:spcPts val="0"/>
                        </a:spcBef>
                        <a:spcAft>
                          <a:spcPts val="0"/>
                        </a:spcAft>
                        <a:buNone/>
                      </a:pPr>
                      <a:r>
                        <a:rPr b="1" lang="en-US" sz="1200">
                          <a:solidFill>
                            <a:schemeClr val="dk1"/>
                          </a:solidFill>
                          <a:latin typeface="Calibri"/>
                          <a:ea typeface="Calibri"/>
                          <a:cs typeface="Calibri"/>
                          <a:sym typeface="Calibri"/>
                        </a:rPr>
                        <a:t>4</a:t>
                      </a:r>
                      <a:endParaRPr b="1"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b="1" lang="en-US" sz="1200">
                          <a:solidFill>
                            <a:schemeClr val="dk1"/>
                          </a:solidFill>
                          <a:latin typeface="Calibri"/>
                          <a:ea typeface="Calibri"/>
                          <a:cs typeface="Calibri"/>
                          <a:sym typeface="Calibri"/>
                        </a:rPr>
                        <a:t>SNR too low</a:t>
                      </a:r>
                      <a:endParaRPr b="1" sz="1200">
                        <a:solidFill>
                          <a:schemeClr val="dk1"/>
                        </a:solidFill>
                        <a:latin typeface="Calibri"/>
                        <a:ea typeface="Calibri"/>
                        <a:cs typeface="Calibri"/>
                        <a:sym typeface="Calibri"/>
                      </a:endParaRPr>
                    </a:p>
                  </a:txBody>
                  <a:tcPr marT="45700" marB="45700" marR="91425" marL="91425">
                    <a:lnL cap="flat" cmpd="sng" w="9525">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2"/>
                    </a:solidFill>
                  </a:tcPr>
                </a:tc>
              </a:tr>
              <a:tr h="150500">
                <a:tc>
                  <a:txBody>
                    <a:bodyPr/>
                    <a:lstStyle/>
                    <a:p>
                      <a:pPr indent="0" lvl="0" marL="0" rtl="0" algn="r">
                        <a:spcBef>
                          <a:spcPts val="0"/>
                        </a:spcBef>
                        <a:spcAft>
                          <a:spcPts val="0"/>
                        </a:spcAft>
                        <a:buNone/>
                      </a:pPr>
                      <a:r>
                        <a:rPr b="1" lang="en-US" sz="1200">
                          <a:solidFill>
                            <a:schemeClr val="dk1"/>
                          </a:solidFill>
                          <a:latin typeface="Calibri"/>
                          <a:ea typeface="Calibri"/>
                          <a:cs typeface="Calibri"/>
                          <a:sym typeface="Calibri"/>
                        </a:rPr>
                        <a:t>5</a:t>
                      </a:r>
                      <a:endParaRPr b="1"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b="1" lang="en-US" sz="1200">
                          <a:solidFill>
                            <a:schemeClr val="dk1"/>
                          </a:solidFill>
                          <a:latin typeface="Calibri"/>
                          <a:ea typeface="Calibri"/>
                          <a:cs typeface="Calibri"/>
                          <a:sym typeface="Calibri"/>
                        </a:rPr>
                        <a:t>Low TRL for navigation system</a:t>
                      </a:r>
                      <a:endParaRPr b="1" sz="1200">
                        <a:solidFill>
                          <a:schemeClr val="dk1"/>
                        </a:solidFill>
                        <a:latin typeface="Calibri"/>
                        <a:ea typeface="Calibri"/>
                        <a:cs typeface="Calibri"/>
                        <a:sym typeface="Calibri"/>
                      </a:endParaRPr>
                    </a:p>
                  </a:txBody>
                  <a:tcPr marT="45700" marB="45700" marR="91425" marL="91425">
                    <a:lnL cap="flat" cmpd="sng" w="9525">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2"/>
                    </a:solidFill>
                  </a:tcPr>
                </a:tc>
              </a:tr>
              <a:tr h="150500">
                <a:tc>
                  <a:txBody>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6</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User vehicle too massive for transport vehicle</a:t>
                      </a:r>
                      <a:endParaRPr sz="1200">
                        <a:solidFill>
                          <a:schemeClr val="dk1"/>
                        </a:solidFill>
                        <a:latin typeface="Calibri"/>
                        <a:ea typeface="Calibri"/>
                        <a:cs typeface="Calibri"/>
                        <a:sym typeface="Calibri"/>
                      </a:endParaRPr>
                    </a:p>
                  </a:txBody>
                  <a:tcPr marT="45700" marB="45700" marR="91425" marL="91425">
                    <a:lnL cap="flat" cmpd="sng" w="9525">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2"/>
                    </a:solidFill>
                  </a:tcPr>
                </a:tc>
              </a:tr>
              <a:tr h="150500">
                <a:tc>
                  <a:txBody>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7</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System hardware failure</a:t>
                      </a:r>
                      <a:endParaRPr sz="1200">
                        <a:solidFill>
                          <a:schemeClr val="dk1"/>
                        </a:solidFill>
                        <a:latin typeface="Calibri"/>
                        <a:ea typeface="Calibri"/>
                        <a:cs typeface="Calibri"/>
                        <a:sym typeface="Calibri"/>
                      </a:endParaRPr>
                    </a:p>
                  </a:txBody>
                  <a:tcPr marT="45700" marB="45700" marR="91425" marL="91425">
                    <a:lnL cap="flat" cmpd="sng" w="9525">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2"/>
                    </a:solidFill>
                  </a:tcPr>
                </a:tc>
              </a:tr>
              <a:tr h="150500">
                <a:tc>
                  <a:txBody>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8</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Customer can’t dock with BOOST spacecraft</a:t>
                      </a:r>
                      <a:endParaRPr sz="1200">
                        <a:solidFill>
                          <a:schemeClr val="dk1"/>
                        </a:solidFill>
                        <a:latin typeface="Calibri"/>
                        <a:ea typeface="Calibri"/>
                        <a:cs typeface="Calibri"/>
                        <a:sym typeface="Calibri"/>
                      </a:endParaRPr>
                    </a:p>
                  </a:txBody>
                  <a:tcPr marT="45700" marB="45700" marR="91425" marL="91425">
                    <a:lnL cap="flat" cmpd="sng" w="9525">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2"/>
                    </a:solidFill>
                  </a:tcPr>
                </a:tc>
              </a:tr>
              <a:tr h="150500">
                <a:tc>
                  <a:txBody>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9</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Unable to maintain system temperature</a:t>
                      </a:r>
                      <a:endParaRPr sz="1200">
                        <a:solidFill>
                          <a:schemeClr val="dk1"/>
                        </a:solidFill>
                        <a:latin typeface="Calibri"/>
                        <a:ea typeface="Calibri"/>
                        <a:cs typeface="Calibri"/>
                        <a:sym typeface="Calibri"/>
                      </a:endParaRPr>
                    </a:p>
                  </a:txBody>
                  <a:tcPr marT="45700" marB="45700" marR="91425" marL="91425">
                    <a:lnL cap="flat" cmpd="sng" w="9525">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2"/>
                    </a:solidFill>
                  </a:tcPr>
                </a:tc>
              </a:tr>
              <a:tr h="150500">
                <a:tc>
                  <a:txBody>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10</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System can’t achieve enough thrust for desired orbit</a:t>
                      </a:r>
                      <a:endParaRPr sz="1200">
                        <a:solidFill>
                          <a:schemeClr val="dk1"/>
                        </a:solidFill>
                        <a:latin typeface="Calibri"/>
                        <a:ea typeface="Calibri"/>
                        <a:cs typeface="Calibri"/>
                        <a:sym typeface="Calibri"/>
                      </a:endParaRPr>
                    </a:p>
                  </a:txBody>
                  <a:tcPr marT="45700" marB="45700" marR="91425" marL="91425">
                    <a:lnL cap="flat" cmpd="sng" w="9525">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2"/>
                    </a:solidFill>
                  </a:tcPr>
                </a:tc>
              </a:tr>
              <a:tr h="150500">
                <a:tc>
                  <a:txBody>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11</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Low factor of safety</a:t>
                      </a:r>
                      <a:endParaRPr sz="1200">
                        <a:solidFill>
                          <a:schemeClr val="dk1"/>
                        </a:solidFill>
                        <a:latin typeface="Calibri"/>
                        <a:ea typeface="Calibri"/>
                        <a:cs typeface="Calibri"/>
                        <a:sym typeface="Calibri"/>
                      </a:endParaRPr>
                    </a:p>
                  </a:txBody>
                  <a:tcPr marT="45700" marB="45700" marR="91425" marL="91425">
                    <a:lnL cap="flat" cmpd="sng" w="9525">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2"/>
                    </a:solidFill>
                  </a:tcPr>
                </a:tc>
              </a:tr>
              <a:tr h="150500">
                <a:tc>
                  <a:txBody>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12</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Low number of customers</a:t>
                      </a:r>
                      <a:endParaRPr sz="1200">
                        <a:solidFill>
                          <a:schemeClr val="dk1"/>
                        </a:solidFill>
                        <a:latin typeface="Calibri"/>
                        <a:ea typeface="Calibri"/>
                        <a:cs typeface="Calibri"/>
                        <a:sym typeface="Calibri"/>
                      </a:endParaRPr>
                    </a:p>
                  </a:txBody>
                  <a:tcPr marT="45700" marB="45700" marR="91425" marL="91425">
                    <a:lnL cap="flat" cmpd="sng" w="9525">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2"/>
                    </a:solidFill>
                  </a:tcPr>
                </a:tc>
              </a:tr>
              <a:tr h="150500">
                <a:tc>
                  <a:txBody>
                    <a:bodyPr/>
                    <a:lstStyle/>
                    <a:p>
                      <a:pPr indent="0" lvl="0" marL="0" rtl="0" algn="r">
                        <a:spcBef>
                          <a:spcPts val="0"/>
                        </a:spcBef>
                        <a:spcAft>
                          <a:spcPts val="0"/>
                        </a:spcAft>
                        <a:buNone/>
                      </a:pPr>
                      <a:r>
                        <a:rPr lang="en-US" sz="1200">
                          <a:solidFill>
                            <a:schemeClr val="dk1"/>
                          </a:solidFill>
                          <a:latin typeface="Calibri"/>
                          <a:ea typeface="Calibri"/>
                          <a:cs typeface="Calibri"/>
                          <a:sym typeface="Calibri"/>
                        </a:rPr>
                        <a:t>13</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Customer not compatible with BOOST spacecraft</a:t>
                      </a:r>
                      <a:endParaRPr sz="1200">
                        <a:solidFill>
                          <a:schemeClr val="dk1"/>
                        </a:solidFill>
                        <a:latin typeface="Calibri"/>
                        <a:ea typeface="Calibri"/>
                        <a:cs typeface="Calibri"/>
                        <a:sym typeface="Calibri"/>
                      </a:endParaRPr>
                    </a:p>
                  </a:txBody>
                  <a:tcPr marT="45700" marB="45700" marR="91425" marL="91425">
                    <a:lnL cap="flat" cmpd="sng" w="9525">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2"/>
                    </a:solidFill>
                  </a:tcPr>
                </a:tc>
              </a:tr>
              <a:tr h="150500">
                <a:tc>
                  <a:txBody>
                    <a:bodyPr/>
                    <a:lstStyle/>
                    <a:p>
                      <a:pPr indent="0" lvl="0" marL="0" rtl="0" algn="r">
                        <a:spcBef>
                          <a:spcPts val="0"/>
                        </a:spcBef>
                        <a:spcAft>
                          <a:spcPts val="0"/>
                        </a:spcAft>
                        <a:buNone/>
                      </a:pPr>
                      <a:r>
                        <a:rPr b="1" lang="en-US" sz="1200">
                          <a:solidFill>
                            <a:schemeClr val="dk1"/>
                          </a:solidFill>
                          <a:latin typeface="Calibri"/>
                          <a:ea typeface="Calibri"/>
                          <a:cs typeface="Calibri"/>
                          <a:sym typeface="Calibri"/>
                        </a:rPr>
                        <a:t>14</a:t>
                      </a:r>
                      <a:endParaRPr b="1"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b="1" lang="en-US" sz="1200">
                          <a:solidFill>
                            <a:schemeClr val="dk1"/>
                          </a:solidFill>
                          <a:latin typeface="Calibri"/>
                          <a:ea typeface="Calibri"/>
                          <a:cs typeface="Calibri"/>
                          <a:sym typeface="Calibri"/>
                        </a:rPr>
                        <a:t>Low return on investment</a:t>
                      </a:r>
                      <a:endParaRPr b="1" sz="1200">
                        <a:solidFill>
                          <a:schemeClr val="dk1"/>
                        </a:solidFill>
                        <a:latin typeface="Calibri"/>
                        <a:ea typeface="Calibri"/>
                        <a:cs typeface="Calibri"/>
                        <a:sym typeface="Calibri"/>
                      </a:endParaRPr>
                    </a:p>
                  </a:txBody>
                  <a:tcPr marT="45700" marB="45700" marR="91425" marL="91425">
                    <a:lnL cap="flat" cmpd="sng" w="9525">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chemeClr val="lt2"/>
                    </a:solidFill>
                  </a:tcPr>
                </a:tc>
              </a:tr>
              <a:tr h="150500">
                <a:tc>
                  <a:txBody>
                    <a:bodyPr/>
                    <a:lstStyle/>
                    <a:p>
                      <a:pPr indent="0" lvl="0" marL="0" rtl="0" algn="r">
                        <a:spcBef>
                          <a:spcPts val="0"/>
                        </a:spcBef>
                        <a:spcAft>
                          <a:spcPts val="0"/>
                        </a:spcAft>
                        <a:buNone/>
                      </a:pPr>
                      <a:r>
                        <a:rPr b="1" lang="en-US" sz="1200">
                          <a:solidFill>
                            <a:schemeClr val="dk1"/>
                          </a:solidFill>
                          <a:latin typeface="Calibri"/>
                          <a:ea typeface="Calibri"/>
                          <a:cs typeface="Calibri"/>
                          <a:sym typeface="Calibri"/>
                        </a:rPr>
                        <a:t>15</a:t>
                      </a:r>
                      <a:endParaRPr b="1"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952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b="1" lang="en-US" sz="1200">
                          <a:solidFill>
                            <a:schemeClr val="dk1"/>
                          </a:solidFill>
                          <a:latin typeface="Calibri"/>
                          <a:ea typeface="Calibri"/>
                          <a:cs typeface="Calibri"/>
                          <a:sym typeface="Calibri"/>
                        </a:rPr>
                        <a:t>BOOST system does not align with space policy</a:t>
                      </a:r>
                      <a:endParaRPr b="1" sz="1200">
                        <a:solidFill>
                          <a:schemeClr val="dk1"/>
                        </a:solidFill>
                        <a:latin typeface="Calibri"/>
                        <a:ea typeface="Calibri"/>
                        <a:cs typeface="Calibri"/>
                        <a:sym typeface="Calibri"/>
                      </a:endParaRPr>
                    </a:p>
                  </a:txBody>
                  <a:tcPr marT="45700" marB="45700" marR="91425" marL="91425">
                    <a:lnL cap="flat" cmpd="sng" w="9525">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2"/>
                    </a:solidFill>
                  </a:tcPr>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8" name="Shape 1898"/>
        <p:cNvGrpSpPr/>
        <p:nvPr/>
      </p:nvGrpSpPr>
      <p:grpSpPr>
        <a:xfrm>
          <a:off x="0" y="0"/>
          <a:ext cx="0" cy="0"/>
          <a:chOff x="0" y="0"/>
          <a:chExt cx="0" cy="0"/>
        </a:xfrm>
      </p:grpSpPr>
      <p:sp>
        <p:nvSpPr>
          <p:cNvPr id="1899" name="Google Shape;1899;p24"/>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Overview</a:t>
            </a:r>
            <a:endParaRPr/>
          </a:p>
        </p:txBody>
      </p:sp>
      <p:sp>
        <p:nvSpPr>
          <p:cNvPr id="1900" name="Google Shape;1900;p24"/>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1901" name="Google Shape;1901;p24"/>
          <p:cNvSpPr txBox="1"/>
          <p:nvPr>
            <p:ph idx="4294967295" type="body"/>
          </p:nvPr>
        </p:nvSpPr>
        <p:spPr>
          <a:xfrm>
            <a:off x="1120129" y="1549318"/>
            <a:ext cx="9964500" cy="4432500"/>
          </a:xfrm>
          <a:prstGeom prst="rect">
            <a:avLst/>
          </a:prstGeom>
        </p:spPr>
        <p:txBody>
          <a:bodyPr anchorCtr="0" anchor="t" bIns="45700" lIns="91425" spcFirstLastPara="1" rIns="91425" wrap="square" tIns="45700">
            <a:normAutofit/>
          </a:bodyPr>
          <a:lstStyle/>
          <a:p>
            <a:pPr indent="-419100" lvl="0" marL="457200" rtl="0" algn="l">
              <a:lnSpc>
                <a:spcPct val="140000"/>
              </a:lnSpc>
              <a:spcBef>
                <a:spcPts val="1000"/>
              </a:spcBef>
              <a:spcAft>
                <a:spcPts val="0"/>
              </a:spcAft>
              <a:buClr>
                <a:schemeClr val="lt1"/>
              </a:buClr>
              <a:buSzPts val="3000"/>
              <a:buAutoNum type="arabicPeriod"/>
            </a:pPr>
            <a:r>
              <a:rPr lang="en-US" sz="3000">
                <a:solidFill>
                  <a:schemeClr val="lt1"/>
                </a:solidFill>
              </a:rPr>
              <a:t>Project Purpose and Objective</a:t>
            </a:r>
            <a:endParaRPr sz="3000">
              <a:solidFill>
                <a:schemeClr val="lt1"/>
              </a:solidFill>
            </a:endParaRPr>
          </a:p>
          <a:p>
            <a:pPr indent="-419100" lvl="0" marL="457200" rtl="0" algn="l">
              <a:lnSpc>
                <a:spcPct val="140000"/>
              </a:lnSpc>
              <a:spcBef>
                <a:spcPts val="0"/>
              </a:spcBef>
              <a:spcAft>
                <a:spcPts val="0"/>
              </a:spcAft>
              <a:buClr>
                <a:schemeClr val="lt1"/>
              </a:buClr>
              <a:buSzPts val="3000"/>
              <a:buAutoNum type="arabicPeriod"/>
            </a:pPr>
            <a:r>
              <a:rPr lang="en-US" sz="3000">
                <a:solidFill>
                  <a:schemeClr val="lt1"/>
                </a:solidFill>
              </a:rPr>
              <a:t>Design Solution</a:t>
            </a:r>
            <a:endParaRPr sz="3000">
              <a:solidFill>
                <a:schemeClr val="lt1"/>
              </a:solidFill>
            </a:endParaRPr>
          </a:p>
          <a:p>
            <a:pPr indent="-419100" lvl="0" marL="457200" rtl="0" algn="l">
              <a:lnSpc>
                <a:spcPct val="140000"/>
              </a:lnSpc>
              <a:spcBef>
                <a:spcPts val="0"/>
              </a:spcBef>
              <a:spcAft>
                <a:spcPts val="0"/>
              </a:spcAft>
              <a:buClr>
                <a:schemeClr val="lt1"/>
              </a:buClr>
              <a:buSzPts val="3000"/>
              <a:buAutoNum type="arabicPeriod"/>
            </a:pPr>
            <a:r>
              <a:rPr lang="en-US" sz="3000">
                <a:solidFill>
                  <a:schemeClr val="lt1"/>
                </a:solidFill>
              </a:rPr>
              <a:t>Critical Project Elements and Risks</a:t>
            </a:r>
            <a:endParaRPr sz="3000">
              <a:solidFill>
                <a:schemeClr val="lt1"/>
              </a:solidFill>
            </a:endParaRPr>
          </a:p>
          <a:p>
            <a:pPr indent="-419100" lvl="0" marL="457200" rtl="0" algn="l">
              <a:lnSpc>
                <a:spcPct val="140000"/>
              </a:lnSpc>
              <a:spcBef>
                <a:spcPts val="0"/>
              </a:spcBef>
              <a:spcAft>
                <a:spcPts val="0"/>
              </a:spcAft>
              <a:buClr>
                <a:schemeClr val="lt1"/>
              </a:buClr>
              <a:buSzPts val="3000"/>
              <a:buAutoNum type="arabicPeriod"/>
            </a:pPr>
            <a:r>
              <a:rPr lang="en-US" sz="3000">
                <a:solidFill>
                  <a:schemeClr val="lt1"/>
                </a:solidFill>
              </a:rPr>
              <a:t>Design Requirements and Satisfaction</a:t>
            </a:r>
            <a:endParaRPr sz="3000">
              <a:solidFill>
                <a:schemeClr val="lt1"/>
              </a:solidFill>
            </a:endParaRPr>
          </a:p>
          <a:p>
            <a:pPr indent="-419100" lvl="0" marL="457200" rtl="0" algn="l">
              <a:lnSpc>
                <a:spcPct val="140000"/>
              </a:lnSpc>
              <a:spcBef>
                <a:spcPts val="0"/>
              </a:spcBef>
              <a:spcAft>
                <a:spcPts val="0"/>
              </a:spcAft>
              <a:buClr>
                <a:schemeClr val="lt1"/>
              </a:buClr>
              <a:buSzPts val="3000"/>
              <a:buAutoNum type="arabicPeriod"/>
            </a:pPr>
            <a:r>
              <a:rPr lang="en-US" sz="3000">
                <a:solidFill>
                  <a:schemeClr val="lt1"/>
                </a:solidFill>
              </a:rPr>
              <a:t>Verification and Validation</a:t>
            </a:r>
            <a:endParaRPr sz="3000">
              <a:solidFill>
                <a:schemeClr val="lt1"/>
              </a:solidFill>
            </a:endParaRPr>
          </a:p>
          <a:p>
            <a:pPr indent="-419100" lvl="0" marL="457200" rtl="0" algn="l">
              <a:lnSpc>
                <a:spcPct val="140000"/>
              </a:lnSpc>
              <a:spcBef>
                <a:spcPts val="0"/>
              </a:spcBef>
              <a:spcAft>
                <a:spcPts val="0"/>
              </a:spcAft>
              <a:buClr>
                <a:schemeClr val="lt1"/>
              </a:buClr>
              <a:buSzPts val="3000"/>
              <a:buAutoNum type="arabicPeriod"/>
            </a:pPr>
            <a:r>
              <a:rPr lang="en-US" sz="3000">
                <a:solidFill>
                  <a:schemeClr val="lt1"/>
                </a:solidFill>
              </a:rPr>
              <a:t>Project Planning</a:t>
            </a:r>
            <a:endParaRPr sz="3000">
              <a:solidFill>
                <a:schemeClr val="lt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49" name="Shape 2149"/>
        <p:cNvGrpSpPr/>
        <p:nvPr/>
      </p:nvGrpSpPr>
      <p:grpSpPr>
        <a:xfrm>
          <a:off x="0" y="0"/>
          <a:ext cx="0" cy="0"/>
          <a:chOff x="0" y="0"/>
          <a:chExt cx="0" cy="0"/>
        </a:xfrm>
      </p:grpSpPr>
      <p:sp>
        <p:nvSpPr>
          <p:cNvPr id="2150" name="Google Shape;2150;p42"/>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Mitigation Strategy: Risk 1</a:t>
            </a:r>
            <a:endParaRPr/>
          </a:p>
        </p:txBody>
      </p:sp>
      <p:sp>
        <p:nvSpPr>
          <p:cNvPr id="2151" name="Google Shape;2151;p42"/>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graphicFrame>
        <p:nvGraphicFramePr>
          <p:cNvPr id="2152" name="Google Shape;2152;p42"/>
          <p:cNvGraphicFramePr/>
          <p:nvPr/>
        </p:nvGraphicFramePr>
        <p:xfrm>
          <a:off x="1029944" y="2528275"/>
          <a:ext cx="3000000" cy="3000000"/>
        </p:xfrm>
        <a:graphic>
          <a:graphicData uri="http://schemas.openxmlformats.org/drawingml/2006/table">
            <a:tbl>
              <a:tblPr>
                <a:noFill/>
                <a:tableStyleId>{768AEA57-AB66-4DEC-B028-BFAB7E4C2692}</a:tableStyleId>
              </a:tblPr>
              <a:tblGrid>
                <a:gridCol w="1412725"/>
                <a:gridCol w="4037950"/>
              </a:tblGrid>
              <a:tr h="396200">
                <a:tc>
                  <a:txBody>
                    <a:bodyPr/>
                    <a:lstStyle/>
                    <a:p>
                      <a:pPr indent="0" lvl="0" marL="0" rtl="0" algn="ctr">
                        <a:spcBef>
                          <a:spcPts val="0"/>
                        </a:spcBef>
                        <a:spcAft>
                          <a:spcPts val="0"/>
                        </a:spcAft>
                        <a:buNone/>
                      </a:pPr>
                      <a:r>
                        <a:rPr b="1" lang="en-US" sz="2000">
                          <a:solidFill>
                            <a:schemeClr val="lt1"/>
                          </a:solidFill>
                          <a:latin typeface="Calibri"/>
                          <a:ea typeface="Calibri"/>
                          <a:cs typeface="Calibri"/>
                          <a:sym typeface="Calibri"/>
                        </a:rPr>
                        <a:t>Risk Description</a:t>
                      </a:r>
                      <a:endParaRPr b="1" sz="2000">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US" sz="2000">
                          <a:solidFill>
                            <a:schemeClr val="dk1"/>
                          </a:solidFill>
                          <a:latin typeface="Calibri"/>
                          <a:ea typeface="Calibri"/>
                          <a:cs typeface="Calibri"/>
                          <a:sym typeface="Calibri"/>
                        </a:rPr>
                        <a:t>Navigation system can’t service multiple spacecraft</a:t>
                      </a:r>
                      <a:endParaRPr sz="2000">
                        <a:solidFill>
                          <a:schemeClr val="dk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8CEF1"/>
                    </a:solidFill>
                  </a:tcPr>
                </a:tc>
              </a:tr>
              <a:tr h="396200">
                <a:tc>
                  <a:txBody>
                    <a:bodyPr/>
                    <a:lstStyle/>
                    <a:p>
                      <a:pPr indent="0" lvl="0" marL="0" rtl="0" algn="ctr">
                        <a:spcBef>
                          <a:spcPts val="0"/>
                        </a:spcBef>
                        <a:spcAft>
                          <a:spcPts val="0"/>
                        </a:spcAft>
                        <a:buNone/>
                      </a:pPr>
                      <a:r>
                        <a:rPr b="1" lang="en-US" sz="2000">
                          <a:solidFill>
                            <a:schemeClr val="lt1"/>
                          </a:solidFill>
                          <a:latin typeface="Calibri"/>
                          <a:ea typeface="Calibri"/>
                          <a:cs typeface="Calibri"/>
                          <a:sym typeface="Calibri"/>
                        </a:rPr>
                        <a:t>Mitigation Strategy</a:t>
                      </a:r>
                      <a:endParaRPr b="1" sz="2000">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US" sz="2000">
                          <a:solidFill>
                            <a:schemeClr val="dk1"/>
                          </a:solidFill>
                          <a:latin typeface="Calibri"/>
                          <a:ea typeface="Calibri"/>
                          <a:cs typeface="Calibri"/>
                          <a:sym typeface="Calibri"/>
                        </a:rPr>
                        <a:t>Satellite-design trade study concluded with the addition of an RF component to our navigation system</a:t>
                      </a:r>
                      <a:endParaRPr sz="2000">
                        <a:solidFill>
                          <a:schemeClr val="dk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8CEF1"/>
                    </a:solidFill>
                  </a:tcPr>
                </a:tc>
              </a:tr>
              <a:tr h="396200">
                <a:tc>
                  <a:txBody>
                    <a:bodyPr/>
                    <a:lstStyle/>
                    <a:p>
                      <a:pPr indent="0" lvl="0" marL="0" rtl="0" algn="ctr">
                        <a:spcBef>
                          <a:spcPts val="0"/>
                        </a:spcBef>
                        <a:spcAft>
                          <a:spcPts val="0"/>
                        </a:spcAft>
                        <a:buNone/>
                      </a:pPr>
                      <a:r>
                        <a:rPr b="1" lang="en-US" sz="2000">
                          <a:solidFill>
                            <a:schemeClr val="lt1"/>
                          </a:solidFill>
                          <a:latin typeface="Calibri"/>
                          <a:ea typeface="Calibri"/>
                          <a:cs typeface="Calibri"/>
                          <a:sym typeface="Calibri"/>
                        </a:rPr>
                        <a:t>CPEs</a:t>
                      </a:r>
                      <a:endParaRPr b="1" sz="2000">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US" sz="2000">
                          <a:solidFill>
                            <a:schemeClr val="dk1"/>
                          </a:solidFill>
                          <a:latin typeface="Calibri"/>
                          <a:ea typeface="Calibri"/>
                          <a:cs typeface="Calibri"/>
                          <a:sym typeface="Calibri"/>
                        </a:rPr>
                        <a:t>CPE 1, CPE 3, CPE 4</a:t>
                      </a:r>
                      <a:endParaRPr sz="2000">
                        <a:solidFill>
                          <a:schemeClr val="dk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E8CEF1"/>
                    </a:solidFill>
                  </a:tcPr>
                </a:tc>
              </a:tr>
            </a:tbl>
          </a:graphicData>
        </a:graphic>
      </p:graphicFrame>
      <p:graphicFrame>
        <p:nvGraphicFramePr>
          <p:cNvPr id="2153" name="Google Shape;2153;p42"/>
          <p:cNvGraphicFramePr/>
          <p:nvPr/>
        </p:nvGraphicFramePr>
        <p:xfrm>
          <a:off x="7504431" y="1888150"/>
          <a:ext cx="3000000" cy="3000000"/>
        </p:xfrm>
        <a:graphic>
          <a:graphicData uri="http://schemas.openxmlformats.org/drawingml/2006/table">
            <a:tbl>
              <a:tblPr>
                <a:noFill/>
                <a:tableStyleId>{768AEA57-AB66-4DEC-B028-BFAB7E4C2692}</a:tableStyleId>
              </a:tblPr>
              <a:tblGrid>
                <a:gridCol w="731525"/>
                <a:gridCol w="731525"/>
                <a:gridCol w="731525"/>
                <a:gridCol w="731525"/>
                <a:gridCol w="731525"/>
              </a:tblGrid>
              <a:tr h="731525">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D7E6B"/>
                    </a:solidFill>
                  </a:tcPr>
                </a:tc>
                <a:tc>
                  <a:txBody>
                    <a:bodyPr/>
                    <a:lstStyle/>
                    <a:p>
                      <a:pPr indent="0" lvl="0" marL="0" rtl="0" algn="l">
                        <a:spcBef>
                          <a:spcPts val="0"/>
                        </a:spcBef>
                        <a:spcAft>
                          <a:spcPts val="0"/>
                        </a:spcAft>
                        <a:buNone/>
                      </a:pPr>
                      <a:r>
                        <a:rPr b="1" lang="en-US">
                          <a:solidFill>
                            <a:schemeClr val="dk1"/>
                          </a:solidFill>
                        </a:rPr>
                        <a:t>1</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D7E6B"/>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D7E6B"/>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D7E6B"/>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D7E6B"/>
                    </a:solidFill>
                  </a:tcPr>
                </a:tc>
              </a:tr>
              <a:tr h="731525">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D7E6B"/>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D7E6B"/>
                    </a:solidFill>
                  </a:tcPr>
                </a:tc>
              </a:tr>
              <a:tr h="731525">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D7E6B"/>
                    </a:solidFill>
                  </a:tcPr>
                </a:tc>
              </a:tr>
              <a:tr h="731525">
                <a:tc>
                  <a:txBody>
                    <a:bodyPr/>
                    <a:lstStyle/>
                    <a:p>
                      <a:pPr indent="0" lvl="0" marL="0" rtl="0" algn="l">
                        <a:spcBef>
                          <a:spcPts val="0"/>
                        </a:spcBef>
                        <a:spcAft>
                          <a:spcPts val="0"/>
                        </a:spcAft>
                        <a:buNone/>
                      </a:pPr>
                      <a:r>
                        <a:rPr b="1" lang="en-US">
                          <a:solidFill>
                            <a:schemeClr val="dk1"/>
                          </a:solidFill>
                        </a:rPr>
                        <a:t>1</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r>
              <a:tr h="731525">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r>
            </a:tbl>
          </a:graphicData>
        </a:graphic>
      </p:graphicFrame>
      <p:sp>
        <p:nvSpPr>
          <p:cNvPr id="2154" name="Google Shape;2154;p42"/>
          <p:cNvSpPr txBox="1"/>
          <p:nvPr/>
        </p:nvSpPr>
        <p:spPr>
          <a:xfrm>
            <a:off x="7504444" y="1549450"/>
            <a:ext cx="731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lt1"/>
                </a:solidFill>
                <a:latin typeface="Calibri"/>
                <a:ea typeface="Calibri"/>
                <a:cs typeface="Calibri"/>
                <a:sym typeface="Calibri"/>
              </a:rPr>
              <a:t>Negligible</a:t>
            </a:r>
            <a:endParaRPr b="1" sz="1000">
              <a:solidFill>
                <a:schemeClr val="lt1"/>
              </a:solidFill>
              <a:latin typeface="Calibri"/>
              <a:ea typeface="Calibri"/>
              <a:cs typeface="Calibri"/>
              <a:sym typeface="Calibri"/>
            </a:endParaRPr>
          </a:p>
        </p:txBody>
      </p:sp>
      <p:sp>
        <p:nvSpPr>
          <p:cNvPr id="2155" name="Google Shape;2155;p42"/>
          <p:cNvSpPr txBox="1"/>
          <p:nvPr/>
        </p:nvSpPr>
        <p:spPr>
          <a:xfrm>
            <a:off x="8235842" y="1549450"/>
            <a:ext cx="731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lt1"/>
                </a:solidFill>
                <a:latin typeface="Calibri"/>
                <a:ea typeface="Calibri"/>
                <a:cs typeface="Calibri"/>
                <a:sym typeface="Calibri"/>
              </a:rPr>
              <a:t>Low</a:t>
            </a:r>
            <a:endParaRPr b="1" sz="1000">
              <a:solidFill>
                <a:schemeClr val="lt1"/>
              </a:solidFill>
              <a:latin typeface="Calibri"/>
              <a:ea typeface="Calibri"/>
              <a:cs typeface="Calibri"/>
              <a:sym typeface="Calibri"/>
            </a:endParaRPr>
          </a:p>
        </p:txBody>
      </p:sp>
      <p:sp>
        <p:nvSpPr>
          <p:cNvPr id="2156" name="Google Shape;2156;p42"/>
          <p:cNvSpPr txBox="1"/>
          <p:nvPr/>
        </p:nvSpPr>
        <p:spPr>
          <a:xfrm>
            <a:off x="8967541" y="1549450"/>
            <a:ext cx="731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lt1"/>
                </a:solidFill>
                <a:latin typeface="Calibri"/>
                <a:ea typeface="Calibri"/>
                <a:cs typeface="Calibri"/>
                <a:sym typeface="Calibri"/>
              </a:rPr>
              <a:t>Medium</a:t>
            </a:r>
            <a:endParaRPr b="1" sz="1000">
              <a:solidFill>
                <a:schemeClr val="lt1"/>
              </a:solidFill>
              <a:latin typeface="Calibri"/>
              <a:ea typeface="Calibri"/>
              <a:cs typeface="Calibri"/>
              <a:sym typeface="Calibri"/>
            </a:endParaRPr>
          </a:p>
        </p:txBody>
      </p:sp>
      <p:sp>
        <p:nvSpPr>
          <p:cNvPr id="2157" name="Google Shape;2157;p42"/>
          <p:cNvSpPr txBox="1"/>
          <p:nvPr/>
        </p:nvSpPr>
        <p:spPr>
          <a:xfrm>
            <a:off x="9699242" y="1549450"/>
            <a:ext cx="731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lt1"/>
                </a:solidFill>
                <a:latin typeface="Calibri"/>
                <a:ea typeface="Calibri"/>
                <a:cs typeface="Calibri"/>
                <a:sym typeface="Calibri"/>
              </a:rPr>
              <a:t>High</a:t>
            </a:r>
            <a:endParaRPr b="1" sz="1000">
              <a:solidFill>
                <a:schemeClr val="lt1"/>
              </a:solidFill>
              <a:latin typeface="Calibri"/>
              <a:ea typeface="Calibri"/>
              <a:cs typeface="Calibri"/>
              <a:sym typeface="Calibri"/>
            </a:endParaRPr>
          </a:p>
        </p:txBody>
      </p:sp>
      <p:sp>
        <p:nvSpPr>
          <p:cNvPr id="2158" name="Google Shape;2158;p42"/>
          <p:cNvSpPr txBox="1"/>
          <p:nvPr/>
        </p:nvSpPr>
        <p:spPr>
          <a:xfrm>
            <a:off x="10430641" y="1549450"/>
            <a:ext cx="731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lt1"/>
                </a:solidFill>
                <a:latin typeface="Calibri"/>
                <a:ea typeface="Calibri"/>
                <a:cs typeface="Calibri"/>
                <a:sym typeface="Calibri"/>
              </a:rPr>
              <a:t>Critical</a:t>
            </a:r>
            <a:endParaRPr b="1" sz="1000">
              <a:solidFill>
                <a:schemeClr val="lt1"/>
              </a:solidFill>
              <a:latin typeface="Calibri"/>
              <a:ea typeface="Calibri"/>
              <a:cs typeface="Calibri"/>
              <a:sym typeface="Calibri"/>
            </a:endParaRPr>
          </a:p>
        </p:txBody>
      </p:sp>
      <p:sp>
        <p:nvSpPr>
          <p:cNvPr id="2159" name="Google Shape;2159;p42"/>
          <p:cNvSpPr txBox="1"/>
          <p:nvPr/>
        </p:nvSpPr>
        <p:spPr>
          <a:xfrm rot="-5400000">
            <a:off x="6864844" y="4934500"/>
            <a:ext cx="7404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lt1"/>
                </a:solidFill>
                <a:latin typeface="Calibri"/>
                <a:ea typeface="Calibri"/>
                <a:cs typeface="Calibri"/>
                <a:sym typeface="Calibri"/>
              </a:rPr>
              <a:t>Very Unlikely</a:t>
            </a:r>
            <a:endParaRPr b="1" sz="1000">
              <a:solidFill>
                <a:schemeClr val="lt1"/>
              </a:solidFill>
              <a:latin typeface="Calibri"/>
              <a:ea typeface="Calibri"/>
              <a:cs typeface="Calibri"/>
              <a:sym typeface="Calibri"/>
            </a:endParaRPr>
          </a:p>
        </p:txBody>
      </p:sp>
      <p:sp>
        <p:nvSpPr>
          <p:cNvPr id="2160" name="Google Shape;2160;p42"/>
          <p:cNvSpPr txBox="1"/>
          <p:nvPr/>
        </p:nvSpPr>
        <p:spPr>
          <a:xfrm rot="-5400000">
            <a:off x="6941794" y="4278825"/>
            <a:ext cx="740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lt1"/>
                </a:solidFill>
                <a:latin typeface="Calibri"/>
                <a:ea typeface="Calibri"/>
                <a:cs typeface="Calibri"/>
                <a:sym typeface="Calibri"/>
              </a:rPr>
              <a:t>Unlikely</a:t>
            </a:r>
            <a:endParaRPr b="1" sz="1000">
              <a:solidFill>
                <a:schemeClr val="lt1"/>
              </a:solidFill>
              <a:latin typeface="Calibri"/>
              <a:ea typeface="Calibri"/>
              <a:cs typeface="Calibri"/>
              <a:sym typeface="Calibri"/>
            </a:endParaRPr>
          </a:p>
        </p:txBody>
      </p:sp>
      <p:sp>
        <p:nvSpPr>
          <p:cNvPr id="2161" name="Google Shape;2161;p42"/>
          <p:cNvSpPr txBox="1"/>
          <p:nvPr/>
        </p:nvSpPr>
        <p:spPr>
          <a:xfrm rot="-5400000">
            <a:off x="6948994" y="3546925"/>
            <a:ext cx="7260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lt1"/>
                </a:solidFill>
                <a:latin typeface="Calibri"/>
                <a:ea typeface="Calibri"/>
                <a:cs typeface="Calibri"/>
                <a:sym typeface="Calibri"/>
              </a:rPr>
              <a:t>Possible</a:t>
            </a:r>
            <a:endParaRPr b="1" sz="1000">
              <a:solidFill>
                <a:schemeClr val="lt1"/>
              </a:solidFill>
              <a:latin typeface="Calibri"/>
              <a:ea typeface="Calibri"/>
              <a:cs typeface="Calibri"/>
              <a:sym typeface="Calibri"/>
            </a:endParaRPr>
          </a:p>
        </p:txBody>
      </p:sp>
      <p:sp>
        <p:nvSpPr>
          <p:cNvPr id="2162" name="Google Shape;2162;p42"/>
          <p:cNvSpPr txBox="1"/>
          <p:nvPr/>
        </p:nvSpPr>
        <p:spPr>
          <a:xfrm rot="-5400000">
            <a:off x="6948994" y="2818250"/>
            <a:ext cx="7260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lt1"/>
                </a:solidFill>
                <a:latin typeface="Calibri"/>
                <a:ea typeface="Calibri"/>
                <a:cs typeface="Calibri"/>
                <a:sym typeface="Calibri"/>
              </a:rPr>
              <a:t>Likely</a:t>
            </a:r>
            <a:endParaRPr b="1" sz="1000">
              <a:solidFill>
                <a:schemeClr val="lt1"/>
              </a:solidFill>
              <a:latin typeface="Calibri"/>
              <a:ea typeface="Calibri"/>
              <a:cs typeface="Calibri"/>
              <a:sym typeface="Calibri"/>
            </a:endParaRPr>
          </a:p>
        </p:txBody>
      </p:sp>
      <p:sp>
        <p:nvSpPr>
          <p:cNvPr id="2163" name="Google Shape;2163;p42"/>
          <p:cNvSpPr txBox="1"/>
          <p:nvPr/>
        </p:nvSpPr>
        <p:spPr>
          <a:xfrm rot="-5400000">
            <a:off x="6945094" y="2008750"/>
            <a:ext cx="733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lt1"/>
                </a:solidFill>
                <a:latin typeface="Calibri"/>
                <a:ea typeface="Calibri"/>
                <a:cs typeface="Calibri"/>
                <a:sym typeface="Calibri"/>
              </a:rPr>
              <a:t>Very Likely</a:t>
            </a:r>
            <a:endParaRPr b="1" sz="1000">
              <a:solidFill>
                <a:schemeClr val="lt1"/>
              </a:solidFill>
              <a:latin typeface="Calibri"/>
              <a:ea typeface="Calibri"/>
              <a:cs typeface="Calibri"/>
              <a:sym typeface="Calibri"/>
            </a:endParaRPr>
          </a:p>
        </p:txBody>
      </p:sp>
      <p:cxnSp>
        <p:nvCxnSpPr>
          <p:cNvPr id="2164" name="Google Shape;2164;p42"/>
          <p:cNvCxnSpPr/>
          <p:nvPr/>
        </p:nvCxnSpPr>
        <p:spPr>
          <a:xfrm flipH="1">
            <a:off x="7715300" y="2214575"/>
            <a:ext cx="642900" cy="1986000"/>
          </a:xfrm>
          <a:prstGeom prst="straightConnector1">
            <a:avLst/>
          </a:prstGeom>
          <a:noFill/>
          <a:ln cap="flat" cmpd="sng" w="28575">
            <a:solidFill>
              <a:schemeClr val="dk1"/>
            </a:solidFill>
            <a:prstDash val="solid"/>
            <a:round/>
            <a:headEnd len="med" w="med" type="none"/>
            <a:tailEnd len="med" w="med" type="triangl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9" name="Shape 2169"/>
        <p:cNvGrpSpPr/>
        <p:nvPr/>
      </p:nvGrpSpPr>
      <p:grpSpPr>
        <a:xfrm>
          <a:off x="0" y="0"/>
          <a:ext cx="0" cy="0"/>
          <a:chOff x="0" y="0"/>
          <a:chExt cx="0" cy="0"/>
        </a:xfrm>
      </p:grpSpPr>
      <p:sp>
        <p:nvSpPr>
          <p:cNvPr id="2170" name="Google Shape;2170;p43"/>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Mitigation Strategy: Risk 3</a:t>
            </a:r>
            <a:endParaRPr/>
          </a:p>
        </p:txBody>
      </p:sp>
      <p:sp>
        <p:nvSpPr>
          <p:cNvPr id="2171" name="Google Shape;2171;p43"/>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graphicFrame>
        <p:nvGraphicFramePr>
          <p:cNvPr id="2172" name="Google Shape;2172;p43"/>
          <p:cNvGraphicFramePr/>
          <p:nvPr/>
        </p:nvGraphicFramePr>
        <p:xfrm>
          <a:off x="1029944" y="2375188"/>
          <a:ext cx="3000000" cy="3000000"/>
        </p:xfrm>
        <a:graphic>
          <a:graphicData uri="http://schemas.openxmlformats.org/drawingml/2006/table">
            <a:tbl>
              <a:tblPr>
                <a:noFill/>
                <a:tableStyleId>{768AEA57-AB66-4DEC-B028-BFAB7E4C2692}</a:tableStyleId>
              </a:tblPr>
              <a:tblGrid>
                <a:gridCol w="1412725"/>
                <a:gridCol w="4037950"/>
              </a:tblGrid>
              <a:tr h="396200">
                <a:tc>
                  <a:txBody>
                    <a:bodyPr/>
                    <a:lstStyle/>
                    <a:p>
                      <a:pPr indent="0" lvl="0" marL="0" rtl="0" algn="ctr">
                        <a:spcBef>
                          <a:spcPts val="0"/>
                        </a:spcBef>
                        <a:spcAft>
                          <a:spcPts val="0"/>
                        </a:spcAft>
                        <a:buNone/>
                      </a:pPr>
                      <a:r>
                        <a:rPr b="1" lang="en-US" sz="2000">
                          <a:solidFill>
                            <a:schemeClr val="lt1"/>
                          </a:solidFill>
                          <a:latin typeface="Calibri"/>
                          <a:ea typeface="Calibri"/>
                          <a:cs typeface="Calibri"/>
                          <a:sym typeface="Calibri"/>
                        </a:rPr>
                        <a:t>Risk Description</a:t>
                      </a:r>
                      <a:endParaRPr b="1" sz="2000">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US" sz="2000">
                          <a:solidFill>
                            <a:schemeClr val="dk1"/>
                          </a:solidFill>
                          <a:latin typeface="Calibri"/>
                          <a:ea typeface="Calibri"/>
                          <a:cs typeface="Calibri"/>
                          <a:sym typeface="Calibri"/>
                        </a:rPr>
                        <a:t>Navigation system has blackout periods</a:t>
                      </a:r>
                      <a:endParaRPr sz="2000">
                        <a:solidFill>
                          <a:schemeClr val="dk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8CEF1"/>
                    </a:solidFill>
                  </a:tcPr>
                </a:tc>
              </a:tr>
              <a:tr h="396200">
                <a:tc>
                  <a:txBody>
                    <a:bodyPr/>
                    <a:lstStyle/>
                    <a:p>
                      <a:pPr indent="0" lvl="0" marL="0" rtl="0" algn="ctr">
                        <a:spcBef>
                          <a:spcPts val="0"/>
                        </a:spcBef>
                        <a:spcAft>
                          <a:spcPts val="0"/>
                        </a:spcAft>
                        <a:buNone/>
                      </a:pPr>
                      <a:r>
                        <a:rPr b="1" lang="en-US" sz="2000">
                          <a:solidFill>
                            <a:schemeClr val="lt1"/>
                          </a:solidFill>
                          <a:latin typeface="Calibri"/>
                          <a:ea typeface="Calibri"/>
                          <a:cs typeface="Calibri"/>
                          <a:sym typeface="Calibri"/>
                        </a:rPr>
                        <a:t>Mitigation Strategy</a:t>
                      </a:r>
                      <a:endParaRPr b="1" sz="2000">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US" sz="2000">
                          <a:solidFill>
                            <a:schemeClr val="dk1"/>
                          </a:solidFill>
                          <a:latin typeface="Calibri"/>
                          <a:ea typeface="Calibri"/>
                          <a:cs typeface="Calibri"/>
                          <a:sym typeface="Calibri"/>
                        </a:rPr>
                        <a:t>Hardware demo will investigate effect on accuracy of provided navigation data when blackout periods are introduced</a:t>
                      </a:r>
                      <a:endParaRPr sz="2000">
                        <a:solidFill>
                          <a:schemeClr val="dk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8CEF1"/>
                    </a:solidFill>
                  </a:tcPr>
                </a:tc>
              </a:tr>
              <a:tr h="396200">
                <a:tc>
                  <a:txBody>
                    <a:bodyPr/>
                    <a:lstStyle/>
                    <a:p>
                      <a:pPr indent="0" lvl="0" marL="0" rtl="0" algn="ctr">
                        <a:spcBef>
                          <a:spcPts val="0"/>
                        </a:spcBef>
                        <a:spcAft>
                          <a:spcPts val="0"/>
                        </a:spcAft>
                        <a:buNone/>
                      </a:pPr>
                      <a:r>
                        <a:rPr b="1" lang="en-US" sz="2000">
                          <a:solidFill>
                            <a:schemeClr val="lt1"/>
                          </a:solidFill>
                          <a:latin typeface="Calibri"/>
                          <a:ea typeface="Calibri"/>
                          <a:cs typeface="Calibri"/>
                          <a:sym typeface="Calibri"/>
                        </a:rPr>
                        <a:t>CPEs</a:t>
                      </a:r>
                      <a:endParaRPr b="1" sz="2000">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US" sz="2000">
                          <a:solidFill>
                            <a:schemeClr val="dk1"/>
                          </a:solidFill>
                          <a:latin typeface="Calibri"/>
                          <a:ea typeface="Calibri"/>
                          <a:cs typeface="Calibri"/>
                          <a:sym typeface="Calibri"/>
                        </a:rPr>
                        <a:t>CPE 1, CPE 4</a:t>
                      </a:r>
                      <a:endParaRPr sz="2000">
                        <a:solidFill>
                          <a:schemeClr val="dk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E8CEF1"/>
                    </a:solidFill>
                  </a:tcPr>
                </a:tc>
              </a:tr>
            </a:tbl>
          </a:graphicData>
        </a:graphic>
      </p:graphicFrame>
      <p:graphicFrame>
        <p:nvGraphicFramePr>
          <p:cNvPr id="2173" name="Google Shape;2173;p43"/>
          <p:cNvGraphicFramePr/>
          <p:nvPr/>
        </p:nvGraphicFramePr>
        <p:xfrm>
          <a:off x="7504431" y="1888150"/>
          <a:ext cx="3000000" cy="3000000"/>
        </p:xfrm>
        <a:graphic>
          <a:graphicData uri="http://schemas.openxmlformats.org/drawingml/2006/table">
            <a:tbl>
              <a:tblPr>
                <a:noFill/>
                <a:tableStyleId>{768AEA57-AB66-4DEC-B028-BFAB7E4C2692}</a:tableStyleId>
              </a:tblPr>
              <a:tblGrid>
                <a:gridCol w="731525"/>
                <a:gridCol w="731525"/>
                <a:gridCol w="731525"/>
                <a:gridCol w="731525"/>
                <a:gridCol w="731525"/>
              </a:tblGrid>
              <a:tr h="731525">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D7E6B"/>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D7E6B"/>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D7E6B"/>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D7E6B"/>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D7E6B"/>
                    </a:solidFill>
                  </a:tcPr>
                </a:tc>
              </a:tr>
              <a:tr h="731525">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rPr b="1" lang="en-US">
                          <a:solidFill>
                            <a:schemeClr val="dk1"/>
                          </a:solidFill>
                        </a:rPr>
                        <a:t>3</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D7E6B"/>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D7E6B"/>
                    </a:solidFill>
                  </a:tcPr>
                </a:tc>
              </a:tr>
              <a:tr h="731525">
                <a:tc>
                  <a:txBody>
                    <a:bodyPr/>
                    <a:lstStyle/>
                    <a:p>
                      <a:pPr indent="0" lvl="0" marL="0" rtl="0" algn="l">
                        <a:spcBef>
                          <a:spcPts val="0"/>
                        </a:spcBef>
                        <a:spcAft>
                          <a:spcPts val="0"/>
                        </a:spcAft>
                        <a:buNone/>
                      </a:pPr>
                      <a:r>
                        <a:rPr b="1" lang="en-US">
                          <a:solidFill>
                            <a:schemeClr val="dk1"/>
                          </a:solidFill>
                        </a:rPr>
                        <a:t>3</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D7E6B"/>
                    </a:solidFill>
                  </a:tcPr>
                </a:tc>
              </a:tr>
              <a:tr h="731525">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r>
              <a:tr h="731525">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r>
            </a:tbl>
          </a:graphicData>
        </a:graphic>
      </p:graphicFrame>
      <p:sp>
        <p:nvSpPr>
          <p:cNvPr id="2174" name="Google Shape;2174;p43"/>
          <p:cNvSpPr txBox="1"/>
          <p:nvPr/>
        </p:nvSpPr>
        <p:spPr>
          <a:xfrm>
            <a:off x="7504444" y="1549450"/>
            <a:ext cx="731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lt1"/>
                </a:solidFill>
                <a:latin typeface="Calibri"/>
                <a:ea typeface="Calibri"/>
                <a:cs typeface="Calibri"/>
                <a:sym typeface="Calibri"/>
              </a:rPr>
              <a:t>Negligible</a:t>
            </a:r>
            <a:endParaRPr b="1" sz="1000">
              <a:solidFill>
                <a:schemeClr val="lt1"/>
              </a:solidFill>
              <a:latin typeface="Calibri"/>
              <a:ea typeface="Calibri"/>
              <a:cs typeface="Calibri"/>
              <a:sym typeface="Calibri"/>
            </a:endParaRPr>
          </a:p>
        </p:txBody>
      </p:sp>
      <p:sp>
        <p:nvSpPr>
          <p:cNvPr id="2175" name="Google Shape;2175;p43"/>
          <p:cNvSpPr txBox="1"/>
          <p:nvPr/>
        </p:nvSpPr>
        <p:spPr>
          <a:xfrm>
            <a:off x="8235842" y="1549450"/>
            <a:ext cx="731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lt1"/>
                </a:solidFill>
                <a:latin typeface="Calibri"/>
                <a:ea typeface="Calibri"/>
                <a:cs typeface="Calibri"/>
                <a:sym typeface="Calibri"/>
              </a:rPr>
              <a:t>Low</a:t>
            </a:r>
            <a:endParaRPr b="1" sz="1000">
              <a:solidFill>
                <a:schemeClr val="lt1"/>
              </a:solidFill>
              <a:latin typeface="Calibri"/>
              <a:ea typeface="Calibri"/>
              <a:cs typeface="Calibri"/>
              <a:sym typeface="Calibri"/>
            </a:endParaRPr>
          </a:p>
        </p:txBody>
      </p:sp>
      <p:sp>
        <p:nvSpPr>
          <p:cNvPr id="2176" name="Google Shape;2176;p43"/>
          <p:cNvSpPr txBox="1"/>
          <p:nvPr/>
        </p:nvSpPr>
        <p:spPr>
          <a:xfrm>
            <a:off x="8967541" y="1549450"/>
            <a:ext cx="731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lt1"/>
                </a:solidFill>
                <a:latin typeface="Calibri"/>
                <a:ea typeface="Calibri"/>
                <a:cs typeface="Calibri"/>
                <a:sym typeface="Calibri"/>
              </a:rPr>
              <a:t>Medium</a:t>
            </a:r>
            <a:endParaRPr b="1" sz="1000">
              <a:solidFill>
                <a:schemeClr val="lt1"/>
              </a:solidFill>
              <a:latin typeface="Calibri"/>
              <a:ea typeface="Calibri"/>
              <a:cs typeface="Calibri"/>
              <a:sym typeface="Calibri"/>
            </a:endParaRPr>
          </a:p>
        </p:txBody>
      </p:sp>
      <p:sp>
        <p:nvSpPr>
          <p:cNvPr id="2177" name="Google Shape;2177;p43"/>
          <p:cNvSpPr txBox="1"/>
          <p:nvPr/>
        </p:nvSpPr>
        <p:spPr>
          <a:xfrm>
            <a:off x="9699242" y="1549450"/>
            <a:ext cx="731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lt1"/>
                </a:solidFill>
                <a:latin typeface="Calibri"/>
                <a:ea typeface="Calibri"/>
                <a:cs typeface="Calibri"/>
                <a:sym typeface="Calibri"/>
              </a:rPr>
              <a:t>High</a:t>
            </a:r>
            <a:endParaRPr b="1" sz="1000">
              <a:solidFill>
                <a:schemeClr val="lt1"/>
              </a:solidFill>
              <a:latin typeface="Calibri"/>
              <a:ea typeface="Calibri"/>
              <a:cs typeface="Calibri"/>
              <a:sym typeface="Calibri"/>
            </a:endParaRPr>
          </a:p>
        </p:txBody>
      </p:sp>
      <p:sp>
        <p:nvSpPr>
          <p:cNvPr id="2178" name="Google Shape;2178;p43"/>
          <p:cNvSpPr txBox="1"/>
          <p:nvPr/>
        </p:nvSpPr>
        <p:spPr>
          <a:xfrm>
            <a:off x="10430641" y="1549450"/>
            <a:ext cx="731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lt1"/>
                </a:solidFill>
                <a:latin typeface="Calibri"/>
                <a:ea typeface="Calibri"/>
                <a:cs typeface="Calibri"/>
                <a:sym typeface="Calibri"/>
              </a:rPr>
              <a:t>Critical</a:t>
            </a:r>
            <a:endParaRPr b="1" sz="1000">
              <a:solidFill>
                <a:schemeClr val="lt1"/>
              </a:solidFill>
              <a:latin typeface="Calibri"/>
              <a:ea typeface="Calibri"/>
              <a:cs typeface="Calibri"/>
              <a:sym typeface="Calibri"/>
            </a:endParaRPr>
          </a:p>
        </p:txBody>
      </p:sp>
      <p:sp>
        <p:nvSpPr>
          <p:cNvPr id="2179" name="Google Shape;2179;p43"/>
          <p:cNvSpPr txBox="1"/>
          <p:nvPr/>
        </p:nvSpPr>
        <p:spPr>
          <a:xfrm rot="-5400000">
            <a:off x="6864844" y="4934500"/>
            <a:ext cx="7404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lt1"/>
                </a:solidFill>
                <a:latin typeface="Calibri"/>
                <a:ea typeface="Calibri"/>
                <a:cs typeface="Calibri"/>
                <a:sym typeface="Calibri"/>
              </a:rPr>
              <a:t>Very Unlikely</a:t>
            </a:r>
            <a:endParaRPr b="1" sz="1000">
              <a:solidFill>
                <a:schemeClr val="lt1"/>
              </a:solidFill>
              <a:latin typeface="Calibri"/>
              <a:ea typeface="Calibri"/>
              <a:cs typeface="Calibri"/>
              <a:sym typeface="Calibri"/>
            </a:endParaRPr>
          </a:p>
        </p:txBody>
      </p:sp>
      <p:sp>
        <p:nvSpPr>
          <p:cNvPr id="2180" name="Google Shape;2180;p43"/>
          <p:cNvSpPr txBox="1"/>
          <p:nvPr/>
        </p:nvSpPr>
        <p:spPr>
          <a:xfrm rot="-5400000">
            <a:off x="6941794" y="4278825"/>
            <a:ext cx="740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lt1"/>
                </a:solidFill>
                <a:latin typeface="Calibri"/>
                <a:ea typeface="Calibri"/>
                <a:cs typeface="Calibri"/>
                <a:sym typeface="Calibri"/>
              </a:rPr>
              <a:t>Unlikely</a:t>
            </a:r>
            <a:endParaRPr b="1" sz="1000">
              <a:solidFill>
                <a:schemeClr val="lt1"/>
              </a:solidFill>
              <a:latin typeface="Calibri"/>
              <a:ea typeface="Calibri"/>
              <a:cs typeface="Calibri"/>
              <a:sym typeface="Calibri"/>
            </a:endParaRPr>
          </a:p>
        </p:txBody>
      </p:sp>
      <p:sp>
        <p:nvSpPr>
          <p:cNvPr id="2181" name="Google Shape;2181;p43"/>
          <p:cNvSpPr txBox="1"/>
          <p:nvPr/>
        </p:nvSpPr>
        <p:spPr>
          <a:xfrm rot="-5400000">
            <a:off x="6948994" y="3546925"/>
            <a:ext cx="7260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lt1"/>
                </a:solidFill>
                <a:latin typeface="Calibri"/>
                <a:ea typeface="Calibri"/>
                <a:cs typeface="Calibri"/>
                <a:sym typeface="Calibri"/>
              </a:rPr>
              <a:t>Possible</a:t>
            </a:r>
            <a:endParaRPr b="1" sz="1000">
              <a:solidFill>
                <a:schemeClr val="lt1"/>
              </a:solidFill>
              <a:latin typeface="Calibri"/>
              <a:ea typeface="Calibri"/>
              <a:cs typeface="Calibri"/>
              <a:sym typeface="Calibri"/>
            </a:endParaRPr>
          </a:p>
        </p:txBody>
      </p:sp>
      <p:sp>
        <p:nvSpPr>
          <p:cNvPr id="2182" name="Google Shape;2182;p43"/>
          <p:cNvSpPr txBox="1"/>
          <p:nvPr/>
        </p:nvSpPr>
        <p:spPr>
          <a:xfrm rot="-5400000">
            <a:off x="6948994" y="2818250"/>
            <a:ext cx="7260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lt1"/>
                </a:solidFill>
                <a:latin typeface="Calibri"/>
                <a:ea typeface="Calibri"/>
                <a:cs typeface="Calibri"/>
                <a:sym typeface="Calibri"/>
              </a:rPr>
              <a:t>Likely</a:t>
            </a:r>
            <a:endParaRPr b="1" sz="1000">
              <a:solidFill>
                <a:schemeClr val="lt1"/>
              </a:solidFill>
              <a:latin typeface="Calibri"/>
              <a:ea typeface="Calibri"/>
              <a:cs typeface="Calibri"/>
              <a:sym typeface="Calibri"/>
            </a:endParaRPr>
          </a:p>
        </p:txBody>
      </p:sp>
      <p:sp>
        <p:nvSpPr>
          <p:cNvPr id="2183" name="Google Shape;2183;p43"/>
          <p:cNvSpPr txBox="1"/>
          <p:nvPr/>
        </p:nvSpPr>
        <p:spPr>
          <a:xfrm rot="-5400000">
            <a:off x="6945094" y="2008750"/>
            <a:ext cx="733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lt1"/>
                </a:solidFill>
                <a:latin typeface="Calibri"/>
                <a:ea typeface="Calibri"/>
                <a:cs typeface="Calibri"/>
                <a:sym typeface="Calibri"/>
              </a:rPr>
              <a:t>Very Likely</a:t>
            </a:r>
            <a:endParaRPr b="1" sz="1000">
              <a:solidFill>
                <a:schemeClr val="lt1"/>
              </a:solidFill>
              <a:latin typeface="Calibri"/>
              <a:ea typeface="Calibri"/>
              <a:cs typeface="Calibri"/>
              <a:sym typeface="Calibri"/>
            </a:endParaRPr>
          </a:p>
        </p:txBody>
      </p:sp>
      <p:cxnSp>
        <p:nvCxnSpPr>
          <p:cNvPr id="2184" name="Google Shape;2184;p43"/>
          <p:cNvCxnSpPr/>
          <p:nvPr/>
        </p:nvCxnSpPr>
        <p:spPr>
          <a:xfrm flipH="1">
            <a:off x="7786550" y="2900375"/>
            <a:ext cx="1200300" cy="600000"/>
          </a:xfrm>
          <a:prstGeom prst="straightConnector1">
            <a:avLst/>
          </a:prstGeom>
          <a:noFill/>
          <a:ln cap="flat" cmpd="sng" w="28575">
            <a:solidFill>
              <a:schemeClr val="dk1"/>
            </a:solidFill>
            <a:prstDash val="solid"/>
            <a:round/>
            <a:headEnd len="med" w="med" type="none"/>
            <a:tailEnd len="med" w="med" type="triangl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9" name="Shape 2189"/>
        <p:cNvGrpSpPr/>
        <p:nvPr/>
      </p:nvGrpSpPr>
      <p:grpSpPr>
        <a:xfrm>
          <a:off x="0" y="0"/>
          <a:ext cx="0" cy="0"/>
          <a:chOff x="0" y="0"/>
          <a:chExt cx="0" cy="0"/>
        </a:xfrm>
      </p:grpSpPr>
      <p:sp>
        <p:nvSpPr>
          <p:cNvPr id="2190" name="Google Shape;2190;p44"/>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Mitigation Strategy: Risk 4</a:t>
            </a:r>
            <a:endParaRPr/>
          </a:p>
        </p:txBody>
      </p:sp>
      <p:sp>
        <p:nvSpPr>
          <p:cNvPr id="2191" name="Google Shape;2191;p44"/>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graphicFrame>
        <p:nvGraphicFramePr>
          <p:cNvPr id="2192" name="Google Shape;2192;p44"/>
          <p:cNvGraphicFramePr/>
          <p:nvPr/>
        </p:nvGraphicFramePr>
        <p:xfrm>
          <a:off x="1029944" y="2679988"/>
          <a:ext cx="3000000" cy="3000000"/>
        </p:xfrm>
        <a:graphic>
          <a:graphicData uri="http://schemas.openxmlformats.org/drawingml/2006/table">
            <a:tbl>
              <a:tblPr>
                <a:noFill/>
                <a:tableStyleId>{768AEA57-AB66-4DEC-B028-BFAB7E4C2692}</a:tableStyleId>
              </a:tblPr>
              <a:tblGrid>
                <a:gridCol w="1412725"/>
                <a:gridCol w="4037950"/>
              </a:tblGrid>
              <a:tr h="396200">
                <a:tc>
                  <a:txBody>
                    <a:bodyPr/>
                    <a:lstStyle/>
                    <a:p>
                      <a:pPr indent="0" lvl="0" marL="0" rtl="0" algn="ctr">
                        <a:spcBef>
                          <a:spcPts val="0"/>
                        </a:spcBef>
                        <a:spcAft>
                          <a:spcPts val="0"/>
                        </a:spcAft>
                        <a:buNone/>
                      </a:pPr>
                      <a:r>
                        <a:rPr b="1" lang="en-US" sz="2000">
                          <a:solidFill>
                            <a:schemeClr val="lt1"/>
                          </a:solidFill>
                          <a:latin typeface="Calibri"/>
                          <a:ea typeface="Calibri"/>
                          <a:cs typeface="Calibri"/>
                          <a:sym typeface="Calibri"/>
                        </a:rPr>
                        <a:t>Risk Description</a:t>
                      </a:r>
                      <a:endParaRPr b="1" sz="2000">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US" sz="2000">
                          <a:solidFill>
                            <a:schemeClr val="dk1"/>
                          </a:solidFill>
                          <a:latin typeface="Calibri"/>
                          <a:ea typeface="Calibri"/>
                          <a:cs typeface="Calibri"/>
                          <a:sym typeface="Calibri"/>
                        </a:rPr>
                        <a:t>Signal-to-noise ratio (SNR) too low</a:t>
                      </a:r>
                      <a:endParaRPr sz="2000">
                        <a:solidFill>
                          <a:schemeClr val="dk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8CEF1"/>
                    </a:solidFill>
                  </a:tcPr>
                </a:tc>
              </a:tr>
              <a:tr h="396200">
                <a:tc>
                  <a:txBody>
                    <a:bodyPr/>
                    <a:lstStyle/>
                    <a:p>
                      <a:pPr indent="0" lvl="0" marL="0" rtl="0" algn="ctr">
                        <a:spcBef>
                          <a:spcPts val="0"/>
                        </a:spcBef>
                        <a:spcAft>
                          <a:spcPts val="0"/>
                        </a:spcAft>
                        <a:buNone/>
                      </a:pPr>
                      <a:r>
                        <a:rPr b="1" lang="en-US" sz="2000">
                          <a:solidFill>
                            <a:schemeClr val="lt1"/>
                          </a:solidFill>
                          <a:latin typeface="Calibri"/>
                          <a:ea typeface="Calibri"/>
                          <a:cs typeface="Calibri"/>
                          <a:sym typeface="Calibri"/>
                        </a:rPr>
                        <a:t>Mitigation Strategy</a:t>
                      </a:r>
                      <a:endParaRPr b="1" sz="2000">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US" sz="2000">
                          <a:solidFill>
                            <a:schemeClr val="dk1"/>
                          </a:solidFill>
                          <a:latin typeface="Calibri"/>
                          <a:ea typeface="Calibri"/>
                          <a:cs typeface="Calibri"/>
                          <a:sym typeface="Calibri"/>
                        </a:rPr>
                        <a:t>Hardware demo will involve creating a RF system with a high enough SNR</a:t>
                      </a:r>
                      <a:endParaRPr sz="2000">
                        <a:solidFill>
                          <a:schemeClr val="dk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8CEF1"/>
                    </a:solidFill>
                  </a:tcPr>
                </a:tc>
              </a:tr>
              <a:tr h="396200">
                <a:tc>
                  <a:txBody>
                    <a:bodyPr/>
                    <a:lstStyle/>
                    <a:p>
                      <a:pPr indent="0" lvl="0" marL="0" rtl="0" algn="ctr">
                        <a:spcBef>
                          <a:spcPts val="0"/>
                        </a:spcBef>
                        <a:spcAft>
                          <a:spcPts val="0"/>
                        </a:spcAft>
                        <a:buNone/>
                      </a:pPr>
                      <a:r>
                        <a:rPr b="1" lang="en-US" sz="2000">
                          <a:solidFill>
                            <a:schemeClr val="lt1"/>
                          </a:solidFill>
                          <a:latin typeface="Calibri"/>
                          <a:ea typeface="Calibri"/>
                          <a:cs typeface="Calibri"/>
                          <a:sym typeface="Calibri"/>
                        </a:rPr>
                        <a:t>CPEs</a:t>
                      </a:r>
                      <a:endParaRPr b="1" sz="2000">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US" sz="2000">
                          <a:solidFill>
                            <a:schemeClr val="dk1"/>
                          </a:solidFill>
                          <a:latin typeface="Calibri"/>
                          <a:ea typeface="Calibri"/>
                          <a:cs typeface="Calibri"/>
                          <a:sym typeface="Calibri"/>
                        </a:rPr>
                        <a:t>CPE 1, CPE 3</a:t>
                      </a:r>
                      <a:endParaRPr sz="2000">
                        <a:solidFill>
                          <a:schemeClr val="dk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E8CEF1"/>
                    </a:solidFill>
                  </a:tcPr>
                </a:tc>
              </a:tr>
            </a:tbl>
          </a:graphicData>
        </a:graphic>
      </p:graphicFrame>
      <p:graphicFrame>
        <p:nvGraphicFramePr>
          <p:cNvPr id="2193" name="Google Shape;2193;p44"/>
          <p:cNvGraphicFramePr/>
          <p:nvPr/>
        </p:nvGraphicFramePr>
        <p:xfrm>
          <a:off x="7504431" y="1888150"/>
          <a:ext cx="3000000" cy="3000000"/>
        </p:xfrm>
        <a:graphic>
          <a:graphicData uri="http://schemas.openxmlformats.org/drawingml/2006/table">
            <a:tbl>
              <a:tblPr>
                <a:noFill/>
                <a:tableStyleId>{768AEA57-AB66-4DEC-B028-BFAB7E4C2692}</a:tableStyleId>
              </a:tblPr>
              <a:tblGrid>
                <a:gridCol w="731525"/>
                <a:gridCol w="731525"/>
                <a:gridCol w="731525"/>
                <a:gridCol w="731525"/>
                <a:gridCol w="731525"/>
              </a:tblGrid>
              <a:tr h="731525">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D7E6B"/>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D7E6B"/>
                    </a:solidFill>
                  </a:tcPr>
                </a:tc>
                <a:tc>
                  <a:txBody>
                    <a:bodyPr/>
                    <a:lstStyle/>
                    <a:p>
                      <a:pPr indent="0" lvl="0" marL="0" rtl="0" algn="l">
                        <a:spcBef>
                          <a:spcPts val="0"/>
                        </a:spcBef>
                        <a:spcAft>
                          <a:spcPts val="0"/>
                        </a:spcAft>
                        <a:buNone/>
                      </a:pPr>
                      <a:r>
                        <a:rPr b="1" lang="en-US">
                          <a:solidFill>
                            <a:schemeClr val="dk1"/>
                          </a:solidFill>
                        </a:rPr>
                        <a:t>4</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D7E6B"/>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D7E6B"/>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D7E6B"/>
                    </a:solidFill>
                  </a:tcPr>
                </a:tc>
              </a:tr>
              <a:tr h="731525">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D7E6B"/>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D7E6B"/>
                    </a:solidFill>
                  </a:tcPr>
                </a:tc>
              </a:tr>
              <a:tr h="731525">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D7E6B"/>
                    </a:solidFill>
                  </a:tcPr>
                </a:tc>
              </a:tr>
              <a:tr h="731525">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rPr b="1" lang="en-US">
                          <a:solidFill>
                            <a:schemeClr val="dk1"/>
                          </a:solidFill>
                        </a:rPr>
                        <a:t>4</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r>
              <a:tr h="731525">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r>
            </a:tbl>
          </a:graphicData>
        </a:graphic>
      </p:graphicFrame>
      <p:sp>
        <p:nvSpPr>
          <p:cNvPr id="2194" name="Google Shape;2194;p44"/>
          <p:cNvSpPr txBox="1"/>
          <p:nvPr/>
        </p:nvSpPr>
        <p:spPr>
          <a:xfrm>
            <a:off x="7504444" y="1549450"/>
            <a:ext cx="731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lt1"/>
                </a:solidFill>
                <a:latin typeface="Calibri"/>
                <a:ea typeface="Calibri"/>
                <a:cs typeface="Calibri"/>
                <a:sym typeface="Calibri"/>
              </a:rPr>
              <a:t>Negligible</a:t>
            </a:r>
            <a:endParaRPr b="1" sz="1000">
              <a:solidFill>
                <a:schemeClr val="lt1"/>
              </a:solidFill>
              <a:latin typeface="Calibri"/>
              <a:ea typeface="Calibri"/>
              <a:cs typeface="Calibri"/>
              <a:sym typeface="Calibri"/>
            </a:endParaRPr>
          </a:p>
        </p:txBody>
      </p:sp>
      <p:sp>
        <p:nvSpPr>
          <p:cNvPr id="2195" name="Google Shape;2195;p44"/>
          <p:cNvSpPr txBox="1"/>
          <p:nvPr/>
        </p:nvSpPr>
        <p:spPr>
          <a:xfrm>
            <a:off x="8235842" y="1549450"/>
            <a:ext cx="731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lt1"/>
                </a:solidFill>
                <a:latin typeface="Calibri"/>
                <a:ea typeface="Calibri"/>
                <a:cs typeface="Calibri"/>
                <a:sym typeface="Calibri"/>
              </a:rPr>
              <a:t>Low</a:t>
            </a:r>
            <a:endParaRPr b="1" sz="1000">
              <a:solidFill>
                <a:schemeClr val="lt1"/>
              </a:solidFill>
              <a:latin typeface="Calibri"/>
              <a:ea typeface="Calibri"/>
              <a:cs typeface="Calibri"/>
              <a:sym typeface="Calibri"/>
            </a:endParaRPr>
          </a:p>
        </p:txBody>
      </p:sp>
      <p:sp>
        <p:nvSpPr>
          <p:cNvPr id="2196" name="Google Shape;2196;p44"/>
          <p:cNvSpPr txBox="1"/>
          <p:nvPr/>
        </p:nvSpPr>
        <p:spPr>
          <a:xfrm>
            <a:off x="8967541" y="1549450"/>
            <a:ext cx="731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lt1"/>
                </a:solidFill>
                <a:latin typeface="Calibri"/>
                <a:ea typeface="Calibri"/>
                <a:cs typeface="Calibri"/>
                <a:sym typeface="Calibri"/>
              </a:rPr>
              <a:t>Medium</a:t>
            </a:r>
            <a:endParaRPr b="1" sz="1000">
              <a:solidFill>
                <a:schemeClr val="lt1"/>
              </a:solidFill>
              <a:latin typeface="Calibri"/>
              <a:ea typeface="Calibri"/>
              <a:cs typeface="Calibri"/>
              <a:sym typeface="Calibri"/>
            </a:endParaRPr>
          </a:p>
        </p:txBody>
      </p:sp>
      <p:sp>
        <p:nvSpPr>
          <p:cNvPr id="2197" name="Google Shape;2197;p44"/>
          <p:cNvSpPr txBox="1"/>
          <p:nvPr/>
        </p:nvSpPr>
        <p:spPr>
          <a:xfrm>
            <a:off x="9699242" y="1549450"/>
            <a:ext cx="731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lt1"/>
                </a:solidFill>
                <a:latin typeface="Calibri"/>
                <a:ea typeface="Calibri"/>
                <a:cs typeface="Calibri"/>
                <a:sym typeface="Calibri"/>
              </a:rPr>
              <a:t>High</a:t>
            </a:r>
            <a:endParaRPr b="1" sz="1000">
              <a:solidFill>
                <a:schemeClr val="lt1"/>
              </a:solidFill>
              <a:latin typeface="Calibri"/>
              <a:ea typeface="Calibri"/>
              <a:cs typeface="Calibri"/>
              <a:sym typeface="Calibri"/>
            </a:endParaRPr>
          </a:p>
        </p:txBody>
      </p:sp>
      <p:sp>
        <p:nvSpPr>
          <p:cNvPr id="2198" name="Google Shape;2198;p44"/>
          <p:cNvSpPr txBox="1"/>
          <p:nvPr/>
        </p:nvSpPr>
        <p:spPr>
          <a:xfrm>
            <a:off x="10430641" y="1549450"/>
            <a:ext cx="731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lt1"/>
                </a:solidFill>
                <a:latin typeface="Calibri"/>
                <a:ea typeface="Calibri"/>
                <a:cs typeface="Calibri"/>
                <a:sym typeface="Calibri"/>
              </a:rPr>
              <a:t>Critical</a:t>
            </a:r>
            <a:endParaRPr b="1" sz="1000">
              <a:solidFill>
                <a:schemeClr val="lt1"/>
              </a:solidFill>
              <a:latin typeface="Calibri"/>
              <a:ea typeface="Calibri"/>
              <a:cs typeface="Calibri"/>
              <a:sym typeface="Calibri"/>
            </a:endParaRPr>
          </a:p>
        </p:txBody>
      </p:sp>
      <p:sp>
        <p:nvSpPr>
          <p:cNvPr id="2199" name="Google Shape;2199;p44"/>
          <p:cNvSpPr txBox="1"/>
          <p:nvPr/>
        </p:nvSpPr>
        <p:spPr>
          <a:xfrm rot="-5400000">
            <a:off x="6864844" y="4934500"/>
            <a:ext cx="7404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lt1"/>
                </a:solidFill>
                <a:latin typeface="Calibri"/>
                <a:ea typeface="Calibri"/>
                <a:cs typeface="Calibri"/>
                <a:sym typeface="Calibri"/>
              </a:rPr>
              <a:t>Very Unlikely</a:t>
            </a:r>
            <a:endParaRPr b="1" sz="1000">
              <a:solidFill>
                <a:schemeClr val="lt1"/>
              </a:solidFill>
              <a:latin typeface="Calibri"/>
              <a:ea typeface="Calibri"/>
              <a:cs typeface="Calibri"/>
              <a:sym typeface="Calibri"/>
            </a:endParaRPr>
          </a:p>
        </p:txBody>
      </p:sp>
      <p:sp>
        <p:nvSpPr>
          <p:cNvPr id="2200" name="Google Shape;2200;p44"/>
          <p:cNvSpPr txBox="1"/>
          <p:nvPr/>
        </p:nvSpPr>
        <p:spPr>
          <a:xfrm rot="-5400000">
            <a:off x="6941794" y="4278825"/>
            <a:ext cx="740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lt1"/>
                </a:solidFill>
                <a:latin typeface="Calibri"/>
                <a:ea typeface="Calibri"/>
                <a:cs typeface="Calibri"/>
                <a:sym typeface="Calibri"/>
              </a:rPr>
              <a:t>Unlikely</a:t>
            </a:r>
            <a:endParaRPr b="1" sz="1000">
              <a:solidFill>
                <a:schemeClr val="lt1"/>
              </a:solidFill>
              <a:latin typeface="Calibri"/>
              <a:ea typeface="Calibri"/>
              <a:cs typeface="Calibri"/>
              <a:sym typeface="Calibri"/>
            </a:endParaRPr>
          </a:p>
        </p:txBody>
      </p:sp>
      <p:sp>
        <p:nvSpPr>
          <p:cNvPr id="2201" name="Google Shape;2201;p44"/>
          <p:cNvSpPr txBox="1"/>
          <p:nvPr/>
        </p:nvSpPr>
        <p:spPr>
          <a:xfrm rot="-5400000">
            <a:off x="6948994" y="3546925"/>
            <a:ext cx="7260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lt1"/>
                </a:solidFill>
                <a:latin typeface="Calibri"/>
                <a:ea typeface="Calibri"/>
                <a:cs typeface="Calibri"/>
                <a:sym typeface="Calibri"/>
              </a:rPr>
              <a:t>Possible</a:t>
            </a:r>
            <a:endParaRPr b="1" sz="1000">
              <a:solidFill>
                <a:schemeClr val="lt1"/>
              </a:solidFill>
              <a:latin typeface="Calibri"/>
              <a:ea typeface="Calibri"/>
              <a:cs typeface="Calibri"/>
              <a:sym typeface="Calibri"/>
            </a:endParaRPr>
          </a:p>
        </p:txBody>
      </p:sp>
      <p:sp>
        <p:nvSpPr>
          <p:cNvPr id="2202" name="Google Shape;2202;p44"/>
          <p:cNvSpPr txBox="1"/>
          <p:nvPr/>
        </p:nvSpPr>
        <p:spPr>
          <a:xfrm rot="-5400000">
            <a:off x="6948994" y="2818250"/>
            <a:ext cx="7260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lt1"/>
                </a:solidFill>
                <a:latin typeface="Calibri"/>
                <a:ea typeface="Calibri"/>
                <a:cs typeface="Calibri"/>
                <a:sym typeface="Calibri"/>
              </a:rPr>
              <a:t>Likely</a:t>
            </a:r>
            <a:endParaRPr b="1" sz="1000">
              <a:solidFill>
                <a:schemeClr val="lt1"/>
              </a:solidFill>
              <a:latin typeface="Calibri"/>
              <a:ea typeface="Calibri"/>
              <a:cs typeface="Calibri"/>
              <a:sym typeface="Calibri"/>
            </a:endParaRPr>
          </a:p>
        </p:txBody>
      </p:sp>
      <p:sp>
        <p:nvSpPr>
          <p:cNvPr id="2203" name="Google Shape;2203;p44"/>
          <p:cNvSpPr txBox="1"/>
          <p:nvPr/>
        </p:nvSpPr>
        <p:spPr>
          <a:xfrm rot="-5400000">
            <a:off x="6945094" y="2008750"/>
            <a:ext cx="733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lt1"/>
                </a:solidFill>
                <a:latin typeface="Calibri"/>
                <a:ea typeface="Calibri"/>
                <a:cs typeface="Calibri"/>
                <a:sym typeface="Calibri"/>
              </a:rPr>
              <a:t>Very Likely</a:t>
            </a:r>
            <a:endParaRPr b="1" sz="1000">
              <a:solidFill>
                <a:schemeClr val="lt1"/>
              </a:solidFill>
              <a:latin typeface="Calibri"/>
              <a:ea typeface="Calibri"/>
              <a:cs typeface="Calibri"/>
              <a:sym typeface="Calibri"/>
            </a:endParaRPr>
          </a:p>
        </p:txBody>
      </p:sp>
      <p:cxnSp>
        <p:nvCxnSpPr>
          <p:cNvPr id="2204" name="Google Shape;2204;p44"/>
          <p:cNvCxnSpPr/>
          <p:nvPr/>
        </p:nvCxnSpPr>
        <p:spPr>
          <a:xfrm flipH="1">
            <a:off x="9115388" y="2200288"/>
            <a:ext cx="4800" cy="1928700"/>
          </a:xfrm>
          <a:prstGeom prst="straightConnector1">
            <a:avLst/>
          </a:prstGeom>
          <a:noFill/>
          <a:ln cap="flat" cmpd="sng" w="28575">
            <a:solidFill>
              <a:schemeClr val="dk1"/>
            </a:solidFill>
            <a:prstDash val="solid"/>
            <a:round/>
            <a:headEnd len="med" w="med" type="none"/>
            <a:tailEnd len="med" w="med" type="triangle"/>
          </a:ln>
        </p:spPr>
      </p:cxn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9" name="Shape 2209"/>
        <p:cNvGrpSpPr/>
        <p:nvPr/>
      </p:nvGrpSpPr>
      <p:grpSpPr>
        <a:xfrm>
          <a:off x="0" y="0"/>
          <a:ext cx="0" cy="0"/>
          <a:chOff x="0" y="0"/>
          <a:chExt cx="0" cy="0"/>
        </a:xfrm>
      </p:grpSpPr>
      <p:sp>
        <p:nvSpPr>
          <p:cNvPr id="2210" name="Google Shape;2210;p45"/>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Mitigation Strategy: Risk 5</a:t>
            </a:r>
            <a:endParaRPr/>
          </a:p>
        </p:txBody>
      </p:sp>
      <p:sp>
        <p:nvSpPr>
          <p:cNvPr id="2211" name="Google Shape;2211;p45"/>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graphicFrame>
        <p:nvGraphicFramePr>
          <p:cNvPr id="2212" name="Google Shape;2212;p45"/>
          <p:cNvGraphicFramePr/>
          <p:nvPr/>
        </p:nvGraphicFramePr>
        <p:xfrm>
          <a:off x="1029944" y="2375888"/>
          <a:ext cx="3000000" cy="3000000"/>
        </p:xfrm>
        <a:graphic>
          <a:graphicData uri="http://schemas.openxmlformats.org/drawingml/2006/table">
            <a:tbl>
              <a:tblPr>
                <a:noFill/>
                <a:tableStyleId>{768AEA57-AB66-4DEC-B028-BFAB7E4C2692}</a:tableStyleId>
              </a:tblPr>
              <a:tblGrid>
                <a:gridCol w="1412725"/>
                <a:gridCol w="4037950"/>
              </a:tblGrid>
              <a:tr h="396200">
                <a:tc>
                  <a:txBody>
                    <a:bodyPr/>
                    <a:lstStyle/>
                    <a:p>
                      <a:pPr indent="0" lvl="0" marL="0" rtl="0" algn="ctr">
                        <a:spcBef>
                          <a:spcPts val="0"/>
                        </a:spcBef>
                        <a:spcAft>
                          <a:spcPts val="0"/>
                        </a:spcAft>
                        <a:buNone/>
                      </a:pPr>
                      <a:r>
                        <a:rPr b="1" lang="en-US" sz="2000">
                          <a:solidFill>
                            <a:schemeClr val="lt1"/>
                          </a:solidFill>
                          <a:latin typeface="Calibri"/>
                          <a:ea typeface="Calibri"/>
                          <a:cs typeface="Calibri"/>
                          <a:sym typeface="Calibri"/>
                        </a:rPr>
                        <a:t>Risk Description</a:t>
                      </a:r>
                      <a:endParaRPr b="1" sz="2000">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US" sz="2000">
                          <a:solidFill>
                            <a:schemeClr val="dk1"/>
                          </a:solidFill>
                          <a:latin typeface="Calibri"/>
                          <a:ea typeface="Calibri"/>
                          <a:cs typeface="Calibri"/>
                          <a:sym typeface="Calibri"/>
                        </a:rPr>
                        <a:t>Low TRL for navigation system</a:t>
                      </a:r>
                      <a:endParaRPr sz="2000">
                        <a:solidFill>
                          <a:schemeClr val="dk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8CEF1"/>
                    </a:solidFill>
                  </a:tcPr>
                </a:tc>
              </a:tr>
              <a:tr h="396200">
                <a:tc>
                  <a:txBody>
                    <a:bodyPr/>
                    <a:lstStyle/>
                    <a:p>
                      <a:pPr indent="0" lvl="0" marL="0" rtl="0" algn="ctr">
                        <a:spcBef>
                          <a:spcPts val="0"/>
                        </a:spcBef>
                        <a:spcAft>
                          <a:spcPts val="0"/>
                        </a:spcAft>
                        <a:buNone/>
                      </a:pPr>
                      <a:r>
                        <a:rPr b="1" lang="en-US" sz="2000">
                          <a:solidFill>
                            <a:schemeClr val="lt1"/>
                          </a:solidFill>
                          <a:latin typeface="Calibri"/>
                          <a:ea typeface="Calibri"/>
                          <a:cs typeface="Calibri"/>
                          <a:sym typeface="Calibri"/>
                        </a:rPr>
                        <a:t>Mitigation Strategy</a:t>
                      </a:r>
                      <a:endParaRPr b="1" sz="2000">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US" sz="2000">
                          <a:solidFill>
                            <a:schemeClr val="dk1"/>
                          </a:solidFill>
                          <a:latin typeface="Calibri"/>
                          <a:ea typeface="Calibri"/>
                          <a:cs typeface="Calibri"/>
                          <a:sym typeface="Calibri"/>
                        </a:rPr>
                        <a:t>Hardware demo will be focused around proving ability of an RF system to deliver </a:t>
                      </a:r>
                      <a:r>
                        <a:rPr lang="en-US" sz="2000">
                          <a:solidFill>
                            <a:schemeClr val="dk1"/>
                          </a:solidFill>
                          <a:latin typeface="Calibri"/>
                          <a:ea typeface="Calibri"/>
                          <a:cs typeface="Calibri"/>
                          <a:sym typeface="Calibri"/>
                        </a:rPr>
                        <a:t>accurate</a:t>
                      </a:r>
                      <a:r>
                        <a:rPr lang="en-US" sz="2000">
                          <a:solidFill>
                            <a:schemeClr val="dk1"/>
                          </a:solidFill>
                          <a:latin typeface="Calibri"/>
                          <a:ea typeface="Calibri"/>
                          <a:cs typeface="Calibri"/>
                          <a:sym typeface="Calibri"/>
                        </a:rPr>
                        <a:t> position data in Cislunar Space</a:t>
                      </a:r>
                      <a:endParaRPr sz="2000">
                        <a:solidFill>
                          <a:schemeClr val="dk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8CEF1"/>
                    </a:solidFill>
                  </a:tcPr>
                </a:tc>
              </a:tr>
              <a:tr h="396200">
                <a:tc>
                  <a:txBody>
                    <a:bodyPr/>
                    <a:lstStyle/>
                    <a:p>
                      <a:pPr indent="0" lvl="0" marL="0" rtl="0" algn="ctr">
                        <a:spcBef>
                          <a:spcPts val="0"/>
                        </a:spcBef>
                        <a:spcAft>
                          <a:spcPts val="0"/>
                        </a:spcAft>
                        <a:buNone/>
                      </a:pPr>
                      <a:r>
                        <a:rPr b="1" lang="en-US" sz="2000">
                          <a:solidFill>
                            <a:schemeClr val="lt1"/>
                          </a:solidFill>
                          <a:latin typeface="Calibri"/>
                          <a:ea typeface="Calibri"/>
                          <a:cs typeface="Calibri"/>
                          <a:sym typeface="Calibri"/>
                        </a:rPr>
                        <a:t>CPEs</a:t>
                      </a:r>
                      <a:endParaRPr b="1" sz="2000">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US" sz="2000">
                          <a:solidFill>
                            <a:schemeClr val="dk1"/>
                          </a:solidFill>
                          <a:latin typeface="Calibri"/>
                          <a:ea typeface="Calibri"/>
                          <a:cs typeface="Calibri"/>
                          <a:sym typeface="Calibri"/>
                        </a:rPr>
                        <a:t>CPE 1</a:t>
                      </a:r>
                      <a:endParaRPr sz="2000">
                        <a:solidFill>
                          <a:schemeClr val="dk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E8CEF1"/>
                    </a:solidFill>
                  </a:tcPr>
                </a:tc>
              </a:tr>
            </a:tbl>
          </a:graphicData>
        </a:graphic>
      </p:graphicFrame>
      <p:graphicFrame>
        <p:nvGraphicFramePr>
          <p:cNvPr id="2213" name="Google Shape;2213;p45"/>
          <p:cNvGraphicFramePr/>
          <p:nvPr/>
        </p:nvGraphicFramePr>
        <p:xfrm>
          <a:off x="7504431" y="1888150"/>
          <a:ext cx="3000000" cy="3000000"/>
        </p:xfrm>
        <a:graphic>
          <a:graphicData uri="http://schemas.openxmlformats.org/drawingml/2006/table">
            <a:tbl>
              <a:tblPr>
                <a:noFill/>
                <a:tableStyleId>{768AEA57-AB66-4DEC-B028-BFAB7E4C2692}</a:tableStyleId>
              </a:tblPr>
              <a:tblGrid>
                <a:gridCol w="731525"/>
                <a:gridCol w="731525"/>
                <a:gridCol w="731525"/>
                <a:gridCol w="731525"/>
                <a:gridCol w="731525"/>
              </a:tblGrid>
              <a:tr h="731525">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D7E6B"/>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D7E6B"/>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D7E6B"/>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D7E6B"/>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D7E6B"/>
                    </a:solidFill>
                  </a:tcPr>
                </a:tc>
              </a:tr>
              <a:tr h="731525">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D7E6B"/>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D7E6B"/>
                    </a:solidFill>
                  </a:tcPr>
                </a:tc>
              </a:tr>
              <a:tr h="731525">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rPr b="1" lang="en-US">
                          <a:solidFill>
                            <a:schemeClr val="dk1"/>
                          </a:solidFill>
                        </a:rPr>
                        <a:t>5</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D7E6B"/>
                    </a:solidFill>
                  </a:tcPr>
                </a:tc>
              </a:tr>
              <a:tr h="731525">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r>
              <a:tr h="731525">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rPr b="1" lang="en-US">
                          <a:solidFill>
                            <a:schemeClr val="dk1"/>
                          </a:solidFill>
                        </a:rPr>
                        <a:t>5</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r>
            </a:tbl>
          </a:graphicData>
        </a:graphic>
      </p:graphicFrame>
      <p:sp>
        <p:nvSpPr>
          <p:cNvPr id="2214" name="Google Shape;2214;p45"/>
          <p:cNvSpPr txBox="1"/>
          <p:nvPr/>
        </p:nvSpPr>
        <p:spPr>
          <a:xfrm>
            <a:off x="7504444" y="1549450"/>
            <a:ext cx="731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lt1"/>
                </a:solidFill>
                <a:latin typeface="Calibri"/>
                <a:ea typeface="Calibri"/>
                <a:cs typeface="Calibri"/>
                <a:sym typeface="Calibri"/>
              </a:rPr>
              <a:t>Negligible</a:t>
            </a:r>
            <a:endParaRPr b="1" sz="1000">
              <a:solidFill>
                <a:schemeClr val="lt1"/>
              </a:solidFill>
              <a:latin typeface="Calibri"/>
              <a:ea typeface="Calibri"/>
              <a:cs typeface="Calibri"/>
              <a:sym typeface="Calibri"/>
            </a:endParaRPr>
          </a:p>
        </p:txBody>
      </p:sp>
      <p:sp>
        <p:nvSpPr>
          <p:cNvPr id="2215" name="Google Shape;2215;p45"/>
          <p:cNvSpPr txBox="1"/>
          <p:nvPr/>
        </p:nvSpPr>
        <p:spPr>
          <a:xfrm>
            <a:off x="8235842" y="1549450"/>
            <a:ext cx="731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lt1"/>
                </a:solidFill>
                <a:latin typeface="Calibri"/>
                <a:ea typeface="Calibri"/>
                <a:cs typeface="Calibri"/>
                <a:sym typeface="Calibri"/>
              </a:rPr>
              <a:t>Low</a:t>
            </a:r>
            <a:endParaRPr b="1" sz="1000">
              <a:solidFill>
                <a:schemeClr val="lt1"/>
              </a:solidFill>
              <a:latin typeface="Calibri"/>
              <a:ea typeface="Calibri"/>
              <a:cs typeface="Calibri"/>
              <a:sym typeface="Calibri"/>
            </a:endParaRPr>
          </a:p>
        </p:txBody>
      </p:sp>
      <p:sp>
        <p:nvSpPr>
          <p:cNvPr id="2216" name="Google Shape;2216;p45"/>
          <p:cNvSpPr txBox="1"/>
          <p:nvPr/>
        </p:nvSpPr>
        <p:spPr>
          <a:xfrm>
            <a:off x="8967541" y="1549450"/>
            <a:ext cx="731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lt1"/>
                </a:solidFill>
                <a:latin typeface="Calibri"/>
                <a:ea typeface="Calibri"/>
                <a:cs typeface="Calibri"/>
                <a:sym typeface="Calibri"/>
              </a:rPr>
              <a:t>Medium</a:t>
            </a:r>
            <a:endParaRPr b="1" sz="1000">
              <a:solidFill>
                <a:schemeClr val="lt1"/>
              </a:solidFill>
              <a:latin typeface="Calibri"/>
              <a:ea typeface="Calibri"/>
              <a:cs typeface="Calibri"/>
              <a:sym typeface="Calibri"/>
            </a:endParaRPr>
          </a:p>
        </p:txBody>
      </p:sp>
      <p:sp>
        <p:nvSpPr>
          <p:cNvPr id="2217" name="Google Shape;2217;p45"/>
          <p:cNvSpPr txBox="1"/>
          <p:nvPr/>
        </p:nvSpPr>
        <p:spPr>
          <a:xfrm>
            <a:off x="9699242" y="1549450"/>
            <a:ext cx="731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lt1"/>
                </a:solidFill>
                <a:latin typeface="Calibri"/>
                <a:ea typeface="Calibri"/>
                <a:cs typeface="Calibri"/>
                <a:sym typeface="Calibri"/>
              </a:rPr>
              <a:t>High</a:t>
            </a:r>
            <a:endParaRPr b="1" sz="1000">
              <a:solidFill>
                <a:schemeClr val="lt1"/>
              </a:solidFill>
              <a:latin typeface="Calibri"/>
              <a:ea typeface="Calibri"/>
              <a:cs typeface="Calibri"/>
              <a:sym typeface="Calibri"/>
            </a:endParaRPr>
          </a:p>
        </p:txBody>
      </p:sp>
      <p:sp>
        <p:nvSpPr>
          <p:cNvPr id="2218" name="Google Shape;2218;p45"/>
          <p:cNvSpPr txBox="1"/>
          <p:nvPr/>
        </p:nvSpPr>
        <p:spPr>
          <a:xfrm>
            <a:off x="10430641" y="1549450"/>
            <a:ext cx="731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lt1"/>
                </a:solidFill>
                <a:latin typeface="Calibri"/>
                <a:ea typeface="Calibri"/>
                <a:cs typeface="Calibri"/>
                <a:sym typeface="Calibri"/>
              </a:rPr>
              <a:t>Critical</a:t>
            </a:r>
            <a:endParaRPr b="1" sz="1000">
              <a:solidFill>
                <a:schemeClr val="lt1"/>
              </a:solidFill>
              <a:latin typeface="Calibri"/>
              <a:ea typeface="Calibri"/>
              <a:cs typeface="Calibri"/>
              <a:sym typeface="Calibri"/>
            </a:endParaRPr>
          </a:p>
        </p:txBody>
      </p:sp>
      <p:sp>
        <p:nvSpPr>
          <p:cNvPr id="2219" name="Google Shape;2219;p45"/>
          <p:cNvSpPr txBox="1"/>
          <p:nvPr/>
        </p:nvSpPr>
        <p:spPr>
          <a:xfrm rot="-5400000">
            <a:off x="6864844" y="4934500"/>
            <a:ext cx="7404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lt1"/>
                </a:solidFill>
                <a:latin typeface="Calibri"/>
                <a:ea typeface="Calibri"/>
                <a:cs typeface="Calibri"/>
                <a:sym typeface="Calibri"/>
              </a:rPr>
              <a:t>Very Unlikely</a:t>
            </a:r>
            <a:endParaRPr b="1" sz="1000">
              <a:solidFill>
                <a:schemeClr val="lt1"/>
              </a:solidFill>
              <a:latin typeface="Calibri"/>
              <a:ea typeface="Calibri"/>
              <a:cs typeface="Calibri"/>
              <a:sym typeface="Calibri"/>
            </a:endParaRPr>
          </a:p>
        </p:txBody>
      </p:sp>
      <p:sp>
        <p:nvSpPr>
          <p:cNvPr id="2220" name="Google Shape;2220;p45"/>
          <p:cNvSpPr txBox="1"/>
          <p:nvPr/>
        </p:nvSpPr>
        <p:spPr>
          <a:xfrm rot="-5400000">
            <a:off x="6941794" y="4278825"/>
            <a:ext cx="740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lt1"/>
                </a:solidFill>
                <a:latin typeface="Calibri"/>
                <a:ea typeface="Calibri"/>
                <a:cs typeface="Calibri"/>
                <a:sym typeface="Calibri"/>
              </a:rPr>
              <a:t>Unlikely</a:t>
            </a:r>
            <a:endParaRPr b="1" sz="1000">
              <a:solidFill>
                <a:schemeClr val="lt1"/>
              </a:solidFill>
              <a:latin typeface="Calibri"/>
              <a:ea typeface="Calibri"/>
              <a:cs typeface="Calibri"/>
              <a:sym typeface="Calibri"/>
            </a:endParaRPr>
          </a:p>
        </p:txBody>
      </p:sp>
      <p:sp>
        <p:nvSpPr>
          <p:cNvPr id="2221" name="Google Shape;2221;p45"/>
          <p:cNvSpPr txBox="1"/>
          <p:nvPr/>
        </p:nvSpPr>
        <p:spPr>
          <a:xfrm rot="-5400000">
            <a:off x="6948994" y="3546925"/>
            <a:ext cx="7260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lt1"/>
                </a:solidFill>
                <a:latin typeface="Calibri"/>
                <a:ea typeface="Calibri"/>
                <a:cs typeface="Calibri"/>
                <a:sym typeface="Calibri"/>
              </a:rPr>
              <a:t>Possible</a:t>
            </a:r>
            <a:endParaRPr b="1" sz="1000">
              <a:solidFill>
                <a:schemeClr val="lt1"/>
              </a:solidFill>
              <a:latin typeface="Calibri"/>
              <a:ea typeface="Calibri"/>
              <a:cs typeface="Calibri"/>
              <a:sym typeface="Calibri"/>
            </a:endParaRPr>
          </a:p>
        </p:txBody>
      </p:sp>
      <p:sp>
        <p:nvSpPr>
          <p:cNvPr id="2222" name="Google Shape;2222;p45"/>
          <p:cNvSpPr txBox="1"/>
          <p:nvPr/>
        </p:nvSpPr>
        <p:spPr>
          <a:xfrm rot="-5400000">
            <a:off x="6948994" y="2818250"/>
            <a:ext cx="7260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lt1"/>
                </a:solidFill>
                <a:latin typeface="Calibri"/>
                <a:ea typeface="Calibri"/>
                <a:cs typeface="Calibri"/>
                <a:sym typeface="Calibri"/>
              </a:rPr>
              <a:t>Likely</a:t>
            </a:r>
            <a:endParaRPr b="1" sz="1000">
              <a:solidFill>
                <a:schemeClr val="lt1"/>
              </a:solidFill>
              <a:latin typeface="Calibri"/>
              <a:ea typeface="Calibri"/>
              <a:cs typeface="Calibri"/>
              <a:sym typeface="Calibri"/>
            </a:endParaRPr>
          </a:p>
        </p:txBody>
      </p:sp>
      <p:sp>
        <p:nvSpPr>
          <p:cNvPr id="2223" name="Google Shape;2223;p45"/>
          <p:cNvSpPr txBox="1"/>
          <p:nvPr/>
        </p:nvSpPr>
        <p:spPr>
          <a:xfrm rot="-5400000">
            <a:off x="6945094" y="2008750"/>
            <a:ext cx="733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lt1"/>
                </a:solidFill>
                <a:latin typeface="Calibri"/>
                <a:ea typeface="Calibri"/>
                <a:cs typeface="Calibri"/>
                <a:sym typeface="Calibri"/>
              </a:rPr>
              <a:t>Very Likely</a:t>
            </a:r>
            <a:endParaRPr b="1" sz="1000">
              <a:solidFill>
                <a:schemeClr val="lt1"/>
              </a:solidFill>
              <a:latin typeface="Calibri"/>
              <a:ea typeface="Calibri"/>
              <a:cs typeface="Calibri"/>
              <a:sym typeface="Calibri"/>
            </a:endParaRPr>
          </a:p>
        </p:txBody>
      </p:sp>
      <p:cxnSp>
        <p:nvCxnSpPr>
          <p:cNvPr id="2224" name="Google Shape;2224;p45"/>
          <p:cNvCxnSpPr/>
          <p:nvPr/>
        </p:nvCxnSpPr>
        <p:spPr>
          <a:xfrm flipH="1">
            <a:off x="9930113" y="3700463"/>
            <a:ext cx="571200" cy="1171800"/>
          </a:xfrm>
          <a:prstGeom prst="straightConnector1">
            <a:avLst/>
          </a:prstGeom>
          <a:noFill/>
          <a:ln cap="flat" cmpd="sng" w="28575">
            <a:solidFill>
              <a:schemeClr val="dk1"/>
            </a:solidFill>
            <a:prstDash val="solid"/>
            <a:round/>
            <a:headEnd len="med" w="med" type="none"/>
            <a:tailEnd len="med" w="med" type="triangl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9" name="Shape 2229"/>
        <p:cNvGrpSpPr/>
        <p:nvPr/>
      </p:nvGrpSpPr>
      <p:grpSpPr>
        <a:xfrm>
          <a:off x="0" y="0"/>
          <a:ext cx="0" cy="0"/>
          <a:chOff x="0" y="0"/>
          <a:chExt cx="0" cy="0"/>
        </a:xfrm>
      </p:grpSpPr>
      <p:sp>
        <p:nvSpPr>
          <p:cNvPr id="2230" name="Google Shape;2230;p46"/>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Mitigation Strategy: Risk 14</a:t>
            </a:r>
            <a:endParaRPr/>
          </a:p>
        </p:txBody>
      </p:sp>
      <p:sp>
        <p:nvSpPr>
          <p:cNvPr id="2231" name="Google Shape;2231;p46"/>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graphicFrame>
        <p:nvGraphicFramePr>
          <p:cNvPr id="2232" name="Google Shape;2232;p46"/>
          <p:cNvGraphicFramePr/>
          <p:nvPr/>
        </p:nvGraphicFramePr>
        <p:xfrm>
          <a:off x="1029944" y="2375888"/>
          <a:ext cx="3000000" cy="3000000"/>
        </p:xfrm>
        <a:graphic>
          <a:graphicData uri="http://schemas.openxmlformats.org/drawingml/2006/table">
            <a:tbl>
              <a:tblPr>
                <a:noFill/>
                <a:tableStyleId>{768AEA57-AB66-4DEC-B028-BFAB7E4C2692}</a:tableStyleId>
              </a:tblPr>
              <a:tblGrid>
                <a:gridCol w="1412725"/>
                <a:gridCol w="4037950"/>
              </a:tblGrid>
              <a:tr h="396200">
                <a:tc>
                  <a:txBody>
                    <a:bodyPr/>
                    <a:lstStyle/>
                    <a:p>
                      <a:pPr indent="0" lvl="0" marL="0" rtl="0" algn="ctr">
                        <a:spcBef>
                          <a:spcPts val="0"/>
                        </a:spcBef>
                        <a:spcAft>
                          <a:spcPts val="0"/>
                        </a:spcAft>
                        <a:buNone/>
                      </a:pPr>
                      <a:r>
                        <a:rPr b="1" lang="en-US" sz="2000">
                          <a:solidFill>
                            <a:schemeClr val="lt1"/>
                          </a:solidFill>
                          <a:latin typeface="Calibri"/>
                          <a:ea typeface="Calibri"/>
                          <a:cs typeface="Calibri"/>
                          <a:sym typeface="Calibri"/>
                        </a:rPr>
                        <a:t>Risk Description</a:t>
                      </a:r>
                      <a:endParaRPr b="1" sz="2000">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US" sz="2000">
                          <a:solidFill>
                            <a:schemeClr val="dk1"/>
                          </a:solidFill>
                          <a:latin typeface="Calibri"/>
                          <a:ea typeface="Calibri"/>
                          <a:cs typeface="Calibri"/>
                          <a:sym typeface="Calibri"/>
                        </a:rPr>
                        <a:t>Low return on investment (ROI)</a:t>
                      </a:r>
                      <a:endParaRPr sz="2000">
                        <a:solidFill>
                          <a:schemeClr val="dk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8CEF1"/>
                    </a:solidFill>
                  </a:tcPr>
                </a:tc>
              </a:tr>
              <a:tr h="396200">
                <a:tc>
                  <a:txBody>
                    <a:bodyPr/>
                    <a:lstStyle/>
                    <a:p>
                      <a:pPr indent="0" lvl="0" marL="0" rtl="0" algn="ctr">
                        <a:spcBef>
                          <a:spcPts val="0"/>
                        </a:spcBef>
                        <a:spcAft>
                          <a:spcPts val="0"/>
                        </a:spcAft>
                        <a:buNone/>
                      </a:pPr>
                      <a:r>
                        <a:rPr b="1" lang="en-US" sz="2000">
                          <a:solidFill>
                            <a:schemeClr val="lt1"/>
                          </a:solidFill>
                          <a:latin typeface="Calibri"/>
                          <a:ea typeface="Calibri"/>
                          <a:cs typeface="Calibri"/>
                          <a:sym typeface="Calibri"/>
                        </a:rPr>
                        <a:t>Mitigation Strategy</a:t>
                      </a:r>
                      <a:endParaRPr b="1" sz="2000">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US" sz="2000">
                          <a:solidFill>
                            <a:schemeClr val="dk1"/>
                          </a:solidFill>
                          <a:latin typeface="Calibri"/>
                          <a:ea typeface="Calibri"/>
                          <a:cs typeface="Calibri"/>
                          <a:sym typeface="Calibri"/>
                        </a:rPr>
                        <a:t>Adjust business models to optimize our ROI and ensure positive net income; conduct in-depth research to ensure accuracy of ROI models</a:t>
                      </a:r>
                      <a:endParaRPr sz="2000">
                        <a:solidFill>
                          <a:schemeClr val="dk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8CEF1"/>
                    </a:solidFill>
                  </a:tcPr>
                </a:tc>
              </a:tr>
              <a:tr h="396200">
                <a:tc>
                  <a:txBody>
                    <a:bodyPr/>
                    <a:lstStyle/>
                    <a:p>
                      <a:pPr indent="0" lvl="0" marL="0" rtl="0" algn="ctr">
                        <a:spcBef>
                          <a:spcPts val="0"/>
                        </a:spcBef>
                        <a:spcAft>
                          <a:spcPts val="0"/>
                        </a:spcAft>
                        <a:buNone/>
                      </a:pPr>
                      <a:r>
                        <a:rPr b="1" lang="en-US" sz="2000">
                          <a:solidFill>
                            <a:schemeClr val="lt1"/>
                          </a:solidFill>
                          <a:latin typeface="Calibri"/>
                          <a:ea typeface="Calibri"/>
                          <a:cs typeface="Calibri"/>
                          <a:sym typeface="Calibri"/>
                        </a:rPr>
                        <a:t>CPEs</a:t>
                      </a:r>
                      <a:endParaRPr b="1" sz="2000">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US" sz="2000">
                          <a:solidFill>
                            <a:schemeClr val="dk1"/>
                          </a:solidFill>
                          <a:latin typeface="Calibri"/>
                          <a:ea typeface="Calibri"/>
                          <a:cs typeface="Calibri"/>
                          <a:sym typeface="Calibri"/>
                        </a:rPr>
                        <a:t>CPE 4</a:t>
                      </a:r>
                      <a:endParaRPr sz="2000">
                        <a:solidFill>
                          <a:schemeClr val="dk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E8CEF1"/>
                    </a:solidFill>
                  </a:tcPr>
                </a:tc>
              </a:tr>
            </a:tbl>
          </a:graphicData>
        </a:graphic>
      </p:graphicFrame>
      <p:graphicFrame>
        <p:nvGraphicFramePr>
          <p:cNvPr id="2233" name="Google Shape;2233;p46"/>
          <p:cNvGraphicFramePr/>
          <p:nvPr/>
        </p:nvGraphicFramePr>
        <p:xfrm>
          <a:off x="7504431" y="1888150"/>
          <a:ext cx="3000000" cy="3000000"/>
        </p:xfrm>
        <a:graphic>
          <a:graphicData uri="http://schemas.openxmlformats.org/drawingml/2006/table">
            <a:tbl>
              <a:tblPr>
                <a:noFill/>
                <a:tableStyleId>{768AEA57-AB66-4DEC-B028-BFAB7E4C2692}</a:tableStyleId>
              </a:tblPr>
              <a:tblGrid>
                <a:gridCol w="731525"/>
                <a:gridCol w="731525"/>
                <a:gridCol w="731525"/>
                <a:gridCol w="731525"/>
                <a:gridCol w="731525"/>
              </a:tblGrid>
              <a:tr h="731525">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D7E6B"/>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D7E6B"/>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D7E6B"/>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D7E6B"/>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D7E6B"/>
                    </a:solidFill>
                  </a:tcPr>
                </a:tc>
              </a:tr>
              <a:tr h="731525">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rPr b="1" lang="en-US">
                          <a:solidFill>
                            <a:schemeClr val="dk1"/>
                          </a:solidFill>
                        </a:rPr>
                        <a:t>14</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D7E6B"/>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D7E6B"/>
                    </a:solidFill>
                  </a:tcPr>
                </a:tc>
              </a:tr>
              <a:tr h="731525">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D7E6B"/>
                    </a:solidFill>
                  </a:tcPr>
                </a:tc>
              </a:tr>
              <a:tr h="731525">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rPr b="1" lang="en-US">
                          <a:solidFill>
                            <a:schemeClr val="dk1"/>
                          </a:solidFill>
                        </a:rPr>
                        <a:t>14</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r>
              <a:tr h="731525">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r>
            </a:tbl>
          </a:graphicData>
        </a:graphic>
      </p:graphicFrame>
      <p:sp>
        <p:nvSpPr>
          <p:cNvPr id="2234" name="Google Shape;2234;p46"/>
          <p:cNvSpPr txBox="1"/>
          <p:nvPr/>
        </p:nvSpPr>
        <p:spPr>
          <a:xfrm>
            <a:off x="7504444" y="1549450"/>
            <a:ext cx="731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lt1"/>
                </a:solidFill>
                <a:latin typeface="Calibri"/>
                <a:ea typeface="Calibri"/>
                <a:cs typeface="Calibri"/>
                <a:sym typeface="Calibri"/>
              </a:rPr>
              <a:t>Negligible</a:t>
            </a:r>
            <a:endParaRPr b="1" sz="1000">
              <a:solidFill>
                <a:schemeClr val="lt1"/>
              </a:solidFill>
              <a:latin typeface="Calibri"/>
              <a:ea typeface="Calibri"/>
              <a:cs typeface="Calibri"/>
              <a:sym typeface="Calibri"/>
            </a:endParaRPr>
          </a:p>
        </p:txBody>
      </p:sp>
      <p:sp>
        <p:nvSpPr>
          <p:cNvPr id="2235" name="Google Shape;2235;p46"/>
          <p:cNvSpPr txBox="1"/>
          <p:nvPr/>
        </p:nvSpPr>
        <p:spPr>
          <a:xfrm>
            <a:off x="8235842" y="1549450"/>
            <a:ext cx="731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lt1"/>
                </a:solidFill>
                <a:latin typeface="Calibri"/>
                <a:ea typeface="Calibri"/>
                <a:cs typeface="Calibri"/>
                <a:sym typeface="Calibri"/>
              </a:rPr>
              <a:t>Low</a:t>
            </a:r>
            <a:endParaRPr b="1" sz="1000">
              <a:solidFill>
                <a:schemeClr val="lt1"/>
              </a:solidFill>
              <a:latin typeface="Calibri"/>
              <a:ea typeface="Calibri"/>
              <a:cs typeface="Calibri"/>
              <a:sym typeface="Calibri"/>
            </a:endParaRPr>
          </a:p>
        </p:txBody>
      </p:sp>
      <p:sp>
        <p:nvSpPr>
          <p:cNvPr id="2236" name="Google Shape;2236;p46"/>
          <p:cNvSpPr txBox="1"/>
          <p:nvPr/>
        </p:nvSpPr>
        <p:spPr>
          <a:xfrm>
            <a:off x="8967541" y="1549450"/>
            <a:ext cx="731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lt1"/>
                </a:solidFill>
                <a:latin typeface="Calibri"/>
                <a:ea typeface="Calibri"/>
                <a:cs typeface="Calibri"/>
                <a:sym typeface="Calibri"/>
              </a:rPr>
              <a:t>Medium</a:t>
            </a:r>
            <a:endParaRPr b="1" sz="1000">
              <a:solidFill>
                <a:schemeClr val="lt1"/>
              </a:solidFill>
              <a:latin typeface="Calibri"/>
              <a:ea typeface="Calibri"/>
              <a:cs typeface="Calibri"/>
              <a:sym typeface="Calibri"/>
            </a:endParaRPr>
          </a:p>
        </p:txBody>
      </p:sp>
      <p:sp>
        <p:nvSpPr>
          <p:cNvPr id="2237" name="Google Shape;2237;p46"/>
          <p:cNvSpPr txBox="1"/>
          <p:nvPr/>
        </p:nvSpPr>
        <p:spPr>
          <a:xfrm>
            <a:off x="9699242" y="1549450"/>
            <a:ext cx="731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lt1"/>
                </a:solidFill>
                <a:latin typeface="Calibri"/>
                <a:ea typeface="Calibri"/>
                <a:cs typeface="Calibri"/>
                <a:sym typeface="Calibri"/>
              </a:rPr>
              <a:t>High</a:t>
            </a:r>
            <a:endParaRPr b="1" sz="1000">
              <a:solidFill>
                <a:schemeClr val="lt1"/>
              </a:solidFill>
              <a:latin typeface="Calibri"/>
              <a:ea typeface="Calibri"/>
              <a:cs typeface="Calibri"/>
              <a:sym typeface="Calibri"/>
            </a:endParaRPr>
          </a:p>
        </p:txBody>
      </p:sp>
      <p:sp>
        <p:nvSpPr>
          <p:cNvPr id="2238" name="Google Shape;2238;p46"/>
          <p:cNvSpPr txBox="1"/>
          <p:nvPr/>
        </p:nvSpPr>
        <p:spPr>
          <a:xfrm>
            <a:off x="10430641" y="1549450"/>
            <a:ext cx="731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lt1"/>
                </a:solidFill>
                <a:latin typeface="Calibri"/>
                <a:ea typeface="Calibri"/>
                <a:cs typeface="Calibri"/>
                <a:sym typeface="Calibri"/>
              </a:rPr>
              <a:t>Critical</a:t>
            </a:r>
            <a:endParaRPr b="1" sz="1000">
              <a:solidFill>
                <a:schemeClr val="lt1"/>
              </a:solidFill>
              <a:latin typeface="Calibri"/>
              <a:ea typeface="Calibri"/>
              <a:cs typeface="Calibri"/>
              <a:sym typeface="Calibri"/>
            </a:endParaRPr>
          </a:p>
        </p:txBody>
      </p:sp>
      <p:sp>
        <p:nvSpPr>
          <p:cNvPr id="2239" name="Google Shape;2239;p46"/>
          <p:cNvSpPr txBox="1"/>
          <p:nvPr/>
        </p:nvSpPr>
        <p:spPr>
          <a:xfrm rot="-5400000">
            <a:off x="6864844" y="4934500"/>
            <a:ext cx="7404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lt1"/>
                </a:solidFill>
                <a:latin typeface="Calibri"/>
                <a:ea typeface="Calibri"/>
                <a:cs typeface="Calibri"/>
                <a:sym typeface="Calibri"/>
              </a:rPr>
              <a:t>Very Unlikely</a:t>
            </a:r>
            <a:endParaRPr b="1" sz="1000">
              <a:solidFill>
                <a:schemeClr val="lt1"/>
              </a:solidFill>
              <a:latin typeface="Calibri"/>
              <a:ea typeface="Calibri"/>
              <a:cs typeface="Calibri"/>
              <a:sym typeface="Calibri"/>
            </a:endParaRPr>
          </a:p>
        </p:txBody>
      </p:sp>
      <p:sp>
        <p:nvSpPr>
          <p:cNvPr id="2240" name="Google Shape;2240;p46"/>
          <p:cNvSpPr txBox="1"/>
          <p:nvPr/>
        </p:nvSpPr>
        <p:spPr>
          <a:xfrm rot="-5400000">
            <a:off x="6941794" y="4278825"/>
            <a:ext cx="740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lt1"/>
                </a:solidFill>
                <a:latin typeface="Calibri"/>
                <a:ea typeface="Calibri"/>
                <a:cs typeface="Calibri"/>
                <a:sym typeface="Calibri"/>
              </a:rPr>
              <a:t>Unlikely</a:t>
            </a:r>
            <a:endParaRPr b="1" sz="1000">
              <a:solidFill>
                <a:schemeClr val="lt1"/>
              </a:solidFill>
              <a:latin typeface="Calibri"/>
              <a:ea typeface="Calibri"/>
              <a:cs typeface="Calibri"/>
              <a:sym typeface="Calibri"/>
            </a:endParaRPr>
          </a:p>
        </p:txBody>
      </p:sp>
      <p:sp>
        <p:nvSpPr>
          <p:cNvPr id="2241" name="Google Shape;2241;p46"/>
          <p:cNvSpPr txBox="1"/>
          <p:nvPr/>
        </p:nvSpPr>
        <p:spPr>
          <a:xfrm rot="-5400000">
            <a:off x="6948994" y="3546925"/>
            <a:ext cx="7260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lt1"/>
                </a:solidFill>
                <a:latin typeface="Calibri"/>
                <a:ea typeface="Calibri"/>
                <a:cs typeface="Calibri"/>
                <a:sym typeface="Calibri"/>
              </a:rPr>
              <a:t>Possible</a:t>
            </a:r>
            <a:endParaRPr b="1" sz="1000">
              <a:solidFill>
                <a:schemeClr val="lt1"/>
              </a:solidFill>
              <a:latin typeface="Calibri"/>
              <a:ea typeface="Calibri"/>
              <a:cs typeface="Calibri"/>
              <a:sym typeface="Calibri"/>
            </a:endParaRPr>
          </a:p>
        </p:txBody>
      </p:sp>
      <p:sp>
        <p:nvSpPr>
          <p:cNvPr id="2242" name="Google Shape;2242;p46"/>
          <p:cNvSpPr txBox="1"/>
          <p:nvPr/>
        </p:nvSpPr>
        <p:spPr>
          <a:xfrm rot="-5400000">
            <a:off x="6948994" y="2818250"/>
            <a:ext cx="7260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lt1"/>
                </a:solidFill>
                <a:latin typeface="Calibri"/>
                <a:ea typeface="Calibri"/>
                <a:cs typeface="Calibri"/>
                <a:sym typeface="Calibri"/>
              </a:rPr>
              <a:t>Likely</a:t>
            </a:r>
            <a:endParaRPr b="1" sz="1000">
              <a:solidFill>
                <a:schemeClr val="lt1"/>
              </a:solidFill>
              <a:latin typeface="Calibri"/>
              <a:ea typeface="Calibri"/>
              <a:cs typeface="Calibri"/>
              <a:sym typeface="Calibri"/>
            </a:endParaRPr>
          </a:p>
        </p:txBody>
      </p:sp>
      <p:sp>
        <p:nvSpPr>
          <p:cNvPr id="2243" name="Google Shape;2243;p46"/>
          <p:cNvSpPr txBox="1"/>
          <p:nvPr/>
        </p:nvSpPr>
        <p:spPr>
          <a:xfrm rot="-5400000">
            <a:off x="6945094" y="2008750"/>
            <a:ext cx="733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lt1"/>
                </a:solidFill>
                <a:latin typeface="Calibri"/>
                <a:ea typeface="Calibri"/>
                <a:cs typeface="Calibri"/>
                <a:sym typeface="Calibri"/>
              </a:rPr>
              <a:t>Very Likely</a:t>
            </a:r>
            <a:endParaRPr b="1" sz="1000">
              <a:solidFill>
                <a:schemeClr val="lt1"/>
              </a:solidFill>
              <a:latin typeface="Calibri"/>
              <a:ea typeface="Calibri"/>
              <a:cs typeface="Calibri"/>
              <a:sym typeface="Calibri"/>
            </a:endParaRPr>
          </a:p>
        </p:txBody>
      </p:sp>
      <p:cxnSp>
        <p:nvCxnSpPr>
          <p:cNvPr id="2244" name="Google Shape;2244;p46"/>
          <p:cNvCxnSpPr/>
          <p:nvPr/>
        </p:nvCxnSpPr>
        <p:spPr>
          <a:xfrm>
            <a:off x="9172550" y="2943225"/>
            <a:ext cx="0" cy="1185900"/>
          </a:xfrm>
          <a:prstGeom prst="straightConnector1">
            <a:avLst/>
          </a:prstGeom>
          <a:noFill/>
          <a:ln cap="flat" cmpd="sng" w="28575">
            <a:solidFill>
              <a:schemeClr val="dk1"/>
            </a:solidFill>
            <a:prstDash val="solid"/>
            <a:round/>
            <a:headEnd len="med" w="med" type="none"/>
            <a:tailEnd len="med" w="med" type="triangle"/>
          </a:ln>
        </p:spPr>
      </p:cxn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9" name="Shape 2249"/>
        <p:cNvGrpSpPr/>
        <p:nvPr/>
      </p:nvGrpSpPr>
      <p:grpSpPr>
        <a:xfrm>
          <a:off x="0" y="0"/>
          <a:ext cx="0" cy="0"/>
          <a:chOff x="0" y="0"/>
          <a:chExt cx="0" cy="0"/>
        </a:xfrm>
      </p:grpSpPr>
      <p:sp>
        <p:nvSpPr>
          <p:cNvPr id="2250" name="Google Shape;2250;p47"/>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Mitigation Strategy: Risk 15</a:t>
            </a:r>
            <a:endParaRPr/>
          </a:p>
        </p:txBody>
      </p:sp>
      <p:sp>
        <p:nvSpPr>
          <p:cNvPr id="2251" name="Google Shape;2251;p47"/>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graphicFrame>
        <p:nvGraphicFramePr>
          <p:cNvPr id="2252" name="Google Shape;2252;p47"/>
          <p:cNvGraphicFramePr/>
          <p:nvPr/>
        </p:nvGraphicFramePr>
        <p:xfrm>
          <a:off x="1015644" y="2528275"/>
          <a:ext cx="3000000" cy="3000000"/>
        </p:xfrm>
        <a:graphic>
          <a:graphicData uri="http://schemas.openxmlformats.org/drawingml/2006/table">
            <a:tbl>
              <a:tblPr>
                <a:noFill/>
                <a:tableStyleId>{768AEA57-AB66-4DEC-B028-BFAB7E4C2692}</a:tableStyleId>
              </a:tblPr>
              <a:tblGrid>
                <a:gridCol w="1412725"/>
                <a:gridCol w="4037950"/>
              </a:tblGrid>
              <a:tr h="396200">
                <a:tc>
                  <a:txBody>
                    <a:bodyPr/>
                    <a:lstStyle/>
                    <a:p>
                      <a:pPr indent="0" lvl="0" marL="0" rtl="0" algn="ctr">
                        <a:spcBef>
                          <a:spcPts val="0"/>
                        </a:spcBef>
                        <a:spcAft>
                          <a:spcPts val="0"/>
                        </a:spcAft>
                        <a:buNone/>
                      </a:pPr>
                      <a:r>
                        <a:rPr b="1" lang="en-US" sz="2000">
                          <a:solidFill>
                            <a:schemeClr val="lt1"/>
                          </a:solidFill>
                          <a:latin typeface="Calibri"/>
                          <a:ea typeface="Calibri"/>
                          <a:cs typeface="Calibri"/>
                          <a:sym typeface="Calibri"/>
                        </a:rPr>
                        <a:t>Risk Description</a:t>
                      </a:r>
                      <a:endParaRPr b="1" sz="2000">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US" sz="2000">
                          <a:solidFill>
                            <a:schemeClr val="dk1"/>
                          </a:solidFill>
                          <a:latin typeface="Calibri"/>
                          <a:ea typeface="Calibri"/>
                          <a:cs typeface="Calibri"/>
                          <a:sym typeface="Calibri"/>
                        </a:rPr>
                        <a:t>System does not align with space policy</a:t>
                      </a:r>
                      <a:endParaRPr sz="2000">
                        <a:solidFill>
                          <a:schemeClr val="dk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8CEF1"/>
                    </a:solidFill>
                  </a:tcPr>
                </a:tc>
              </a:tr>
              <a:tr h="396200">
                <a:tc>
                  <a:txBody>
                    <a:bodyPr/>
                    <a:lstStyle/>
                    <a:p>
                      <a:pPr indent="0" lvl="0" marL="0" rtl="0" algn="ctr">
                        <a:spcBef>
                          <a:spcPts val="0"/>
                        </a:spcBef>
                        <a:spcAft>
                          <a:spcPts val="0"/>
                        </a:spcAft>
                        <a:buNone/>
                      </a:pPr>
                      <a:r>
                        <a:rPr b="1" lang="en-US" sz="2000">
                          <a:solidFill>
                            <a:schemeClr val="lt1"/>
                          </a:solidFill>
                          <a:latin typeface="Calibri"/>
                          <a:ea typeface="Calibri"/>
                          <a:cs typeface="Calibri"/>
                          <a:sym typeface="Calibri"/>
                        </a:rPr>
                        <a:t>Mitigation Strategy</a:t>
                      </a:r>
                      <a:endParaRPr b="1" sz="2000">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US" sz="2000">
                          <a:solidFill>
                            <a:schemeClr val="dk1"/>
                          </a:solidFill>
                          <a:latin typeface="Calibri"/>
                          <a:ea typeface="Calibri"/>
                          <a:cs typeface="Calibri"/>
                          <a:sym typeface="Calibri"/>
                        </a:rPr>
                        <a:t>Conduct research on current space laws; adjust design if necessary</a:t>
                      </a:r>
                      <a:endParaRPr sz="2000">
                        <a:solidFill>
                          <a:schemeClr val="dk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E8CEF1"/>
                    </a:solidFill>
                  </a:tcPr>
                </a:tc>
              </a:tr>
              <a:tr h="396200">
                <a:tc>
                  <a:txBody>
                    <a:bodyPr/>
                    <a:lstStyle/>
                    <a:p>
                      <a:pPr indent="0" lvl="0" marL="0" rtl="0" algn="ctr">
                        <a:spcBef>
                          <a:spcPts val="0"/>
                        </a:spcBef>
                        <a:spcAft>
                          <a:spcPts val="0"/>
                        </a:spcAft>
                        <a:buNone/>
                      </a:pPr>
                      <a:r>
                        <a:rPr b="1" lang="en-US" sz="2000">
                          <a:solidFill>
                            <a:schemeClr val="lt1"/>
                          </a:solidFill>
                          <a:latin typeface="Calibri"/>
                          <a:ea typeface="Calibri"/>
                          <a:cs typeface="Calibri"/>
                          <a:sym typeface="Calibri"/>
                        </a:rPr>
                        <a:t>CPEs</a:t>
                      </a:r>
                      <a:endParaRPr b="1" sz="2000">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US" sz="2000">
                          <a:solidFill>
                            <a:schemeClr val="dk1"/>
                          </a:solidFill>
                          <a:latin typeface="Calibri"/>
                          <a:ea typeface="Calibri"/>
                          <a:cs typeface="Calibri"/>
                          <a:sym typeface="Calibri"/>
                        </a:rPr>
                        <a:t>All → system isn’t viable if it doesn’t comply with existing space policy</a:t>
                      </a:r>
                      <a:endParaRPr sz="2000">
                        <a:solidFill>
                          <a:schemeClr val="dk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E8CEF1"/>
                    </a:solidFill>
                  </a:tcPr>
                </a:tc>
              </a:tr>
            </a:tbl>
          </a:graphicData>
        </a:graphic>
      </p:graphicFrame>
      <p:graphicFrame>
        <p:nvGraphicFramePr>
          <p:cNvPr id="2253" name="Google Shape;2253;p47"/>
          <p:cNvGraphicFramePr/>
          <p:nvPr/>
        </p:nvGraphicFramePr>
        <p:xfrm>
          <a:off x="7504431" y="1888150"/>
          <a:ext cx="3000000" cy="3000000"/>
        </p:xfrm>
        <a:graphic>
          <a:graphicData uri="http://schemas.openxmlformats.org/drawingml/2006/table">
            <a:tbl>
              <a:tblPr>
                <a:noFill/>
                <a:tableStyleId>{768AEA57-AB66-4DEC-B028-BFAB7E4C2692}</a:tableStyleId>
              </a:tblPr>
              <a:tblGrid>
                <a:gridCol w="731525"/>
                <a:gridCol w="731525"/>
                <a:gridCol w="731525"/>
                <a:gridCol w="731525"/>
                <a:gridCol w="731525"/>
              </a:tblGrid>
              <a:tr h="731525">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D7E6B"/>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D7E6B"/>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D7E6B"/>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D7E6B"/>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D7E6B"/>
                    </a:solidFill>
                  </a:tcPr>
                </a:tc>
              </a:tr>
              <a:tr h="731525">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D7E6B"/>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D7E6B"/>
                    </a:solidFill>
                  </a:tcPr>
                </a:tc>
              </a:tr>
              <a:tr h="731525">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D7E6B"/>
                    </a:solidFill>
                  </a:tcPr>
                </a:tc>
              </a:tr>
              <a:tr h="731525">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r>
              <a:tr h="731525">
                <a:tc>
                  <a:txBody>
                    <a:bodyPr/>
                    <a:lstStyle/>
                    <a:p>
                      <a:pPr indent="0" lvl="0" marL="0" rtl="0" algn="l">
                        <a:spcBef>
                          <a:spcPts val="0"/>
                        </a:spcBef>
                        <a:spcAft>
                          <a:spcPts val="0"/>
                        </a:spcAft>
                        <a:buNone/>
                      </a:pPr>
                      <a:r>
                        <a:rPr b="1" lang="en-US">
                          <a:solidFill>
                            <a:schemeClr val="dk1"/>
                          </a:solidFill>
                        </a:rPr>
                        <a:t>15</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c>
                  <a:txBody>
                    <a:bodyPr/>
                    <a:lstStyle/>
                    <a:p>
                      <a:pPr indent="0" lvl="0" marL="0" rtl="0" algn="l">
                        <a:spcBef>
                          <a:spcPts val="0"/>
                        </a:spcBef>
                        <a:spcAft>
                          <a:spcPts val="0"/>
                        </a:spcAft>
                        <a:buNone/>
                      </a:pPr>
                      <a:r>
                        <a:rPr b="1" lang="en-US">
                          <a:solidFill>
                            <a:schemeClr val="dk1"/>
                          </a:solidFill>
                        </a:rPr>
                        <a:t>15</a:t>
                      </a:r>
                      <a:endParaRPr b="1">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r>
            </a:tbl>
          </a:graphicData>
        </a:graphic>
      </p:graphicFrame>
      <p:sp>
        <p:nvSpPr>
          <p:cNvPr id="2254" name="Google Shape;2254;p47"/>
          <p:cNvSpPr txBox="1"/>
          <p:nvPr/>
        </p:nvSpPr>
        <p:spPr>
          <a:xfrm>
            <a:off x="7504444" y="1549450"/>
            <a:ext cx="731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lt1"/>
                </a:solidFill>
                <a:latin typeface="Calibri"/>
                <a:ea typeface="Calibri"/>
                <a:cs typeface="Calibri"/>
                <a:sym typeface="Calibri"/>
              </a:rPr>
              <a:t>Negligible</a:t>
            </a:r>
            <a:endParaRPr b="1" sz="1000">
              <a:solidFill>
                <a:schemeClr val="lt1"/>
              </a:solidFill>
              <a:latin typeface="Calibri"/>
              <a:ea typeface="Calibri"/>
              <a:cs typeface="Calibri"/>
              <a:sym typeface="Calibri"/>
            </a:endParaRPr>
          </a:p>
        </p:txBody>
      </p:sp>
      <p:sp>
        <p:nvSpPr>
          <p:cNvPr id="2255" name="Google Shape;2255;p47"/>
          <p:cNvSpPr txBox="1"/>
          <p:nvPr/>
        </p:nvSpPr>
        <p:spPr>
          <a:xfrm>
            <a:off x="8235842" y="1549450"/>
            <a:ext cx="731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lt1"/>
                </a:solidFill>
                <a:latin typeface="Calibri"/>
                <a:ea typeface="Calibri"/>
                <a:cs typeface="Calibri"/>
                <a:sym typeface="Calibri"/>
              </a:rPr>
              <a:t>Low</a:t>
            </a:r>
            <a:endParaRPr b="1" sz="1000">
              <a:solidFill>
                <a:schemeClr val="lt1"/>
              </a:solidFill>
              <a:latin typeface="Calibri"/>
              <a:ea typeface="Calibri"/>
              <a:cs typeface="Calibri"/>
              <a:sym typeface="Calibri"/>
            </a:endParaRPr>
          </a:p>
        </p:txBody>
      </p:sp>
      <p:sp>
        <p:nvSpPr>
          <p:cNvPr id="2256" name="Google Shape;2256;p47"/>
          <p:cNvSpPr txBox="1"/>
          <p:nvPr/>
        </p:nvSpPr>
        <p:spPr>
          <a:xfrm>
            <a:off x="8967541" y="1549450"/>
            <a:ext cx="731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lt1"/>
                </a:solidFill>
                <a:latin typeface="Calibri"/>
                <a:ea typeface="Calibri"/>
                <a:cs typeface="Calibri"/>
                <a:sym typeface="Calibri"/>
              </a:rPr>
              <a:t>Medium</a:t>
            </a:r>
            <a:endParaRPr b="1" sz="1000">
              <a:solidFill>
                <a:schemeClr val="lt1"/>
              </a:solidFill>
              <a:latin typeface="Calibri"/>
              <a:ea typeface="Calibri"/>
              <a:cs typeface="Calibri"/>
              <a:sym typeface="Calibri"/>
            </a:endParaRPr>
          </a:p>
        </p:txBody>
      </p:sp>
      <p:sp>
        <p:nvSpPr>
          <p:cNvPr id="2257" name="Google Shape;2257;p47"/>
          <p:cNvSpPr txBox="1"/>
          <p:nvPr/>
        </p:nvSpPr>
        <p:spPr>
          <a:xfrm>
            <a:off x="9699242" y="1549450"/>
            <a:ext cx="731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lt1"/>
                </a:solidFill>
                <a:latin typeface="Calibri"/>
                <a:ea typeface="Calibri"/>
                <a:cs typeface="Calibri"/>
                <a:sym typeface="Calibri"/>
              </a:rPr>
              <a:t>High</a:t>
            </a:r>
            <a:endParaRPr b="1" sz="1000">
              <a:solidFill>
                <a:schemeClr val="lt1"/>
              </a:solidFill>
              <a:latin typeface="Calibri"/>
              <a:ea typeface="Calibri"/>
              <a:cs typeface="Calibri"/>
              <a:sym typeface="Calibri"/>
            </a:endParaRPr>
          </a:p>
        </p:txBody>
      </p:sp>
      <p:sp>
        <p:nvSpPr>
          <p:cNvPr id="2258" name="Google Shape;2258;p47"/>
          <p:cNvSpPr txBox="1"/>
          <p:nvPr/>
        </p:nvSpPr>
        <p:spPr>
          <a:xfrm>
            <a:off x="10430641" y="1549450"/>
            <a:ext cx="731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lt1"/>
                </a:solidFill>
                <a:latin typeface="Calibri"/>
                <a:ea typeface="Calibri"/>
                <a:cs typeface="Calibri"/>
                <a:sym typeface="Calibri"/>
              </a:rPr>
              <a:t>Critical</a:t>
            </a:r>
            <a:endParaRPr b="1" sz="1000">
              <a:solidFill>
                <a:schemeClr val="lt1"/>
              </a:solidFill>
              <a:latin typeface="Calibri"/>
              <a:ea typeface="Calibri"/>
              <a:cs typeface="Calibri"/>
              <a:sym typeface="Calibri"/>
            </a:endParaRPr>
          </a:p>
        </p:txBody>
      </p:sp>
      <p:sp>
        <p:nvSpPr>
          <p:cNvPr id="2259" name="Google Shape;2259;p47"/>
          <p:cNvSpPr txBox="1"/>
          <p:nvPr/>
        </p:nvSpPr>
        <p:spPr>
          <a:xfrm rot="-5400000">
            <a:off x="6864844" y="4934500"/>
            <a:ext cx="7404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lt1"/>
                </a:solidFill>
                <a:latin typeface="Calibri"/>
                <a:ea typeface="Calibri"/>
                <a:cs typeface="Calibri"/>
                <a:sym typeface="Calibri"/>
              </a:rPr>
              <a:t>Very Unlikely</a:t>
            </a:r>
            <a:endParaRPr b="1" sz="1000">
              <a:solidFill>
                <a:schemeClr val="lt1"/>
              </a:solidFill>
              <a:latin typeface="Calibri"/>
              <a:ea typeface="Calibri"/>
              <a:cs typeface="Calibri"/>
              <a:sym typeface="Calibri"/>
            </a:endParaRPr>
          </a:p>
        </p:txBody>
      </p:sp>
      <p:sp>
        <p:nvSpPr>
          <p:cNvPr id="2260" name="Google Shape;2260;p47"/>
          <p:cNvSpPr txBox="1"/>
          <p:nvPr/>
        </p:nvSpPr>
        <p:spPr>
          <a:xfrm rot="-5400000">
            <a:off x="6941794" y="4278825"/>
            <a:ext cx="7404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lt1"/>
                </a:solidFill>
                <a:latin typeface="Calibri"/>
                <a:ea typeface="Calibri"/>
                <a:cs typeface="Calibri"/>
                <a:sym typeface="Calibri"/>
              </a:rPr>
              <a:t>Unlikely</a:t>
            </a:r>
            <a:endParaRPr b="1" sz="1000">
              <a:solidFill>
                <a:schemeClr val="lt1"/>
              </a:solidFill>
              <a:latin typeface="Calibri"/>
              <a:ea typeface="Calibri"/>
              <a:cs typeface="Calibri"/>
              <a:sym typeface="Calibri"/>
            </a:endParaRPr>
          </a:p>
        </p:txBody>
      </p:sp>
      <p:sp>
        <p:nvSpPr>
          <p:cNvPr id="2261" name="Google Shape;2261;p47"/>
          <p:cNvSpPr txBox="1"/>
          <p:nvPr/>
        </p:nvSpPr>
        <p:spPr>
          <a:xfrm rot="-5400000">
            <a:off x="6948994" y="3546925"/>
            <a:ext cx="7260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lt1"/>
                </a:solidFill>
                <a:latin typeface="Calibri"/>
                <a:ea typeface="Calibri"/>
                <a:cs typeface="Calibri"/>
                <a:sym typeface="Calibri"/>
              </a:rPr>
              <a:t>Possible</a:t>
            </a:r>
            <a:endParaRPr b="1" sz="1000">
              <a:solidFill>
                <a:schemeClr val="lt1"/>
              </a:solidFill>
              <a:latin typeface="Calibri"/>
              <a:ea typeface="Calibri"/>
              <a:cs typeface="Calibri"/>
              <a:sym typeface="Calibri"/>
            </a:endParaRPr>
          </a:p>
        </p:txBody>
      </p:sp>
      <p:sp>
        <p:nvSpPr>
          <p:cNvPr id="2262" name="Google Shape;2262;p47"/>
          <p:cNvSpPr txBox="1"/>
          <p:nvPr/>
        </p:nvSpPr>
        <p:spPr>
          <a:xfrm rot="-5400000">
            <a:off x="6948994" y="2818250"/>
            <a:ext cx="726000" cy="3387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lt1"/>
                </a:solidFill>
                <a:latin typeface="Calibri"/>
                <a:ea typeface="Calibri"/>
                <a:cs typeface="Calibri"/>
                <a:sym typeface="Calibri"/>
              </a:rPr>
              <a:t>Likely</a:t>
            </a:r>
            <a:endParaRPr b="1" sz="1000">
              <a:solidFill>
                <a:schemeClr val="lt1"/>
              </a:solidFill>
              <a:latin typeface="Calibri"/>
              <a:ea typeface="Calibri"/>
              <a:cs typeface="Calibri"/>
              <a:sym typeface="Calibri"/>
            </a:endParaRPr>
          </a:p>
        </p:txBody>
      </p:sp>
      <p:sp>
        <p:nvSpPr>
          <p:cNvPr id="2263" name="Google Shape;2263;p47"/>
          <p:cNvSpPr txBox="1"/>
          <p:nvPr/>
        </p:nvSpPr>
        <p:spPr>
          <a:xfrm rot="-5400000">
            <a:off x="6945094" y="2008750"/>
            <a:ext cx="7338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1000">
                <a:solidFill>
                  <a:schemeClr val="lt1"/>
                </a:solidFill>
                <a:latin typeface="Calibri"/>
                <a:ea typeface="Calibri"/>
                <a:cs typeface="Calibri"/>
                <a:sym typeface="Calibri"/>
              </a:rPr>
              <a:t>Very Likely</a:t>
            </a:r>
            <a:endParaRPr b="1" sz="1000">
              <a:solidFill>
                <a:schemeClr val="lt1"/>
              </a:solidFill>
              <a:latin typeface="Calibri"/>
              <a:ea typeface="Calibri"/>
              <a:cs typeface="Calibri"/>
              <a:sym typeface="Calibri"/>
            </a:endParaRPr>
          </a:p>
        </p:txBody>
      </p:sp>
      <p:cxnSp>
        <p:nvCxnSpPr>
          <p:cNvPr id="2264" name="Google Shape;2264;p47"/>
          <p:cNvCxnSpPr/>
          <p:nvPr/>
        </p:nvCxnSpPr>
        <p:spPr>
          <a:xfrm flipH="1">
            <a:off x="7857950" y="5000625"/>
            <a:ext cx="2614800" cy="14100"/>
          </a:xfrm>
          <a:prstGeom prst="straightConnector1">
            <a:avLst/>
          </a:prstGeom>
          <a:noFill/>
          <a:ln cap="flat" cmpd="sng" w="28575">
            <a:solidFill>
              <a:schemeClr val="dk1"/>
            </a:solidFill>
            <a:prstDash val="solid"/>
            <a:round/>
            <a:headEnd len="med" w="med" type="none"/>
            <a:tailEnd len="med" w="med" type="triangle"/>
          </a:ln>
        </p:spPr>
      </p:cxn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9" name="Shape 2269"/>
        <p:cNvGrpSpPr/>
        <p:nvPr/>
      </p:nvGrpSpPr>
      <p:grpSpPr>
        <a:xfrm>
          <a:off x="0" y="0"/>
          <a:ext cx="0" cy="0"/>
          <a:chOff x="0" y="0"/>
          <a:chExt cx="0" cy="0"/>
        </a:xfrm>
      </p:grpSpPr>
      <p:sp>
        <p:nvSpPr>
          <p:cNvPr id="2270" name="Google Shape;2270;p48"/>
          <p:cNvSpPr txBox="1"/>
          <p:nvPr>
            <p:ph type="title"/>
          </p:nvPr>
        </p:nvSpPr>
        <p:spPr>
          <a:xfrm>
            <a:off x="904981" y="3343163"/>
            <a:ext cx="103821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Design Requirements and Satisfaction</a:t>
            </a:r>
            <a:endParaRPr/>
          </a:p>
        </p:txBody>
      </p:sp>
      <p:sp>
        <p:nvSpPr>
          <p:cNvPr id="2271" name="Google Shape;2271;p48"/>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2272" name="Google Shape;2272;p48"/>
          <p:cNvSpPr txBox="1"/>
          <p:nvPr/>
        </p:nvSpPr>
        <p:spPr>
          <a:xfrm>
            <a:off x="5182050" y="2635163"/>
            <a:ext cx="18279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400">
                <a:solidFill>
                  <a:schemeClr val="dk1"/>
                </a:solidFill>
                <a:latin typeface="Calibri"/>
                <a:ea typeface="Calibri"/>
                <a:cs typeface="Calibri"/>
                <a:sym typeface="Calibri"/>
              </a:rPr>
              <a:t>4</a:t>
            </a:r>
            <a:endParaRPr b="1" sz="3400">
              <a:solidFill>
                <a:schemeClr val="dk1"/>
              </a:solidFill>
              <a:latin typeface="Calibri"/>
              <a:ea typeface="Calibri"/>
              <a:cs typeface="Calibri"/>
              <a:sym typeface="Calibri"/>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7" name="Shape 2277"/>
        <p:cNvGrpSpPr/>
        <p:nvPr/>
      </p:nvGrpSpPr>
      <p:grpSpPr>
        <a:xfrm>
          <a:off x="0" y="0"/>
          <a:ext cx="0" cy="0"/>
          <a:chOff x="0" y="0"/>
          <a:chExt cx="0" cy="0"/>
        </a:xfrm>
      </p:grpSpPr>
      <p:sp>
        <p:nvSpPr>
          <p:cNvPr id="2278" name="Google Shape;2278;p49"/>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Functional</a:t>
            </a:r>
            <a:r>
              <a:rPr lang="en-US"/>
              <a:t> Requirements</a:t>
            </a:r>
            <a:endParaRPr/>
          </a:p>
        </p:txBody>
      </p:sp>
      <p:sp>
        <p:nvSpPr>
          <p:cNvPr id="2279" name="Google Shape;2279;p49"/>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graphicFrame>
        <p:nvGraphicFramePr>
          <p:cNvPr id="2280" name="Google Shape;2280;p49"/>
          <p:cNvGraphicFramePr/>
          <p:nvPr/>
        </p:nvGraphicFramePr>
        <p:xfrm>
          <a:off x="814248" y="1515097"/>
          <a:ext cx="3000000" cy="3000000"/>
        </p:xfrm>
        <a:graphic>
          <a:graphicData uri="http://schemas.openxmlformats.org/drawingml/2006/table">
            <a:tbl>
              <a:tblPr>
                <a:noFill/>
                <a:tableStyleId>{768AEA57-AB66-4DEC-B028-BFAB7E4C2692}</a:tableStyleId>
              </a:tblPr>
              <a:tblGrid>
                <a:gridCol w="1278800"/>
                <a:gridCol w="6193300"/>
                <a:gridCol w="1684900"/>
                <a:gridCol w="1379975"/>
              </a:tblGrid>
              <a:tr h="191550">
                <a:tc>
                  <a:txBody>
                    <a:bodyPr/>
                    <a:lstStyle/>
                    <a:p>
                      <a:pPr indent="0" lvl="0" marL="0" rtl="0" algn="ctr">
                        <a:spcBef>
                          <a:spcPts val="0"/>
                        </a:spcBef>
                        <a:spcAft>
                          <a:spcPts val="0"/>
                        </a:spcAft>
                        <a:buNone/>
                      </a:pPr>
                      <a:r>
                        <a:rPr b="1" lang="en-US" sz="1200">
                          <a:solidFill>
                            <a:schemeClr val="dk1"/>
                          </a:solidFill>
                          <a:latin typeface="Calibri"/>
                          <a:ea typeface="Calibri"/>
                          <a:cs typeface="Calibri"/>
                          <a:sym typeface="Calibri"/>
                        </a:rPr>
                        <a:t>ID</a:t>
                      </a:r>
                      <a:endParaRPr b="1" sz="1200">
                        <a:solidFill>
                          <a:schemeClr val="dk1"/>
                        </a:solidFill>
                        <a:latin typeface="Calibri"/>
                        <a:ea typeface="Calibri"/>
                        <a:cs typeface="Calibri"/>
                        <a:sym typeface="Calibri"/>
                      </a:endParaRPr>
                    </a:p>
                  </a:txBody>
                  <a:tcPr marT="45700" marB="45700" marR="91425" marL="91425">
                    <a:lnL cap="flat" cmpd="sng" w="3810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rPr b="1" lang="en-US" sz="1200">
                          <a:solidFill>
                            <a:schemeClr val="dk1"/>
                          </a:solidFill>
                          <a:latin typeface="Calibri"/>
                          <a:ea typeface="Calibri"/>
                          <a:cs typeface="Calibri"/>
                          <a:sym typeface="Calibri"/>
                        </a:rPr>
                        <a:t>Requirement</a:t>
                      </a:r>
                      <a:endParaRPr b="1"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rPr b="1" lang="en-US" sz="1200">
                          <a:solidFill>
                            <a:schemeClr val="dk1"/>
                          </a:solidFill>
                          <a:latin typeface="Calibri"/>
                          <a:ea typeface="Calibri"/>
                          <a:cs typeface="Calibri"/>
                          <a:sym typeface="Calibri"/>
                        </a:rPr>
                        <a:t>Verification Method*</a:t>
                      </a:r>
                      <a:endParaRPr b="1"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rPr b="1" lang="en-US" sz="1200">
                          <a:solidFill>
                            <a:schemeClr val="dk1"/>
                          </a:solidFill>
                          <a:latin typeface="Calibri"/>
                          <a:ea typeface="Calibri"/>
                          <a:cs typeface="Calibri"/>
                          <a:sym typeface="Calibri"/>
                        </a:rPr>
                        <a:t>Slide Number</a:t>
                      </a:r>
                      <a:endParaRPr b="1"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accent5"/>
                    </a:solidFill>
                  </a:tcPr>
                </a:tc>
              </a:tr>
              <a:tr h="320000">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1 (Power)</a:t>
                      </a:r>
                      <a:endParaRPr sz="1200">
                        <a:solidFill>
                          <a:schemeClr val="dk1"/>
                        </a:solidFill>
                        <a:latin typeface="Calibri"/>
                        <a:ea typeface="Calibri"/>
                        <a:cs typeface="Calibri"/>
                        <a:sym typeface="Calibri"/>
                      </a:endParaRPr>
                    </a:p>
                  </a:txBody>
                  <a:tcPr marT="45700" marB="45700" marR="91425" marL="91425">
                    <a:lnL cap="flat" cmpd="sng" w="3810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8CEF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The system shall provide the user with positive ΔV  to transfer between the Trajectories of Interest (TOI)</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8CEF1"/>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8CEF1"/>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8CEF1"/>
                    </a:solidFill>
                  </a:tcPr>
                </a:tc>
              </a:tr>
              <a:tr h="105825">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1.1</a:t>
                      </a:r>
                      <a:endParaRPr sz="1200">
                        <a:solidFill>
                          <a:schemeClr val="dk1"/>
                        </a:solidFill>
                        <a:latin typeface="Calibri"/>
                        <a:ea typeface="Calibri"/>
                        <a:cs typeface="Calibri"/>
                        <a:sym typeface="Calibri"/>
                      </a:endParaRPr>
                    </a:p>
                  </a:txBody>
                  <a:tcPr marT="45700" marB="45700" marR="91425" marL="91425">
                    <a:lnL cap="flat" cmpd="sng" w="3810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The system shall be capable of providing the transfer service to at least 4 customer spacecraft simultaneously</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A</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31</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r>
              <a:tr h="100000">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1.2</a:t>
                      </a:r>
                      <a:endParaRPr sz="1200">
                        <a:solidFill>
                          <a:schemeClr val="dk1"/>
                        </a:solidFill>
                        <a:latin typeface="Calibri"/>
                        <a:ea typeface="Calibri"/>
                        <a:cs typeface="Calibri"/>
                        <a:sym typeface="Calibri"/>
                      </a:endParaRPr>
                    </a:p>
                  </a:txBody>
                  <a:tcPr marT="45700" marB="45700" marR="91425" marL="91425">
                    <a:lnL cap="flat" cmpd="sng" w="3810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The system shall store energy to be transferred to the user spacecraft</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I</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44</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r>
              <a:tr h="100000">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1.2.1</a:t>
                      </a:r>
                      <a:endParaRPr sz="1200">
                        <a:solidFill>
                          <a:schemeClr val="dk1"/>
                        </a:solidFill>
                        <a:latin typeface="Calibri"/>
                        <a:ea typeface="Calibri"/>
                        <a:cs typeface="Calibri"/>
                        <a:sym typeface="Calibri"/>
                      </a:endParaRPr>
                    </a:p>
                  </a:txBody>
                  <a:tcPr marT="45700" marB="45700" marR="91425" marL="91425">
                    <a:lnL cap="flat" cmpd="sng" w="3810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The system shall have a maximum tank size of 10000 cubic meters</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I</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80</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r>
              <a:tr h="100000">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1.3</a:t>
                      </a:r>
                      <a:endParaRPr sz="1200">
                        <a:solidFill>
                          <a:schemeClr val="dk1"/>
                        </a:solidFill>
                        <a:latin typeface="Calibri"/>
                        <a:ea typeface="Calibri"/>
                        <a:cs typeface="Calibri"/>
                        <a:sym typeface="Calibri"/>
                      </a:endParaRPr>
                    </a:p>
                  </a:txBody>
                  <a:tcPr marT="45700" marB="45700" marR="91425" marL="91425">
                    <a:lnL cap="flat" cmpd="sng" w="3810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The system shall provide fuel to the user via fuel station vehicle</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I</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44</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r>
              <a:tr h="100000">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1.3.1</a:t>
                      </a:r>
                      <a:endParaRPr sz="1200">
                        <a:solidFill>
                          <a:schemeClr val="dk1"/>
                        </a:solidFill>
                        <a:latin typeface="Calibri"/>
                        <a:ea typeface="Calibri"/>
                        <a:cs typeface="Calibri"/>
                        <a:sym typeface="Calibri"/>
                      </a:endParaRPr>
                    </a:p>
                  </a:txBody>
                  <a:tcPr marT="45700" marB="45700" marR="91425" marL="91425">
                    <a:lnL cap="flat" cmpd="sng" w="3810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The system shall provide the user with a minimum </a:t>
                      </a:r>
                      <a:r>
                        <a:rPr lang="en-US" sz="1200">
                          <a:solidFill>
                            <a:schemeClr val="dk1"/>
                          </a:solidFill>
                          <a:latin typeface="Calibri"/>
                          <a:ea typeface="Calibri"/>
                          <a:cs typeface="Calibri"/>
                          <a:sym typeface="Calibri"/>
                        </a:rPr>
                        <a:t>ΔV of 3.95 km/s</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A</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63</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r>
              <a:tr h="100000">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2 (</a:t>
                      </a:r>
                      <a:r>
                        <a:rPr lang="en-US" sz="1200">
                          <a:solidFill>
                            <a:schemeClr val="dk1"/>
                          </a:solidFill>
                          <a:latin typeface="Calibri"/>
                          <a:ea typeface="Calibri"/>
                          <a:cs typeface="Calibri"/>
                          <a:sym typeface="Calibri"/>
                        </a:rPr>
                        <a:t>Navigation</a:t>
                      </a:r>
                      <a:r>
                        <a:rPr lang="en-US" sz="1200">
                          <a:solidFill>
                            <a:schemeClr val="dk1"/>
                          </a:solidFill>
                          <a:latin typeface="Calibri"/>
                          <a:ea typeface="Calibri"/>
                          <a:cs typeface="Calibri"/>
                          <a:sym typeface="Calibri"/>
                        </a:rPr>
                        <a:t>)</a:t>
                      </a:r>
                      <a:endParaRPr sz="1200">
                        <a:solidFill>
                          <a:schemeClr val="dk1"/>
                        </a:solidFill>
                        <a:latin typeface="Calibri"/>
                        <a:ea typeface="Calibri"/>
                        <a:cs typeface="Calibri"/>
                        <a:sym typeface="Calibri"/>
                      </a:endParaRPr>
                    </a:p>
                  </a:txBody>
                  <a:tcPr marT="45700" marB="45700" marR="91425" marL="91425">
                    <a:lnL cap="flat" cmpd="sng" w="3810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8CEF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The system shall </a:t>
                      </a:r>
                      <a:r>
                        <a:rPr lang="en-US" sz="1200">
                          <a:solidFill>
                            <a:schemeClr val="dk1"/>
                          </a:solidFill>
                          <a:latin typeface="Calibri"/>
                          <a:ea typeface="Calibri"/>
                          <a:cs typeface="Calibri"/>
                          <a:sym typeface="Calibri"/>
                        </a:rPr>
                        <a:t>provide</a:t>
                      </a:r>
                      <a:r>
                        <a:rPr lang="en-US" sz="1200">
                          <a:solidFill>
                            <a:schemeClr val="dk1"/>
                          </a:solidFill>
                          <a:latin typeface="Calibri"/>
                          <a:ea typeface="Calibri"/>
                          <a:cs typeface="Calibri"/>
                          <a:sym typeface="Calibri"/>
                        </a:rPr>
                        <a:t> the user with navigation services</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8CEF1"/>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8CEF1"/>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8CEF1"/>
                    </a:solidFill>
                  </a:tcPr>
                </a:tc>
              </a:tr>
              <a:tr h="100000">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2.1</a:t>
                      </a:r>
                      <a:endParaRPr sz="1200">
                        <a:solidFill>
                          <a:schemeClr val="dk1"/>
                        </a:solidFill>
                        <a:latin typeface="Calibri"/>
                        <a:ea typeface="Calibri"/>
                        <a:cs typeface="Calibri"/>
                        <a:sym typeface="Calibri"/>
                      </a:endParaRPr>
                    </a:p>
                  </a:txBody>
                  <a:tcPr marT="45700" marB="45700" marR="91425" marL="91425">
                    <a:lnL cap="flat" cmpd="sng" w="3810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The system shall have the RF navigation </a:t>
                      </a:r>
                      <a:r>
                        <a:rPr lang="en-US" sz="1200">
                          <a:solidFill>
                            <a:schemeClr val="dk1"/>
                          </a:solidFill>
                          <a:latin typeface="Calibri"/>
                          <a:ea typeface="Calibri"/>
                          <a:cs typeface="Calibri"/>
                          <a:sym typeface="Calibri"/>
                        </a:rPr>
                        <a:t>coverage of at least 80% of the desired area in the Earth-moon corridor (See Appendix)</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A</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37</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r>
              <a:tr h="100000">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2.2</a:t>
                      </a:r>
                      <a:endParaRPr sz="1200">
                        <a:solidFill>
                          <a:schemeClr val="dk1"/>
                        </a:solidFill>
                        <a:latin typeface="Calibri"/>
                        <a:ea typeface="Calibri"/>
                        <a:cs typeface="Calibri"/>
                        <a:sym typeface="Calibri"/>
                      </a:endParaRPr>
                    </a:p>
                  </a:txBody>
                  <a:tcPr marT="45700" marB="45700" marR="91425" marL="91425">
                    <a:lnL cap="flat" cmpd="sng" w="3810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The navigation service shall achieve the position accuracy of at least 1 km</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A, T</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37</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r>
            </a:tbl>
          </a:graphicData>
        </a:graphic>
      </p:graphicFrame>
      <p:sp>
        <p:nvSpPr>
          <p:cNvPr id="2281" name="Google Shape;2281;p49"/>
          <p:cNvSpPr txBox="1"/>
          <p:nvPr/>
        </p:nvSpPr>
        <p:spPr>
          <a:xfrm>
            <a:off x="2609938" y="4806525"/>
            <a:ext cx="6945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*I: Inspection, A: Analysis, D: Demonstration, T: Test</a:t>
            </a:r>
            <a:endParaRPr sz="1200">
              <a:solidFill>
                <a:schemeClr val="lt1"/>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6" name="Shape 2286"/>
        <p:cNvGrpSpPr/>
        <p:nvPr/>
      </p:nvGrpSpPr>
      <p:grpSpPr>
        <a:xfrm>
          <a:off x="0" y="0"/>
          <a:ext cx="0" cy="0"/>
          <a:chOff x="0" y="0"/>
          <a:chExt cx="0" cy="0"/>
        </a:xfrm>
      </p:grpSpPr>
      <p:sp>
        <p:nvSpPr>
          <p:cNvPr id="2287" name="Google Shape;2287;p50"/>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Functional Requirements Con</a:t>
            </a:r>
            <a:endParaRPr/>
          </a:p>
        </p:txBody>
      </p:sp>
      <p:sp>
        <p:nvSpPr>
          <p:cNvPr id="2288" name="Google Shape;2288;p50"/>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graphicFrame>
        <p:nvGraphicFramePr>
          <p:cNvPr id="2289" name="Google Shape;2289;p50"/>
          <p:cNvGraphicFramePr/>
          <p:nvPr/>
        </p:nvGraphicFramePr>
        <p:xfrm>
          <a:off x="814248" y="1515097"/>
          <a:ext cx="3000000" cy="3000000"/>
        </p:xfrm>
        <a:graphic>
          <a:graphicData uri="http://schemas.openxmlformats.org/drawingml/2006/table">
            <a:tbl>
              <a:tblPr>
                <a:noFill/>
                <a:tableStyleId>{768AEA57-AB66-4DEC-B028-BFAB7E4C2692}</a:tableStyleId>
              </a:tblPr>
              <a:tblGrid>
                <a:gridCol w="1278800"/>
                <a:gridCol w="5778950"/>
                <a:gridCol w="1584875"/>
                <a:gridCol w="1894350"/>
              </a:tblGrid>
              <a:tr h="191550">
                <a:tc>
                  <a:txBody>
                    <a:bodyPr/>
                    <a:lstStyle/>
                    <a:p>
                      <a:pPr indent="0" lvl="0" marL="0" rtl="0" algn="ctr">
                        <a:spcBef>
                          <a:spcPts val="0"/>
                        </a:spcBef>
                        <a:spcAft>
                          <a:spcPts val="0"/>
                        </a:spcAft>
                        <a:buNone/>
                      </a:pPr>
                      <a:r>
                        <a:rPr b="1" lang="en-US" sz="1200">
                          <a:solidFill>
                            <a:schemeClr val="dk1"/>
                          </a:solidFill>
                          <a:latin typeface="Calibri"/>
                          <a:ea typeface="Calibri"/>
                          <a:cs typeface="Calibri"/>
                          <a:sym typeface="Calibri"/>
                        </a:rPr>
                        <a:t>ID</a:t>
                      </a:r>
                      <a:endParaRPr b="1" sz="1200">
                        <a:solidFill>
                          <a:schemeClr val="dk1"/>
                        </a:solidFill>
                        <a:latin typeface="Calibri"/>
                        <a:ea typeface="Calibri"/>
                        <a:cs typeface="Calibri"/>
                        <a:sym typeface="Calibri"/>
                      </a:endParaRPr>
                    </a:p>
                  </a:txBody>
                  <a:tcPr marT="45700" marB="45700" marR="91425" marL="91425">
                    <a:lnL cap="flat" cmpd="sng" w="3810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rPr b="1" lang="en-US" sz="1200">
                          <a:solidFill>
                            <a:schemeClr val="dk1"/>
                          </a:solidFill>
                          <a:latin typeface="Calibri"/>
                          <a:ea typeface="Calibri"/>
                          <a:cs typeface="Calibri"/>
                          <a:sym typeface="Calibri"/>
                        </a:rPr>
                        <a:t>Requirement</a:t>
                      </a:r>
                      <a:endParaRPr b="1"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rPr b="1" lang="en-US" sz="1200">
                          <a:solidFill>
                            <a:schemeClr val="dk1"/>
                          </a:solidFill>
                          <a:latin typeface="Calibri"/>
                          <a:ea typeface="Calibri"/>
                          <a:cs typeface="Calibri"/>
                          <a:sym typeface="Calibri"/>
                        </a:rPr>
                        <a:t>Verification Method*</a:t>
                      </a:r>
                      <a:endParaRPr b="1"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rPr b="1" lang="en-US" sz="1200">
                          <a:solidFill>
                            <a:schemeClr val="dk1"/>
                          </a:solidFill>
                          <a:latin typeface="Calibri"/>
                          <a:ea typeface="Calibri"/>
                          <a:cs typeface="Calibri"/>
                          <a:sym typeface="Calibri"/>
                        </a:rPr>
                        <a:t>Slide Number</a:t>
                      </a:r>
                      <a:endParaRPr b="1"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accent5"/>
                    </a:solidFill>
                  </a:tcPr>
                </a:tc>
              </a:tr>
              <a:tr h="320000">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2.3</a:t>
                      </a:r>
                      <a:endParaRPr sz="1200">
                        <a:solidFill>
                          <a:schemeClr val="dk1"/>
                        </a:solidFill>
                        <a:latin typeface="Calibri"/>
                        <a:ea typeface="Calibri"/>
                        <a:cs typeface="Calibri"/>
                        <a:sym typeface="Calibri"/>
                      </a:endParaRPr>
                    </a:p>
                  </a:txBody>
                  <a:tcPr marT="45700" marB="45700" marR="91425" marL="91425">
                    <a:lnL cap="flat" cmpd="sng" w="3810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The navigation service shall achieve the time accuracy of at least 10 ms</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A, T</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36</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r>
              <a:tr h="105825">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2.4</a:t>
                      </a:r>
                      <a:endParaRPr sz="1200">
                        <a:solidFill>
                          <a:schemeClr val="dk1"/>
                        </a:solidFill>
                        <a:latin typeface="Calibri"/>
                        <a:ea typeface="Calibri"/>
                        <a:cs typeface="Calibri"/>
                        <a:sym typeface="Calibri"/>
                      </a:endParaRPr>
                    </a:p>
                  </a:txBody>
                  <a:tcPr marT="45700" marB="45700" marR="91425" marL="91425">
                    <a:lnL cap="flat" cmpd="sng" w="3810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The navigation service shall have an availability of at least 99%</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A</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67</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r>
              <a:tr h="100000">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2.5</a:t>
                      </a:r>
                      <a:endParaRPr sz="1200">
                        <a:solidFill>
                          <a:schemeClr val="dk1"/>
                        </a:solidFill>
                        <a:latin typeface="Calibri"/>
                        <a:ea typeface="Calibri"/>
                        <a:cs typeface="Calibri"/>
                        <a:sym typeface="Calibri"/>
                      </a:endParaRPr>
                    </a:p>
                  </a:txBody>
                  <a:tcPr marT="45700" marB="45700" marR="91425" marL="91425">
                    <a:lnL cap="flat" cmpd="sng" w="3810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The system shall transmit navigation data to customer at a data rate compatible with customer spacecraft. </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I</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86</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r>
              <a:tr h="100000">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2.6</a:t>
                      </a:r>
                      <a:endParaRPr sz="1200">
                        <a:solidFill>
                          <a:schemeClr val="dk1"/>
                        </a:solidFill>
                        <a:latin typeface="Calibri"/>
                        <a:ea typeface="Calibri"/>
                        <a:cs typeface="Calibri"/>
                        <a:sym typeface="Calibri"/>
                      </a:endParaRPr>
                    </a:p>
                  </a:txBody>
                  <a:tcPr marT="45700" marB="45700" marR="91425" marL="91425">
                    <a:lnL cap="flat" cmpd="sng" w="3810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The system shall be capable of providing navigation services to at least 8 customer spacecraft simultaneously</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A</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36</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r>
              <a:tr h="100000">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3 (ROI)</a:t>
                      </a:r>
                      <a:endParaRPr sz="1200">
                        <a:solidFill>
                          <a:schemeClr val="dk1"/>
                        </a:solidFill>
                        <a:latin typeface="Calibri"/>
                        <a:ea typeface="Calibri"/>
                        <a:cs typeface="Calibri"/>
                        <a:sym typeface="Calibri"/>
                      </a:endParaRPr>
                    </a:p>
                  </a:txBody>
                  <a:tcPr marT="45700" marB="45700" marR="91425" marL="91425">
                    <a:lnL cap="flat" cmpd="sng" w="3810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8CEF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The system shall have a net positive return on investment (ROI)</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8CEF1"/>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8CEF1"/>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8CEF1"/>
                    </a:solidFill>
                  </a:tcPr>
                </a:tc>
              </a:tr>
              <a:tr h="100000">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3.1</a:t>
                      </a:r>
                      <a:endParaRPr sz="1200">
                        <a:solidFill>
                          <a:schemeClr val="dk1"/>
                        </a:solidFill>
                        <a:latin typeface="Calibri"/>
                        <a:ea typeface="Calibri"/>
                        <a:cs typeface="Calibri"/>
                        <a:sym typeface="Calibri"/>
                      </a:endParaRPr>
                    </a:p>
                  </a:txBody>
                  <a:tcPr marT="45700" marB="45700" marR="91425" marL="91425">
                    <a:lnL cap="flat" cmpd="sng" w="3810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The system shall have an initial cost of no more than $100 Billion</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I</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38</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r>
              <a:tr h="100000">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3.2</a:t>
                      </a:r>
                      <a:endParaRPr sz="1200">
                        <a:solidFill>
                          <a:schemeClr val="dk1"/>
                        </a:solidFill>
                        <a:latin typeface="Calibri"/>
                        <a:ea typeface="Calibri"/>
                        <a:cs typeface="Calibri"/>
                        <a:sym typeface="Calibri"/>
                      </a:endParaRPr>
                    </a:p>
                  </a:txBody>
                  <a:tcPr marT="45700" marB="45700" marR="91425" marL="91425">
                    <a:lnL cap="flat" cmpd="sng" w="3810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The system shall have a positive ROI in 20 Earth years</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A</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38-39</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r>
              <a:tr h="100000">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4 (Operational)</a:t>
                      </a:r>
                      <a:endParaRPr sz="1200">
                        <a:solidFill>
                          <a:schemeClr val="dk1"/>
                        </a:solidFill>
                        <a:latin typeface="Calibri"/>
                        <a:ea typeface="Calibri"/>
                        <a:cs typeface="Calibri"/>
                        <a:sym typeface="Calibri"/>
                      </a:endParaRPr>
                    </a:p>
                  </a:txBody>
                  <a:tcPr marT="45700" marB="45700" marR="91425" marL="91425">
                    <a:lnL cap="flat" cmpd="sng" w="3810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8CEF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The system shall operate in Cislunar space</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8CEF1"/>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8CEF1"/>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8CEF1"/>
                    </a:solidFill>
                  </a:tcPr>
                </a:tc>
              </a:tr>
              <a:tr h="100000">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4.1</a:t>
                      </a:r>
                      <a:endParaRPr sz="1200">
                        <a:solidFill>
                          <a:schemeClr val="dk1"/>
                        </a:solidFill>
                        <a:latin typeface="Calibri"/>
                        <a:ea typeface="Calibri"/>
                        <a:cs typeface="Calibri"/>
                        <a:sym typeface="Calibri"/>
                      </a:endParaRPr>
                    </a:p>
                  </a:txBody>
                  <a:tcPr marT="45700" marB="45700" marR="91425" marL="91425">
                    <a:lnL cap="flat" cmpd="sng" w="3810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The system shall retain its full functionality for at least 20 years in the Cislunar region</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A</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45</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r>
              <a:tr h="100000">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4.2</a:t>
                      </a:r>
                      <a:endParaRPr sz="1200">
                        <a:solidFill>
                          <a:schemeClr val="dk1"/>
                        </a:solidFill>
                        <a:latin typeface="Calibri"/>
                        <a:ea typeface="Calibri"/>
                        <a:cs typeface="Calibri"/>
                        <a:sym typeface="Calibri"/>
                      </a:endParaRPr>
                    </a:p>
                  </a:txBody>
                  <a:tcPr marT="45700" marB="45700" marR="91425" marL="91425">
                    <a:lnL cap="flat" cmpd="sng" w="3810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The system’s mean time between maintenance (including restocking of resources) shall be greater than 3 years.</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A</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83</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r>
            </a:tbl>
          </a:graphicData>
        </a:graphic>
      </p:graphicFrame>
      <p:sp>
        <p:nvSpPr>
          <p:cNvPr id="2290" name="Google Shape;2290;p50"/>
          <p:cNvSpPr txBox="1"/>
          <p:nvPr/>
        </p:nvSpPr>
        <p:spPr>
          <a:xfrm>
            <a:off x="2623200" y="5126525"/>
            <a:ext cx="6945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*I: Inspection, A: Analysis, D: Demonstration, T: Test</a:t>
            </a:r>
            <a:endParaRPr sz="1200">
              <a:solidFill>
                <a:schemeClr val="lt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5" name="Shape 2295"/>
        <p:cNvGrpSpPr/>
        <p:nvPr/>
      </p:nvGrpSpPr>
      <p:grpSpPr>
        <a:xfrm>
          <a:off x="0" y="0"/>
          <a:ext cx="0" cy="0"/>
          <a:chOff x="0" y="0"/>
          <a:chExt cx="0" cy="0"/>
        </a:xfrm>
      </p:grpSpPr>
      <p:sp>
        <p:nvSpPr>
          <p:cNvPr id="2296" name="Google Shape;2296;p51"/>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Functional Requirements Con</a:t>
            </a:r>
            <a:endParaRPr/>
          </a:p>
        </p:txBody>
      </p:sp>
      <p:sp>
        <p:nvSpPr>
          <p:cNvPr id="2297" name="Google Shape;2297;p51"/>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graphicFrame>
        <p:nvGraphicFramePr>
          <p:cNvPr id="2298" name="Google Shape;2298;p51"/>
          <p:cNvGraphicFramePr/>
          <p:nvPr/>
        </p:nvGraphicFramePr>
        <p:xfrm>
          <a:off x="814248" y="1515097"/>
          <a:ext cx="3000000" cy="3000000"/>
        </p:xfrm>
        <a:graphic>
          <a:graphicData uri="http://schemas.openxmlformats.org/drawingml/2006/table">
            <a:tbl>
              <a:tblPr>
                <a:noFill/>
                <a:tableStyleId>{768AEA57-AB66-4DEC-B028-BFAB7E4C2692}</a:tableStyleId>
              </a:tblPr>
              <a:tblGrid>
                <a:gridCol w="1278800"/>
                <a:gridCol w="5778950"/>
                <a:gridCol w="1584875"/>
                <a:gridCol w="1894350"/>
              </a:tblGrid>
              <a:tr h="191550">
                <a:tc>
                  <a:txBody>
                    <a:bodyPr/>
                    <a:lstStyle/>
                    <a:p>
                      <a:pPr indent="0" lvl="0" marL="0" rtl="0" algn="ctr">
                        <a:spcBef>
                          <a:spcPts val="0"/>
                        </a:spcBef>
                        <a:spcAft>
                          <a:spcPts val="0"/>
                        </a:spcAft>
                        <a:buNone/>
                      </a:pPr>
                      <a:r>
                        <a:rPr b="1" lang="en-US" sz="1200">
                          <a:solidFill>
                            <a:schemeClr val="dk1"/>
                          </a:solidFill>
                          <a:latin typeface="Calibri"/>
                          <a:ea typeface="Calibri"/>
                          <a:cs typeface="Calibri"/>
                          <a:sym typeface="Calibri"/>
                        </a:rPr>
                        <a:t>ID</a:t>
                      </a:r>
                      <a:endParaRPr b="1" sz="1200">
                        <a:solidFill>
                          <a:schemeClr val="dk1"/>
                        </a:solidFill>
                        <a:latin typeface="Calibri"/>
                        <a:ea typeface="Calibri"/>
                        <a:cs typeface="Calibri"/>
                        <a:sym typeface="Calibri"/>
                      </a:endParaRPr>
                    </a:p>
                  </a:txBody>
                  <a:tcPr marT="45700" marB="45700" marR="91425" marL="91425">
                    <a:lnL cap="flat" cmpd="sng" w="3810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rPr b="1" lang="en-US" sz="1200">
                          <a:solidFill>
                            <a:schemeClr val="dk1"/>
                          </a:solidFill>
                          <a:latin typeface="Calibri"/>
                          <a:ea typeface="Calibri"/>
                          <a:cs typeface="Calibri"/>
                          <a:sym typeface="Calibri"/>
                        </a:rPr>
                        <a:t>Requirement</a:t>
                      </a:r>
                      <a:endParaRPr b="1"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rPr b="1" lang="en-US" sz="1200">
                          <a:solidFill>
                            <a:schemeClr val="dk1"/>
                          </a:solidFill>
                          <a:latin typeface="Calibri"/>
                          <a:ea typeface="Calibri"/>
                          <a:cs typeface="Calibri"/>
                          <a:sym typeface="Calibri"/>
                        </a:rPr>
                        <a:t>Verification Method*</a:t>
                      </a:r>
                      <a:endParaRPr b="1"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rPr b="1" lang="en-US" sz="1200">
                          <a:solidFill>
                            <a:schemeClr val="dk1"/>
                          </a:solidFill>
                          <a:latin typeface="Calibri"/>
                          <a:ea typeface="Calibri"/>
                          <a:cs typeface="Calibri"/>
                          <a:sym typeface="Calibri"/>
                        </a:rPr>
                        <a:t>Slide Number</a:t>
                      </a:r>
                      <a:endParaRPr b="1"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3810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accent5"/>
                    </a:solidFill>
                  </a:tcPr>
                </a:tc>
              </a:tr>
              <a:tr h="320000">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4.3</a:t>
                      </a:r>
                      <a:endParaRPr sz="1200">
                        <a:solidFill>
                          <a:schemeClr val="dk1"/>
                        </a:solidFill>
                        <a:latin typeface="Calibri"/>
                        <a:ea typeface="Calibri"/>
                        <a:cs typeface="Calibri"/>
                        <a:sym typeface="Calibri"/>
                      </a:endParaRPr>
                    </a:p>
                  </a:txBody>
                  <a:tcPr marT="45700" marB="45700" marR="91425" marL="91425">
                    <a:lnL cap="flat" cmpd="sng" w="3810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The system shall achieve an overall factor of safety of at least 1.4</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A</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82</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r>
              <a:tr h="100000">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4.4</a:t>
                      </a:r>
                      <a:endParaRPr sz="1200">
                        <a:solidFill>
                          <a:schemeClr val="dk1"/>
                        </a:solidFill>
                        <a:latin typeface="Calibri"/>
                        <a:ea typeface="Calibri"/>
                        <a:cs typeface="Calibri"/>
                        <a:sym typeface="Calibri"/>
                      </a:endParaRPr>
                    </a:p>
                  </a:txBody>
                  <a:tcPr marT="45700" marB="45700" marR="91425" marL="91425">
                    <a:lnL cap="flat" cmpd="sng" w="3810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The system shall be self-sufficient in producing the power required for operation</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I</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84</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r>
              <a:tr h="100000">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4.4.1</a:t>
                      </a:r>
                      <a:endParaRPr sz="1200">
                        <a:solidFill>
                          <a:schemeClr val="dk1"/>
                        </a:solidFill>
                        <a:latin typeface="Calibri"/>
                        <a:ea typeface="Calibri"/>
                        <a:cs typeface="Calibri"/>
                        <a:sym typeface="Calibri"/>
                      </a:endParaRPr>
                    </a:p>
                  </a:txBody>
                  <a:tcPr marT="45700" marB="45700" marR="91425" marL="91425">
                    <a:lnL cap="flat" cmpd="sng" w="3810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Each spacecraft shall have a maximum energy consumption of 4000 W</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I</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85</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r>
              <a:tr h="100000">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5 (Other)</a:t>
                      </a:r>
                      <a:endParaRPr sz="1200">
                        <a:solidFill>
                          <a:schemeClr val="dk1"/>
                        </a:solidFill>
                        <a:latin typeface="Calibri"/>
                        <a:ea typeface="Calibri"/>
                        <a:cs typeface="Calibri"/>
                        <a:sym typeface="Calibri"/>
                      </a:endParaRPr>
                    </a:p>
                  </a:txBody>
                  <a:tcPr marT="45700" marB="45700" marR="91425" marL="91425">
                    <a:lnL cap="flat" cmpd="sng" w="3810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8CEF1"/>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8CEF1"/>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8CEF1"/>
                    </a:solidFill>
                  </a:tcPr>
                </a:tc>
                <a:tc>
                  <a:txBody>
                    <a:bodyPr/>
                    <a:lstStyle/>
                    <a:p>
                      <a:pPr indent="0" lvl="0" marL="0" rtl="0" algn="l">
                        <a:spcBef>
                          <a:spcPts val="0"/>
                        </a:spcBef>
                        <a:spcAft>
                          <a:spcPts val="0"/>
                        </a:spcAft>
                        <a:buNone/>
                      </a:pPr>
                      <a:r>
                        <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rgbClr val="E8CEF1"/>
                    </a:solidFill>
                  </a:tcPr>
                </a:tc>
              </a:tr>
              <a:tr h="100000">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5.1</a:t>
                      </a:r>
                      <a:endParaRPr sz="1200">
                        <a:solidFill>
                          <a:schemeClr val="dk1"/>
                        </a:solidFill>
                        <a:latin typeface="Calibri"/>
                        <a:ea typeface="Calibri"/>
                        <a:cs typeface="Calibri"/>
                        <a:sym typeface="Calibri"/>
                      </a:endParaRPr>
                    </a:p>
                  </a:txBody>
                  <a:tcPr marT="45700" marB="45700" marR="91425" marL="91425">
                    <a:lnL cap="flat" cmpd="sng" w="3810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The system shall comply with applicable space laws and policies</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I</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41</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r>
              <a:tr h="100000">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5.1.1</a:t>
                      </a:r>
                      <a:endParaRPr sz="1200">
                        <a:solidFill>
                          <a:schemeClr val="dk1"/>
                        </a:solidFill>
                        <a:latin typeface="Calibri"/>
                        <a:ea typeface="Calibri"/>
                        <a:cs typeface="Calibri"/>
                        <a:sym typeface="Calibri"/>
                      </a:endParaRPr>
                    </a:p>
                  </a:txBody>
                  <a:tcPr marT="45700" marB="45700" marR="91425" marL="91425">
                    <a:lnL cap="flat" cmpd="sng" w="3810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The system shall comply with the Outer Space Treaty</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I</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41</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r>
              <a:tr h="100000">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5.1.2</a:t>
                      </a:r>
                      <a:endParaRPr sz="1200">
                        <a:solidFill>
                          <a:schemeClr val="dk1"/>
                        </a:solidFill>
                        <a:latin typeface="Calibri"/>
                        <a:ea typeface="Calibri"/>
                        <a:cs typeface="Calibri"/>
                        <a:sym typeface="Calibri"/>
                      </a:endParaRPr>
                    </a:p>
                  </a:txBody>
                  <a:tcPr marT="45700" marB="45700" marR="91425" marL="91425">
                    <a:lnL cap="flat" cmpd="sng" w="3810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The system shall comply </a:t>
                      </a:r>
                      <a:r>
                        <a:rPr lang="en-US" sz="1200">
                          <a:solidFill>
                            <a:schemeClr val="dk1"/>
                          </a:solidFill>
                          <a:latin typeface="Calibri"/>
                          <a:ea typeface="Calibri"/>
                          <a:cs typeface="Calibri"/>
                          <a:sym typeface="Calibri"/>
                        </a:rPr>
                        <a:t>with</a:t>
                      </a:r>
                      <a:r>
                        <a:rPr lang="en-US" sz="1200">
                          <a:solidFill>
                            <a:schemeClr val="dk1"/>
                          </a:solidFill>
                          <a:latin typeface="Calibri"/>
                          <a:ea typeface="Calibri"/>
                          <a:cs typeface="Calibri"/>
                          <a:sym typeface="Calibri"/>
                        </a:rPr>
                        <a:t> NASA’s sustainable policy</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I</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41</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r>
              <a:tr h="100000">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5.1.3</a:t>
                      </a:r>
                      <a:endParaRPr sz="1200">
                        <a:solidFill>
                          <a:schemeClr val="dk1"/>
                        </a:solidFill>
                        <a:latin typeface="Calibri"/>
                        <a:ea typeface="Calibri"/>
                        <a:cs typeface="Calibri"/>
                        <a:sym typeface="Calibri"/>
                      </a:endParaRPr>
                    </a:p>
                  </a:txBody>
                  <a:tcPr marT="45700" marB="45700" marR="91425" marL="91425">
                    <a:lnL cap="flat" cmpd="sng" w="3810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The system shall comply with the Artemis Accords</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I</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41</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r>
              <a:tr h="100000">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5.2</a:t>
                      </a:r>
                      <a:endParaRPr sz="1200">
                        <a:solidFill>
                          <a:schemeClr val="dk1"/>
                        </a:solidFill>
                        <a:latin typeface="Calibri"/>
                        <a:ea typeface="Calibri"/>
                        <a:cs typeface="Calibri"/>
                        <a:sym typeface="Calibri"/>
                      </a:endParaRPr>
                    </a:p>
                  </a:txBody>
                  <a:tcPr marT="45700" marB="45700" marR="91425" marL="91425">
                    <a:lnL cap="flat" cmpd="sng" w="3810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The system shall meet the sizing and mass requirements of the launching vehicle</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I</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33</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r>
              <a:tr h="100000">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5.2.1</a:t>
                      </a:r>
                      <a:endParaRPr sz="1200">
                        <a:solidFill>
                          <a:schemeClr val="dk1"/>
                        </a:solidFill>
                        <a:latin typeface="Calibri"/>
                        <a:ea typeface="Calibri"/>
                        <a:cs typeface="Calibri"/>
                        <a:sym typeface="Calibri"/>
                      </a:endParaRPr>
                    </a:p>
                  </a:txBody>
                  <a:tcPr marT="45700" marB="45700" marR="91425" marL="91425">
                    <a:lnL cap="flat" cmpd="sng" w="3810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The system shall have a maximum mass of 21000 </a:t>
                      </a:r>
                      <a:r>
                        <a:rPr lang="en-US" sz="1200">
                          <a:solidFill>
                            <a:srgbClr val="FF0000"/>
                          </a:solidFill>
                          <a:latin typeface="Calibri"/>
                          <a:ea typeface="Calibri"/>
                          <a:cs typeface="Calibri"/>
                          <a:sym typeface="Calibri"/>
                        </a:rPr>
                        <a:t> </a:t>
                      </a:r>
                      <a:r>
                        <a:rPr lang="en-US" sz="1200">
                          <a:solidFill>
                            <a:schemeClr val="dk1"/>
                          </a:solidFill>
                          <a:latin typeface="Calibri"/>
                          <a:ea typeface="Calibri"/>
                          <a:cs typeface="Calibri"/>
                          <a:sym typeface="Calibri"/>
                        </a:rPr>
                        <a:t>kg.</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A</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33</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19050">
                      <a:solidFill>
                        <a:schemeClr val="dk1"/>
                      </a:solidFill>
                      <a:prstDash val="solid"/>
                      <a:round/>
                      <a:headEnd len="sm" w="sm" type="none"/>
                      <a:tailEnd len="sm" w="sm" type="none"/>
                    </a:lnB>
                    <a:solidFill>
                      <a:schemeClr val="lt1"/>
                    </a:solidFill>
                  </a:tcPr>
                </a:tc>
              </a:tr>
              <a:tr h="100000">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5.2.2</a:t>
                      </a:r>
                      <a:endParaRPr sz="1200">
                        <a:solidFill>
                          <a:schemeClr val="dk1"/>
                        </a:solidFill>
                        <a:latin typeface="Calibri"/>
                        <a:ea typeface="Calibri"/>
                        <a:cs typeface="Calibri"/>
                        <a:sym typeface="Calibri"/>
                      </a:endParaRPr>
                    </a:p>
                  </a:txBody>
                  <a:tcPr marT="45700" marB="45700" marR="91425" marL="91425">
                    <a:lnL cap="flat" cmpd="sng" w="3810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The system shall have a maximum outer dimensions of 46 m height and 5.4m diameter at launch. </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A</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1905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33</a:t>
                      </a:r>
                      <a:endParaRPr sz="1200">
                        <a:solidFill>
                          <a:schemeClr val="dk1"/>
                        </a:solidFill>
                        <a:latin typeface="Calibri"/>
                        <a:ea typeface="Calibri"/>
                        <a:cs typeface="Calibri"/>
                        <a:sym typeface="Calibri"/>
                      </a:endParaRPr>
                    </a:p>
                  </a:txBody>
                  <a:tcPr marT="45700" marB="45700" marR="91425" marL="91425">
                    <a:lnL cap="flat" cmpd="sng" w="19050">
                      <a:solidFill>
                        <a:schemeClr val="dk1"/>
                      </a:solidFill>
                      <a:prstDash val="solid"/>
                      <a:round/>
                      <a:headEnd len="sm" w="sm" type="none"/>
                      <a:tailEnd len="sm" w="sm" type="none"/>
                    </a:lnL>
                    <a:lnR cap="flat" cmpd="sng" w="38100">
                      <a:solidFill>
                        <a:schemeClr val="dk1"/>
                      </a:solidFill>
                      <a:prstDash val="solid"/>
                      <a:round/>
                      <a:headEnd len="sm" w="sm" type="none"/>
                      <a:tailEnd len="sm" w="sm" type="none"/>
                    </a:lnR>
                    <a:lnT cap="flat" cmpd="sng" w="19050">
                      <a:solidFill>
                        <a:schemeClr val="dk1"/>
                      </a:solidFill>
                      <a:prstDash val="solid"/>
                      <a:round/>
                      <a:headEnd len="sm" w="sm" type="none"/>
                      <a:tailEnd len="sm" w="sm" type="none"/>
                    </a:lnT>
                    <a:lnB cap="flat" cmpd="sng" w="38100">
                      <a:solidFill>
                        <a:schemeClr val="dk1"/>
                      </a:solidFill>
                      <a:prstDash val="solid"/>
                      <a:round/>
                      <a:headEnd len="sm" w="sm" type="none"/>
                      <a:tailEnd len="sm" w="sm" type="none"/>
                    </a:lnB>
                    <a:solidFill>
                      <a:schemeClr val="lt1"/>
                    </a:solidFill>
                  </a:tcPr>
                </a:tc>
              </a:tr>
            </a:tbl>
          </a:graphicData>
        </a:graphic>
      </p:graphicFrame>
      <p:sp>
        <p:nvSpPr>
          <p:cNvPr id="2299" name="Google Shape;2299;p51"/>
          <p:cNvSpPr txBox="1"/>
          <p:nvPr/>
        </p:nvSpPr>
        <p:spPr>
          <a:xfrm>
            <a:off x="2609938" y="5035050"/>
            <a:ext cx="6945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*I: Inspection, A: Analysis, D: Demonstration, T: Test</a:t>
            </a:r>
            <a:endParaRPr sz="12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6" name="Shape 1906"/>
        <p:cNvGrpSpPr/>
        <p:nvPr/>
      </p:nvGrpSpPr>
      <p:grpSpPr>
        <a:xfrm>
          <a:off x="0" y="0"/>
          <a:ext cx="0" cy="0"/>
          <a:chOff x="0" y="0"/>
          <a:chExt cx="0" cy="0"/>
        </a:xfrm>
      </p:grpSpPr>
      <p:sp>
        <p:nvSpPr>
          <p:cNvPr id="1907" name="Google Shape;1907;p25"/>
          <p:cNvSpPr txBox="1"/>
          <p:nvPr>
            <p:ph type="title"/>
          </p:nvPr>
        </p:nvSpPr>
        <p:spPr>
          <a:xfrm>
            <a:off x="904981" y="3343163"/>
            <a:ext cx="103821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Project Purpose and Objective</a:t>
            </a:r>
            <a:endParaRPr/>
          </a:p>
        </p:txBody>
      </p:sp>
      <p:sp>
        <p:nvSpPr>
          <p:cNvPr id="1908" name="Google Shape;1908;p25"/>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1909" name="Google Shape;1909;p25"/>
          <p:cNvSpPr txBox="1"/>
          <p:nvPr/>
        </p:nvSpPr>
        <p:spPr>
          <a:xfrm>
            <a:off x="5182050" y="2635163"/>
            <a:ext cx="18279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400">
                <a:solidFill>
                  <a:schemeClr val="dk1"/>
                </a:solidFill>
                <a:latin typeface="Calibri"/>
                <a:ea typeface="Calibri"/>
                <a:cs typeface="Calibri"/>
                <a:sym typeface="Calibri"/>
              </a:rPr>
              <a:t>1</a:t>
            </a:r>
            <a:endParaRPr b="1" sz="3400">
              <a:solidFill>
                <a:schemeClr val="dk1"/>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4" name="Shape 2304"/>
        <p:cNvGrpSpPr/>
        <p:nvPr/>
      </p:nvGrpSpPr>
      <p:grpSpPr>
        <a:xfrm>
          <a:off x="0" y="0"/>
          <a:ext cx="0" cy="0"/>
          <a:chOff x="0" y="0"/>
          <a:chExt cx="0" cy="0"/>
        </a:xfrm>
      </p:grpSpPr>
      <p:sp>
        <p:nvSpPr>
          <p:cNvPr id="2305" name="Google Shape;2305;p52"/>
          <p:cNvSpPr txBox="1"/>
          <p:nvPr>
            <p:ph type="title"/>
          </p:nvPr>
        </p:nvSpPr>
        <p:spPr>
          <a:xfrm>
            <a:off x="904981" y="3343163"/>
            <a:ext cx="103821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Architecture Design Model</a:t>
            </a:r>
            <a:endParaRPr/>
          </a:p>
        </p:txBody>
      </p:sp>
      <p:sp>
        <p:nvSpPr>
          <p:cNvPr id="2306" name="Google Shape;2306;p52"/>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1" name="Shape 2311"/>
        <p:cNvGrpSpPr/>
        <p:nvPr/>
      </p:nvGrpSpPr>
      <p:grpSpPr>
        <a:xfrm>
          <a:off x="0" y="0"/>
          <a:ext cx="0" cy="0"/>
          <a:chOff x="0" y="0"/>
          <a:chExt cx="0" cy="0"/>
        </a:xfrm>
      </p:grpSpPr>
      <p:sp>
        <p:nvSpPr>
          <p:cNvPr id="2312" name="Google Shape;2312;p53"/>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Pareto Surface</a:t>
            </a:r>
            <a:endParaRPr/>
          </a:p>
        </p:txBody>
      </p:sp>
      <p:sp>
        <p:nvSpPr>
          <p:cNvPr id="2313" name="Google Shape;2313;p53"/>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2314" name="Google Shape;2314;p53"/>
          <p:cNvSpPr txBox="1"/>
          <p:nvPr>
            <p:ph idx="4294967295" type="body"/>
          </p:nvPr>
        </p:nvSpPr>
        <p:spPr>
          <a:xfrm>
            <a:off x="1120129" y="1549318"/>
            <a:ext cx="4983600" cy="4432500"/>
          </a:xfrm>
          <a:prstGeom prst="rect">
            <a:avLst/>
          </a:prstGeom>
        </p:spPr>
        <p:txBody>
          <a:bodyPr anchorCtr="0" anchor="t" bIns="45700" lIns="91425" spcFirstLastPara="1" rIns="91425" wrap="square" tIns="45700">
            <a:normAutofit fontScale="77500" lnSpcReduction="20000"/>
          </a:bodyPr>
          <a:lstStyle/>
          <a:p>
            <a:pPr indent="-366395" lvl="0" marL="457200" rtl="0" algn="l">
              <a:spcBef>
                <a:spcPts val="1000"/>
              </a:spcBef>
              <a:spcAft>
                <a:spcPts val="0"/>
              </a:spcAft>
              <a:buClr>
                <a:schemeClr val="lt1"/>
              </a:buClr>
              <a:buSzPct val="100000"/>
              <a:buChar char="•"/>
            </a:pPr>
            <a:r>
              <a:rPr b="0" lang="en-US">
                <a:solidFill>
                  <a:schemeClr val="lt1"/>
                </a:solidFill>
              </a:rPr>
              <a:t>Modeled in Python</a:t>
            </a:r>
            <a:endParaRPr b="0">
              <a:solidFill>
                <a:schemeClr val="lt1"/>
              </a:solidFill>
            </a:endParaRPr>
          </a:p>
          <a:p>
            <a:pPr indent="0" lvl="0" marL="457200" rtl="0" algn="l">
              <a:spcBef>
                <a:spcPts val="1000"/>
              </a:spcBef>
              <a:spcAft>
                <a:spcPts val="0"/>
              </a:spcAft>
              <a:buNone/>
            </a:pPr>
            <a:r>
              <a:t/>
            </a:r>
            <a:endParaRPr>
              <a:solidFill>
                <a:schemeClr val="lt1"/>
              </a:solidFill>
            </a:endParaRPr>
          </a:p>
          <a:p>
            <a:pPr indent="-366395" lvl="0" marL="457200" rtl="0" algn="l">
              <a:spcBef>
                <a:spcPts val="1000"/>
              </a:spcBef>
              <a:spcAft>
                <a:spcPts val="0"/>
              </a:spcAft>
              <a:buClr>
                <a:schemeClr val="lt1"/>
              </a:buClr>
              <a:buSzPct val="100000"/>
              <a:buChar char="•"/>
            </a:pPr>
            <a:r>
              <a:rPr b="0" lang="en-US">
                <a:solidFill>
                  <a:schemeClr val="lt1"/>
                </a:solidFill>
              </a:rPr>
              <a:t>Generated all possible solutions</a:t>
            </a:r>
            <a:endParaRPr b="0">
              <a:solidFill>
                <a:schemeClr val="lt1"/>
              </a:solidFill>
            </a:endParaRPr>
          </a:p>
          <a:p>
            <a:pPr indent="0" lvl="0" marL="457200" rtl="0" algn="l">
              <a:spcBef>
                <a:spcPts val="1000"/>
              </a:spcBef>
              <a:spcAft>
                <a:spcPts val="0"/>
              </a:spcAft>
              <a:buNone/>
            </a:pPr>
            <a:r>
              <a:t/>
            </a:r>
            <a:endParaRPr>
              <a:solidFill>
                <a:schemeClr val="lt1"/>
              </a:solidFill>
            </a:endParaRPr>
          </a:p>
          <a:p>
            <a:pPr indent="-366395" lvl="0" marL="457200" rtl="0" algn="l">
              <a:spcBef>
                <a:spcPts val="1000"/>
              </a:spcBef>
              <a:spcAft>
                <a:spcPts val="0"/>
              </a:spcAft>
              <a:buClr>
                <a:schemeClr val="lt1"/>
              </a:buClr>
              <a:buSzPct val="100000"/>
              <a:buChar char="•"/>
            </a:pPr>
            <a:r>
              <a:rPr b="0" lang="en-US">
                <a:solidFill>
                  <a:schemeClr val="lt1"/>
                </a:solidFill>
              </a:rPr>
              <a:t>Three chosen performance metrics: energy, navigation, and ROI</a:t>
            </a:r>
            <a:endParaRPr b="0">
              <a:solidFill>
                <a:schemeClr val="lt1"/>
              </a:solidFill>
            </a:endParaRPr>
          </a:p>
          <a:p>
            <a:pPr indent="0" lvl="0" marL="457200" rtl="0" algn="l">
              <a:spcBef>
                <a:spcPts val="1000"/>
              </a:spcBef>
              <a:spcAft>
                <a:spcPts val="0"/>
              </a:spcAft>
              <a:buNone/>
            </a:pPr>
            <a:r>
              <a:t/>
            </a:r>
            <a:endParaRPr>
              <a:solidFill>
                <a:schemeClr val="lt1"/>
              </a:solidFill>
            </a:endParaRPr>
          </a:p>
          <a:p>
            <a:pPr indent="-366395" lvl="0" marL="457200" rtl="0" algn="l">
              <a:spcBef>
                <a:spcPts val="1000"/>
              </a:spcBef>
              <a:spcAft>
                <a:spcPts val="0"/>
              </a:spcAft>
              <a:buClr>
                <a:schemeClr val="lt1"/>
              </a:buClr>
              <a:buSzPct val="100000"/>
              <a:buChar char="•"/>
            </a:pPr>
            <a:r>
              <a:rPr b="0" lang="en-US">
                <a:solidFill>
                  <a:schemeClr val="lt1"/>
                </a:solidFill>
              </a:rPr>
              <a:t>Each ROI surface differentiated by spacecraft solution (Tugs, Tethers, Fuel Stations)</a:t>
            </a:r>
            <a:endParaRPr b="0">
              <a:solidFill>
                <a:schemeClr val="lt1"/>
              </a:solidFill>
            </a:endParaRPr>
          </a:p>
          <a:p>
            <a:pPr indent="0" lvl="0" marL="457200" rtl="0" algn="l">
              <a:spcBef>
                <a:spcPts val="1000"/>
              </a:spcBef>
              <a:spcAft>
                <a:spcPts val="0"/>
              </a:spcAft>
              <a:buNone/>
            </a:pPr>
            <a:r>
              <a:t/>
            </a:r>
            <a:endParaRPr>
              <a:solidFill>
                <a:schemeClr val="lt1"/>
              </a:solidFill>
            </a:endParaRPr>
          </a:p>
          <a:p>
            <a:pPr indent="-366395" lvl="0" marL="457200" rtl="0" algn="l">
              <a:spcBef>
                <a:spcPts val="1000"/>
              </a:spcBef>
              <a:spcAft>
                <a:spcPts val="0"/>
              </a:spcAft>
              <a:buClr>
                <a:schemeClr val="lt1"/>
              </a:buClr>
              <a:buSzPct val="100000"/>
              <a:buChar char="•"/>
            </a:pPr>
            <a:r>
              <a:rPr b="0" lang="en-US">
                <a:solidFill>
                  <a:schemeClr val="lt1"/>
                </a:solidFill>
              </a:rPr>
              <a:t>A single solution optimized for all three metrics was approached</a:t>
            </a:r>
            <a:endParaRPr b="0">
              <a:solidFill>
                <a:schemeClr val="lt1"/>
              </a:solidFill>
            </a:endParaRPr>
          </a:p>
        </p:txBody>
      </p:sp>
      <p:pic>
        <p:nvPicPr>
          <p:cNvPr id="2315" name="Google Shape;2315;p53"/>
          <p:cNvPicPr preferRelativeResize="0"/>
          <p:nvPr/>
        </p:nvPicPr>
        <p:blipFill rotWithShape="1">
          <a:blip r:embed="rId3">
            <a:alphaModFix/>
          </a:blip>
          <a:srcRect b="15505" l="19847" r="15902" t="24488"/>
          <a:stretch/>
        </p:blipFill>
        <p:spPr>
          <a:xfrm>
            <a:off x="6179850" y="1871563"/>
            <a:ext cx="5231150" cy="3419675"/>
          </a:xfrm>
          <a:prstGeom prst="rect">
            <a:avLst/>
          </a:prstGeom>
          <a:noFill/>
          <a:ln cap="flat" cmpd="sng" w="76200">
            <a:solidFill>
              <a:schemeClr val="accent1"/>
            </a:solidFill>
            <a:prstDash val="solid"/>
            <a:round/>
            <a:headEnd len="sm" w="sm" type="none"/>
            <a:tailEnd len="sm" w="sm" type="none"/>
          </a:ln>
        </p:spPr>
      </p:pic>
      <p:sp>
        <p:nvSpPr>
          <p:cNvPr id="2316" name="Google Shape;2316;p53"/>
          <p:cNvSpPr/>
          <p:nvPr/>
        </p:nvSpPr>
        <p:spPr>
          <a:xfrm>
            <a:off x="8752563" y="2114563"/>
            <a:ext cx="228600" cy="2286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1" name="Shape 2321"/>
        <p:cNvGrpSpPr/>
        <p:nvPr/>
      </p:nvGrpSpPr>
      <p:grpSpPr>
        <a:xfrm>
          <a:off x="0" y="0"/>
          <a:ext cx="0" cy="0"/>
          <a:chOff x="0" y="0"/>
          <a:chExt cx="0" cy="0"/>
        </a:xfrm>
      </p:grpSpPr>
      <p:sp>
        <p:nvSpPr>
          <p:cNvPr id="2322" name="Google Shape;2322;p54"/>
          <p:cNvSpPr txBox="1"/>
          <p:nvPr>
            <p:ph type="title"/>
          </p:nvPr>
        </p:nvSpPr>
        <p:spPr>
          <a:xfrm>
            <a:off x="904981" y="3343163"/>
            <a:ext cx="103821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Component Design Models</a:t>
            </a:r>
            <a:endParaRPr/>
          </a:p>
        </p:txBody>
      </p:sp>
      <p:sp>
        <p:nvSpPr>
          <p:cNvPr id="2323" name="Google Shape;2323;p54"/>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8" name="Shape 2328"/>
        <p:cNvGrpSpPr/>
        <p:nvPr/>
      </p:nvGrpSpPr>
      <p:grpSpPr>
        <a:xfrm>
          <a:off x="0" y="0"/>
          <a:ext cx="0" cy="0"/>
          <a:chOff x="0" y="0"/>
          <a:chExt cx="0" cy="0"/>
        </a:xfrm>
      </p:grpSpPr>
      <p:sp>
        <p:nvSpPr>
          <p:cNvPr id="2329" name="Google Shape;2329;p55"/>
          <p:cNvSpPr/>
          <p:nvPr/>
        </p:nvSpPr>
        <p:spPr>
          <a:xfrm>
            <a:off x="1281575" y="2229713"/>
            <a:ext cx="3523800" cy="3296400"/>
          </a:xfrm>
          <a:prstGeom prst="roundRect">
            <a:avLst>
              <a:gd fmla="val 16667" name="adj"/>
            </a:avLst>
          </a:prstGeom>
          <a:solidFill>
            <a:schemeClr val="accent3"/>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0" name="Google Shape;2330;p55"/>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Mass Budget Model - Constraints</a:t>
            </a:r>
            <a:endParaRPr/>
          </a:p>
        </p:txBody>
      </p:sp>
      <p:sp>
        <p:nvSpPr>
          <p:cNvPr id="2331" name="Google Shape;2331;p55"/>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2332" name="Google Shape;2332;p55"/>
          <p:cNvSpPr txBox="1"/>
          <p:nvPr>
            <p:ph idx="4294967295" type="body"/>
          </p:nvPr>
        </p:nvSpPr>
        <p:spPr>
          <a:xfrm>
            <a:off x="1281575" y="2419888"/>
            <a:ext cx="3523800" cy="3255000"/>
          </a:xfrm>
          <a:prstGeom prst="rect">
            <a:avLst/>
          </a:prstGeom>
        </p:spPr>
        <p:txBody>
          <a:bodyPr anchorCtr="0" anchor="t" bIns="45700" lIns="91425" spcFirstLastPara="1" rIns="91425" wrap="square" tIns="45700">
            <a:normAutofit/>
          </a:bodyPr>
          <a:lstStyle/>
          <a:p>
            <a:pPr indent="0" lvl="0" marL="0" rtl="0" algn="ctr">
              <a:lnSpc>
                <a:spcPct val="80000"/>
              </a:lnSpc>
              <a:spcBef>
                <a:spcPts val="1000"/>
              </a:spcBef>
              <a:spcAft>
                <a:spcPts val="0"/>
              </a:spcAft>
              <a:buNone/>
            </a:pPr>
            <a:r>
              <a:rPr b="1" lang="en-US" sz="2600" u="sng">
                <a:solidFill>
                  <a:schemeClr val="accent4"/>
                </a:solidFill>
              </a:rPr>
              <a:t>Mass Limitation</a:t>
            </a:r>
            <a:endParaRPr b="1" sz="2600" u="sng">
              <a:solidFill>
                <a:schemeClr val="accent4"/>
              </a:solidFill>
            </a:endParaRPr>
          </a:p>
          <a:p>
            <a:pPr indent="-393700" lvl="0" marL="457200" rtl="0" algn="l">
              <a:lnSpc>
                <a:spcPct val="80000"/>
              </a:lnSpc>
              <a:spcBef>
                <a:spcPts val="1000"/>
              </a:spcBef>
              <a:spcAft>
                <a:spcPts val="0"/>
              </a:spcAft>
              <a:buClr>
                <a:schemeClr val="lt1"/>
              </a:buClr>
              <a:buSzPts val="2600"/>
              <a:buChar char="•"/>
            </a:pPr>
            <a:r>
              <a:rPr lang="en-US" sz="2600">
                <a:solidFill>
                  <a:schemeClr val="lt1"/>
                </a:solidFill>
              </a:rPr>
              <a:t>Derived from Ariane V (ECA)</a:t>
            </a:r>
            <a:endParaRPr sz="2600">
              <a:solidFill>
                <a:schemeClr val="lt1"/>
              </a:solidFill>
            </a:endParaRPr>
          </a:p>
          <a:p>
            <a:pPr indent="-393700" lvl="0" marL="457200" rtl="0" algn="l">
              <a:lnSpc>
                <a:spcPct val="80000"/>
              </a:lnSpc>
              <a:spcBef>
                <a:spcPts val="0"/>
              </a:spcBef>
              <a:spcAft>
                <a:spcPts val="0"/>
              </a:spcAft>
              <a:buClr>
                <a:schemeClr val="lt1"/>
              </a:buClr>
              <a:buSzPts val="2600"/>
              <a:buChar char="•"/>
            </a:pPr>
            <a:r>
              <a:rPr lang="en-US" sz="2600">
                <a:solidFill>
                  <a:schemeClr val="lt1"/>
                </a:solidFill>
              </a:rPr>
              <a:t>Max. LEO payload of 21,000 kg (46,000 lbf)</a:t>
            </a:r>
            <a:endParaRPr sz="2600">
              <a:solidFill>
                <a:schemeClr val="lt1"/>
              </a:solidFill>
            </a:endParaRPr>
          </a:p>
          <a:p>
            <a:pPr indent="0" lvl="0" marL="457200" rtl="0" algn="l">
              <a:lnSpc>
                <a:spcPct val="80000"/>
              </a:lnSpc>
              <a:spcBef>
                <a:spcPts val="1000"/>
              </a:spcBef>
              <a:spcAft>
                <a:spcPts val="0"/>
              </a:spcAft>
              <a:buNone/>
            </a:pPr>
            <a:r>
              <a:t/>
            </a:r>
            <a:endParaRPr sz="2600">
              <a:solidFill>
                <a:schemeClr val="lt1"/>
              </a:solidFill>
            </a:endParaRPr>
          </a:p>
        </p:txBody>
      </p:sp>
      <p:sp>
        <p:nvSpPr>
          <p:cNvPr id="2333" name="Google Shape;2333;p55"/>
          <p:cNvSpPr txBox="1"/>
          <p:nvPr>
            <p:ph idx="4294967295" type="body"/>
          </p:nvPr>
        </p:nvSpPr>
        <p:spPr>
          <a:xfrm>
            <a:off x="866925" y="1549450"/>
            <a:ext cx="10053300" cy="552000"/>
          </a:xfrm>
          <a:prstGeom prst="rect">
            <a:avLst/>
          </a:prstGeom>
        </p:spPr>
        <p:txBody>
          <a:bodyPr anchorCtr="0" anchor="t" bIns="45700" lIns="91425" spcFirstLastPara="1" rIns="91425" wrap="square" tIns="45700">
            <a:normAutofit/>
          </a:bodyPr>
          <a:lstStyle/>
          <a:p>
            <a:pPr indent="0" lvl="0" marL="0" rtl="0" algn="l">
              <a:lnSpc>
                <a:spcPct val="80000"/>
              </a:lnSpc>
              <a:spcBef>
                <a:spcPts val="1000"/>
              </a:spcBef>
              <a:spcAft>
                <a:spcPts val="0"/>
              </a:spcAft>
              <a:buNone/>
            </a:pPr>
            <a:r>
              <a:rPr lang="en-US" sz="2900">
                <a:solidFill>
                  <a:schemeClr val="lt1"/>
                </a:solidFill>
              </a:rPr>
              <a:t>Limiting</a:t>
            </a:r>
            <a:r>
              <a:rPr lang="en-US" sz="2900">
                <a:solidFill>
                  <a:schemeClr val="lt1"/>
                </a:solidFill>
              </a:rPr>
              <a:t> factors imposed from launch vehicle and tank pressure</a:t>
            </a:r>
            <a:endParaRPr sz="2900">
              <a:solidFill>
                <a:schemeClr val="lt1"/>
              </a:solidFill>
            </a:endParaRPr>
          </a:p>
        </p:txBody>
      </p:sp>
      <p:sp>
        <p:nvSpPr>
          <p:cNvPr id="2334" name="Google Shape;2334;p55"/>
          <p:cNvSpPr/>
          <p:nvPr/>
        </p:nvSpPr>
        <p:spPr>
          <a:xfrm>
            <a:off x="4865125" y="2229725"/>
            <a:ext cx="3523800" cy="3296400"/>
          </a:xfrm>
          <a:prstGeom prst="roundRect">
            <a:avLst>
              <a:gd fmla="val 16667" name="adj"/>
            </a:avLst>
          </a:prstGeom>
          <a:solidFill>
            <a:schemeClr val="accent3"/>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5" name="Google Shape;2335;p55"/>
          <p:cNvSpPr txBox="1"/>
          <p:nvPr>
            <p:ph idx="4294967295" type="body"/>
          </p:nvPr>
        </p:nvSpPr>
        <p:spPr>
          <a:xfrm>
            <a:off x="4865125" y="2419900"/>
            <a:ext cx="3523800" cy="3255000"/>
          </a:xfrm>
          <a:prstGeom prst="rect">
            <a:avLst/>
          </a:prstGeom>
        </p:spPr>
        <p:txBody>
          <a:bodyPr anchorCtr="0" anchor="t" bIns="45700" lIns="91425" spcFirstLastPara="1" rIns="91425" wrap="square" tIns="45700">
            <a:normAutofit/>
          </a:bodyPr>
          <a:lstStyle/>
          <a:p>
            <a:pPr indent="0" lvl="0" marL="0" rtl="0" algn="ctr">
              <a:lnSpc>
                <a:spcPct val="70000"/>
              </a:lnSpc>
              <a:spcBef>
                <a:spcPts val="1000"/>
              </a:spcBef>
              <a:spcAft>
                <a:spcPts val="0"/>
              </a:spcAft>
              <a:buNone/>
            </a:pPr>
            <a:r>
              <a:rPr b="1" lang="en-US" sz="2600" u="sng">
                <a:solidFill>
                  <a:schemeClr val="accent4"/>
                </a:solidFill>
              </a:rPr>
              <a:t>Volume </a:t>
            </a:r>
            <a:r>
              <a:rPr b="1" lang="en-US" sz="2600" u="sng">
                <a:solidFill>
                  <a:schemeClr val="accent4"/>
                </a:solidFill>
              </a:rPr>
              <a:t>Limitation</a:t>
            </a:r>
            <a:endParaRPr b="1" sz="2600" u="sng">
              <a:solidFill>
                <a:schemeClr val="accent4"/>
              </a:solidFill>
            </a:endParaRPr>
          </a:p>
          <a:p>
            <a:pPr indent="-393700" lvl="0" marL="457200" rtl="0" algn="l">
              <a:lnSpc>
                <a:spcPct val="70000"/>
              </a:lnSpc>
              <a:spcBef>
                <a:spcPts val="1000"/>
              </a:spcBef>
              <a:spcAft>
                <a:spcPts val="0"/>
              </a:spcAft>
              <a:buClr>
                <a:schemeClr val="lt1"/>
              </a:buClr>
              <a:buSzPts val="2600"/>
              <a:buChar char="•"/>
            </a:pPr>
            <a:r>
              <a:rPr lang="en-US" sz="2600">
                <a:solidFill>
                  <a:schemeClr val="lt1"/>
                </a:solidFill>
              </a:rPr>
              <a:t>Derived from Ariane V (ECA)</a:t>
            </a:r>
            <a:endParaRPr sz="2600">
              <a:solidFill>
                <a:schemeClr val="lt1"/>
              </a:solidFill>
            </a:endParaRPr>
          </a:p>
          <a:p>
            <a:pPr indent="-393700" lvl="0" marL="457200" rtl="0" algn="l">
              <a:lnSpc>
                <a:spcPct val="70000"/>
              </a:lnSpc>
              <a:spcBef>
                <a:spcPts val="0"/>
              </a:spcBef>
              <a:spcAft>
                <a:spcPts val="0"/>
              </a:spcAft>
              <a:buClr>
                <a:schemeClr val="lt1"/>
              </a:buClr>
              <a:buSzPts val="2600"/>
              <a:buChar char="•"/>
            </a:pPr>
            <a:r>
              <a:rPr lang="en-US" sz="2600">
                <a:solidFill>
                  <a:schemeClr val="lt1"/>
                </a:solidFill>
              </a:rPr>
              <a:t>Outer dimensions of 46-52m height, 5.4m diameter</a:t>
            </a:r>
            <a:endParaRPr sz="2600">
              <a:solidFill>
                <a:schemeClr val="lt1"/>
              </a:solidFill>
            </a:endParaRPr>
          </a:p>
          <a:p>
            <a:pPr indent="-393700" lvl="0" marL="457200" rtl="0" algn="l">
              <a:lnSpc>
                <a:spcPct val="70000"/>
              </a:lnSpc>
              <a:spcBef>
                <a:spcPts val="0"/>
              </a:spcBef>
              <a:spcAft>
                <a:spcPts val="0"/>
              </a:spcAft>
              <a:buClr>
                <a:schemeClr val="lt1"/>
              </a:buClr>
              <a:buSzPts val="2600"/>
              <a:buChar char="•"/>
            </a:pPr>
            <a:r>
              <a:rPr lang="en-US" sz="2600">
                <a:solidFill>
                  <a:schemeClr val="lt1"/>
                </a:solidFill>
              </a:rPr>
              <a:t>Used 90% of maximum values as upper limit</a:t>
            </a:r>
            <a:endParaRPr sz="2600">
              <a:solidFill>
                <a:schemeClr val="lt1"/>
              </a:solidFill>
            </a:endParaRPr>
          </a:p>
        </p:txBody>
      </p:sp>
      <p:sp>
        <p:nvSpPr>
          <p:cNvPr id="2336" name="Google Shape;2336;p55"/>
          <p:cNvSpPr/>
          <p:nvPr/>
        </p:nvSpPr>
        <p:spPr>
          <a:xfrm>
            <a:off x="8448675" y="2229725"/>
            <a:ext cx="3523800" cy="3296400"/>
          </a:xfrm>
          <a:prstGeom prst="roundRect">
            <a:avLst>
              <a:gd fmla="val 16667" name="adj"/>
            </a:avLst>
          </a:prstGeom>
          <a:solidFill>
            <a:schemeClr val="accent3"/>
          </a:solidFill>
          <a:ln cap="flat" cmpd="sng" w="9525">
            <a:solidFill>
              <a:schemeClr val="accent6"/>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37" name="Google Shape;2337;p55"/>
          <p:cNvSpPr txBox="1"/>
          <p:nvPr>
            <p:ph idx="4294967295" type="body"/>
          </p:nvPr>
        </p:nvSpPr>
        <p:spPr>
          <a:xfrm>
            <a:off x="8448675" y="2419900"/>
            <a:ext cx="3523800" cy="3255000"/>
          </a:xfrm>
          <a:prstGeom prst="rect">
            <a:avLst/>
          </a:prstGeom>
        </p:spPr>
        <p:txBody>
          <a:bodyPr anchorCtr="0" anchor="t" bIns="45700" lIns="91425" spcFirstLastPara="1" rIns="91425" wrap="square" tIns="45700">
            <a:normAutofit/>
          </a:bodyPr>
          <a:lstStyle/>
          <a:p>
            <a:pPr indent="0" lvl="0" marL="0" rtl="0" algn="ctr">
              <a:lnSpc>
                <a:spcPct val="80000"/>
              </a:lnSpc>
              <a:spcBef>
                <a:spcPts val="1000"/>
              </a:spcBef>
              <a:spcAft>
                <a:spcPts val="0"/>
              </a:spcAft>
              <a:buNone/>
            </a:pPr>
            <a:r>
              <a:rPr b="1" lang="en-US" sz="2600" u="sng">
                <a:solidFill>
                  <a:schemeClr val="accent4"/>
                </a:solidFill>
              </a:rPr>
              <a:t>Pressure Limits</a:t>
            </a:r>
            <a:endParaRPr b="1" sz="2600" u="sng">
              <a:solidFill>
                <a:schemeClr val="accent4"/>
              </a:solidFill>
            </a:endParaRPr>
          </a:p>
          <a:p>
            <a:pPr indent="-393700" lvl="0" marL="457200" rtl="0" algn="l">
              <a:lnSpc>
                <a:spcPct val="80000"/>
              </a:lnSpc>
              <a:spcBef>
                <a:spcPts val="1000"/>
              </a:spcBef>
              <a:spcAft>
                <a:spcPts val="0"/>
              </a:spcAft>
              <a:buClr>
                <a:schemeClr val="lt1"/>
              </a:buClr>
              <a:buSzPts val="2600"/>
              <a:buChar char="•"/>
            </a:pPr>
            <a:r>
              <a:rPr lang="en-US" sz="2600">
                <a:solidFill>
                  <a:schemeClr val="lt1"/>
                </a:solidFill>
              </a:rPr>
              <a:t>For liquid oxygen (oxidizer): P = 2.41 MPa</a:t>
            </a:r>
            <a:endParaRPr sz="2600">
              <a:solidFill>
                <a:schemeClr val="lt1"/>
              </a:solidFill>
            </a:endParaRPr>
          </a:p>
          <a:p>
            <a:pPr indent="-393700" lvl="0" marL="457200" rtl="0" algn="l">
              <a:lnSpc>
                <a:spcPct val="80000"/>
              </a:lnSpc>
              <a:spcBef>
                <a:spcPts val="0"/>
              </a:spcBef>
              <a:spcAft>
                <a:spcPts val="0"/>
              </a:spcAft>
              <a:buClr>
                <a:schemeClr val="lt1"/>
              </a:buClr>
              <a:buSzPts val="2600"/>
              <a:buChar char="•"/>
            </a:pPr>
            <a:r>
              <a:rPr lang="en-US" sz="2600">
                <a:solidFill>
                  <a:schemeClr val="lt1"/>
                </a:solidFill>
              </a:rPr>
              <a:t>For compressed hydrogen gas (fuel): P = 30 MPa</a:t>
            </a:r>
            <a:endParaRPr sz="2600">
              <a:solidFill>
                <a:schemeClr val="lt1"/>
              </a:solidFill>
            </a:endParaRPr>
          </a:p>
        </p:txBody>
      </p:sp>
      <p:sp>
        <p:nvSpPr>
          <p:cNvPr id="2338" name="Google Shape;2338;p55"/>
          <p:cNvSpPr txBox="1"/>
          <p:nvPr/>
        </p:nvSpPr>
        <p:spPr>
          <a:xfrm>
            <a:off x="3129600" y="1909400"/>
            <a:ext cx="65079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3" name="Shape 2343"/>
        <p:cNvGrpSpPr/>
        <p:nvPr/>
      </p:nvGrpSpPr>
      <p:grpSpPr>
        <a:xfrm>
          <a:off x="0" y="0"/>
          <a:ext cx="0" cy="0"/>
          <a:chOff x="0" y="0"/>
          <a:chExt cx="0" cy="0"/>
        </a:xfrm>
      </p:grpSpPr>
      <p:sp>
        <p:nvSpPr>
          <p:cNvPr id="2344" name="Google Shape;2344;p56"/>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Mass Budget Model - Material Selection</a:t>
            </a:r>
            <a:endParaRPr/>
          </a:p>
        </p:txBody>
      </p:sp>
      <p:sp>
        <p:nvSpPr>
          <p:cNvPr id="2345" name="Google Shape;2345;p56"/>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2346" name="Google Shape;2346;p56"/>
          <p:cNvSpPr txBox="1"/>
          <p:nvPr>
            <p:ph idx="4294967295" type="body"/>
          </p:nvPr>
        </p:nvSpPr>
        <p:spPr>
          <a:xfrm>
            <a:off x="866925" y="1549450"/>
            <a:ext cx="10053300" cy="552000"/>
          </a:xfrm>
          <a:prstGeom prst="rect">
            <a:avLst/>
          </a:prstGeom>
        </p:spPr>
        <p:txBody>
          <a:bodyPr anchorCtr="0" anchor="t" bIns="45700" lIns="91425" spcFirstLastPara="1" rIns="91425" wrap="square" tIns="45700">
            <a:normAutofit/>
          </a:bodyPr>
          <a:lstStyle/>
          <a:p>
            <a:pPr indent="0" lvl="0" marL="0" rtl="0" algn="l">
              <a:lnSpc>
                <a:spcPct val="80000"/>
              </a:lnSpc>
              <a:spcBef>
                <a:spcPts val="1000"/>
              </a:spcBef>
              <a:spcAft>
                <a:spcPts val="0"/>
              </a:spcAft>
              <a:buNone/>
            </a:pPr>
            <a:r>
              <a:rPr lang="en-US" sz="2900">
                <a:solidFill>
                  <a:schemeClr val="lt1"/>
                </a:solidFill>
              </a:rPr>
              <a:t>From TWPVA: </a:t>
            </a:r>
            <a:endParaRPr sz="2900">
              <a:solidFill>
                <a:schemeClr val="lt1"/>
              </a:solidFill>
            </a:endParaRPr>
          </a:p>
        </p:txBody>
      </p:sp>
      <p:sp>
        <p:nvSpPr>
          <p:cNvPr id="2347" name="Google Shape;2347;p56"/>
          <p:cNvSpPr/>
          <p:nvPr/>
        </p:nvSpPr>
        <p:spPr>
          <a:xfrm>
            <a:off x="7509568" y="1586327"/>
            <a:ext cx="4407490" cy="891978"/>
          </a:xfrm>
          <a:prstGeom prst="chevron">
            <a:avLst>
              <a:gd fmla="val 50000" name="adj"/>
            </a:avLst>
          </a:prstGeom>
          <a:solidFill>
            <a:srgbClr val="8D2CAD"/>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900">
                <a:solidFill>
                  <a:srgbClr val="FFFFFF"/>
                </a:solidFill>
                <a:latin typeface="Roboto"/>
                <a:ea typeface="Roboto"/>
                <a:cs typeface="Roboto"/>
                <a:sym typeface="Roboto"/>
              </a:rPr>
              <a:t>Evaluate</a:t>
            </a:r>
            <a:r>
              <a:rPr lang="en-US" sz="1900">
                <a:solidFill>
                  <a:srgbClr val="FFFFFF"/>
                </a:solidFill>
                <a:latin typeface="Roboto"/>
                <a:ea typeface="Roboto"/>
                <a:cs typeface="Roboto"/>
                <a:sym typeface="Roboto"/>
              </a:rPr>
              <a:t> System Mass</a:t>
            </a:r>
            <a:endParaRPr sz="1900">
              <a:solidFill>
                <a:srgbClr val="FFFFFF"/>
              </a:solidFill>
              <a:latin typeface="Roboto"/>
              <a:ea typeface="Roboto"/>
              <a:cs typeface="Roboto"/>
              <a:sym typeface="Roboto"/>
            </a:endParaRPr>
          </a:p>
        </p:txBody>
      </p:sp>
      <p:sp>
        <p:nvSpPr>
          <p:cNvPr id="2348" name="Google Shape;2348;p56"/>
          <p:cNvSpPr/>
          <p:nvPr/>
        </p:nvSpPr>
        <p:spPr>
          <a:xfrm>
            <a:off x="0" y="1586613"/>
            <a:ext cx="4729082" cy="891978"/>
          </a:xfrm>
          <a:prstGeom prst="homePlate">
            <a:avLst>
              <a:gd fmla="val 50000" name="adj"/>
            </a:avLst>
          </a:prstGeom>
          <a:solidFill>
            <a:schemeClr val="accent3"/>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900">
                <a:solidFill>
                  <a:srgbClr val="FFFFFF"/>
                </a:solidFill>
                <a:latin typeface="Roboto"/>
                <a:ea typeface="Roboto"/>
                <a:cs typeface="Roboto"/>
                <a:sym typeface="Roboto"/>
              </a:rPr>
              <a:t>Thin-Walled PVA </a:t>
            </a:r>
            <a:endParaRPr sz="1900">
              <a:solidFill>
                <a:srgbClr val="FFFFFF"/>
              </a:solidFill>
              <a:latin typeface="Roboto"/>
              <a:ea typeface="Roboto"/>
              <a:cs typeface="Roboto"/>
              <a:sym typeface="Roboto"/>
            </a:endParaRPr>
          </a:p>
        </p:txBody>
      </p:sp>
      <p:sp>
        <p:nvSpPr>
          <p:cNvPr id="2349" name="Google Shape;2349;p56"/>
          <p:cNvSpPr/>
          <p:nvPr/>
        </p:nvSpPr>
        <p:spPr>
          <a:xfrm>
            <a:off x="3925507" y="1586327"/>
            <a:ext cx="4407490" cy="891978"/>
          </a:xfrm>
          <a:prstGeom prst="chevron">
            <a:avLst>
              <a:gd fmla="val 50000" name="adj"/>
            </a:avLst>
          </a:prstGeom>
          <a:solidFill>
            <a:schemeClr val="accent1"/>
          </a:solidFill>
          <a:ln>
            <a:noFill/>
          </a:ln>
        </p:spPr>
        <p:txBody>
          <a:bodyPr anchorCtr="0" anchor="ctr" bIns="121900" lIns="121900" spcFirstLastPara="1" rIns="121900" wrap="square" tIns="121900">
            <a:noAutofit/>
          </a:bodyPr>
          <a:lstStyle/>
          <a:p>
            <a:pPr indent="0" lvl="0" marL="0" rtl="0" algn="ctr">
              <a:spcBef>
                <a:spcPts val="0"/>
              </a:spcBef>
              <a:spcAft>
                <a:spcPts val="0"/>
              </a:spcAft>
              <a:buNone/>
            </a:pPr>
            <a:r>
              <a:rPr lang="en-US" sz="1900">
                <a:solidFill>
                  <a:srgbClr val="FFFFFF"/>
                </a:solidFill>
                <a:latin typeface="Roboto"/>
                <a:ea typeface="Roboto"/>
                <a:cs typeface="Roboto"/>
                <a:sym typeface="Roboto"/>
              </a:rPr>
              <a:t>Extrapolate Material Volume</a:t>
            </a:r>
            <a:endParaRPr sz="1900">
              <a:solidFill>
                <a:srgbClr val="FFFFFF"/>
              </a:solidFill>
              <a:latin typeface="Roboto"/>
              <a:ea typeface="Roboto"/>
              <a:cs typeface="Roboto"/>
              <a:sym typeface="Roboto"/>
            </a:endParaRPr>
          </a:p>
        </p:txBody>
      </p:sp>
      <p:pic>
        <p:nvPicPr>
          <p:cNvPr id="2350" name="Google Shape;2350;p56"/>
          <p:cNvPicPr preferRelativeResize="0"/>
          <p:nvPr/>
        </p:nvPicPr>
        <p:blipFill>
          <a:blip r:embed="rId3">
            <a:alphaModFix/>
          </a:blip>
          <a:stretch>
            <a:fillRect/>
          </a:stretch>
        </p:blipFill>
        <p:spPr>
          <a:xfrm>
            <a:off x="2352925" y="2672200"/>
            <a:ext cx="7486149" cy="3600876"/>
          </a:xfrm>
          <a:prstGeom prst="rect">
            <a:avLst/>
          </a:prstGeom>
          <a:noFill/>
          <a:ln cap="flat" cmpd="sng" w="38100">
            <a:solidFill>
              <a:schemeClr val="accent1"/>
            </a:solidFill>
            <a:prstDash val="solid"/>
            <a:round/>
            <a:headEnd len="sm" w="sm" type="none"/>
            <a:tailEnd len="sm" w="sm" type="none"/>
          </a:ln>
        </p:spPr>
      </p:pic>
      <p:sp>
        <p:nvSpPr>
          <p:cNvPr id="2351" name="Google Shape;2351;p56"/>
          <p:cNvSpPr/>
          <p:nvPr/>
        </p:nvSpPr>
        <p:spPr>
          <a:xfrm>
            <a:off x="4729075" y="5323250"/>
            <a:ext cx="332400" cy="5520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2" name="Google Shape;2352;p56"/>
          <p:cNvSpPr/>
          <p:nvPr/>
        </p:nvSpPr>
        <p:spPr>
          <a:xfrm>
            <a:off x="8000600" y="5323250"/>
            <a:ext cx="332400" cy="552000"/>
          </a:xfrm>
          <a:prstGeom prst="rect">
            <a:avLst/>
          </a:prstGeom>
          <a:noFill/>
          <a:ln cap="flat" cmpd="sng" w="38100">
            <a:solidFill>
              <a:schemeClr val="accen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57" name="Shape 2357"/>
        <p:cNvGrpSpPr/>
        <p:nvPr/>
      </p:nvGrpSpPr>
      <p:grpSpPr>
        <a:xfrm>
          <a:off x="0" y="0"/>
          <a:ext cx="0" cy="0"/>
          <a:chOff x="0" y="0"/>
          <a:chExt cx="0" cy="0"/>
        </a:xfrm>
      </p:grpSpPr>
      <p:sp>
        <p:nvSpPr>
          <p:cNvPr id="2358" name="Google Shape;2358;p57"/>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Mass Budget Model - Launch Masses</a:t>
            </a:r>
            <a:endParaRPr/>
          </a:p>
        </p:txBody>
      </p:sp>
      <p:sp>
        <p:nvSpPr>
          <p:cNvPr id="2359" name="Google Shape;2359;p57"/>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2360" name="Google Shape;2360;p57"/>
          <p:cNvSpPr txBox="1"/>
          <p:nvPr>
            <p:ph idx="4294967295" type="body"/>
          </p:nvPr>
        </p:nvSpPr>
        <p:spPr>
          <a:xfrm>
            <a:off x="1120125" y="1549325"/>
            <a:ext cx="5133600" cy="2461500"/>
          </a:xfrm>
          <a:prstGeom prst="rect">
            <a:avLst/>
          </a:prstGeom>
        </p:spPr>
        <p:txBody>
          <a:bodyPr anchorCtr="0" anchor="t" bIns="45700" lIns="91425" spcFirstLastPara="1" rIns="91425" wrap="square" tIns="45700">
            <a:normAutofit/>
          </a:bodyPr>
          <a:lstStyle/>
          <a:p>
            <a:pPr indent="0" lvl="0" marL="0" rtl="0" algn="ctr">
              <a:lnSpc>
                <a:spcPct val="80000"/>
              </a:lnSpc>
              <a:spcBef>
                <a:spcPts val="1000"/>
              </a:spcBef>
              <a:spcAft>
                <a:spcPts val="0"/>
              </a:spcAft>
              <a:buNone/>
            </a:pPr>
            <a:r>
              <a:rPr lang="en-US" sz="2900" u="sng">
                <a:solidFill>
                  <a:schemeClr val="accent4"/>
                </a:solidFill>
              </a:rPr>
              <a:t>Fuel: Liquid Hydrogen (LH2)</a:t>
            </a:r>
            <a:endParaRPr sz="2900" u="sng">
              <a:solidFill>
                <a:schemeClr val="accent4"/>
              </a:solidFill>
            </a:endParaRPr>
          </a:p>
          <a:p>
            <a:pPr indent="-412750" lvl="0" marL="457200" rtl="0" algn="l">
              <a:lnSpc>
                <a:spcPct val="80000"/>
              </a:lnSpc>
              <a:spcBef>
                <a:spcPts val="1000"/>
              </a:spcBef>
              <a:spcAft>
                <a:spcPts val="0"/>
              </a:spcAft>
              <a:buClr>
                <a:schemeClr val="lt1"/>
              </a:buClr>
              <a:buSzPts val="2900"/>
              <a:buChar char="•"/>
            </a:pPr>
            <a:r>
              <a:rPr lang="en-US" sz="2900">
                <a:solidFill>
                  <a:schemeClr val="lt1"/>
                </a:solidFill>
              </a:rPr>
              <a:t>Cryogenic storage to reduce required pressure from 30 MPa to 101 kPa </a:t>
            </a:r>
            <a:endParaRPr sz="2900">
              <a:solidFill>
                <a:schemeClr val="lt1"/>
              </a:solidFill>
            </a:endParaRPr>
          </a:p>
          <a:p>
            <a:pPr indent="-412750" lvl="0" marL="457200" rtl="0" algn="l">
              <a:lnSpc>
                <a:spcPct val="80000"/>
              </a:lnSpc>
              <a:spcBef>
                <a:spcPts val="0"/>
              </a:spcBef>
              <a:spcAft>
                <a:spcPts val="0"/>
              </a:spcAft>
              <a:buClr>
                <a:schemeClr val="lt1"/>
              </a:buClr>
              <a:buSzPts val="2900"/>
              <a:buChar char="•"/>
            </a:pPr>
            <a:r>
              <a:rPr lang="en-US" sz="2900">
                <a:solidFill>
                  <a:schemeClr val="lt1"/>
                </a:solidFill>
              </a:rPr>
              <a:t>Constrained volumetrically by launch vehicle payload size</a:t>
            </a:r>
            <a:endParaRPr sz="2900">
              <a:solidFill>
                <a:schemeClr val="lt1"/>
              </a:solidFill>
            </a:endParaRPr>
          </a:p>
        </p:txBody>
      </p:sp>
      <p:sp>
        <p:nvSpPr>
          <p:cNvPr id="2361" name="Google Shape;2361;p57"/>
          <p:cNvSpPr txBox="1"/>
          <p:nvPr>
            <p:ph idx="4294967295" type="body"/>
          </p:nvPr>
        </p:nvSpPr>
        <p:spPr>
          <a:xfrm>
            <a:off x="6253804" y="1549318"/>
            <a:ext cx="4983600" cy="4432500"/>
          </a:xfrm>
          <a:prstGeom prst="rect">
            <a:avLst/>
          </a:prstGeom>
        </p:spPr>
        <p:txBody>
          <a:bodyPr anchorCtr="0" anchor="t" bIns="45700" lIns="91425" spcFirstLastPara="1" rIns="91425" wrap="square" tIns="45700">
            <a:normAutofit/>
          </a:bodyPr>
          <a:lstStyle/>
          <a:p>
            <a:pPr indent="0" lvl="0" marL="0" rtl="0" algn="ctr">
              <a:lnSpc>
                <a:spcPct val="80000"/>
              </a:lnSpc>
              <a:spcBef>
                <a:spcPts val="1000"/>
              </a:spcBef>
              <a:spcAft>
                <a:spcPts val="0"/>
              </a:spcAft>
              <a:buNone/>
            </a:pPr>
            <a:r>
              <a:rPr lang="en-US" sz="2900" u="sng">
                <a:solidFill>
                  <a:schemeClr val="accent4"/>
                </a:solidFill>
              </a:rPr>
              <a:t>Oxidizer: Liquid Oxygen (LOx)</a:t>
            </a:r>
            <a:endParaRPr sz="2900" u="sng">
              <a:solidFill>
                <a:schemeClr val="accent4"/>
              </a:solidFill>
            </a:endParaRPr>
          </a:p>
          <a:p>
            <a:pPr indent="-412750" lvl="0" marL="457200" rtl="0" algn="l">
              <a:lnSpc>
                <a:spcPct val="80000"/>
              </a:lnSpc>
              <a:spcBef>
                <a:spcPts val="1000"/>
              </a:spcBef>
              <a:spcAft>
                <a:spcPts val="0"/>
              </a:spcAft>
              <a:buClr>
                <a:schemeClr val="lt1"/>
              </a:buClr>
              <a:buSzPts val="2900"/>
              <a:buChar char="•"/>
            </a:pPr>
            <a:r>
              <a:rPr lang="en-US" sz="2900">
                <a:solidFill>
                  <a:schemeClr val="lt1"/>
                </a:solidFill>
              </a:rPr>
              <a:t>Tank volume reduced from maximum values to 25m height</a:t>
            </a:r>
            <a:endParaRPr sz="2900">
              <a:solidFill>
                <a:schemeClr val="lt1"/>
              </a:solidFill>
            </a:endParaRPr>
          </a:p>
          <a:p>
            <a:pPr indent="-412750" lvl="0" marL="457200" rtl="0" algn="l">
              <a:lnSpc>
                <a:spcPct val="80000"/>
              </a:lnSpc>
              <a:spcBef>
                <a:spcPts val="0"/>
              </a:spcBef>
              <a:spcAft>
                <a:spcPts val="0"/>
              </a:spcAft>
              <a:buClr>
                <a:schemeClr val="lt1"/>
              </a:buClr>
              <a:buSzPts val="2900"/>
              <a:buChar char="•"/>
            </a:pPr>
            <a:r>
              <a:rPr lang="en-US" sz="2900">
                <a:solidFill>
                  <a:schemeClr val="lt1"/>
                </a:solidFill>
              </a:rPr>
              <a:t>Constrained by launch vehicle upmass limit</a:t>
            </a:r>
            <a:endParaRPr sz="2900">
              <a:solidFill>
                <a:schemeClr val="lt1"/>
              </a:solidFill>
            </a:endParaRPr>
          </a:p>
        </p:txBody>
      </p:sp>
      <p:graphicFrame>
        <p:nvGraphicFramePr>
          <p:cNvPr id="2362" name="Google Shape;2362;p57"/>
          <p:cNvGraphicFramePr/>
          <p:nvPr/>
        </p:nvGraphicFramePr>
        <p:xfrm>
          <a:off x="1739469" y="4200388"/>
          <a:ext cx="3000000" cy="3000000"/>
        </p:xfrm>
        <a:graphic>
          <a:graphicData uri="http://schemas.openxmlformats.org/drawingml/2006/table">
            <a:tbl>
              <a:tblPr>
                <a:noFill/>
                <a:tableStyleId>{768AEA57-AB66-4DEC-B028-BFAB7E4C2692}</a:tableStyleId>
              </a:tblPr>
              <a:tblGrid>
                <a:gridCol w="775700"/>
                <a:gridCol w="2105625"/>
                <a:gridCol w="2105625"/>
                <a:gridCol w="2105625"/>
                <a:gridCol w="2105625"/>
              </a:tblGrid>
              <a:tr h="548600">
                <a:tc>
                  <a:txBody>
                    <a:bodyPr/>
                    <a:lstStyle/>
                    <a:p>
                      <a:pPr indent="0" lvl="0" marL="0" rtl="0" algn="ctr">
                        <a:spcBef>
                          <a:spcPts val="0"/>
                        </a:spcBef>
                        <a:spcAft>
                          <a:spcPts val="0"/>
                        </a:spcAft>
                        <a:buNone/>
                      </a:pPr>
                      <a:r>
                        <a:t/>
                      </a:r>
                      <a:endParaRPr b="1" sz="2400">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US" sz="2000">
                          <a:solidFill>
                            <a:schemeClr val="dk1"/>
                          </a:solidFill>
                          <a:latin typeface="Calibri"/>
                          <a:ea typeface="Calibri"/>
                          <a:cs typeface="Calibri"/>
                          <a:sym typeface="Calibri"/>
                        </a:rPr>
                        <a:t>Tank Mass [kg]</a:t>
                      </a:r>
                      <a:endParaRPr b="1" sz="2000">
                        <a:solidFill>
                          <a:schemeClr val="dk1"/>
                        </a:solidFill>
                        <a:latin typeface="Calibri"/>
                        <a:ea typeface="Calibri"/>
                        <a:cs typeface="Calibri"/>
                        <a:sym typeface="Calibri"/>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E8CEF1"/>
                    </a:solidFill>
                  </a:tcPr>
                </a:tc>
                <a:tc>
                  <a:txBody>
                    <a:bodyPr/>
                    <a:lstStyle/>
                    <a:p>
                      <a:pPr indent="0" lvl="0" marL="0" rtl="0" algn="ctr">
                        <a:spcBef>
                          <a:spcPts val="0"/>
                        </a:spcBef>
                        <a:spcAft>
                          <a:spcPts val="0"/>
                        </a:spcAft>
                        <a:buNone/>
                      </a:pPr>
                      <a:r>
                        <a:rPr b="1" lang="en-US" sz="2000">
                          <a:solidFill>
                            <a:schemeClr val="dk1"/>
                          </a:solidFill>
                          <a:latin typeface="Calibri"/>
                          <a:ea typeface="Calibri"/>
                          <a:cs typeface="Calibri"/>
                          <a:sym typeface="Calibri"/>
                        </a:rPr>
                        <a:t>Propellant Mass [kg]</a:t>
                      </a:r>
                      <a:endParaRPr b="1" sz="2000">
                        <a:solidFill>
                          <a:schemeClr val="dk1"/>
                        </a:solidFill>
                        <a:latin typeface="Calibri"/>
                        <a:ea typeface="Calibri"/>
                        <a:cs typeface="Calibri"/>
                        <a:sym typeface="Calibri"/>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E8CEF1"/>
                    </a:solidFill>
                  </a:tcPr>
                </a:tc>
                <a:tc>
                  <a:txBody>
                    <a:bodyPr/>
                    <a:lstStyle/>
                    <a:p>
                      <a:pPr indent="0" lvl="0" marL="0" rtl="0" algn="ctr">
                        <a:spcBef>
                          <a:spcPts val="0"/>
                        </a:spcBef>
                        <a:spcAft>
                          <a:spcPts val="0"/>
                        </a:spcAft>
                        <a:buNone/>
                      </a:pPr>
                      <a:r>
                        <a:rPr b="1" lang="en-US" sz="2000">
                          <a:solidFill>
                            <a:schemeClr val="dk1"/>
                          </a:solidFill>
                          <a:latin typeface="Calibri"/>
                          <a:ea typeface="Calibri"/>
                          <a:cs typeface="Calibri"/>
                          <a:sym typeface="Calibri"/>
                        </a:rPr>
                        <a:t>Total Mass [kg]</a:t>
                      </a:r>
                      <a:endParaRPr b="1" sz="2000">
                        <a:solidFill>
                          <a:schemeClr val="dk1"/>
                        </a:solidFill>
                        <a:latin typeface="Calibri"/>
                        <a:ea typeface="Calibri"/>
                        <a:cs typeface="Calibri"/>
                        <a:sym typeface="Calibri"/>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E8CEF1"/>
                    </a:solidFill>
                  </a:tcPr>
                </a:tc>
                <a:tc>
                  <a:txBody>
                    <a:bodyPr/>
                    <a:lstStyle/>
                    <a:p>
                      <a:pPr indent="0" lvl="0" marL="0" rtl="0" algn="ctr">
                        <a:spcBef>
                          <a:spcPts val="0"/>
                        </a:spcBef>
                        <a:spcAft>
                          <a:spcPts val="0"/>
                        </a:spcAft>
                        <a:buNone/>
                      </a:pPr>
                      <a:r>
                        <a:rPr b="1" lang="en-US" sz="2000">
                          <a:solidFill>
                            <a:schemeClr val="dk1"/>
                          </a:solidFill>
                          <a:latin typeface="Calibri"/>
                          <a:ea typeface="Calibri"/>
                          <a:cs typeface="Calibri"/>
                          <a:sym typeface="Calibri"/>
                        </a:rPr>
                        <a:t>Propellant Volume [L]</a:t>
                      </a:r>
                      <a:endParaRPr b="1" sz="2000">
                        <a:solidFill>
                          <a:schemeClr val="dk1"/>
                        </a:solidFill>
                        <a:latin typeface="Calibri"/>
                        <a:ea typeface="Calibri"/>
                        <a:cs typeface="Calibri"/>
                        <a:sym typeface="Calibri"/>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E8CEF1"/>
                    </a:solidFill>
                  </a:tcPr>
                </a:tc>
              </a:tr>
              <a:tr h="548625">
                <a:tc>
                  <a:txBody>
                    <a:bodyPr/>
                    <a:lstStyle/>
                    <a:p>
                      <a:pPr indent="0" lvl="0" marL="0" rtl="0" algn="ctr">
                        <a:spcBef>
                          <a:spcPts val="0"/>
                        </a:spcBef>
                        <a:spcAft>
                          <a:spcPts val="0"/>
                        </a:spcAft>
                        <a:buNone/>
                      </a:pPr>
                      <a:r>
                        <a:rPr b="1" lang="en-US" sz="2400">
                          <a:solidFill>
                            <a:schemeClr val="lt1"/>
                          </a:solidFill>
                          <a:latin typeface="Calibri"/>
                          <a:ea typeface="Calibri"/>
                          <a:cs typeface="Calibri"/>
                          <a:sym typeface="Calibri"/>
                        </a:rPr>
                        <a:t>LH2</a:t>
                      </a:r>
                      <a:endParaRPr b="1" sz="2400">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US" sz="2000">
                          <a:latin typeface="Calibri"/>
                          <a:ea typeface="Calibri"/>
                          <a:cs typeface="Calibri"/>
                          <a:sym typeface="Calibri"/>
                        </a:rPr>
                        <a:t>1,377</a:t>
                      </a:r>
                      <a:endParaRPr sz="2000">
                        <a:latin typeface="Calibri"/>
                        <a:ea typeface="Calibri"/>
                        <a:cs typeface="Calibri"/>
                        <a:sym typeface="Calibri"/>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E8CEF1"/>
                    </a:solidFill>
                  </a:tcPr>
                </a:tc>
                <a:tc>
                  <a:txBody>
                    <a:bodyPr/>
                    <a:lstStyle/>
                    <a:p>
                      <a:pPr indent="0" lvl="0" marL="0" rtl="0" algn="ctr">
                        <a:spcBef>
                          <a:spcPts val="0"/>
                        </a:spcBef>
                        <a:spcAft>
                          <a:spcPts val="0"/>
                        </a:spcAft>
                        <a:buNone/>
                      </a:pPr>
                      <a:r>
                        <a:rPr lang="en-US" sz="2000">
                          <a:solidFill>
                            <a:schemeClr val="dk1"/>
                          </a:solidFill>
                          <a:latin typeface="Calibri"/>
                          <a:ea typeface="Calibri"/>
                          <a:cs typeface="Calibri"/>
                          <a:sym typeface="Calibri"/>
                        </a:rPr>
                        <a:t>688</a:t>
                      </a:r>
                      <a:endParaRPr sz="2000">
                        <a:solidFill>
                          <a:schemeClr val="dk1"/>
                        </a:solidFill>
                        <a:latin typeface="Calibri"/>
                        <a:ea typeface="Calibri"/>
                        <a:cs typeface="Calibri"/>
                        <a:sym typeface="Calibri"/>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E8CEF1"/>
                    </a:solidFill>
                  </a:tcPr>
                </a:tc>
                <a:tc>
                  <a:txBody>
                    <a:bodyPr/>
                    <a:lstStyle/>
                    <a:p>
                      <a:pPr indent="0" lvl="0" marL="0" rtl="0" algn="ctr">
                        <a:spcBef>
                          <a:spcPts val="0"/>
                        </a:spcBef>
                        <a:spcAft>
                          <a:spcPts val="0"/>
                        </a:spcAft>
                        <a:buNone/>
                      </a:pPr>
                      <a:r>
                        <a:rPr lang="en-US" sz="2000">
                          <a:solidFill>
                            <a:schemeClr val="dk1"/>
                          </a:solidFill>
                          <a:latin typeface="Calibri"/>
                          <a:ea typeface="Calibri"/>
                          <a:cs typeface="Calibri"/>
                          <a:sym typeface="Calibri"/>
                        </a:rPr>
                        <a:t>2,065</a:t>
                      </a:r>
                      <a:endParaRPr sz="2000">
                        <a:solidFill>
                          <a:schemeClr val="dk1"/>
                        </a:solidFill>
                        <a:latin typeface="Calibri"/>
                        <a:ea typeface="Calibri"/>
                        <a:cs typeface="Calibri"/>
                        <a:sym typeface="Calibri"/>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E8CEF1"/>
                    </a:solidFill>
                  </a:tcPr>
                </a:tc>
                <a:tc>
                  <a:txBody>
                    <a:bodyPr/>
                    <a:lstStyle/>
                    <a:p>
                      <a:pPr indent="0" lvl="0" marL="0" rtl="0" algn="ctr">
                        <a:spcBef>
                          <a:spcPts val="0"/>
                        </a:spcBef>
                        <a:spcAft>
                          <a:spcPts val="0"/>
                        </a:spcAft>
                        <a:buNone/>
                      </a:pPr>
                      <a:r>
                        <a:rPr b="1" lang="en-US" sz="2000">
                          <a:solidFill>
                            <a:srgbClr val="7D2A99"/>
                          </a:solidFill>
                          <a:latin typeface="Calibri"/>
                          <a:ea typeface="Calibri"/>
                          <a:cs typeface="Calibri"/>
                          <a:sym typeface="Calibri"/>
                        </a:rPr>
                        <a:t>9.71e6</a:t>
                      </a:r>
                      <a:endParaRPr b="1" sz="2000">
                        <a:solidFill>
                          <a:srgbClr val="7D2A99"/>
                        </a:solidFill>
                        <a:latin typeface="Calibri"/>
                        <a:ea typeface="Calibri"/>
                        <a:cs typeface="Calibri"/>
                        <a:sym typeface="Calibri"/>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E8CEF1"/>
                    </a:solidFill>
                  </a:tcPr>
                </a:tc>
              </a:tr>
              <a:tr h="548625">
                <a:tc>
                  <a:txBody>
                    <a:bodyPr/>
                    <a:lstStyle/>
                    <a:p>
                      <a:pPr indent="0" lvl="0" marL="0" rtl="0" algn="ctr">
                        <a:spcBef>
                          <a:spcPts val="0"/>
                        </a:spcBef>
                        <a:spcAft>
                          <a:spcPts val="0"/>
                        </a:spcAft>
                        <a:buNone/>
                      </a:pPr>
                      <a:r>
                        <a:rPr b="1" lang="en-US" sz="2400">
                          <a:solidFill>
                            <a:schemeClr val="lt1"/>
                          </a:solidFill>
                          <a:latin typeface="Calibri"/>
                          <a:ea typeface="Calibri"/>
                          <a:cs typeface="Calibri"/>
                          <a:sym typeface="Calibri"/>
                        </a:rPr>
                        <a:t>LOx</a:t>
                      </a:r>
                      <a:endParaRPr b="1" sz="2400">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US" sz="2000">
                          <a:latin typeface="Calibri"/>
                          <a:ea typeface="Calibri"/>
                          <a:cs typeface="Calibri"/>
                          <a:sym typeface="Calibri"/>
                        </a:rPr>
                        <a:t>15,481</a:t>
                      </a:r>
                      <a:endParaRPr sz="2000">
                        <a:latin typeface="Calibri"/>
                        <a:ea typeface="Calibri"/>
                        <a:cs typeface="Calibri"/>
                        <a:sym typeface="Calibri"/>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E8CEF1"/>
                    </a:solidFill>
                  </a:tcPr>
                </a:tc>
                <a:tc>
                  <a:txBody>
                    <a:bodyPr/>
                    <a:lstStyle/>
                    <a:p>
                      <a:pPr indent="0" lvl="0" marL="0" rtl="0" algn="ctr">
                        <a:spcBef>
                          <a:spcPts val="0"/>
                        </a:spcBef>
                        <a:spcAft>
                          <a:spcPts val="0"/>
                        </a:spcAft>
                        <a:buNone/>
                      </a:pPr>
                      <a:r>
                        <a:rPr lang="en-US" sz="2000">
                          <a:solidFill>
                            <a:schemeClr val="dk1"/>
                          </a:solidFill>
                          <a:latin typeface="Calibri"/>
                          <a:ea typeface="Calibri"/>
                          <a:cs typeface="Calibri"/>
                          <a:sym typeface="Calibri"/>
                        </a:rPr>
                        <a:t>5,221</a:t>
                      </a:r>
                      <a:endParaRPr sz="2000">
                        <a:solidFill>
                          <a:schemeClr val="dk1"/>
                        </a:solidFill>
                        <a:latin typeface="Calibri"/>
                        <a:ea typeface="Calibri"/>
                        <a:cs typeface="Calibri"/>
                        <a:sym typeface="Calibri"/>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E8CEF1"/>
                    </a:solidFill>
                  </a:tcPr>
                </a:tc>
                <a:tc>
                  <a:txBody>
                    <a:bodyPr/>
                    <a:lstStyle/>
                    <a:p>
                      <a:pPr indent="0" lvl="0" marL="0" rtl="0" algn="ctr">
                        <a:spcBef>
                          <a:spcPts val="0"/>
                        </a:spcBef>
                        <a:spcAft>
                          <a:spcPts val="0"/>
                        </a:spcAft>
                        <a:buNone/>
                      </a:pPr>
                      <a:r>
                        <a:rPr b="1" lang="en-US" sz="2000">
                          <a:solidFill>
                            <a:srgbClr val="7D2A99"/>
                          </a:solidFill>
                          <a:latin typeface="Calibri"/>
                          <a:ea typeface="Calibri"/>
                          <a:cs typeface="Calibri"/>
                          <a:sym typeface="Calibri"/>
                        </a:rPr>
                        <a:t>20,703</a:t>
                      </a:r>
                      <a:endParaRPr b="1" sz="2000">
                        <a:solidFill>
                          <a:srgbClr val="7D2A99"/>
                        </a:solidFill>
                        <a:latin typeface="Calibri"/>
                        <a:ea typeface="Calibri"/>
                        <a:cs typeface="Calibri"/>
                        <a:sym typeface="Calibri"/>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E8CEF1"/>
                    </a:solidFill>
                  </a:tcPr>
                </a:tc>
                <a:tc>
                  <a:txBody>
                    <a:bodyPr/>
                    <a:lstStyle/>
                    <a:p>
                      <a:pPr indent="0" lvl="0" marL="0" rtl="0" algn="ctr">
                        <a:spcBef>
                          <a:spcPts val="0"/>
                        </a:spcBef>
                        <a:spcAft>
                          <a:spcPts val="0"/>
                        </a:spcAft>
                        <a:buNone/>
                      </a:pPr>
                      <a:r>
                        <a:rPr lang="en-US" sz="2000">
                          <a:solidFill>
                            <a:schemeClr val="dk1"/>
                          </a:solidFill>
                          <a:latin typeface="Calibri"/>
                          <a:ea typeface="Calibri"/>
                          <a:cs typeface="Calibri"/>
                          <a:sym typeface="Calibri"/>
                        </a:rPr>
                        <a:t>4.58e6</a:t>
                      </a:r>
                      <a:endParaRPr sz="2000">
                        <a:solidFill>
                          <a:schemeClr val="dk1"/>
                        </a:solidFill>
                        <a:latin typeface="Calibri"/>
                        <a:ea typeface="Calibri"/>
                        <a:cs typeface="Calibri"/>
                        <a:sym typeface="Calibri"/>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E8CEF1"/>
                    </a:solidFill>
                  </a:tcPr>
                </a:tc>
              </a:tr>
            </a:tbl>
          </a:graphicData>
        </a:graphic>
      </p:graphicFrame>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7" name="Shape 2367"/>
        <p:cNvGrpSpPr/>
        <p:nvPr/>
      </p:nvGrpSpPr>
      <p:grpSpPr>
        <a:xfrm>
          <a:off x="0" y="0"/>
          <a:ext cx="0" cy="0"/>
          <a:chOff x="0" y="0"/>
          <a:chExt cx="0" cy="0"/>
        </a:xfrm>
      </p:grpSpPr>
      <p:sp>
        <p:nvSpPr>
          <p:cNvPr id="2368" name="Google Shape;2368;p58"/>
          <p:cNvSpPr txBox="1"/>
          <p:nvPr>
            <p:ph type="title"/>
          </p:nvPr>
        </p:nvSpPr>
        <p:spPr>
          <a:xfrm>
            <a:off x="714395" y="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Navigation Component Trade Matrix</a:t>
            </a:r>
            <a:endParaRPr/>
          </a:p>
        </p:txBody>
      </p:sp>
      <p:sp>
        <p:nvSpPr>
          <p:cNvPr id="2369" name="Google Shape;2369;p58"/>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2370" name="Google Shape;2370;p58"/>
          <p:cNvSpPr txBox="1"/>
          <p:nvPr/>
        </p:nvSpPr>
        <p:spPr>
          <a:xfrm>
            <a:off x="304800" y="30480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t> </a:t>
            </a:r>
            <a:endParaRPr/>
          </a:p>
        </p:txBody>
      </p:sp>
      <p:graphicFrame>
        <p:nvGraphicFramePr>
          <p:cNvPr id="2371" name="Google Shape;2371;p58"/>
          <p:cNvGraphicFramePr/>
          <p:nvPr/>
        </p:nvGraphicFramePr>
        <p:xfrm>
          <a:off x="573275" y="1685188"/>
          <a:ext cx="3000000" cy="3000000"/>
        </p:xfrm>
        <a:graphic>
          <a:graphicData uri="http://schemas.openxmlformats.org/drawingml/2006/table">
            <a:tbl>
              <a:tblPr>
                <a:noFill/>
                <a:tableStyleId>{768AEA57-AB66-4DEC-B028-BFAB7E4C2692}</a:tableStyleId>
              </a:tblPr>
              <a:tblGrid>
                <a:gridCol w="1127950"/>
                <a:gridCol w="767275"/>
                <a:gridCol w="786250"/>
                <a:gridCol w="836400"/>
                <a:gridCol w="836400"/>
                <a:gridCol w="836400"/>
                <a:gridCol w="915900"/>
                <a:gridCol w="836400"/>
                <a:gridCol w="823125"/>
                <a:gridCol w="770150"/>
                <a:gridCol w="786250"/>
                <a:gridCol w="823875"/>
                <a:gridCol w="899075"/>
              </a:tblGrid>
              <a:tr h="548225">
                <a:tc>
                  <a:txBody>
                    <a:bodyPr/>
                    <a:lstStyle/>
                    <a:p>
                      <a:pPr indent="0" lvl="0" marL="0" rtl="0" algn="ctr">
                        <a:spcBef>
                          <a:spcPts val="0"/>
                        </a:spcBef>
                        <a:spcAft>
                          <a:spcPts val="0"/>
                        </a:spcAft>
                        <a:buNone/>
                      </a:pPr>
                      <a:r>
                        <a:rPr b="1" lang="en-US" sz="1200">
                          <a:solidFill>
                            <a:schemeClr val="lt1"/>
                          </a:solidFill>
                          <a:latin typeface="Calibri"/>
                          <a:ea typeface="Calibri"/>
                          <a:cs typeface="Calibri"/>
                          <a:sym typeface="Calibri"/>
                        </a:rPr>
                        <a:t>Configuration</a:t>
                      </a:r>
                      <a:endParaRPr b="1" sz="1200">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7D2A99"/>
                    </a:solidFill>
                  </a:tcPr>
                </a:tc>
                <a:tc>
                  <a:txBody>
                    <a:bodyPr/>
                    <a:lstStyle/>
                    <a:p>
                      <a:pPr indent="0" lvl="0" marL="0" rtl="0" algn="ctr">
                        <a:spcBef>
                          <a:spcPts val="0"/>
                        </a:spcBef>
                        <a:spcAft>
                          <a:spcPts val="0"/>
                        </a:spcAft>
                        <a:buNone/>
                      </a:pPr>
                      <a:r>
                        <a:rPr b="1" lang="en-US" sz="1200">
                          <a:solidFill>
                            <a:schemeClr val="lt1"/>
                          </a:solidFill>
                          <a:latin typeface="Calibri"/>
                          <a:ea typeface="Calibri"/>
                          <a:cs typeface="Calibri"/>
                          <a:sym typeface="Calibri"/>
                        </a:rPr>
                        <a:t>ROI [$]</a:t>
                      </a:r>
                      <a:endParaRPr b="1" sz="1200">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7D2A99"/>
                    </a:solidFill>
                  </a:tcPr>
                </a:tc>
                <a:tc>
                  <a:txBody>
                    <a:bodyPr/>
                    <a:lstStyle/>
                    <a:p>
                      <a:pPr indent="0" lvl="0" marL="0" rtl="0" algn="ctr">
                        <a:spcBef>
                          <a:spcPts val="0"/>
                        </a:spcBef>
                        <a:spcAft>
                          <a:spcPts val="0"/>
                        </a:spcAft>
                        <a:buNone/>
                      </a:pPr>
                      <a:r>
                        <a:rPr b="1" lang="en-US" sz="1200">
                          <a:solidFill>
                            <a:schemeClr val="lt1"/>
                          </a:solidFill>
                          <a:latin typeface="Calibri"/>
                          <a:ea typeface="Calibri"/>
                          <a:cs typeface="Calibri"/>
                          <a:sym typeface="Calibri"/>
                        </a:rPr>
                        <a:t>Coverage Area [%]</a:t>
                      </a:r>
                      <a:endParaRPr b="1" sz="1200">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7D2A99"/>
                    </a:solidFill>
                  </a:tcPr>
                </a:tc>
                <a:tc>
                  <a:txBody>
                    <a:bodyPr/>
                    <a:lstStyle/>
                    <a:p>
                      <a:pPr indent="0" lvl="0" marL="0" rtl="0" algn="ctr">
                        <a:spcBef>
                          <a:spcPts val="0"/>
                        </a:spcBef>
                        <a:spcAft>
                          <a:spcPts val="0"/>
                        </a:spcAft>
                        <a:buNone/>
                      </a:pPr>
                      <a:r>
                        <a:rPr b="1" lang="en-US" sz="1200">
                          <a:solidFill>
                            <a:schemeClr val="lt1"/>
                          </a:solidFill>
                          <a:latin typeface="Calibri"/>
                          <a:ea typeface="Calibri"/>
                          <a:cs typeface="Calibri"/>
                          <a:sym typeface="Calibri"/>
                        </a:rPr>
                        <a:t>Position Accuracy Score 50k-100k [km]</a:t>
                      </a:r>
                      <a:endParaRPr b="1" sz="1200">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7D2A99"/>
                    </a:solidFill>
                  </a:tcPr>
                </a:tc>
                <a:tc>
                  <a:txBody>
                    <a:bodyPr/>
                    <a:lstStyle/>
                    <a:p>
                      <a:pPr indent="0" lvl="0" marL="0" rtl="0" algn="ctr">
                        <a:spcBef>
                          <a:spcPts val="0"/>
                        </a:spcBef>
                        <a:spcAft>
                          <a:spcPts val="0"/>
                        </a:spcAft>
                        <a:buNone/>
                      </a:pPr>
                      <a:r>
                        <a:rPr b="1" lang="en-US" sz="1200">
                          <a:solidFill>
                            <a:schemeClr val="lt1"/>
                          </a:solidFill>
                          <a:latin typeface="Calibri"/>
                          <a:ea typeface="Calibri"/>
                          <a:cs typeface="Calibri"/>
                          <a:sym typeface="Calibri"/>
                        </a:rPr>
                        <a:t>Position Accuracy Score 1k-50k [km]</a:t>
                      </a:r>
                      <a:endParaRPr b="1" sz="1200">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7D2A99"/>
                    </a:solidFill>
                  </a:tcPr>
                </a:tc>
                <a:tc>
                  <a:txBody>
                    <a:bodyPr/>
                    <a:lstStyle/>
                    <a:p>
                      <a:pPr indent="0" lvl="0" marL="0" rtl="0" algn="ctr">
                        <a:spcBef>
                          <a:spcPts val="0"/>
                        </a:spcBef>
                        <a:spcAft>
                          <a:spcPts val="0"/>
                        </a:spcAft>
                        <a:buNone/>
                      </a:pPr>
                      <a:r>
                        <a:rPr b="1" lang="en-US" sz="1200">
                          <a:solidFill>
                            <a:schemeClr val="lt1"/>
                          </a:solidFill>
                          <a:latin typeface="Calibri"/>
                          <a:ea typeface="Calibri"/>
                          <a:cs typeface="Calibri"/>
                          <a:sym typeface="Calibri"/>
                        </a:rPr>
                        <a:t>Position Accuracy Score 100-1k [km]</a:t>
                      </a:r>
                      <a:endParaRPr b="1" sz="1200">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7D2A99"/>
                    </a:solidFill>
                  </a:tcPr>
                </a:tc>
                <a:tc>
                  <a:txBody>
                    <a:bodyPr/>
                    <a:lstStyle/>
                    <a:p>
                      <a:pPr indent="0" lvl="0" marL="0" rtl="0" algn="ctr">
                        <a:spcBef>
                          <a:spcPts val="0"/>
                        </a:spcBef>
                        <a:spcAft>
                          <a:spcPts val="0"/>
                        </a:spcAft>
                        <a:buNone/>
                      </a:pPr>
                      <a:r>
                        <a:rPr b="1" lang="en-US" sz="1200">
                          <a:solidFill>
                            <a:schemeClr val="lt1"/>
                          </a:solidFill>
                          <a:latin typeface="Calibri"/>
                          <a:ea typeface="Calibri"/>
                          <a:cs typeface="Calibri"/>
                          <a:sym typeface="Calibri"/>
                        </a:rPr>
                        <a:t>Position Accuracy Score 0-100[km]</a:t>
                      </a:r>
                      <a:endParaRPr b="1" sz="1200">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7D2A99"/>
                    </a:solidFill>
                  </a:tcPr>
                </a:tc>
                <a:tc>
                  <a:txBody>
                    <a:bodyPr/>
                    <a:lstStyle/>
                    <a:p>
                      <a:pPr indent="0" lvl="0" marL="0" rtl="0" algn="ctr">
                        <a:spcBef>
                          <a:spcPts val="0"/>
                        </a:spcBef>
                        <a:spcAft>
                          <a:spcPts val="0"/>
                        </a:spcAft>
                        <a:buNone/>
                      </a:pPr>
                      <a:r>
                        <a:rPr b="1" lang="en-US" sz="1200">
                          <a:solidFill>
                            <a:schemeClr val="lt1"/>
                          </a:solidFill>
                          <a:latin typeface="Calibri"/>
                          <a:ea typeface="Calibri"/>
                          <a:cs typeface="Calibri"/>
                          <a:sym typeface="Calibri"/>
                        </a:rPr>
                        <a:t>Time Accuracy [s/year]</a:t>
                      </a:r>
                      <a:endParaRPr b="1" sz="1200">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7D2A99"/>
                    </a:solidFill>
                  </a:tcPr>
                </a:tc>
                <a:tc>
                  <a:txBody>
                    <a:bodyPr/>
                    <a:lstStyle/>
                    <a:p>
                      <a:pPr indent="0" lvl="0" marL="0" rtl="0" algn="ctr">
                        <a:spcBef>
                          <a:spcPts val="0"/>
                        </a:spcBef>
                        <a:spcAft>
                          <a:spcPts val="0"/>
                        </a:spcAft>
                        <a:buNone/>
                      </a:pPr>
                      <a:r>
                        <a:rPr b="1" lang="en-US" sz="1200">
                          <a:solidFill>
                            <a:schemeClr val="lt1"/>
                          </a:solidFill>
                          <a:latin typeface="Calibri"/>
                          <a:ea typeface="Calibri"/>
                          <a:cs typeface="Calibri"/>
                          <a:sym typeface="Calibri"/>
                        </a:rPr>
                        <a:t>Required Mass</a:t>
                      </a:r>
                      <a:endParaRPr b="1" sz="1200">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7D2A99"/>
                    </a:solidFill>
                  </a:tcPr>
                </a:tc>
                <a:tc>
                  <a:txBody>
                    <a:bodyPr/>
                    <a:lstStyle/>
                    <a:p>
                      <a:pPr indent="0" lvl="0" marL="0" rtl="0" algn="ctr">
                        <a:spcBef>
                          <a:spcPts val="0"/>
                        </a:spcBef>
                        <a:spcAft>
                          <a:spcPts val="0"/>
                        </a:spcAft>
                        <a:buNone/>
                      </a:pPr>
                      <a:r>
                        <a:rPr b="1" lang="en-US" sz="1200">
                          <a:solidFill>
                            <a:schemeClr val="lt1"/>
                          </a:solidFill>
                          <a:latin typeface="Calibri"/>
                          <a:ea typeface="Calibri"/>
                          <a:cs typeface="Calibri"/>
                          <a:sym typeface="Calibri"/>
                        </a:rPr>
                        <a:t>Required Power</a:t>
                      </a:r>
                      <a:endParaRPr b="1" sz="1200">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7D2A99"/>
                    </a:solidFill>
                  </a:tcPr>
                </a:tc>
                <a:tc>
                  <a:txBody>
                    <a:bodyPr/>
                    <a:lstStyle/>
                    <a:p>
                      <a:pPr indent="0" lvl="0" marL="0" rtl="0" algn="ctr">
                        <a:spcBef>
                          <a:spcPts val="0"/>
                        </a:spcBef>
                        <a:spcAft>
                          <a:spcPts val="0"/>
                        </a:spcAft>
                        <a:buNone/>
                      </a:pPr>
                      <a:r>
                        <a:rPr b="1" lang="en-US" sz="1200">
                          <a:solidFill>
                            <a:schemeClr val="lt1"/>
                          </a:solidFill>
                          <a:latin typeface="Calibri"/>
                          <a:ea typeface="Calibri"/>
                          <a:cs typeface="Calibri"/>
                          <a:sym typeface="Calibri"/>
                        </a:rPr>
                        <a:t>Number of S/c</a:t>
                      </a:r>
                      <a:endParaRPr b="1" sz="1200">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7D2A99"/>
                    </a:solidFill>
                  </a:tcPr>
                </a:tc>
                <a:tc>
                  <a:txBody>
                    <a:bodyPr/>
                    <a:lstStyle/>
                    <a:p>
                      <a:pPr indent="0" lvl="0" marL="0" rtl="0" algn="ctr">
                        <a:spcBef>
                          <a:spcPts val="0"/>
                        </a:spcBef>
                        <a:spcAft>
                          <a:spcPts val="0"/>
                        </a:spcAft>
                        <a:buNone/>
                      </a:pPr>
                      <a:r>
                        <a:rPr b="1" lang="en-US" sz="1200">
                          <a:solidFill>
                            <a:schemeClr val="lt1"/>
                          </a:solidFill>
                          <a:latin typeface="Calibri"/>
                          <a:ea typeface="Calibri"/>
                          <a:cs typeface="Calibri"/>
                          <a:sym typeface="Calibri"/>
                        </a:rPr>
                        <a:t>Max Data Rate to Customer</a:t>
                      </a:r>
                      <a:endParaRPr b="1" sz="1200">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7D2A99"/>
                    </a:solidFill>
                  </a:tcPr>
                </a:tc>
                <a:tc>
                  <a:txBody>
                    <a:bodyPr/>
                    <a:lstStyle/>
                    <a:p>
                      <a:pPr indent="0" lvl="0" marL="0" rtl="0" algn="ctr">
                        <a:spcBef>
                          <a:spcPts val="0"/>
                        </a:spcBef>
                        <a:spcAft>
                          <a:spcPts val="0"/>
                        </a:spcAft>
                        <a:buNone/>
                      </a:pPr>
                      <a:r>
                        <a:rPr b="1" lang="en-US" sz="1200">
                          <a:solidFill>
                            <a:schemeClr val="lt1"/>
                          </a:solidFill>
                          <a:latin typeface="Calibri"/>
                          <a:ea typeface="Calibri"/>
                          <a:cs typeface="Calibri"/>
                          <a:sym typeface="Calibri"/>
                        </a:rPr>
                        <a:t>Customer S/c Required Mods</a:t>
                      </a:r>
                      <a:endParaRPr b="1" sz="1200">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7D2A99"/>
                    </a:solidFill>
                  </a:tcPr>
                </a:tc>
              </a:tr>
              <a:tr h="398250">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LIDAR</a:t>
                      </a:r>
                      <a:endParaRPr sz="1200">
                        <a:solidFill>
                          <a:schemeClr val="dk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1.7M</a:t>
                      </a:r>
                      <a:endParaRPr sz="1200">
                        <a:solidFill>
                          <a:schemeClr val="dk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0</a:t>
                      </a:r>
                      <a:endParaRPr sz="1200">
                        <a:solidFill>
                          <a:schemeClr val="dk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0</a:t>
                      </a:r>
                      <a:endParaRPr sz="1200">
                        <a:solidFill>
                          <a:schemeClr val="dk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0</a:t>
                      </a:r>
                      <a:endParaRPr sz="1200">
                        <a:solidFill>
                          <a:schemeClr val="dk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1</a:t>
                      </a:r>
                      <a:endParaRPr sz="1200">
                        <a:solidFill>
                          <a:schemeClr val="dk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7</a:t>
                      </a:r>
                      <a:endParaRPr sz="1200">
                        <a:solidFill>
                          <a:schemeClr val="dk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6e-11</a:t>
                      </a:r>
                      <a:endParaRPr sz="1200">
                        <a:solidFill>
                          <a:schemeClr val="dk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&lt; 10 kg</a:t>
                      </a:r>
                      <a:endParaRPr sz="1200">
                        <a:solidFill>
                          <a:schemeClr val="dk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200 W</a:t>
                      </a:r>
                      <a:endParaRPr sz="1200">
                        <a:solidFill>
                          <a:schemeClr val="dk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1</a:t>
                      </a:r>
                      <a:endParaRPr sz="1200">
                        <a:solidFill>
                          <a:schemeClr val="dk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10 Gbps</a:t>
                      </a:r>
                      <a:endParaRPr sz="1200">
                        <a:solidFill>
                          <a:schemeClr val="dk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Low-  substantial</a:t>
                      </a:r>
                      <a:endParaRPr sz="1200">
                        <a:solidFill>
                          <a:schemeClr val="dk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2"/>
                    </a:solidFill>
                  </a:tcPr>
                </a:tc>
              </a:tr>
              <a:tr h="398250">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Camera</a:t>
                      </a:r>
                      <a:endParaRPr sz="1200">
                        <a:solidFill>
                          <a:schemeClr val="dk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100k-5M</a:t>
                      </a:r>
                      <a:endParaRPr sz="1200">
                        <a:solidFill>
                          <a:schemeClr val="dk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0</a:t>
                      </a:r>
                      <a:endParaRPr sz="1200">
                        <a:solidFill>
                          <a:schemeClr val="dk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0</a:t>
                      </a:r>
                      <a:endParaRPr sz="1200">
                        <a:solidFill>
                          <a:schemeClr val="dk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0</a:t>
                      </a:r>
                      <a:endParaRPr sz="1200">
                        <a:solidFill>
                          <a:schemeClr val="dk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1</a:t>
                      </a:r>
                      <a:endParaRPr sz="1200">
                        <a:solidFill>
                          <a:schemeClr val="dk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8</a:t>
                      </a:r>
                      <a:endParaRPr sz="1200">
                        <a:solidFill>
                          <a:schemeClr val="dk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6e-11</a:t>
                      </a:r>
                      <a:endParaRPr sz="1200">
                        <a:solidFill>
                          <a:schemeClr val="dk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&lt; 10 kg</a:t>
                      </a:r>
                      <a:endParaRPr sz="1200">
                        <a:solidFill>
                          <a:schemeClr val="dk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10 W</a:t>
                      </a:r>
                      <a:endParaRPr sz="1200">
                        <a:solidFill>
                          <a:schemeClr val="dk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Any in range</a:t>
                      </a:r>
                      <a:endParaRPr sz="1200">
                        <a:solidFill>
                          <a:schemeClr val="dk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0 bps</a:t>
                      </a:r>
                      <a:endParaRPr sz="1200">
                        <a:solidFill>
                          <a:schemeClr val="dk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None</a:t>
                      </a:r>
                      <a:endParaRPr sz="1200">
                        <a:solidFill>
                          <a:schemeClr val="dk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2"/>
                    </a:solidFill>
                  </a:tcPr>
                </a:tc>
              </a:tr>
              <a:tr h="398250">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LIDAR + Camera</a:t>
                      </a:r>
                      <a:endParaRPr sz="1200">
                        <a:solidFill>
                          <a:schemeClr val="dk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1.7M-5M</a:t>
                      </a:r>
                      <a:endParaRPr sz="1200">
                        <a:solidFill>
                          <a:schemeClr val="dk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0</a:t>
                      </a:r>
                      <a:endParaRPr sz="1200">
                        <a:solidFill>
                          <a:schemeClr val="dk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0</a:t>
                      </a:r>
                      <a:endParaRPr sz="1200">
                        <a:solidFill>
                          <a:schemeClr val="dk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0</a:t>
                      </a:r>
                      <a:endParaRPr sz="1200">
                        <a:solidFill>
                          <a:schemeClr val="dk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7.5</a:t>
                      </a:r>
                      <a:endParaRPr sz="1200">
                        <a:solidFill>
                          <a:schemeClr val="dk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10</a:t>
                      </a:r>
                      <a:endParaRPr sz="1200">
                        <a:solidFill>
                          <a:schemeClr val="dk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6e-11</a:t>
                      </a:r>
                      <a:endParaRPr sz="1200">
                        <a:solidFill>
                          <a:schemeClr val="dk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&lt; 20 kg</a:t>
                      </a:r>
                      <a:endParaRPr sz="1200">
                        <a:solidFill>
                          <a:schemeClr val="dk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210 W</a:t>
                      </a:r>
                      <a:endParaRPr sz="1200">
                        <a:solidFill>
                          <a:schemeClr val="dk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1</a:t>
                      </a:r>
                      <a:endParaRPr sz="1200">
                        <a:solidFill>
                          <a:schemeClr val="dk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10 Gbps</a:t>
                      </a:r>
                      <a:endParaRPr sz="1200">
                        <a:solidFill>
                          <a:schemeClr val="dk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Low- substantial</a:t>
                      </a:r>
                      <a:endParaRPr sz="1200">
                        <a:solidFill>
                          <a:schemeClr val="dk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2"/>
                    </a:solidFill>
                  </a:tcPr>
                </a:tc>
              </a:tr>
              <a:tr h="398250">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RF + Camera</a:t>
                      </a:r>
                      <a:endParaRPr sz="1200">
                        <a:solidFill>
                          <a:schemeClr val="dk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382k-5M</a:t>
                      </a:r>
                      <a:endParaRPr sz="1200">
                        <a:solidFill>
                          <a:schemeClr val="dk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8</a:t>
                      </a:r>
                      <a:endParaRPr sz="1200">
                        <a:solidFill>
                          <a:schemeClr val="dk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5</a:t>
                      </a:r>
                      <a:endParaRPr sz="1200">
                        <a:solidFill>
                          <a:schemeClr val="dk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9</a:t>
                      </a:r>
                      <a:endParaRPr sz="1200">
                        <a:solidFill>
                          <a:schemeClr val="dk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10</a:t>
                      </a:r>
                      <a:endParaRPr sz="1200">
                        <a:solidFill>
                          <a:schemeClr val="dk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8</a:t>
                      </a:r>
                      <a:endParaRPr sz="1200">
                        <a:solidFill>
                          <a:schemeClr val="dk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6e-11</a:t>
                      </a:r>
                      <a:endParaRPr sz="1200">
                        <a:solidFill>
                          <a:schemeClr val="dk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&lt; 20 kg</a:t>
                      </a:r>
                      <a:endParaRPr sz="1200">
                        <a:solidFill>
                          <a:schemeClr val="dk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12 W</a:t>
                      </a:r>
                      <a:endParaRPr sz="1200">
                        <a:solidFill>
                          <a:schemeClr val="dk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Any in range</a:t>
                      </a:r>
                      <a:endParaRPr sz="1200">
                        <a:solidFill>
                          <a:schemeClr val="dk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2.4 Kbps</a:t>
                      </a:r>
                      <a:endParaRPr sz="1200">
                        <a:solidFill>
                          <a:schemeClr val="dk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None-low</a:t>
                      </a:r>
                      <a:endParaRPr sz="1200">
                        <a:solidFill>
                          <a:schemeClr val="dk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2"/>
                    </a:solidFill>
                  </a:tcPr>
                </a:tc>
              </a:tr>
              <a:tr h="398250">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RF + Camera + LIDAR</a:t>
                      </a:r>
                      <a:endParaRPr sz="1200">
                        <a:solidFill>
                          <a:schemeClr val="dk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2M-5M</a:t>
                      </a:r>
                      <a:endParaRPr sz="1200">
                        <a:solidFill>
                          <a:schemeClr val="dk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8</a:t>
                      </a:r>
                      <a:endParaRPr sz="1200">
                        <a:solidFill>
                          <a:schemeClr val="dk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5</a:t>
                      </a:r>
                      <a:endParaRPr sz="1200">
                        <a:solidFill>
                          <a:schemeClr val="dk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9</a:t>
                      </a:r>
                      <a:endParaRPr sz="1200">
                        <a:solidFill>
                          <a:schemeClr val="dk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10</a:t>
                      </a:r>
                      <a:endParaRPr sz="1200">
                        <a:solidFill>
                          <a:schemeClr val="dk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10</a:t>
                      </a:r>
                      <a:endParaRPr sz="1200">
                        <a:solidFill>
                          <a:schemeClr val="dk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Clr>
                          <a:schemeClr val="dk1"/>
                        </a:buClr>
                        <a:buSzPts val="1100"/>
                        <a:buFont typeface="Arial"/>
                        <a:buNone/>
                      </a:pPr>
                      <a:r>
                        <a:rPr lang="en-US" sz="1200">
                          <a:solidFill>
                            <a:schemeClr val="dk1"/>
                          </a:solidFill>
                          <a:latin typeface="Calibri"/>
                          <a:ea typeface="Calibri"/>
                          <a:cs typeface="Calibri"/>
                          <a:sym typeface="Calibri"/>
                        </a:rPr>
                        <a:t>6e-11</a:t>
                      </a:r>
                      <a:endParaRPr sz="1200">
                        <a:solidFill>
                          <a:schemeClr val="dk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&lt; 30 kg</a:t>
                      </a:r>
                      <a:endParaRPr sz="1200">
                        <a:solidFill>
                          <a:schemeClr val="dk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212 W</a:t>
                      </a:r>
                      <a:endParaRPr sz="1200">
                        <a:solidFill>
                          <a:schemeClr val="dk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Any in range</a:t>
                      </a:r>
                      <a:endParaRPr sz="1200">
                        <a:solidFill>
                          <a:schemeClr val="dk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10 Gps</a:t>
                      </a:r>
                      <a:endParaRPr sz="1200">
                        <a:solidFill>
                          <a:schemeClr val="dk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1200">
                          <a:solidFill>
                            <a:schemeClr val="dk1"/>
                          </a:solidFill>
                          <a:latin typeface="Calibri"/>
                          <a:ea typeface="Calibri"/>
                          <a:cs typeface="Calibri"/>
                          <a:sym typeface="Calibri"/>
                        </a:rPr>
                        <a:t>Low- substantial</a:t>
                      </a:r>
                      <a:endParaRPr sz="1200">
                        <a:solidFill>
                          <a:schemeClr val="dk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lt2"/>
                    </a:solidFill>
                  </a:tcPr>
                </a:tc>
              </a:tr>
            </a:tbl>
          </a:graphicData>
        </a:graphic>
      </p:graphicFrame>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6" name="Shape 2376"/>
        <p:cNvGrpSpPr/>
        <p:nvPr/>
      </p:nvGrpSpPr>
      <p:grpSpPr>
        <a:xfrm>
          <a:off x="0" y="0"/>
          <a:ext cx="0" cy="0"/>
          <a:chOff x="0" y="0"/>
          <a:chExt cx="0" cy="0"/>
        </a:xfrm>
      </p:grpSpPr>
      <p:sp>
        <p:nvSpPr>
          <p:cNvPr id="2377" name="Google Shape;2377;p59"/>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SzPts val="990"/>
              <a:buNone/>
            </a:pPr>
            <a:r>
              <a:rPr lang="en-US" sz="4120"/>
              <a:t>Geometric Dilution of Precision (GDOP) Model</a:t>
            </a:r>
            <a:endParaRPr sz="4120"/>
          </a:p>
        </p:txBody>
      </p:sp>
      <p:sp>
        <p:nvSpPr>
          <p:cNvPr id="2378" name="Google Shape;2378;p59"/>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pic>
        <p:nvPicPr>
          <p:cNvPr id="2379" name="Google Shape;2379;p59"/>
          <p:cNvPicPr preferRelativeResize="0"/>
          <p:nvPr/>
        </p:nvPicPr>
        <p:blipFill>
          <a:blip r:embed="rId3">
            <a:alphaModFix/>
          </a:blip>
          <a:stretch>
            <a:fillRect/>
          </a:stretch>
        </p:blipFill>
        <p:spPr>
          <a:xfrm>
            <a:off x="169350" y="1697849"/>
            <a:ext cx="6463650" cy="4094475"/>
          </a:xfrm>
          <a:prstGeom prst="rect">
            <a:avLst/>
          </a:prstGeom>
          <a:noFill/>
          <a:ln>
            <a:noFill/>
          </a:ln>
        </p:spPr>
      </p:pic>
      <p:pic>
        <p:nvPicPr>
          <p:cNvPr id="2380" name="Google Shape;2380;p59"/>
          <p:cNvPicPr preferRelativeResize="0"/>
          <p:nvPr/>
        </p:nvPicPr>
        <p:blipFill>
          <a:blip r:embed="rId4">
            <a:alphaModFix/>
          </a:blip>
          <a:stretch>
            <a:fillRect/>
          </a:stretch>
        </p:blipFill>
        <p:spPr>
          <a:xfrm>
            <a:off x="6833222" y="1859175"/>
            <a:ext cx="5016325" cy="3771826"/>
          </a:xfrm>
          <a:prstGeom prst="rect">
            <a:avLst/>
          </a:prstGeom>
          <a:noFill/>
          <a:ln cap="flat" cmpd="sng" w="38100">
            <a:solidFill>
              <a:schemeClr val="accent1"/>
            </a:solidFill>
            <a:prstDash val="solid"/>
            <a:round/>
            <a:headEnd len="sm" w="sm" type="none"/>
            <a:tailEnd len="sm" w="sm" type="none"/>
          </a:ln>
        </p:spPr>
      </p:pic>
      <p:pic>
        <p:nvPicPr>
          <p:cNvPr id="2381" name="Google Shape;2381;p59"/>
          <p:cNvPicPr preferRelativeResize="0"/>
          <p:nvPr/>
        </p:nvPicPr>
        <p:blipFill>
          <a:blip r:embed="rId5">
            <a:alphaModFix/>
          </a:blip>
          <a:stretch>
            <a:fillRect/>
          </a:stretch>
        </p:blipFill>
        <p:spPr>
          <a:xfrm>
            <a:off x="2898125" y="5940725"/>
            <a:ext cx="8548598" cy="6006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6" name="Shape 2386"/>
        <p:cNvGrpSpPr/>
        <p:nvPr/>
      </p:nvGrpSpPr>
      <p:grpSpPr>
        <a:xfrm>
          <a:off x="0" y="0"/>
          <a:ext cx="0" cy="0"/>
          <a:chOff x="0" y="0"/>
          <a:chExt cx="0" cy="0"/>
        </a:xfrm>
      </p:grpSpPr>
      <p:sp>
        <p:nvSpPr>
          <p:cNvPr id="2387" name="Google Shape;2387;p60"/>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Predictive Financial Model</a:t>
            </a:r>
            <a:endParaRPr/>
          </a:p>
        </p:txBody>
      </p:sp>
      <p:sp>
        <p:nvSpPr>
          <p:cNvPr id="2388" name="Google Shape;2388;p60"/>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pic>
        <p:nvPicPr>
          <p:cNvPr id="2389" name="Google Shape;2389;p60"/>
          <p:cNvPicPr preferRelativeResize="0"/>
          <p:nvPr/>
        </p:nvPicPr>
        <p:blipFill>
          <a:blip r:embed="rId3">
            <a:alphaModFix/>
          </a:blip>
          <a:stretch>
            <a:fillRect/>
          </a:stretch>
        </p:blipFill>
        <p:spPr>
          <a:xfrm>
            <a:off x="225675" y="1701850"/>
            <a:ext cx="6419201" cy="4053925"/>
          </a:xfrm>
          <a:prstGeom prst="rect">
            <a:avLst/>
          </a:prstGeom>
          <a:noFill/>
          <a:ln>
            <a:noFill/>
          </a:ln>
        </p:spPr>
      </p:pic>
      <p:pic>
        <p:nvPicPr>
          <p:cNvPr id="2390" name="Google Shape;2390;p60"/>
          <p:cNvPicPr preferRelativeResize="0"/>
          <p:nvPr/>
        </p:nvPicPr>
        <p:blipFill>
          <a:blip r:embed="rId4">
            <a:alphaModFix/>
          </a:blip>
          <a:stretch>
            <a:fillRect/>
          </a:stretch>
        </p:blipFill>
        <p:spPr>
          <a:xfrm>
            <a:off x="5839600" y="1419625"/>
            <a:ext cx="6200674" cy="342402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5" name="Shape 2395"/>
        <p:cNvGrpSpPr/>
        <p:nvPr/>
      </p:nvGrpSpPr>
      <p:grpSpPr>
        <a:xfrm>
          <a:off x="0" y="0"/>
          <a:ext cx="0" cy="0"/>
          <a:chOff x="0" y="0"/>
          <a:chExt cx="0" cy="0"/>
        </a:xfrm>
      </p:grpSpPr>
      <p:sp>
        <p:nvSpPr>
          <p:cNvPr id="2396" name="Google Shape;2396;p61"/>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Breakdown of Annualized ROI</a:t>
            </a:r>
            <a:endParaRPr/>
          </a:p>
        </p:txBody>
      </p:sp>
      <p:sp>
        <p:nvSpPr>
          <p:cNvPr id="2397" name="Google Shape;2397;p61"/>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pic>
        <p:nvPicPr>
          <p:cNvPr id="2398" name="Google Shape;2398;p61"/>
          <p:cNvPicPr preferRelativeResize="0"/>
          <p:nvPr/>
        </p:nvPicPr>
        <p:blipFill>
          <a:blip r:embed="rId3">
            <a:alphaModFix/>
          </a:blip>
          <a:stretch>
            <a:fillRect/>
          </a:stretch>
        </p:blipFill>
        <p:spPr>
          <a:xfrm>
            <a:off x="1207275" y="1181104"/>
            <a:ext cx="9372600" cy="44958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4" name="Shape 1914"/>
        <p:cNvGrpSpPr/>
        <p:nvPr/>
      </p:nvGrpSpPr>
      <p:grpSpPr>
        <a:xfrm>
          <a:off x="0" y="0"/>
          <a:ext cx="0" cy="0"/>
          <a:chOff x="0" y="0"/>
          <a:chExt cx="0" cy="0"/>
        </a:xfrm>
      </p:grpSpPr>
      <p:sp>
        <p:nvSpPr>
          <p:cNvPr id="1915" name="Google Shape;1915;p26"/>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Mission Statement</a:t>
            </a:r>
            <a:endParaRPr/>
          </a:p>
        </p:txBody>
      </p:sp>
      <p:sp>
        <p:nvSpPr>
          <p:cNvPr id="1916" name="Google Shape;1916;p26"/>
          <p:cNvSpPr txBox="1"/>
          <p:nvPr>
            <p:ph idx="1" type="body"/>
          </p:nvPr>
        </p:nvSpPr>
        <p:spPr>
          <a:xfrm>
            <a:off x="1120129" y="1549318"/>
            <a:ext cx="9964500" cy="4432500"/>
          </a:xfrm>
          <a:prstGeom prst="rect">
            <a:avLst/>
          </a:prstGeom>
        </p:spPr>
        <p:txBody>
          <a:bodyPr anchorCtr="0" anchor="ctr" bIns="45700" lIns="91425" spcFirstLastPara="1" rIns="91425" wrap="square" tIns="45700">
            <a:normAutofit/>
          </a:bodyPr>
          <a:lstStyle/>
          <a:p>
            <a:pPr indent="0" lvl="0" marL="0" rtl="0" algn="ctr">
              <a:spcBef>
                <a:spcPts val="1000"/>
              </a:spcBef>
              <a:spcAft>
                <a:spcPts val="0"/>
              </a:spcAft>
              <a:buNone/>
            </a:pPr>
            <a:r>
              <a:rPr lang="en-US" sz="3600">
                <a:solidFill>
                  <a:srgbClr val="FFFFFF"/>
                </a:solidFill>
              </a:rPr>
              <a:t>The Bi-Functional On Orbit Space Transfer (BOOST) Team will be developing </a:t>
            </a:r>
            <a:r>
              <a:rPr lang="en-US" sz="3600">
                <a:solidFill>
                  <a:srgbClr val="00FAFC"/>
                </a:solidFill>
              </a:rPr>
              <a:t>cost-effective </a:t>
            </a:r>
            <a:r>
              <a:rPr lang="en-US" sz="3600">
                <a:solidFill>
                  <a:srgbClr val="FFFFFF"/>
                </a:solidFill>
              </a:rPr>
              <a:t>space-based transportation infrastructure capable of providing spacecraft with the ability to  conduct </a:t>
            </a:r>
            <a:r>
              <a:rPr lang="en-US" sz="3600">
                <a:solidFill>
                  <a:srgbClr val="00FAFC"/>
                </a:solidFill>
              </a:rPr>
              <a:t>orbit transfers </a:t>
            </a:r>
            <a:r>
              <a:rPr lang="en-US" sz="3600">
                <a:solidFill>
                  <a:srgbClr val="FFFFFF"/>
                </a:solidFill>
              </a:rPr>
              <a:t>and provide</a:t>
            </a:r>
            <a:r>
              <a:rPr lang="en-US" sz="3600">
                <a:solidFill>
                  <a:srgbClr val="00FAFC"/>
                </a:solidFill>
              </a:rPr>
              <a:t> navigation services</a:t>
            </a:r>
            <a:r>
              <a:rPr lang="en-US" sz="3600">
                <a:solidFill>
                  <a:srgbClr val="FFFFFF"/>
                </a:solidFill>
              </a:rPr>
              <a:t> in the Cislunar regime.</a:t>
            </a:r>
            <a:r>
              <a:rPr b="0" lang="en-US" sz="3600">
                <a:solidFill>
                  <a:schemeClr val="dk1"/>
                </a:solidFill>
              </a:rPr>
              <a:t>​</a:t>
            </a:r>
            <a:endParaRPr sz="3600"/>
          </a:p>
        </p:txBody>
      </p:sp>
      <p:sp>
        <p:nvSpPr>
          <p:cNvPr id="1917" name="Google Shape;1917;p26"/>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3" name="Shape 2403"/>
        <p:cNvGrpSpPr/>
        <p:nvPr/>
      </p:nvGrpSpPr>
      <p:grpSpPr>
        <a:xfrm>
          <a:off x="0" y="0"/>
          <a:ext cx="0" cy="0"/>
          <a:chOff x="0" y="0"/>
          <a:chExt cx="0" cy="0"/>
        </a:xfrm>
      </p:grpSpPr>
      <p:sp>
        <p:nvSpPr>
          <p:cNvPr id="2404" name="Google Shape;2404;p62"/>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Results From Other Models</a:t>
            </a:r>
            <a:endParaRPr/>
          </a:p>
        </p:txBody>
      </p:sp>
      <p:sp>
        <p:nvSpPr>
          <p:cNvPr id="2405" name="Google Shape;2405;p62"/>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graphicFrame>
        <p:nvGraphicFramePr>
          <p:cNvPr id="2406" name="Google Shape;2406;p62"/>
          <p:cNvGraphicFramePr/>
          <p:nvPr/>
        </p:nvGraphicFramePr>
        <p:xfrm>
          <a:off x="2283913" y="2311500"/>
          <a:ext cx="3000000" cy="3000000"/>
        </p:xfrm>
        <a:graphic>
          <a:graphicData uri="http://schemas.openxmlformats.org/drawingml/2006/table">
            <a:tbl>
              <a:tblPr>
                <a:noFill/>
                <a:tableStyleId>{768AEA57-AB66-4DEC-B028-BFAB7E4C2692}</a:tableStyleId>
              </a:tblPr>
              <a:tblGrid>
                <a:gridCol w="3265400"/>
                <a:gridCol w="4358750"/>
              </a:tblGrid>
              <a:tr h="453975">
                <a:tc>
                  <a:txBody>
                    <a:bodyPr/>
                    <a:lstStyle/>
                    <a:p>
                      <a:pPr indent="0" lvl="0" marL="0" rtl="0" algn="l">
                        <a:spcBef>
                          <a:spcPts val="0"/>
                        </a:spcBef>
                        <a:spcAft>
                          <a:spcPts val="0"/>
                        </a:spcAft>
                        <a:buNone/>
                      </a:pPr>
                      <a:r>
                        <a:rPr b="1" lang="en-US">
                          <a:solidFill>
                            <a:schemeClr val="lt1"/>
                          </a:solidFill>
                        </a:rPr>
                        <a:t>Model</a:t>
                      </a:r>
                      <a:endParaRPr b="1">
                        <a:solidFill>
                          <a:schemeClr val="lt1"/>
                        </a:solidFill>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b="1" lang="en-US">
                          <a:solidFill>
                            <a:schemeClr val="lt1"/>
                          </a:solidFill>
                        </a:rPr>
                        <a:t>Result</a:t>
                      </a:r>
                      <a:endParaRPr b="1">
                        <a:solidFill>
                          <a:schemeClr val="lt1"/>
                        </a:solidFill>
                      </a:endParaRPr>
                    </a:p>
                  </a:txBody>
                  <a:tcPr marT="91425" marB="91425" marR="91425" marL="91425">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r>
              <a:tr h="593675">
                <a:tc>
                  <a:txBody>
                    <a:bodyPr/>
                    <a:lstStyle/>
                    <a:p>
                      <a:pPr indent="0" lvl="0" marL="0" rtl="0" algn="l">
                        <a:spcBef>
                          <a:spcPts val="0"/>
                        </a:spcBef>
                        <a:spcAft>
                          <a:spcPts val="0"/>
                        </a:spcAft>
                        <a:buNone/>
                      </a:pPr>
                      <a:r>
                        <a:rPr lang="en-US" sz="2200">
                          <a:solidFill>
                            <a:schemeClr val="dk1"/>
                          </a:solidFill>
                        </a:rPr>
                        <a:t>Power Source</a:t>
                      </a:r>
                      <a:endParaRPr sz="2200">
                        <a:solidFill>
                          <a:schemeClr val="dk1"/>
                        </a:solidFill>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2200">
                          <a:solidFill>
                            <a:schemeClr val="dk1"/>
                          </a:solidFill>
                        </a:rPr>
                        <a:t>Fuel Cell (See </a:t>
                      </a:r>
                      <a:r>
                        <a:rPr lang="en-US" sz="2200" u="sng">
                          <a:solidFill>
                            <a:schemeClr val="dk1"/>
                          </a:solidFill>
                          <a:hlinkClick action="ppaction://hlinksldjump" r:id="rId3">
                            <a:extLst>
                              <a:ext uri="{A12FA001-AC4F-418D-AE19-62706E023703}">
                                <ahyp:hlinkClr val="tx"/>
                              </a:ext>
                            </a:extLst>
                          </a:hlinkClick>
                        </a:rPr>
                        <a:t>Appendix</a:t>
                      </a:r>
                      <a:r>
                        <a:rPr lang="en-US" sz="2200">
                          <a:solidFill>
                            <a:schemeClr val="dk1"/>
                          </a:solidFill>
                        </a:rPr>
                        <a:t>)</a:t>
                      </a:r>
                      <a:endParaRPr sz="2200">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2"/>
                    </a:solidFill>
                  </a:tcPr>
                </a:tc>
              </a:tr>
              <a:tr h="593675">
                <a:tc>
                  <a:txBody>
                    <a:bodyPr/>
                    <a:lstStyle/>
                    <a:p>
                      <a:pPr indent="0" lvl="0" marL="0" rtl="0" algn="l">
                        <a:spcBef>
                          <a:spcPts val="0"/>
                        </a:spcBef>
                        <a:spcAft>
                          <a:spcPts val="0"/>
                        </a:spcAft>
                        <a:buNone/>
                      </a:pPr>
                      <a:r>
                        <a:rPr lang="en-US" sz="2200">
                          <a:solidFill>
                            <a:schemeClr val="dk1"/>
                          </a:solidFill>
                        </a:rPr>
                        <a:t>Power Budget</a:t>
                      </a:r>
                      <a:endParaRPr sz="2200">
                        <a:solidFill>
                          <a:schemeClr val="dk1"/>
                        </a:solidFill>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2200">
                          <a:solidFill>
                            <a:schemeClr val="dk1"/>
                          </a:solidFill>
                        </a:rPr>
                        <a:t>3036.7 W (See </a:t>
                      </a:r>
                      <a:r>
                        <a:rPr lang="en-US" sz="2200" u="sng">
                          <a:solidFill>
                            <a:schemeClr val="dk1"/>
                          </a:solidFill>
                          <a:hlinkClick action="ppaction://hlinksldjump" r:id="rId4">
                            <a:extLst>
                              <a:ext uri="{A12FA001-AC4F-418D-AE19-62706E023703}">
                                <ahyp:hlinkClr val="tx"/>
                              </a:ext>
                            </a:extLst>
                          </a:hlinkClick>
                        </a:rPr>
                        <a:t>Appendix</a:t>
                      </a:r>
                      <a:r>
                        <a:rPr lang="en-US" sz="2200">
                          <a:solidFill>
                            <a:schemeClr val="dk1"/>
                          </a:solidFill>
                        </a:rPr>
                        <a:t>)</a:t>
                      </a:r>
                      <a:endParaRPr sz="2200">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2"/>
                    </a:solidFill>
                  </a:tcPr>
                </a:tc>
              </a:tr>
              <a:tr h="593675">
                <a:tc>
                  <a:txBody>
                    <a:bodyPr/>
                    <a:lstStyle/>
                    <a:p>
                      <a:pPr indent="0" lvl="0" marL="0" rtl="0" algn="l">
                        <a:spcBef>
                          <a:spcPts val="0"/>
                        </a:spcBef>
                        <a:spcAft>
                          <a:spcPts val="0"/>
                        </a:spcAft>
                        <a:buNone/>
                      </a:pPr>
                      <a:r>
                        <a:rPr lang="en-US" sz="2200">
                          <a:solidFill>
                            <a:schemeClr val="dk1"/>
                          </a:solidFill>
                        </a:rPr>
                        <a:t>Link Budget</a:t>
                      </a:r>
                      <a:endParaRPr sz="2200">
                        <a:solidFill>
                          <a:schemeClr val="dk1"/>
                        </a:solidFill>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2"/>
                    </a:solidFill>
                  </a:tcPr>
                </a:tc>
                <a:tc>
                  <a:txBody>
                    <a:bodyPr/>
                    <a:lstStyle/>
                    <a:p>
                      <a:pPr indent="0" lvl="0" marL="0" rtl="0" algn="l">
                        <a:spcBef>
                          <a:spcPts val="0"/>
                        </a:spcBef>
                        <a:spcAft>
                          <a:spcPts val="0"/>
                        </a:spcAft>
                        <a:buNone/>
                      </a:pPr>
                      <a:r>
                        <a:rPr lang="en-US" sz="2200">
                          <a:solidFill>
                            <a:schemeClr val="dk1"/>
                          </a:solidFill>
                        </a:rPr>
                        <a:t>0.864 dBW (See </a:t>
                      </a:r>
                      <a:r>
                        <a:rPr lang="en-US" sz="2200" u="sng">
                          <a:solidFill>
                            <a:schemeClr val="dk1"/>
                          </a:solidFill>
                          <a:hlinkClick action="ppaction://hlinksldjump" r:id="rId5">
                            <a:extLst>
                              <a:ext uri="{A12FA001-AC4F-418D-AE19-62706E023703}">
                                <ahyp:hlinkClr val="tx"/>
                              </a:ext>
                            </a:extLst>
                          </a:hlinkClick>
                        </a:rPr>
                        <a:t>Appendix</a:t>
                      </a:r>
                      <a:r>
                        <a:rPr lang="en-US" sz="2200">
                          <a:solidFill>
                            <a:schemeClr val="dk1"/>
                          </a:solidFill>
                        </a:rPr>
                        <a:t>)</a:t>
                      </a:r>
                      <a:endParaRPr sz="2200">
                        <a:solidFill>
                          <a:schemeClr val="dk1"/>
                        </a:solidFill>
                      </a:endParaRPr>
                    </a:p>
                  </a:txBody>
                  <a:tcPr marT="91425" marB="91425" marR="91425" marL="91425">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lt2"/>
                    </a:solidFill>
                  </a:tcPr>
                </a:tc>
              </a:tr>
            </a:tbl>
          </a:graphicData>
        </a:graphic>
      </p:graphicFrame>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11" name="Shape 2411"/>
        <p:cNvGrpSpPr/>
        <p:nvPr/>
      </p:nvGrpSpPr>
      <p:grpSpPr>
        <a:xfrm>
          <a:off x="0" y="0"/>
          <a:ext cx="0" cy="0"/>
          <a:chOff x="0" y="0"/>
          <a:chExt cx="0" cy="0"/>
        </a:xfrm>
      </p:grpSpPr>
      <p:sp>
        <p:nvSpPr>
          <p:cNvPr id="2412" name="Google Shape;2412;p63"/>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Space Laws &amp; Policy</a:t>
            </a:r>
            <a:endParaRPr/>
          </a:p>
        </p:txBody>
      </p:sp>
      <p:sp>
        <p:nvSpPr>
          <p:cNvPr id="2413" name="Google Shape;2413;p63"/>
          <p:cNvSpPr txBox="1"/>
          <p:nvPr>
            <p:ph idx="1" type="body"/>
          </p:nvPr>
        </p:nvSpPr>
        <p:spPr>
          <a:xfrm>
            <a:off x="1120129" y="1549318"/>
            <a:ext cx="9964500" cy="44325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b="0" lang="en-US" sz="1800"/>
              <a:t>To improve infrastructure and access to the Cislunar domain and beyond for companies </a:t>
            </a:r>
            <a:r>
              <a:rPr b="0" lang="en-US" sz="1800"/>
              <a:t>everywhere</a:t>
            </a:r>
            <a:r>
              <a:rPr b="0" lang="en-US" sz="1800"/>
              <a:t>, BOOST intends to implement its system in compliance with the following current space policy:</a:t>
            </a:r>
            <a:endParaRPr b="0" sz="1800"/>
          </a:p>
        </p:txBody>
      </p:sp>
      <p:sp>
        <p:nvSpPr>
          <p:cNvPr id="2414" name="Google Shape;2414;p63"/>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graphicFrame>
        <p:nvGraphicFramePr>
          <p:cNvPr id="2415" name="Google Shape;2415;p63"/>
          <p:cNvGraphicFramePr/>
          <p:nvPr/>
        </p:nvGraphicFramePr>
        <p:xfrm>
          <a:off x="894138" y="2308287"/>
          <a:ext cx="3000000" cy="3000000"/>
        </p:xfrm>
        <a:graphic>
          <a:graphicData uri="http://schemas.openxmlformats.org/drawingml/2006/table">
            <a:tbl>
              <a:tblPr>
                <a:noFill/>
                <a:tableStyleId>{768AEA57-AB66-4DEC-B028-BFAB7E4C2692}</a:tableStyleId>
              </a:tblPr>
              <a:tblGrid>
                <a:gridCol w="3303625"/>
              </a:tblGrid>
              <a:tr h="371175">
                <a:tc>
                  <a:txBody>
                    <a:bodyPr/>
                    <a:lstStyle/>
                    <a:p>
                      <a:pPr indent="0" lvl="0" marL="0" rtl="0" algn="ctr">
                        <a:spcBef>
                          <a:spcPts val="0"/>
                        </a:spcBef>
                        <a:spcAft>
                          <a:spcPts val="0"/>
                        </a:spcAft>
                        <a:buNone/>
                      </a:pPr>
                      <a:r>
                        <a:rPr b="1" lang="en-US" sz="1300">
                          <a:solidFill>
                            <a:schemeClr val="dk1"/>
                          </a:solidFill>
                          <a:latin typeface="Calibri"/>
                          <a:ea typeface="Calibri"/>
                          <a:cs typeface="Calibri"/>
                          <a:sym typeface="Calibri"/>
                        </a:rPr>
                        <a:t>Outer Space Treaty</a:t>
                      </a:r>
                      <a:endParaRPr b="1" sz="1300">
                        <a:solidFill>
                          <a:schemeClr val="dk1"/>
                        </a:solidFill>
                        <a:latin typeface="Calibri"/>
                        <a:ea typeface="Calibri"/>
                        <a:cs typeface="Calibri"/>
                        <a:sym typeface="Calibri"/>
                      </a:endParaRPr>
                    </a:p>
                  </a:txBody>
                  <a:tcPr marT="91425" marB="91425" marR="91425" marL="91425">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rgbClr val="E8CEF1"/>
                    </a:solidFill>
                  </a:tcPr>
                </a:tc>
              </a:tr>
              <a:tr h="3353575">
                <a:tc>
                  <a:txBody>
                    <a:bodyPr/>
                    <a:lstStyle/>
                    <a:p>
                      <a:pPr indent="-311150" lvl="0" marL="457200" rtl="0" algn="l">
                        <a:spcBef>
                          <a:spcPts val="1000"/>
                        </a:spcBef>
                        <a:spcAft>
                          <a:spcPts val="0"/>
                        </a:spcAft>
                        <a:buClr>
                          <a:schemeClr val="dk1"/>
                        </a:buClr>
                        <a:buSzPts val="1300"/>
                        <a:buFont typeface="Calibri"/>
                        <a:buChar char="●"/>
                      </a:pPr>
                      <a:r>
                        <a:rPr lang="en-US" sz="1300">
                          <a:solidFill>
                            <a:schemeClr val="dk1"/>
                          </a:solidFill>
                          <a:latin typeface="Calibri"/>
                          <a:ea typeface="Calibri"/>
                          <a:cs typeface="Calibri"/>
                          <a:sym typeface="Calibri"/>
                        </a:rPr>
                        <a:t>Requires that the exploration and use of space be for the benefit of all mankind</a:t>
                      </a:r>
                      <a:endParaRPr sz="1300">
                        <a:solidFill>
                          <a:schemeClr val="dk1"/>
                        </a:solidFill>
                        <a:latin typeface="Calibri"/>
                        <a:ea typeface="Calibri"/>
                        <a:cs typeface="Calibri"/>
                        <a:sym typeface="Calibri"/>
                      </a:endParaRPr>
                    </a:p>
                    <a:p>
                      <a:pPr indent="-311150" lvl="0" marL="457200" rtl="0" algn="l">
                        <a:spcBef>
                          <a:spcPts val="1000"/>
                        </a:spcBef>
                        <a:spcAft>
                          <a:spcPts val="0"/>
                        </a:spcAft>
                        <a:buClr>
                          <a:schemeClr val="dk1"/>
                        </a:buClr>
                        <a:buSzPts val="1300"/>
                        <a:buFont typeface="Calibri"/>
                        <a:buChar char="●"/>
                      </a:pPr>
                      <a:r>
                        <a:rPr lang="en-US" sz="1300">
                          <a:solidFill>
                            <a:schemeClr val="dk1"/>
                          </a:solidFill>
                          <a:latin typeface="Calibri"/>
                          <a:ea typeface="Calibri"/>
                          <a:cs typeface="Calibri"/>
                          <a:sym typeface="Calibri"/>
                        </a:rPr>
                        <a:t>BOOST will comply with all statements in the Outer Space Treaty as well as expansions on this treaty</a:t>
                      </a:r>
                      <a:endParaRPr sz="1300">
                        <a:solidFill>
                          <a:schemeClr val="dk1"/>
                        </a:solidFill>
                        <a:latin typeface="Calibri"/>
                        <a:ea typeface="Calibri"/>
                        <a:cs typeface="Calibri"/>
                        <a:sym typeface="Calibri"/>
                      </a:endParaRPr>
                    </a:p>
                    <a:p>
                      <a:pPr indent="-311150" lvl="0" marL="457200" rtl="0" algn="l">
                        <a:spcBef>
                          <a:spcPts val="1000"/>
                        </a:spcBef>
                        <a:spcAft>
                          <a:spcPts val="0"/>
                        </a:spcAft>
                        <a:buClr>
                          <a:schemeClr val="dk1"/>
                        </a:buClr>
                        <a:buSzPts val="1300"/>
                        <a:buFont typeface="Calibri"/>
                        <a:buChar char="●"/>
                      </a:pPr>
                      <a:r>
                        <a:rPr lang="en-US" sz="1300">
                          <a:solidFill>
                            <a:schemeClr val="dk1"/>
                          </a:solidFill>
                          <a:latin typeface="Calibri"/>
                          <a:ea typeface="Calibri"/>
                          <a:cs typeface="Calibri"/>
                          <a:sym typeface="Calibri"/>
                        </a:rPr>
                        <a:t>BOOst will create an infrastructure that improves access to space for companies who wish to benefit others</a:t>
                      </a:r>
                      <a:endParaRPr sz="1300">
                        <a:solidFill>
                          <a:schemeClr val="dk1"/>
                        </a:solidFill>
                        <a:latin typeface="Calibri"/>
                        <a:ea typeface="Calibri"/>
                        <a:cs typeface="Calibri"/>
                        <a:sym typeface="Calibri"/>
                      </a:endParaRPr>
                    </a:p>
                  </a:txBody>
                  <a:tcPr marT="91425" marB="91425" marR="91425" marL="91425">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lt2"/>
                    </a:solidFill>
                  </a:tcPr>
                </a:tc>
              </a:tr>
            </a:tbl>
          </a:graphicData>
        </a:graphic>
      </p:graphicFrame>
      <p:graphicFrame>
        <p:nvGraphicFramePr>
          <p:cNvPr id="2416" name="Google Shape;2416;p63"/>
          <p:cNvGraphicFramePr/>
          <p:nvPr/>
        </p:nvGraphicFramePr>
        <p:xfrm>
          <a:off x="4444188" y="2308287"/>
          <a:ext cx="3000000" cy="3000000"/>
        </p:xfrm>
        <a:graphic>
          <a:graphicData uri="http://schemas.openxmlformats.org/drawingml/2006/table">
            <a:tbl>
              <a:tblPr>
                <a:noFill/>
                <a:tableStyleId>{768AEA57-AB66-4DEC-B028-BFAB7E4C2692}</a:tableStyleId>
              </a:tblPr>
              <a:tblGrid>
                <a:gridCol w="3303625"/>
              </a:tblGrid>
              <a:tr h="374725">
                <a:tc>
                  <a:txBody>
                    <a:bodyPr/>
                    <a:lstStyle/>
                    <a:p>
                      <a:pPr indent="0" lvl="0" marL="0" rtl="0" algn="ctr">
                        <a:spcBef>
                          <a:spcPts val="0"/>
                        </a:spcBef>
                        <a:spcAft>
                          <a:spcPts val="0"/>
                        </a:spcAft>
                        <a:buNone/>
                      </a:pPr>
                      <a:r>
                        <a:rPr b="1" lang="en-US" sz="1300">
                          <a:solidFill>
                            <a:schemeClr val="dk1"/>
                          </a:solidFill>
                          <a:latin typeface="Calibri"/>
                          <a:ea typeface="Calibri"/>
                          <a:cs typeface="Calibri"/>
                          <a:sym typeface="Calibri"/>
                        </a:rPr>
                        <a:t>NASA’s Sustainability Policy</a:t>
                      </a:r>
                      <a:endParaRPr b="1" sz="1300">
                        <a:solidFill>
                          <a:schemeClr val="dk1"/>
                        </a:solidFill>
                        <a:latin typeface="Calibri"/>
                        <a:ea typeface="Calibri"/>
                        <a:cs typeface="Calibri"/>
                        <a:sym typeface="Calibri"/>
                      </a:endParaRPr>
                    </a:p>
                  </a:txBody>
                  <a:tcPr marT="91425" marB="91425" marR="91425" marL="91425">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rgbClr val="E8CEF1"/>
                    </a:solidFill>
                  </a:tcPr>
                </a:tc>
              </a:tr>
              <a:tr h="3343775">
                <a:tc>
                  <a:txBody>
                    <a:bodyPr/>
                    <a:lstStyle/>
                    <a:p>
                      <a:pPr indent="-311150" lvl="0" marL="457200" rtl="0" algn="l">
                        <a:spcBef>
                          <a:spcPts val="1000"/>
                        </a:spcBef>
                        <a:spcAft>
                          <a:spcPts val="0"/>
                        </a:spcAft>
                        <a:buClr>
                          <a:schemeClr val="dk1"/>
                        </a:buClr>
                        <a:buSzPts val="1300"/>
                        <a:buFont typeface="Calibri"/>
                        <a:buChar char="●"/>
                      </a:pPr>
                      <a:r>
                        <a:rPr lang="en-US" sz="1300">
                          <a:solidFill>
                            <a:schemeClr val="dk1"/>
                          </a:solidFill>
                          <a:latin typeface="Calibri"/>
                          <a:ea typeface="Calibri"/>
                          <a:cs typeface="Calibri"/>
                          <a:sym typeface="Calibri"/>
                        </a:rPr>
                        <a:t>Execute mission without compromising our planet’s resources so that future generations can meet their needs</a:t>
                      </a:r>
                      <a:endParaRPr sz="1300">
                        <a:solidFill>
                          <a:schemeClr val="dk1"/>
                        </a:solidFill>
                        <a:latin typeface="Calibri"/>
                        <a:ea typeface="Calibri"/>
                        <a:cs typeface="Calibri"/>
                        <a:sym typeface="Calibri"/>
                      </a:endParaRPr>
                    </a:p>
                    <a:p>
                      <a:pPr indent="-311150" lvl="0" marL="457200" rtl="0" algn="l">
                        <a:spcBef>
                          <a:spcPts val="1000"/>
                        </a:spcBef>
                        <a:spcAft>
                          <a:spcPts val="0"/>
                        </a:spcAft>
                        <a:buClr>
                          <a:schemeClr val="dk1"/>
                        </a:buClr>
                        <a:buSzPts val="1300"/>
                        <a:buFont typeface="Calibri"/>
                        <a:buChar char="●"/>
                      </a:pPr>
                      <a:r>
                        <a:rPr lang="en-US" sz="1300">
                          <a:solidFill>
                            <a:schemeClr val="dk1"/>
                          </a:solidFill>
                          <a:latin typeface="Calibri"/>
                          <a:ea typeface="Calibri"/>
                          <a:cs typeface="Calibri"/>
                          <a:sym typeface="Calibri"/>
                        </a:rPr>
                        <a:t>BOOST intends to follow standards set by NASA through the safe transfer of customer spacecraft to prevent additional space debris</a:t>
                      </a:r>
                      <a:endParaRPr sz="1300">
                        <a:solidFill>
                          <a:schemeClr val="dk1"/>
                        </a:solidFill>
                        <a:latin typeface="Calibri"/>
                        <a:ea typeface="Calibri"/>
                        <a:cs typeface="Calibri"/>
                        <a:sym typeface="Calibri"/>
                      </a:endParaRPr>
                    </a:p>
                    <a:p>
                      <a:pPr indent="-311150" lvl="0" marL="457200" rtl="0" algn="l">
                        <a:spcBef>
                          <a:spcPts val="1000"/>
                        </a:spcBef>
                        <a:spcAft>
                          <a:spcPts val="0"/>
                        </a:spcAft>
                        <a:buClr>
                          <a:schemeClr val="dk1"/>
                        </a:buClr>
                        <a:buSzPts val="1300"/>
                        <a:buFont typeface="Calibri"/>
                        <a:buChar char="●"/>
                      </a:pPr>
                      <a:r>
                        <a:rPr lang="en-US" sz="1300">
                          <a:solidFill>
                            <a:schemeClr val="dk1"/>
                          </a:solidFill>
                          <a:latin typeface="Calibri"/>
                          <a:ea typeface="Calibri"/>
                          <a:cs typeface="Calibri"/>
                          <a:sym typeface="Calibri"/>
                        </a:rPr>
                        <a:t>BOOST intends to use greener fuels and employ efficient use of that fuel</a:t>
                      </a:r>
                      <a:endParaRPr sz="1300">
                        <a:solidFill>
                          <a:schemeClr val="dk1"/>
                        </a:solidFill>
                        <a:latin typeface="Calibri"/>
                        <a:ea typeface="Calibri"/>
                        <a:cs typeface="Calibri"/>
                        <a:sym typeface="Calibri"/>
                      </a:endParaRPr>
                    </a:p>
                  </a:txBody>
                  <a:tcPr marT="91425" marB="91425" marR="91425" marL="91425">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lt2"/>
                    </a:solidFill>
                  </a:tcPr>
                </a:tc>
              </a:tr>
            </a:tbl>
          </a:graphicData>
        </a:graphic>
      </p:graphicFrame>
      <p:graphicFrame>
        <p:nvGraphicFramePr>
          <p:cNvPr id="2417" name="Google Shape;2417;p63"/>
          <p:cNvGraphicFramePr/>
          <p:nvPr/>
        </p:nvGraphicFramePr>
        <p:xfrm>
          <a:off x="7994238" y="2308287"/>
          <a:ext cx="3000000" cy="3000000"/>
        </p:xfrm>
        <a:graphic>
          <a:graphicData uri="http://schemas.openxmlformats.org/drawingml/2006/table">
            <a:tbl>
              <a:tblPr>
                <a:noFill/>
                <a:tableStyleId>{768AEA57-AB66-4DEC-B028-BFAB7E4C2692}</a:tableStyleId>
              </a:tblPr>
              <a:tblGrid>
                <a:gridCol w="3303625"/>
              </a:tblGrid>
              <a:tr h="183075">
                <a:tc>
                  <a:txBody>
                    <a:bodyPr/>
                    <a:lstStyle/>
                    <a:p>
                      <a:pPr indent="0" lvl="0" marL="0" rtl="0" algn="ctr">
                        <a:spcBef>
                          <a:spcPts val="0"/>
                        </a:spcBef>
                        <a:spcAft>
                          <a:spcPts val="0"/>
                        </a:spcAft>
                        <a:buNone/>
                      </a:pPr>
                      <a:r>
                        <a:rPr b="1" lang="en-US" sz="1300">
                          <a:solidFill>
                            <a:schemeClr val="dk1"/>
                          </a:solidFill>
                          <a:latin typeface="Calibri"/>
                          <a:ea typeface="Calibri"/>
                          <a:cs typeface="Calibri"/>
                          <a:sym typeface="Calibri"/>
                        </a:rPr>
                        <a:t>The Artemis Accords</a:t>
                      </a:r>
                      <a:endParaRPr b="1" sz="1300">
                        <a:solidFill>
                          <a:schemeClr val="dk1"/>
                        </a:solidFill>
                        <a:latin typeface="Calibri"/>
                        <a:ea typeface="Calibri"/>
                        <a:cs typeface="Calibri"/>
                        <a:sym typeface="Calibri"/>
                      </a:endParaRPr>
                    </a:p>
                  </a:txBody>
                  <a:tcPr marT="91425" marB="91425" marR="91425" marL="91425">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rgbClr val="E8CEF1"/>
                    </a:solidFill>
                  </a:tcPr>
                </a:tc>
              </a:tr>
              <a:tr h="2529825">
                <a:tc>
                  <a:txBody>
                    <a:bodyPr/>
                    <a:lstStyle/>
                    <a:p>
                      <a:pPr indent="-311150" lvl="0" marL="457200" rtl="0" algn="l">
                        <a:spcBef>
                          <a:spcPts val="1000"/>
                        </a:spcBef>
                        <a:spcAft>
                          <a:spcPts val="0"/>
                        </a:spcAft>
                        <a:buClr>
                          <a:schemeClr val="dk1"/>
                        </a:buClr>
                        <a:buSzPts val="1300"/>
                        <a:buFont typeface="Calibri"/>
                        <a:buChar char="●"/>
                      </a:pPr>
                      <a:r>
                        <a:rPr lang="en-US" sz="1300">
                          <a:solidFill>
                            <a:schemeClr val="dk1"/>
                          </a:solidFill>
                          <a:latin typeface="Calibri"/>
                          <a:ea typeface="Calibri"/>
                          <a:cs typeface="Calibri"/>
                          <a:sym typeface="Calibri"/>
                        </a:rPr>
                        <a:t>There shall be freedom of scientific research and exploration and use on the Moon by any party without discrimination</a:t>
                      </a:r>
                      <a:endParaRPr sz="1300">
                        <a:solidFill>
                          <a:schemeClr val="dk1"/>
                        </a:solidFill>
                        <a:latin typeface="Calibri"/>
                        <a:ea typeface="Calibri"/>
                        <a:cs typeface="Calibri"/>
                        <a:sym typeface="Calibri"/>
                      </a:endParaRPr>
                    </a:p>
                    <a:p>
                      <a:pPr indent="-311150" lvl="0" marL="457200" rtl="0" algn="l">
                        <a:spcBef>
                          <a:spcPts val="1000"/>
                        </a:spcBef>
                        <a:spcAft>
                          <a:spcPts val="0"/>
                        </a:spcAft>
                        <a:buClr>
                          <a:schemeClr val="dk1"/>
                        </a:buClr>
                        <a:buSzPts val="1300"/>
                        <a:buFont typeface="Calibri"/>
                        <a:buChar char="●"/>
                      </a:pPr>
                      <a:r>
                        <a:rPr lang="en-US" sz="1300">
                          <a:solidFill>
                            <a:schemeClr val="dk1"/>
                          </a:solidFill>
                          <a:latin typeface="Calibri"/>
                          <a:ea typeface="Calibri"/>
                          <a:cs typeface="Calibri"/>
                          <a:sym typeface="Calibri"/>
                        </a:rPr>
                        <a:t>Lunar resources shall be used with an equitable sharing by all state parties in the benefits </a:t>
                      </a:r>
                      <a:r>
                        <a:rPr lang="en-US" sz="1300">
                          <a:solidFill>
                            <a:schemeClr val="dk1"/>
                          </a:solidFill>
                          <a:latin typeface="Calibri"/>
                          <a:ea typeface="Calibri"/>
                          <a:cs typeface="Calibri"/>
                          <a:sym typeface="Calibri"/>
                        </a:rPr>
                        <a:t>derived</a:t>
                      </a:r>
                      <a:r>
                        <a:rPr lang="en-US" sz="1300">
                          <a:solidFill>
                            <a:schemeClr val="dk1"/>
                          </a:solidFill>
                          <a:latin typeface="Calibri"/>
                          <a:ea typeface="Calibri"/>
                          <a:cs typeface="Calibri"/>
                          <a:sym typeface="Calibri"/>
                        </a:rPr>
                        <a:t> from those resources</a:t>
                      </a:r>
                      <a:endParaRPr sz="1300">
                        <a:solidFill>
                          <a:schemeClr val="dk1"/>
                        </a:solidFill>
                        <a:latin typeface="Calibri"/>
                        <a:ea typeface="Calibri"/>
                        <a:cs typeface="Calibri"/>
                        <a:sym typeface="Calibri"/>
                      </a:endParaRPr>
                    </a:p>
                    <a:p>
                      <a:pPr indent="-311150" lvl="0" marL="457200" rtl="0" algn="l">
                        <a:spcBef>
                          <a:spcPts val="1000"/>
                        </a:spcBef>
                        <a:spcAft>
                          <a:spcPts val="0"/>
                        </a:spcAft>
                        <a:buClr>
                          <a:schemeClr val="dk1"/>
                        </a:buClr>
                        <a:buSzPts val="1300"/>
                        <a:buFont typeface="Calibri"/>
                        <a:buChar char="●"/>
                      </a:pPr>
                      <a:r>
                        <a:rPr lang="en-US" sz="1300">
                          <a:solidFill>
                            <a:schemeClr val="dk1"/>
                          </a:solidFill>
                          <a:latin typeface="Calibri"/>
                          <a:ea typeface="Calibri"/>
                          <a:cs typeface="Calibri"/>
                          <a:sym typeface="Calibri"/>
                        </a:rPr>
                        <a:t>BOOST will be improving access to lunar space for various companies</a:t>
                      </a:r>
                      <a:endParaRPr sz="1300">
                        <a:solidFill>
                          <a:schemeClr val="dk1"/>
                        </a:solidFill>
                        <a:latin typeface="Calibri"/>
                        <a:ea typeface="Calibri"/>
                        <a:cs typeface="Calibri"/>
                        <a:sym typeface="Calibri"/>
                      </a:endParaRPr>
                    </a:p>
                    <a:p>
                      <a:pPr indent="-311150" lvl="0" marL="457200" rtl="0" algn="l">
                        <a:spcBef>
                          <a:spcPts val="1000"/>
                        </a:spcBef>
                        <a:spcAft>
                          <a:spcPts val="0"/>
                        </a:spcAft>
                        <a:buClr>
                          <a:schemeClr val="dk1"/>
                        </a:buClr>
                        <a:buSzPts val="1300"/>
                        <a:buFont typeface="Calibri"/>
                        <a:buChar char="●"/>
                      </a:pPr>
                      <a:r>
                        <a:rPr lang="en-US" sz="1300">
                          <a:solidFill>
                            <a:schemeClr val="dk1"/>
                          </a:solidFill>
                          <a:latin typeface="Calibri"/>
                          <a:ea typeface="Calibri"/>
                          <a:cs typeface="Calibri"/>
                          <a:sym typeface="Calibri"/>
                        </a:rPr>
                        <a:t>BOOST will not discriminate in terms of which companies have access to our service as long as they also comply with space and lunar policy</a:t>
                      </a:r>
                      <a:endParaRPr sz="1300">
                        <a:solidFill>
                          <a:schemeClr val="dk1"/>
                        </a:solidFill>
                        <a:latin typeface="Calibri"/>
                        <a:ea typeface="Calibri"/>
                        <a:cs typeface="Calibri"/>
                        <a:sym typeface="Calibri"/>
                      </a:endParaRPr>
                    </a:p>
                  </a:txBody>
                  <a:tcPr marT="91425" marB="91425" marR="91425" marL="91425">
                    <a:lnL cap="flat" cmpd="sng" w="19050">
                      <a:solidFill>
                        <a:schemeClr val="dk2"/>
                      </a:solidFill>
                      <a:prstDash val="solid"/>
                      <a:round/>
                      <a:headEnd len="sm" w="sm" type="none"/>
                      <a:tailEnd len="sm" w="sm" type="none"/>
                    </a:lnL>
                    <a:lnR cap="flat" cmpd="sng" w="19050">
                      <a:solidFill>
                        <a:schemeClr val="dk2"/>
                      </a:solidFill>
                      <a:prstDash val="solid"/>
                      <a:round/>
                      <a:headEnd len="sm" w="sm" type="none"/>
                      <a:tailEnd len="sm" w="sm" type="none"/>
                    </a:lnR>
                    <a:lnT cap="flat" cmpd="sng" w="19050">
                      <a:solidFill>
                        <a:schemeClr val="dk2"/>
                      </a:solidFill>
                      <a:prstDash val="solid"/>
                      <a:round/>
                      <a:headEnd len="sm" w="sm" type="none"/>
                      <a:tailEnd len="sm" w="sm" type="none"/>
                    </a:lnT>
                    <a:lnB cap="flat" cmpd="sng" w="19050">
                      <a:solidFill>
                        <a:schemeClr val="dk2"/>
                      </a:solidFill>
                      <a:prstDash val="solid"/>
                      <a:round/>
                      <a:headEnd len="sm" w="sm" type="none"/>
                      <a:tailEnd len="sm" w="sm" type="none"/>
                    </a:lnB>
                    <a:solidFill>
                      <a:schemeClr val="lt2"/>
                    </a:solidFill>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2" name="Shape 2422"/>
        <p:cNvGrpSpPr/>
        <p:nvPr/>
      </p:nvGrpSpPr>
      <p:grpSpPr>
        <a:xfrm>
          <a:off x="0" y="0"/>
          <a:ext cx="0" cy="0"/>
          <a:chOff x="0" y="0"/>
          <a:chExt cx="0" cy="0"/>
        </a:xfrm>
      </p:grpSpPr>
      <p:sp>
        <p:nvSpPr>
          <p:cNvPr id="2423" name="Google Shape;2423;p64"/>
          <p:cNvSpPr txBox="1"/>
          <p:nvPr>
            <p:ph type="title"/>
          </p:nvPr>
        </p:nvSpPr>
        <p:spPr>
          <a:xfrm>
            <a:off x="904981" y="3343163"/>
            <a:ext cx="103821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Verification and Validation</a:t>
            </a:r>
            <a:endParaRPr/>
          </a:p>
        </p:txBody>
      </p:sp>
      <p:sp>
        <p:nvSpPr>
          <p:cNvPr id="2424" name="Google Shape;2424;p64"/>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2425" name="Google Shape;2425;p64"/>
          <p:cNvSpPr txBox="1"/>
          <p:nvPr/>
        </p:nvSpPr>
        <p:spPr>
          <a:xfrm>
            <a:off x="5182050" y="2635163"/>
            <a:ext cx="18279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400">
                <a:solidFill>
                  <a:schemeClr val="dk1"/>
                </a:solidFill>
                <a:latin typeface="Calibri"/>
                <a:ea typeface="Calibri"/>
                <a:cs typeface="Calibri"/>
                <a:sym typeface="Calibri"/>
              </a:rPr>
              <a:t>5</a:t>
            </a:r>
            <a:endParaRPr b="1" sz="3400">
              <a:solidFill>
                <a:schemeClr val="dk1"/>
              </a:solidFill>
              <a:latin typeface="Calibri"/>
              <a:ea typeface="Calibri"/>
              <a:cs typeface="Calibri"/>
              <a:sym typeface="Calibri"/>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30" name="Shape 2430"/>
        <p:cNvGrpSpPr/>
        <p:nvPr/>
      </p:nvGrpSpPr>
      <p:grpSpPr>
        <a:xfrm>
          <a:off x="0" y="0"/>
          <a:ext cx="0" cy="0"/>
          <a:chOff x="0" y="0"/>
          <a:chExt cx="0" cy="0"/>
        </a:xfrm>
      </p:grpSpPr>
      <p:sp>
        <p:nvSpPr>
          <p:cNvPr id="2431" name="Google Shape;2431;p65"/>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System Architecture Verification</a:t>
            </a:r>
            <a:endParaRPr/>
          </a:p>
        </p:txBody>
      </p:sp>
      <p:sp>
        <p:nvSpPr>
          <p:cNvPr id="2432" name="Google Shape;2432;p65"/>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pic>
        <p:nvPicPr>
          <p:cNvPr id="2433" name="Google Shape;2433;p65"/>
          <p:cNvPicPr preferRelativeResize="0"/>
          <p:nvPr/>
        </p:nvPicPr>
        <p:blipFill>
          <a:blip r:embed="rId3">
            <a:alphaModFix/>
          </a:blip>
          <a:stretch>
            <a:fillRect/>
          </a:stretch>
        </p:blipFill>
        <p:spPr>
          <a:xfrm>
            <a:off x="702525" y="1606112"/>
            <a:ext cx="3410475" cy="2557862"/>
          </a:xfrm>
          <a:prstGeom prst="rect">
            <a:avLst/>
          </a:prstGeom>
          <a:noFill/>
          <a:ln>
            <a:noFill/>
          </a:ln>
        </p:spPr>
      </p:pic>
      <p:pic>
        <p:nvPicPr>
          <p:cNvPr id="2434" name="Google Shape;2434;p65"/>
          <p:cNvPicPr preferRelativeResize="0"/>
          <p:nvPr/>
        </p:nvPicPr>
        <p:blipFill>
          <a:blip r:embed="rId4">
            <a:alphaModFix/>
          </a:blip>
          <a:stretch>
            <a:fillRect/>
          </a:stretch>
        </p:blipFill>
        <p:spPr>
          <a:xfrm>
            <a:off x="4265400" y="1606125"/>
            <a:ext cx="3410475" cy="2557850"/>
          </a:xfrm>
          <a:prstGeom prst="rect">
            <a:avLst/>
          </a:prstGeom>
          <a:noFill/>
          <a:ln>
            <a:noFill/>
          </a:ln>
        </p:spPr>
      </p:pic>
      <p:pic>
        <p:nvPicPr>
          <p:cNvPr id="2435" name="Google Shape;2435;p65"/>
          <p:cNvPicPr preferRelativeResize="0"/>
          <p:nvPr/>
        </p:nvPicPr>
        <p:blipFill>
          <a:blip r:embed="rId5">
            <a:alphaModFix/>
          </a:blip>
          <a:stretch>
            <a:fillRect/>
          </a:stretch>
        </p:blipFill>
        <p:spPr>
          <a:xfrm>
            <a:off x="7828275" y="1606101"/>
            <a:ext cx="3410475" cy="2557861"/>
          </a:xfrm>
          <a:prstGeom prst="rect">
            <a:avLst/>
          </a:prstGeom>
          <a:noFill/>
          <a:ln>
            <a:noFill/>
          </a:ln>
        </p:spPr>
      </p:pic>
      <p:sp>
        <p:nvSpPr>
          <p:cNvPr id="2436" name="Google Shape;2436;p65"/>
          <p:cNvSpPr/>
          <p:nvPr/>
        </p:nvSpPr>
        <p:spPr>
          <a:xfrm>
            <a:off x="8956188" y="1898788"/>
            <a:ext cx="228600" cy="2286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7" name="Google Shape;2437;p65"/>
          <p:cNvSpPr/>
          <p:nvPr/>
        </p:nvSpPr>
        <p:spPr>
          <a:xfrm>
            <a:off x="7101763" y="1898788"/>
            <a:ext cx="228600" cy="2286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8" name="Google Shape;2438;p65"/>
          <p:cNvSpPr/>
          <p:nvPr/>
        </p:nvSpPr>
        <p:spPr>
          <a:xfrm>
            <a:off x="1834363" y="1898788"/>
            <a:ext cx="228600" cy="228600"/>
          </a:xfrm>
          <a:prstGeom prst="ellipse">
            <a:avLst/>
          </a:prstGeom>
          <a:noFill/>
          <a:ln cap="flat" cmpd="sng" w="38100">
            <a:solidFill>
              <a:srgbClr val="FF0000"/>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43" name="Shape 2443"/>
        <p:cNvGrpSpPr/>
        <p:nvPr/>
      </p:nvGrpSpPr>
      <p:grpSpPr>
        <a:xfrm>
          <a:off x="0" y="0"/>
          <a:ext cx="0" cy="0"/>
          <a:chOff x="0" y="0"/>
          <a:chExt cx="0" cy="0"/>
        </a:xfrm>
      </p:grpSpPr>
      <p:sp>
        <p:nvSpPr>
          <p:cNvPr id="2444" name="Google Shape;2444;p66"/>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Vehicle Cost Function Verification</a:t>
            </a:r>
            <a:endParaRPr/>
          </a:p>
        </p:txBody>
      </p:sp>
      <p:sp>
        <p:nvSpPr>
          <p:cNvPr id="2445" name="Google Shape;2445;p66"/>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pic>
        <p:nvPicPr>
          <p:cNvPr id="2446" name="Google Shape;2446;p66"/>
          <p:cNvPicPr preferRelativeResize="0"/>
          <p:nvPr/>
        </p:nvPicPr>
        <p:blipFill>
          <a:blip r:embed="rId3">
            <a:alphaModFix/>
          </a:blip>
          <a:stretch>
            <a:fillRect/>
          </a:stretch>
        </p:blipFill>
        <p:spPr>
          <a:xfrm>
            <a:off x="1068975" y="1292850"/>
            <a:ext cx="10054040" cy="3916875"/>
          </a:xfrm>
          <a:prstGeom prst="rect">
            <a:avLst/>
          </a:prstGeom>
          <a:noFill/>
          <a:ln>
            <a:noFill/>
          </a:ln>
        </p:spPr>
      </p:pic>
      <p:graphicFrame>
        <p:nvGraphicFramePr>
          <p:cNvPr id="2447" name="Google Shape;2447;p66"/>
          <p:cNvGraphicFramePr/>
          <p:nvPr/>
        </p:nvGraphicFramePr>
        <p:xfrm>
          <a:off x="2306500" y="5225310"/>
          <a:ext cx="3000000" cy="3000000"/>
        </p:xfrm>
        <a:graphic>
          <a:graphicData uri="http://schemas.openxmlformats.org/drawingml/2006/table">
            <a:tbl>
              <a:tblPr>
                <a:noFill/>
                <a:tableStyleId>{768AEA57-AB66-4DEC-B028-BFAB7E4C2692}</a:tableStyleId>
              </a:tblPr>
              <a:tblGrid>
                <a:gridCol w="1045850"/>
                <a:gridCol w="744825"/>
                <a:gridCol w="718650"/>
                <a:gridCol w="657025"/>
                <a:gridCol w="665750"/>
                <a:gridCol w="731700"/>
                <a:gridCol w="719750"/>
                <a:gridCol w="745900"/>
                <a:gridCol w="768800"/>
                <a:gridCol w="780750"/>
              </a:tblGrid>
              <a:tr h="500325">
                <a:tc>
                  <a:txBody>
                    <a:bodyPr/>
                    <a:lstStyle/>
                    <a:p>
                      <a:pPr indent="0" lvl="0" marL="0" rtl="0" algn="l">
                        <a:spcBef>
                          <a:spcPts val="0"/>
                        </a:spcBef>
                        <a:spcAft>
                          <a:spcPts val="0"/>
                        </a:spcAft>
                        <a:buNone/>
                      </a:pPr>
                      <a:r>
                        <a:rPr b="1" lang="en-US" sz="1200">
                          <a:solidFill>
                            <a:schemeClr val="lt1"/>
                          </a:solidFill>
                        </a:rPr>
                        <a:t>Burn Time</a:t>
                      </a:r>
                      <a:endParaRPr b="1" sz="1200">
                        <a:solidFill>
                          <a:schemeClr val="lt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38100">
                      <a:solidFill>
                        <a:schemeClr val="lt1"/>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lt1"/>
                          </a:solidFill>
                        </a:rPr>
                        <a:t>1+ years</a:t>
                      </a:r>
                      <a:endParaRPr sz="1200">
                        <a:solidFill>
                          <a:schemeClr val="lt1"/>
                        </a:solidFill>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lt1"/>
                          </a:solidFill>
                        </a:rPr>
                        <a:t>182.5+ days</a:t>
                      </a:r>
                      <a:endParaRPr sz="1200">
                        <a:solidFill>
                          <a:schemeClr val="lt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lt1"/>
                          </a:solidFill>
                        </a:rPr>
                        <a:t>1+ days</a:t>
                      </a:r>
                      <a:endParaRPr sz="1200">
                        <a:solidFill>
                          <a:schemeClr val="lt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lt1"/>
                          </a:solidFill>
                        </a:rPr>
                        <a:t>12+ hours</a:t>
                      </a:r>
                      <a:endParaRPr sz="1200">
                        <a:solidFill>
                          <a:schemeClr val="lt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lt1"/>
                          </a:solidFill>
                        </a:rPr>
                        <a:t>1+ hours</a:t>
                      </a:r>
                      <a:endParaRPr sz="1200">
                        <a:solidFill>
                          <a:schemeClr val="lt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lt1"/>
                          </a:solidFill>
                        </a:rPr>
                        <a:t>30+ minutes</a:t>
                      </a:r>
                      <a:endParaRPr sz="1200">
                        <a:solidFill>
                          <a:schemeClr val="lt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lt1"/>
                          </a:solidFill>
                        </a:rPr>
                        <a:t>1+ minutes</a:t>
                      </a:r>
                      <a:endParaRPr sz="1200">
                        <a:solidFill>
                          <a:schemeClr val="lt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lt1"/>
                          </a:solidFill>
                        </a:rPr>
                        <a:t>30+ seconds</a:t>
                      </a:r>
                      <a:endParaRPr sz="1200">
                        <a:solidFill>
                          <a:schemeClr val="lt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lt1"/>
                          </a:solidFill>
                        </a:rPr>
                        <a:t>&lt;30 seconds</a:t>
                      </a:r>
                      <a:endParaRPr sz="1200">
                        <a:solidFill>
                          <a:schemeClr val="lt1"/>
                        </a:solidFill>
                      </a:endParaRPr>
                    </a:p>
                  </a:txBody>
                  <a:tcPr marT="91425" marB="91425" marR="91425" marL="91425">
                    <a:lnL cap="flat" cmpd="sng" w="19050">
                      <a:solidFill>
                        <a:schemeClr val="lt1"/>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38100">
                      <a:solidFill>
                        <a:schemeClr val="lt1"/>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US" sz="1200">
                          <a:solidFill>
                            <a:schemeClr val="lt1"/>
                          </a:solidFill>
                        </a:rPr>
                        <a:t>Score (β)</a:t>
                      </a:r>
                      <a:endParaRPr b="1" sz="1200">
                        <a:solidFill>
                          <a:schemeClr val="lt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lt1"/>
                          </a:solidFill>
                        </a:rPr>
                        <a:t>9</a:t>
                      </a:r>
                      <a:endParaRPr sz="1200">
                        <a:solidFill>
                          <a:schemeClr val="lt1"/>
                        </a:solidFill>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lt1"/>
                          </a:solidFill>
                        </a:rPr>
                        <a:t>8</a:t>
                      </a:r>
                      <a:endParaRPr sz="1200">
                        <a:solidFill>
                          <a:schemeClr val="lt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lt1"/>
                          </a:solidFill>
                        </a:rPr>
                        <a:t>7</a:t>
                      </a:r>
                      <a:endParaRPr sz="1200">
                        <a:solidFill>
                          <a:schemeClr val="lt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lt1"/>
                          </a:solidFill>
                        </a:rPr>
                        <a:t>6</a:t>
                      </a:r>
                      <a:endParaRPr sz="1200">
                        <a:solidFill>
                          <a:schemeClr val="lt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lt1"/>
                          </a:solidFill>
                        </a:rPr>
                        <a:t>5</a:t>
                      </a:r>
                      <a:endParaRPr sz="1200">
                        <a:solidFill>
                          <a:schemeClr val="lt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lt1"/>
                          </a:solidFill>
                        </a:rPr>
                        <a:t>4</a:t>
                      </a:r>
                      <a:endParaRPr sz="1200">
                        <a:solidFill>
                          <a:schemeClr val="lt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lt1"/>
                          </a:solidFill>
                        </a:rPr>
                        <a:t>3</a:t>
                      </a:r>
                      <a:endParaRPr sz="1200">
                        <a:solidFill>
                          <a:schemeClr val="lt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lt1"/>
                          </a:solidFill>
                        </a:rPr>
                        <a:t>2</a:t>
                      </a:r>
                      <a:endParaRPr sz="1200">
                        <a:solidFill>
                          <a:schemeClr val="lt1"/>
                        </a:solidFill>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rPr lang="en-US" sz="1200">
                          <a:solidFill>
                            <a:schemeClr val="lt1"/>
                          </a:solidFill>
                        </a:rPr>
                        <a:t>1</a:t>
                      </a:r>
                      <a:endParaRPr sz="1200">
                        <a:solidFill>
                          <a:schemeClr val="lt1"/>
                        </a:solidFill>
                      </a:endParaRPr>
                    </a:p>
                  </a:txBody>
                  <a:tcPr marT="91425" marB="91425" marR="91425" marL="91425">
                    <a:lnL cap="flat" cmpd="sng" w="19050">
                      <a:solidFill>
                        <a:schemeClr val="lt1"/>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chemeClr val="lt1"/>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2" name="Shape 2452"/>
        <p:cNvGrpSpPr/>
        <p:nvPr/>
      </p:nvGrpSpPr>
      <p:grpSpPr>
        <a:xfrm>
          <a:off x="0" y="0"/>
          <a:ext cx="0" cy="0"/>
          <a:chOff x="0" y="0"/>
          <a:chExt cx="0" cy="0"/>
        </a:xfrm>
      </p:grpSpPr>
      <p:sp>
        <p:nvSpPr>
          <p:cNvPr id="2453" name="Google Shape;2453;p67"/>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Business Model Verification</a:t>
            </a:r>
            <a:endParaRPr/>
          </a:p>
        </p:txBody>
      </p:sp>
      <p:sp>
        <p:nvSpPr>
          <p:cNvPr id="2454" name="Google Shape;2454;p67"/>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pic>
        <p:nvPicPr>
          <p:cNvPr id="2455" name="Google Shape;2455;p67"/>
          <p:cNvPicPr preferRelativeResize="0"/>
          <p:nvPr/>
        </p:nvPicPr>
        <p:blipFill>
          <a:blip r:embed="rId3">
            <a:alphaModFix/>
          </a:blip>
          <a:stretch>
            <a:fillRect/>
          </a:stretch>
        </p:blipFill>
        <p:spPr>
          <a:xfrm>
            <a:off x="618413" y="1288004"/>
            <a:ext cx="10955174" cy="5003747"/>
          </a:xfrm>
          <a:prstGeom prst="rect">
            <a:avLst/>
          </a:prstGeom>
          <a:noFill/>
          <a:ln>
            <a:noFill/>
          </a:ln>
        </p:spPr>
      </p:pic>
      <p:graphicFrame>
        <p:nvGraphicFramePr>
          <p:cNvPr id="2456" name="Google Shape;2456;p67"/>
          <p:cNvGraphicFramePr/>
          <p:nvPr/>
        </p:nvGraphicFramePr>
        <p:xfrm>
          <a:off x="618425" y="2650250"/>
          <a:ext cx="3000000" cy="3000000"/>
        </p:xfrm>
        <a:graphic>
          <a:graphicData uri="http://schemas.openxmlformats.org/drawingml/2006/table">
            <a:tbl>
              <a:tblPr>
                <a:noFill/>
                <a:tableStyleId>{9EE93337-9149-4720-A89C-782CD8E10EE5}</a:tableStyleId>
              </a:tblPr>
              <a:tblGrid>
                <a:gridCol w="1844625"/>
                <a:gridCol w="857700"/>
              </a:tblGrid>
              <a:tr h="409475">
                <a:tc>
                  <a:txBody>
                    <a:bodyPr/>
                    <a:lstStyle/>
                    <a:p>
                      <a:pPr indent="0" lvl="0" marL="0" rtl="0" algn="l">
                        <a:lnSpc>
                          <a:spcPct val="115000"/>
                        </a:lnSpc>
                        <a:spcBef>
                          <a:spcPts val="0"/>
                        </a:spcBef>
                        <a:spcAft>
                          <a:spcPts val="0"/>
                        </a:spcAft>
                        <a:buNone/>
                      </a:pPr>
                      <a:r>
                        <a:rPr b="1" lang="en-US" sz="1300">
                          <a:solidFill>
                            <a:srgbClr val="FFFFFF"/>
                          </a:solidFill>
                          <a:latin typeface="Calibri"/>
                          <a:ea typeface="Calibri"/>
                          <a:cs typeface="Calibri"/>
                          <a:sym typeface="Calibri"/>
                        </a:rPr>
                        <a:t>Annualized Internal ROI</a:t>
                      </a:r>
                      <a:endParaRPr b="1" sz="1300">
                        <a:solidFill>
                          <a:srgbClr val="FFFFFF"/>
                        </a:solidFill>
                        <a:latin typeface="Calibri"/>
                        <a:ea typeface="Calibri"/>
                        <a:cs typeface="Calibri"/>
                        <a:sym typeface="Calibri"/>
                      </a:endParaRPr>
                    </a:p>
                  </a:txBody>
                  <a:tcPr marT="45725" marB="45725" marR="91450" marL="91450">
                    <a:lnL cap="flat" cmpd="sng" w="12650">
                      <a:solidFill>
                        <a:srgbClr val="FFFFFF"/>
                      </a:solidFill>
                      <a:prstDash val="solid"/>
                      <a:round/>
                      <a:headEnd len="sm" w="sm" type="none"/>
                      <a:tailEnd len="sm" w="sm" type="none"/>
                    </a:lnL>
                    <a:lnR cap="flat" cmpd="sng" w="12650">
                      <a:solidFill>
                        <a:srgbClr val="FFFFFF"/>
                      </a:solidFill>
                      <a:prstDash val="solid"/>
                      <a:round/>
                      <a:headEnd len="sm" w="sm" type="none"/>
                      <a:tailEnd len="sm" w="sm" type="none"/>
                    </a:lnR>
                    <a:lnT cap="flat" cmpd="sng" w="1265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7D2A99"/>
                    </a:solidFill>
                  </a:tcPr>
                </a:tc>
                <a:tc>
                  <a:txBody>
                    <a:bodyPr/>
                    <a:lstStyle/>
                    <a:p>
                      <a:pPr indent="0" lvl="0" marL="0" rtl="0" algn="l">
                        <a:lnSpc>
                          <a:spcPct val="115000"/>
                        </a:lnSpc>
                        <a:spcBef>
                          <a:spcPts val="0"/>
                        </a:spcBef>
                        <a:spcAft>
                          <a:spcPts val="0"/>
                        </a:spcAft>
                        <a:buNone/>
                      </a:pPr>
                      <a:r>
                        <a:rPr b="1" lang="en-US" sz="1300">
                          <a:solidFill>
                            <a:srgbClr val="FFFFFF"/>
                          </a:solidFill>
                          <a:latin typeface="Calibri"/>
                          <a:ea typeface="Calibri"/>
                          <a:cs typeface="Calibri"/>
                          <a:sym typeface="Calibri"/>
                        </a:rPr>
                        <a:t>14.257%</a:t>
                      </a:r>
                      <a:endParaRPr b="1" sz="1300">
                        <a:solidFill>
                          <a:srgbClr val="FFFFFF"/>
                        </a:solidFill>
                        <a:latin typeface="Calibri"/>
                        <a:ea typeface="Calibri"/>
                        <a:cs typeface="Calibri"/>
                        <a:sym typeface="Calibri"/>
                      </a:endParaRPr>
                    </a:p>
                  </a:txBody>
                  <a:tcPr marT="45725" marB="45725" marR="91450" marL="91450">
                    <a:lnL cap="flat" cmpd="sng" w="12650">
                      <a:solidFill>
                        <a:srgbClr val="FFFFFF"/>
                      </a:solidFill>
                      <a:prstDash val="solid"/>
                      <a:round/>
                      <a:headEnd len="sm" w="sm" type="none"/>
                      <a:tailEnd len="sm" w="sm" type="none"/>
                    </a:lnL>
                    <a:lnR cap="flat" cmpd="sng" w="12650">
                      <a:solidFill>
                        <a:srgbClr val="FFFFFF"/>
                      </a:solidFill>
                      <a:prstDash val="solid"/>
                      <a:round/>
                      <a:headEnd len="sm" w="sm" type="none"/>
                      <a:tailEnd len="sm" w="sm" type="none"/>
                    </a:lnR>
                    <a:lnT cap="flat" cmpd="sng" w="12650">
                      <a:solidFill>
                        <a:srgbClr val="FFFFFF"/>
                      </a:solidFill>
                      <a:prstDash val="solid"/>
                      <a:round/>
                      <a:headEnd len="sm" w="sm" type="none"/>
                      <a:tailEnd len="sm" w="sm" type="none"/>
                    </a:lnT>
                    <a:lnB cap="flat" cmpd="sng" w="38100">
                      <a:solidFill>
                        <a:srgbClr val="FFFFFF"/>
                      </a:solidFill>
                      <a:prstDash val="solid"/>
                      <a:round/>
                      <a:headEnd len="sm" w="sm" type="none"/>
                      <a:tailEnd len="sm" w="sm" type="none"/>
                    </a:lnB>
                    <a:solidFill>
                      <a:srgbClr val="7D2A99"/>
                    </a:solidFill>
                  </a:tcPr>
                </a:tc>
              </a:tr>
              <a:tr h="409475">
                <a:tc>
                  <a:txBody>
                    <a:bodyPr/>
                    <a:lstStyle/>
                    <a:p>
                      <a:pPr indent="0" lvl="0" marL="0" rtl="0" algn="l">
                        <a:lnSpc>
                          <a:spcPct val="115000"/>
                        </a:lnSpc>
                        <a:spcBef>
                          <a:spcPts val="0"/>
                        </a:spcBef>
                        <a:spcAft>
                          <a:spcPts val="0"/>
                        </a:spcAft>
                        <a:buNone/>
                      </a:pPr>
                      <a:r>
                        <a:rPr lang="en-US" sz="1300">
                          <a:latin typeface="Calibri"/>
                          <a:ea typeface="Calibri"/>
                          <a:cs typeface="Calibri"/>
                          <a:sym typeface="Calibri"/>
                        </a:rPr>
                        <a:t>Total Return on Investment</a:t>
                      </a:r>
                      <a:endParaRPr sz="1300">
                        <a:latin typeface="Calibri"/>
                        <a:ea typeface="Calibri"/>
                        <a:cs typeface="Calibri"/>
                        <a:sym typeface="Calibri"/>
                      </a:endParaRPr>
                    </a:p>
                  </a:txBody>
                  <a:tcPr marT="45725" marB="45725" marR="91450" marL="91450">
                    <a:lnL cap="flat" cmpd="sng" w="12650">
                      <a:solidFill>
                        <a:srgbClr val="FFFFFF"/>
                      </a:solidFill>
                      <a:prstDash val="solid"/>
                      <a:round/>
                      <a:headEnd len="sm" w="sm" type="none"/>
                      <a:tailEnd len="sm" w="sm" type="none"/>
                    </a:lnL>
                    <a:lnR cap="flat" cmpd="sng" w="1265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650">
                      <a:solidFill>
                        <a:srgbClr val="FFFFFF"/>
                      </a:solidFill>
                      <a:prstDash val="solid"/>
                      <a:round/>
                      <a:headEnd len="sm" w="sm" type="none"/>
                      <a:tailEnd len="sm" w="sm" type="none"/>
                    </a:lnB>
                    <a:solidFill>
                      <a:srgbClr val="D7CDDE"/>
                    </a:solidFill>
                  </a:tcPr>
                </a:tc>
                <a:tc>
                  <a:txBody>
                    <a:bodyPr/>
                    <a:lstStyle/>
                    <a:p>
                      <a:pPr indent="0" lvl="0" marL="0" rtl="0" algn="l">
                        <a:lnSpc>
                          <a:spcPct val="115000"/>
                        </a:lnSpc>
                        <a:spcBef>
                          <a:spcPts val="0"/>
                        </a:spcBef>
                        <a:spcAft>
                          <a:spcPts val="0"/>
                        </a:spcAft>
                        <a:buNone/>
                      </a:pPr>
                      <a:r>
                        <a:rPr lang="en-US" sz="1300">
                          <a:latin typeface="Calibri"/>
                          <a:ea typeface="Calibri"/>
                          <a:cs typeface="Calibri"/>
                          <a:sym typeface="Calibri"/>
                        </a:rPr>
                        <a:t>3098.3%</a:t>
                      </a:r>
                      <a:endParaRPr sz="1300">
                        <a:latin typeface="Calibri"/>
                        <a:ea typeface="Calibri"/>
                        <a:cs typeface="Calibri"/>
                        <a:sym typeface="Calibri"/>
                      </a:endParaRPr>
                    </a:p>
                  </a:txBody>
                  <a:tcPr marT="45725" marB="45725" marR="91450" marL="91450">
                    <a:lnL cap="flat" cmpd="sng" w="12650">
                      <a:solidFill>
                        <a:srgbClr val="FFFFFF"/>
                      </a:solidFill>
                      <a:prstDash val="solid"/>
                      <a:round/>
                      <a:headEnd len="sm" w="sm" type="none"/>
                      <a:tailEnd len="sm" w="sm" type="none"/>
                    </a:lnL>
                    <a:lnR cap="flat" cmpd="sng" w="12650">
                      <a:solidFill>
                        <a:srgbClr val="FFFFFF"/>
                      </a:solidFill>
                      <a:prstDash val="solid"/>
                      <a:round/>
                      <a:headEnd len="sm" w="sm" type="none"/>
                      <a:tailEnd len="sm" w="sm" type="none"/>
                    </a:lnR>
                    <a:lnT cap="flat" cmpd="sng" w="38100">
                      <a:solidFill>
                        <a:srgbClr val="FFFFFF"/>
                      </a:solidFill>
                      <a:prstDash val="solid"/>
                      <a:round/>
                      <a:headEnd len="sm" w="sm" type="none"/>
                      <a:tailEnd len="sm" w="sm" type="none"/>
                    </a:lnT>
                    <a:lnB cap="flat" cmpd="sng" w="12650">
                      <a:solidFill>
                        <a:srgbClr val="FFFFFF"/>
                      </a:solidFill>
                      <a:prstDash val="solid"/>
                      <a:round/>
                      <a:headEnd len="sm" w="sm" type="none"/>
                      <a:tailEnd len="sm" w="sm" type="none"/>
                    </a:lnB>
                    <a:solidFill>
                      <a:srgbClr val="D7CDDE"/>
                    </a:solidFill>
                  </a:tcPr>
                </a:tc>
              </a:tr>
            </a:tbl>
          </a:graphicData>
        </a:graphic>
      </p:graphicFrame>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1" name="Shape 2461"/>
        <p:cNvGrpSpPr/>
        <p:nvPr/>
      </p:nvGrpSpPr>
      <p:grpSpPr>
        <a:xfrm>
          <a:off x="0" y="0"/>
          <a:ext cx="0" cy="0"/>
          <a:chOff x="0" y="0"/>
          <a:chExt cx="0" cy="0"/>
        </a:xfrm>
      </p:grpSpPr>
      <p:sp>
        <p:nvSpPr>
          <p:cNvPr id="2462" name="Google Shape;2462;p68"/>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Navigation Cost Function Verification</a:t>
            </a:r>
            <a:endParaRPr/>
          </a:p>
        </p:txBody>
      </p:sp>
      <p:sp>
        <p:nvSpPr>
          <p:cNvPr id="2463" name="Google Shape;2463;p68"/>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graphicFrame>
        <p:nvGraphicFramePr>
          <p:cNvPr id="2464" name="Google Shape;2464;p68"/>
          <p:cNvGraphicFramePr/>
          <p:nvPr/>
        </p:nvGraphicFramePr>
        <p:xfrm>
          <a:off x="952500" y="1468275"/>
          <a:ext cx="3000000" cy="3000000"/>
        </p:xfrm>
        <a:graphic>
          <a:graphicData uri="http://schemas.openxmlformats.org/drawingml/2006/table">
            <a:tbl>
              <a:tblPr>
                <a:noFill/>
                <a:tableStyleId>{768AEA57-AB66-4DEC-B028-BFAB7E4C2692}</a:tableStyleId>
              </a:tblPr>
              <a:tblGrid>
                <a:gridCol w="2571750"/>
                <a:gridCol w="2571750"/>
                <a:gridCol w="2571750"/>
                <a:gridCol w="2571750"/>
              </a:tblGrid>
              <a:tr h="346075">
                <a:tc>
                  <a:txBody>
                    <a:bodyPr/>
                    <a:lstStyle/>
                    <a:p>
                      <a:pPr indent="0" lvl="0" marL="0" rtl="0" algn="ctr">
                        <a:spcBef>
                          <a:spcPts val="0"/>
                        </a:spcBef>
                        <a:spcAft>
                          <a:spcPts val="0"/>
                        </a:spcAft>
                        <a:buNone/>
                      </a:pPr>
                      <a:r>
                        <a:rPr b="1" lang="en-US" sz="1500">
                          <a:solidFill>
                            <a:schemeClr val="lt1"/>
                          </a:solidFill>
                          <a:latin typeface="Calibri"/>
                          <a:ea typeface="Calibri"/>
                          <a:cs typeface="Calibri"/>
                          <a:sym typeface="Calibri"/>
                        </a:rPr>
                        <a:t>TRL</a:t>
                      </a:r>
                      <a:endParaRPr b="1" sz="1500">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US" sz="1500">
                          <a:solidFill>
                            <a:schemeClr val="lt1"/>
                          </a:solidFill>
                          <a:latin typeface="Calibri"/>
                          <a:ea typeface="Calibri"/>
                          <a:cs typeface="Calibri"/>
                          <a:sym typeface="Calibri"/>
                        </a:rPr>
                        <a:t>Dilution of Precision</a:t>
                      </a:r>
                      <a:endParaRPr b="1" sz="1500">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US" sz="1500">
                          <a:solidFill>
                            <a:schemeClr val="lt1"/>
                          </a:solidFill>
                          <a:latin typeface="Calibri"/>
                          <a:ea typeface="Calibri"/>
                          <a:cs typeface="Calibri"/>
                          <a:sym typeface="Calibri"/>
                        </a:rPr>
                        <a:t>Stability</a:t>
                      </a:r>
                      <a:endParaRPr b="1" sz="1500">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US" sz="1500">
                          <a:solidFill>
                            <a:schemeClr val="lt1"/>
                          </a:solidFill>
                          <a:latin typeface="Calibri"/>
                          <a:ea typeface="Calibri"/>
                          <a:cs typeface="Calibri"/>
                          <a:sym typeface="Calibri"/>
                        </a:rPr>
                        <a:t>Coverage</a:t>
                      </a:r>
                      <a:endParaRPr b="1" sz="1500">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r>
              <a:tr h="2314475">
                <a:tc>
                  <a:txBody>
                    <a:bodyPr/>
                    <a:lstStyle/>
                    <a:p>
                      <a:pPr indent="-323850" lvl="0" marL="457200" rtl="0" algn="l">
                        <a:spcBef>
                          <a:spcPts val="100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Based off NASA’s TRL (1-9)</a:t>
                      </a:r>
                      <a:endParaRPr sz="1500">
                        <a:solidFill>
                          <a:schemeClr val="dk1"/>
                        </a:solidFill>
                        <a:latin typeface="Calibri"/>
                        <a:ea typeface="Calibri"/>
                        <a:cs typeface="Calibri"/>
                        <a:sym typeface="Calibri"/>
                      </a:endParaRPr>
                    </a:p>
                    <a:p>
                      <a:pPr indent="-323850" lvl="0" marL="457200" rtl="0" algn="l">
                        <a:spcBef>
                          <a:spcPts val="100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Low TRL = high risk</a:t>
                      </a:r>
                      <a:endParaRPr sz="1500">
                        <a:solidFill>
                          <a:schemeClr val="dk1"/>
                        </a:solidFill>
                        <a:latin typeface="Calibri"/>
                        <a:ea typeface="Calibri"/>
                        <a:cs typeface="Calibri"/>
                        <a:sym typeface="Calibri"/>
                      </a:endParaRPr>
                    </a:p>
                    <a:p>
                      <a:pPr indent="-323850" lvl="0" marL="457200" rtl="0" algn="l">
                        <a:spcBef>
                          <a:spcPts val="100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TRL score normalized to 1</a:t>
                      </a:r>
                      <a:endParaRPr sz="1500">
                        <a:solidFill>
                          <a:schemeClr val="dk1"/>
                        </a:solidFill>
                        <a:latin typeface="Calibri"/>
                        <a:ea typeface="Calibri"/>
                        <a:cs typeface="Calibri"/>
                        <a:sym typeface="Calibri"/>
                      </a:endParaRPr>
                    </a:p>
                    <a:p>
                      <a:pPr indent="-323850" lvl="0" marL="457200" rtl="0" algn="l">
                        <a:spcBef>
                          <a:spcPts val="100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TRL level provided from research of similar systems</a:t>
                      </a:r>
                      <a:endParaRPr sz="1500">
                        <a:solidFill>
                          <a:schemeClr val="dk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5"/>
                    </a:solidFill>
                  </a:tcPr>
                </a:tc>
                <a:tc>
                  <a:txBody>
                    <a:bodyPr/>
                    <a:lstStyle/>
                    <a:p>
                      <a:pPr indent="-323850" lvl="0" marL="457200" rtl="0" algn="l">
                        <a:spcBef>
                          <a:spcPts val="100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Computation of error based on geometric properties of the system</a:t>
                      </a:r>
                      <a:endParaRPr sz="1500">
                        <a:solidFill>
                          <a:schemeClr val="dk1"/>
                        </a:solidFill>
                        <a:latin typeface="Calibri"/>
                        <a:ea typeface="Calibri"/>
                        <a:cs typeface="Calibri"/>
                        <a:sym typeface="Calibri"/>
                      </a:endParaRPr>
                    </a:p>
                    <a:p>
                      <a:pPr indent="-323850" lvl="0" marL="457200" rtl="0" algn="l">
                        <a:spcBef>
                          <a:spcPts val="100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Compounded analysis factoring in orbit family, orbit period, and number of spacecraft</a:t>
                      </a:r>
                      <a:endParaRPr sz="1500">
                        <a:solidFill>
                          <a:schemeClr val="dk1"/>
                        </a:solidFill>
                        <a:latin typeface="Calibri"/>
                        <a:ea typeface="Calibri"/>
                        <a:cs typeface="Calibri"/>
                        <a:sym typeface="Calibri"/>
                      </a:endParaRPr>
                    </a:p>
                    <a:p>
                      <a:pPr indent="-323850" lvl="0" marL="457200" rtl="0" algn="l">
                        <a:spcBef>
                          <a:spcPts val="100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Scores of 1 assigned to largest orbit path, and highest number of spacecraft</a:t>
                      </a:r>
                      <a:endParaRPr sz="1500">
                        <a:solidFill>
                          <a:schemeClr val="dk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5"/>
                    </a:solidFill>
                  </a:tcPr>
                </a:tc>
                <a:tc>
                  <a:txBody>
                    <a:bodyPr/>
                    <a:lstStyle/>
                    <a:p>
                      <a:pPr indent="-323850" lvl="0" marL="457200" rtl="0" algn="l">
                        <a:spcBef>
                          <a:spcPts val="100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Calculated stability index score [1-inf] of the orbit</a:t>
                      </a:r>
                      <a:endParaRPr sz="1500">
                        <a:solidFill>
                          <a:schemeClr val="dk1"/>
                        </a:solidFill>
                        <a:latin typeface="Calibri"/>
                        <a:ea typeface="Calibri"/>
                        <a:cs typeface="Calibri"/>
                        <a:sym typeface="Calibri"/>
                      </a:endParaRPr>
                    </a:p>
                    <a:p>
                      <a:pPr indent="-323850" lvl="0" marL="457200" rtl="0" algn="l">
                        <a:spcBef>
                          <a:spcPts val="100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Stability index of 1 = stable</a:t>
                      </a:r>
                      <a:endParaRPr sz="1500">
                        <a:solidFill>
                          <a:schemeClr val="dk1"/>
                        </a:solidFill>
                        <a:latin typeface="Calibri"/>
                        <a:ea typeface="Calibri"/>
                        <a:cs typeface="Calibri"/>
                        <a:sym typeface="Calibri"/>
                      </a:endParaRPr>
                    </a:p>
                    <a:p>
                      <a:pPr indent="-323850" lvl="0" marL="457200" rtl="0" algn="l">
                        <a:spcBef>
                          <a:spcPts val="100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Higher the index, the less stable</a:t>
                      </a:r>
                      <a:endParaRPr sz="1500">
                        <a:solidFill>
                          <a:schemeClr val="dk1"/>
                        </a:solidFill>
                        <a:latin typeface="Calibri"/>
                        <a:ea typeface="Calibri"/>
                        <a:cs typeface="Calibri"/>
                        <a:sym typeface="Calibri"/>
                      </a:endParaRPr>
                    </a:p>
                    <a:p>
                      <a:pPr indent="-323850" lvl="0" marL="457200" rtl="0" algn="l">
                        <a:spcBef>
                          <a:spcPts val="100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Stability = 1/stability index</a:t>
                      </a:r>
                      <a:endParaRPr sz="1500">
                        <a:solidFill>
                          <a:schemeClr val="dk1"/>
                        </a:solidFill>
                        <a:latin typeface="Calibri"/>
                        <a:ea typeface="Calibri"/>
                        <a:cs typeface="Calibri"/>
                        <a:sym typeface="Calibri"/>
                      </a:endParaRPr>
                    </a:p>
                    <a:p>
                      <a:pPr indent="-323850" lvl="0" marL="457200" rtl="0" algn="l">
                        <a:spcBef>
                          <a:spcPts val="100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Stability index provided by JPL</a:t>
                      </a:r>
                      <a:endParaRPr sz="1500">
                        <a:solidFill>
                          <a:schemeClr val="dk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5"/>
                    </a:solidFill>
                  </a:tcPr>
                </a:tc>
                <a:tc>
                  <a:txBody>
                    <a:bodyPr/>
                    <a:lstStyle/>
                    <a:p>
                      <a:pPr indent="-323850" lvl="0" marL="457200" rtl="0" algn="l">
                        <a:spcBef>
                          <a:spcPts val="100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Numeric quantification of the system’s ability to provide navigation to the customer s/c within an orbital volume (0-100%)</a:t>
                      </a:r>
                      <a:endParaRPr sz="1500">
                        <a:solidFill>
                          <a:schemeClr val="dk1"/>
                        </a:solidFill>
                        <a:latin typeface="Calibri"/>
                        <a:ea typeface="Calibri"/>
                        <a:cs typeface="Calibri"/>
                        <a:sym typeface="Calibri"/>
                      </a:endParaRPr>
                    </a:p>
                    <a:p>
                      <a:pPr indent="-323850" lvl="0" marL="457200" rtl="0" algn="l">
                        <a:spcBef>
                          <a:spcPts val="100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Based on line-of-sight calculations with selective weighting based on subsystem needs</a:t>
                      </a:r>
                      <a:endParaRPr sz="1500">
                        <a:solidFill>
                          <a:schemeClr val="dk1"/>
                        </a:solidFill>
                        <a:latin typeface="Calibri"/>
                        <a:ea typeface="Calibri"/>
                        <a:cs typeface="Calibri"/>
                        <a:sym typeface="Calibri"/>
                      </a:endParaRPr>
                    </a:p>
                    <a:p>
                      <a:pPr indent="-323850" lvl="0" marL="457200" rtl="0" algn="l">
                        <a:spcBef>
                          <a:spcPts val="1000"/>
                        </a:spcBef>
                        <a:spcAft>
                          <a:spcPts val="0"/>
                        </a:spcAft>
                        <a:buClr>
                          <a:schemeClr val="dk1"/>
                        </a:buClr>
                        <a:buSzPts val="1500"/>
                        <a:buFont typeface="Calibri"/>
                        <a:buChar char="●"/>
                      </a:pPr>
                      <a:r>
                        <a:rPr lang="en-US" sz="1500">
                          <a:solidFill>
                            <a:schemeClr val="dk1"/>
                          </a:solidFill>
                          <a:latin typeface="Calibri"/>
                          <a:ea typeface="Calibri"/>
                          <a:cs typeface="Calibri"/>
                          <a:sym typeface="Calibri"/>
                        </a:rPr>
                        <a:t>Coverage region designated as the lunar corridor and low lunar orbit</a:t>
                      </a:r>
                      <a:endParaRPr sz="1500">
                        <a:solidFill>
                          <a:schemeClr val="dk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5"/>
                    </a:solidFill>
                  </a:tcPr>
                </a:tc>
              </a:tr>
            </a:tbl>
          </a:graphicData>
        </a:graphic>
      </p:graphicFrame>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9" name="Shape 2469"/>
        <p:cNvGrpSpPr/>
        <p:nvPr/>
      </p:nvGrpSpPr>
      <p:grpSpPr>
        <a:xfrm>
          <a:off x="0" y="0"/>
          <a:ext cx="0" cy="0"/>
          <a:chOff x="0" y="0"/>
          <a:chExt cx="0" cy="0"/>
        </a:xfrm>
      </p:grpSpPr>
      <p:sp>
        <p:nvSpPr>
          <p:cNvPr id="2470" name="Google Shape;2470;p69"/>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Power and Link</a:t>
            </a:r>
            <a:r>
              <a:rPr lang="en-US"/>
              <a:t> Budget</a:t>
            </a:r>
            <a:r>
              <a:rPr lang="en-US"/>
              <a:t> Verification</a:t>
            </a:r>
            <a:endParaRPr/>
          </a:p>
        </p:txBody>
      </p:sp>
      <p:sp>
        <p:nvSpPr>
          <p:cNvPr id="2471" name="Google Shape;2471;p69"/>
          <p:cNvSpPr txBox="1"/>
          <p:nvPr>
            <p:ph idx="1" type="body"/>
          </p:nvPr>
        </p:nvSpPr>
        <p:spPr>
          <a:xfrm>
            <a:off x="1120129" y="1549318"/>
            <a:ext cx="4983600" cy="4432500"/>
          </a:xfrm>
          <a:prstGeom prst="rect">
            <a:avLst/>
          </a:prstGeom>
        </p:spPr>
        <p:txBody>
          <a:bodyPr anchorCtr="0" anchor="t" bIns="45700" lIns="91425" spcFirstLastPara="1" rIns="91425" wrap="square" tIns="45700">
            <a:noAutofit/>
          </a:bodyPr>
          <a:lstStyle/>
          <a:p>
            <a:pPr indent="0" lvl="0" marL="0" rtl="0" algn="l">
              <a:spcBef>
                <a:spcPts val="1000"/>
              </a:spcBef>
              <a:spcAft>
                <a:spcPts val="0"/>
              </a:spcAft>
              <a:buNone/>
            </a:pPr>
            <a:r>
              <a:rPr lang="en-US" sz="2400"/>
              <a:t>Power Budget:</a:t>
            </a:r>
            <a:endParaRPr sz="2400"/>
          </a:p>
          <a:p>
            <a:pPr indent="-381000" lvl="0" marL="457200" rtl="0" algn="l">
              <a:spcBef>
                <a:spcPts val="1000"/>
              </a:spcBef>
              <a:spcAft>
                <a:spcPts val="0"/>
              </a:spcAft>
              <a:buSzPts val="2400"/>
              <a:buChar char="•"/>
            </a:pPr>
            <a:r>
              <a:rPr b="0" lang="en-US" sz="2400"/>
              <a:t>Values compared to tables and graphs of approximate expected values from </a:t>
            </a:r>
            <a:r>
              <a:rPr b="0" lang="en-US" sz="2400" u="sng"/>
              <a:t>Space Mission Analysis and Design</a:t>
            </a:r>
            <a:r>
              <a:rPr b="0" lang="en-US" sz="2400"/>
              <a:t> (SMAD) textbook</a:t>
            </a:r>
            <a:endParaRPr b="0" sz="2400"/>
          </a:p>
          <a:p>
            <a:pPr indent="-381000" lvl="0" marL="457200" rtl="0" algn="l">
              <a:spcBef>
                <a:spcPts val="1000"/>
              </a:spcBef>
              <a:spcAft>
                <a:spcPts val="1000"/>
              </a:spcAft>
              <a:buSzPts val="2400"/>
              <a:buChar char="•"/>
            </a:pPr>
            <a:r>
              <a:rPr b="0" lang="en-US" sz="2400"/>
              <a:t>Values also compared to example mission (FireSat) from SMAD</a:t>
            </a:r>
            <a:endParaRPr b="0" sz="2400"/>
          </a:p>
        </p:txBody>
      </p:sp>
      <p:sp>
        <p:nvSpPr>
          <p:cNvPr id="2472" name="Google Shape;2472;p69"/>
          <p:cNvSpPr txBox="1"/>
          <p:nvPr>
            <p:ph idx="2" type="body"/>
          </p:nvPr>
        </p:nvSpPr>
        <p:spPr>
          <a:xfrm>
            <a:off x="6118233" y="1549318"/>
            <a:ext cx="4983600" cy="44325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sz="2400"/>
              <a:t>Link Budget:</a:t>
            </a:r>
            <a:endParaRPr sz="2400"/>
          </a:p>
          <a:p>
            <a:pPr indent="-381000" lvl="0" marL="457200" rtl="0" algn="l">
              <a:spcBef>
                <a:spcPts val="1000"/>
              </a:spcBef>
              <a:spcAft>
                <a:spcPts val="0"/>
              </a:spcAft>
              <a:buSzPts val="2400"/>
              <a:buChar char="•"/>
            </a:pPr>
            <a:r>
              <a:rPr b="0" lang="en-US" sz="2400"/>
              <a:t>Values compared to EIRP and loss values from existing GPS constellations</a:t>
            </a:r>
            <a:endParaRPr b="0" sz="2400"/>
          </a:p>
          <a:p>
            <a:pPr indent="-381000" lvl="0" marL="457200" rtl="0" algn="l">
              <a:spcBef>
                <a:spcPts val="1000"/>
              </a:spcBef>
              <a:spcAft>
                <a:spcPts val="1000"/>
              </a:spcAft>
              <a:buSzPts val="2400"/>
              <a:buChar char="•"/>
            </a:pPr>
            <a:r>
              <a:rPr b="0" lang="en-US" sz="2400"/>
              <a:t>Values compared to FireSat mission from SMAD</a:t>
            </a:r>
            <a:endParaRPr sz="2400"/>
          </a:p>
        </p:txBody>
      </p:sp>
      <p:sp>
        <p:nvSpPr>
          <p:cNvPr id="2473" name="Google Shape;2473;p69"/>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8" name="Shape 2478"/>
        <p:cNvGrpSpPr/>
        <p:nvPr/>
      </p:nvGrpSpPr>
      <p:grpSpPr>
        <a:xfrm>
          <a:off x="0" y="0"/>
          <a:ext cx="0" cy="0"/>
          <a:chOff x="0" y="0"/>
          <a:chExt cx="0" cy="0"/>
        </a:xfrm>
      </p:grpSpPr>
      <p:sp>
        <p:nvSpPr>
          <p:cNvPr id="2479" name="Google Shape;2479;p70"/>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Propellant Trade</a:t>
            </a:r>
            <a:endParaRPr/>
          </a:p>
        </p:txBody>
      </p:sp>
      <p:sp>
        <p:nvSpPr>
          <p:cNvPr id="2480" name="Google Shape;2480;p70"/>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graphicFrame>
        <p:nvGraphicFramePr>
          <p:cNvPr id="2481" name="Google Shape;2481;p70"/>
          <p:cNvGraphicFramePr/>
          <p:nvPr/>
        </p:nvGraphicFramePr>
        <p:xfrm>
          <a:off x="1688313" y="1630800"/>
          <a:ext cx="3000000" cy="3000000"/>
        </p:xfrm>
        <a:graphic>
          <a:graphicData uri="http://schemas.openxmlformats.org/drawingml/2006/table">
            <a:tbl>
              <a:tblPr>
                <a:noFill/>
                <a:tableStyleId>{768AEA57-AB66-4DEC-B028-BFAB7E4C2692}</a:tableStyleId>
              </a:tblPr>
              <a:tblGrid>
                <a:gridCol w="1101900"/>
                <a:gridCol w="1101900"/>
                <a:gridCol w="1101900"/>
                <a:gridCol w="1282675"/>
                <a:gridCol w="1034100"/>
                <a:gridCol w="1045400"/>
                <a:gridCol w="1045425"/>
                <a:gridCol w="1101900"/>
              </a:tblGrid>
              <a:tr h="381000">
                <a:tc gridSpan="2">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Weight [%]</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hMerge="1"/>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27%</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27%</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18%</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18%</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9%</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r>
              <a:tr h="381000">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Fuel</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Oxidizer</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Vacuum Isp</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Average Bulk Density</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Propellant Cost</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Safety and Volatility</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Storability</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Overall Score</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r>
              <a:tr h="381000">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RP-1</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LOx</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77.8</a:t>
                      </a:r>
                      <a:endParaRPr sz="1200">
                        <a:solidFill>
                          <a:schemeClr val="lt1"/>
                        </a:solidFill>
                        <a:latin typeface="Calibri"/>
                        <a:ea typeface="Calibri"/>
                        <a:cs typeface="Calibri"/>
                        <a:sym typeface="Calibri"/>
                      </a:endParaRPr>
                    </a:p>
                  </a:txBody>
                  <a:tcPr marT="9525" marB="91425" marR="9525" marL="95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81.6</a:t>
                      </a:r>
                      <a:endParaRPr sz="1200">
                        <a:solidFill>
                          <a:schemeClr val="lt1"/>
                        </a:solidFill>
                        <a:latin typeface="Calibri"/>
                        <a:ea typeface="Calibri"/>
                        <a:cs typeface="Calibri"/>
                        <a:sym typeface="Calibri"/>
                      </a:endParaRPr>
                    </a:p>
                  </a:txBody>
                  <a:tcPr marT="9525" marB="91425" marR="9525" marL="95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61.5</a:t>
                      </a:r>
                      <a:endParaRPr sz="1200">
                        <a:solidFill>
                          <a:schemeClr val="lt1"/>
                        </a:solidFill>
                        <a:latin typeface="Calibri"/>
                        <a:ea typeface="Calibri"/>
                        <a:cs typeface="Calibri"/>
                        <a:sym typeface="Calibri"/>
                      </a:endParaRPr>
                    </a:p>
                  </a:txBody>
                  <a:tcPr marT="9525" marB="91425" marR="9525" marL="95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72.3</a:t>
                      </a:r>
                      <a:endParaRPr sz="1200">
                        <a:solidFill>
                          <a:schemeClr val="lt1"/>
                        </a:solidFill>
                        <a:latin typeface="Calibri"/>
                        <a:ea typeface="Calibri"/>
                        <a:cs typeface="Calibri"/>
                        <a:sym typeface="Calibri"/>
                      </a:endParaRPr>
                    </a:p>
                  </a:txBody>
                  <a:tcPr marT="9525" marB="91425" marR="9525" marL="95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85.0</a:t>
                      </a:r>
                      <a:endParaRPr sz="1200">
                        <a:solidFill>
                          <a:schemeClr val="lt1"/>
                        </a:solidFill>
                        <a:latin typeface="Calibri"/>
                        <a:ea typeface="Calibri"/>
                        <a:cs typeface="Calibri"/>
                        <a:sym typeface="Calibri"/>
                      </a:endParaRPr>
                    </a:p>
                  </a:txBody>
                  <a:tcPr marT="9525" marB="91425" marR="9525" marL="95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75.5</a:t>
                      </a:r>
                      <a:endParaRPr sz="1200">
                        <a:solidFill>
                          <a:schemeClr val="lt1"/>
                        </a:solidFill>
                        <a:latin typeface="Calibri"/>
                        <a:ea typeface="Calibri"/>
                        <a:cs typeface="Calibri"/>
                        <a:sym typeface="Calibri"/>
                      </a:endParaRPr>
                    </a:p>
                  </a:txBody>
                  <a:tcPr marT="9525" marB="91425" marR="9525" marL="95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LH2</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LOx</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100.0</a:t>
                      </a:r>
                      <a:endParaRPr sz="1200">
                        <a:solidFill>
                          <a:schemeClr val="lt1"/>
                        </a:solidFill>
                        <a:latin typeface="Calibri"/>
                        <a:ea typeface="Calibri"/>
                        <a:cs typeface="Calibri"/>
                        <a:sym typeface="Calibri"/>
                      </a:endParaRPr>
                    </a:p>
                  </a:txBody>
                  <a:tcPr marT="9525" marB="91425" marR="9525" marL="95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100.0</a:t>
                      </a:r>
                      <a:endParaRPr sz="1200">
                        <a:solidFill>
                          <a:schemeClr val="lt1"/>
                        </a:solidFill>
                        <a:latin typeface="Calibri"/>
                        <a:ea typeface="Calibri"/>
                        <a:cs typeface="Calibri"/>
                        <a:sym typeface="Calibri"/>
                      </a:endParaRPr>
                    </a:p>
                  </a:txBody>
                  <a:tcPr marT="9525" marB="91425" marR="9525" marL="95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50.2</a:t>
                      </a:r>
                      <a:endParaRPr sz="1200">
                        <a:solidFill>
                          <a:schemeClr val="lt1"/>
                        </a:solidFill>
                        <a:latin typeface="Calibri"/>
                        <a:ea typeface="Calibri"/>
                        <a:cs typeface="Calibri"/>
                        <a:sym typeface="Calibri"/>
                      </a:endParaRPr>
                    </a:p>
                  </a:txBody>
                  <a:tcPr marT="9525" marB="91425" marR="9525" marL="95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52.4</a:t>
                      </a:r>
                      <a:endParaRPr sz="1200">
                        <a:solidFill>
                          <a:schemeClr val="lt1"/>
                        </a:solidFill>
                        <a:latin typeface="Calibri"/>
                        <a:ea typeface="Calibri"/>
                        <a:cs typeface="Calibri"/>
                        <a:sym typeface="Calibri"/>
                      </a:endParaRPr>
                    </a:p>
                  </a:txBody>
                  <a:tcPr marT="9525" marB="91425" marR="9525" marL="95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70.0</a:t>
                      </a:r>
                      <a:endParaRPr sz="1200">
                        <a:solidFill>
                          <a:schemeClr val="lt1"/>
                        </a:solidFill>
                        <a:latin typeface="Calibri"/>
                        <a:ea typeface="Calibri"/>
                        <a:cs typeface="Calibri"/>
                        <a:sym typeface="Calibri"/>
                      </a:endParaRPr>
                    </a:p>
                  </a:txBody>
                  <a:tcPr marT="9525" marB="91425" marR="9525" marL="95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79.6</a:t>
                      </a:r>
                      <a:endParaRPr sz="1200">
                        <a:solidFill>
                          <a:schemeClr val="lt1"/>
                        </a:solidFill>
                        <a:latin typeface="Calibri"/>
                        <a:ea typeface="Calibri"/>
                        <a:cs typeface="Calibri"/>
                        <a:sym typeface="Calibri"/>
                      </a:endParaRPr>
                    </a:p>
                  </a:txBody>
                  <a:tcPr marT="9525" marB="91425" marR="9525" marL="95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MMH</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N2O4</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74.7</a:t>
                      </a:r>
                      <a:endParaRPr sz="1200">
                        <a:solidFill>
                          <a:schemeClr val="lt1"/>
                        </a:solidFill>
                        <a:latin typeface="Calibri"/>
                        <a:ea typeface="Calibri"/>
                        <a:cs typeface="Calibri"/>
                        <a:sym typeface="Calibri"/>
                      </a:endParaRPr>
                    </a:p>
                  </a:txBody>
                  <a:tcPr marT="9525" marB="91425" marR="9525" marL="95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78.9</a:t>
                      </a:r>
                      <a:endParaRPr sz="1200">
                        <a:solidFill>
                          <a:schemeClr val="lt1"/>
                        </a:solidFill>
                        <a:latin typeface="Calibri"/>
                        <a:ea typeface="Calibri"/>
                        <a:cs typeface="Calibri"/>
                        <a:sym typeface="Calibri"/>
                      </a:endParaRPr>
                    </a:p>
                  </a:txBody>
                  <a:tcPr marT="9525" marB="91425" marR="9525" marL="95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64.6</a:t>
                      </a:r>
                      <a:endParaRPr sz="1200">
                        <a:solidFill>
                          <a:schemeClr val="lt1"/>
                        </a:solidFill>
                        <a:latin typeface="Calibri"/>
                        <a:ea typeface="Calibri"/>
                        <a:cs typeface="Calibri"/>
                        <a:sym typeface="Calibri"/>
                      </a:endParaRPr>
                    </a:p>
                  </a:txBody>
                  <a:tcPr marT="9525" marB="91425" marR="9525" marL="95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49.0</a:t>
                      </a:r>
                      <a:endParaRPr sz="1200">
                        <a:solidFill>
                          <a:schemeClr val="lt1"/>
                        </a:solidFill>
                        <a:latin typeface="Calibri"/>
                        <a:ea typeface="Calibri"/>
                        <a:cs typeface="Calibri"/>
                        <a:sym typeface="Calibri"/>
                      </a:endParaRPr>
                    </a:p>
                  </a:txBody>
                  <a:tcPr marT="9525" marB="91425" marR="9525" marL="95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85.0</a:t>
                      </a:r>
                      <a:endParaRPr sz="1200">
                        <a:solidFill>
                          <a:schemeClr val="lt1"/>
                        </a:solidFill>
                        <a:latin typeface="Calibri"/>
                        <a:ea typeface="Calibri"/>
                        <a:cs typeface="Calibri"/>
                        <a:sym typeface="Calibri"/>
                      </a:endParaRPr>
                    </a:p>
                  </a:txBody>
                  <a:tcPr marT="9525" marB="91425" marR="9525" marL="95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70.3</a:t>
                      </a:r>
                      <a:endParaRPr sz="1200">
                        <a:solidFill>
                          <a:schemeClr val="lt1"/>
                        </a:solidFill>
                        <a:latin typeface="Calibri"/>
                        <a:ea typeface="Calibri"/>
                        <a:cs typeface="Calibri"/>
                        <a:sym typeface="Calibri"/>
                      </a:endParaRPr>
                    </a:p>
                  </a:txBody>
                  <a:tcPr marT="9525" marB="91425" marR="9525" marL="95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N2H4</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F2</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94.4</a:t>
                      </a:r>
                      <a:endParaRPr sz="1200">
                        <a:solidFill>
                          <a:schemeClr val="lt1"/>
                        </a:solidFill>
                        <a:latin typeface="Calibri"/>
                        <a:ea typeface="Calibri"/>
                        <a:cs typeface="Calibri"/>
                        <a:sym typeface="Calibri"/>
                      </a:endParaRPr>
                    </a:p>
                  </a:txBody>
                  <a:tcPr marT="9525" marB="91425" marR="9525" marL="95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77.8</a:t>
                      </a:r>
                      <a:endParaRPr sz="1200">
                        <a:solidFill>
                          <a:schemeClr val="lt1"/>
                        </a:solidFill>
                        <a:latin typeface="Calibri"/>
                        <a:ea typeface="Calibri"/>
                        <a:cs typeface="Calibri"/>
                        <a:sym typeface="Calibri"/>
                      </a:endParaRPr>
                    </a:p>
                  </a:txBody>
                  <a:tcPr marT="9525" marB="91425" marR="9525" marL="95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58.7</a:t>
                      </a:r>
                      <a:endParaRPr sz="1200">
                        <a:solidFill>
                          <a:schemeClr val="lt1"/>
                        </a:solidFill>
                        <a:latin typeface="Calibri"/>
                        <a:ea typeface="Calibri"/>
                        <a:cs typeface="Calibri"/>
                        <a:sym typeface="Calibri"/>
                      </a:endParaRPr>
                    </a:p>
                  </a:txBody>
                  <a:tcPr marT="9525" marB="91425" marR="9525" marL="95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62.0</a:t>
                      </a:r>
                      <a:endParaRPr sz="1200">
                        <a:solidFill>
                          <a:schemeClr val="lt1"/>
                        </a:solidFill>
                        <a:latin typeface="Calibri"/>
                        <a:ea typeface="Calibri"/>
                        <a:cs typeface="Calibri"/>
                        <a:sym typeface="Calibri"/>
                      </a:endParaRPr>
                    </a:p>
                  </a:txBody>
                  <a:tcPr marT="9525" marB="91425" marR="9525" marL="95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85.0</a:t>
                      </a:r>
                      <a:endParaRPr sz="1200">
                        <a:solidFill>
                          <a:schemeClr val="lt1"/>
                        </a:solidFill>
                        <a:latin typeface="Calibri"/>
                        <a:ea typeface="Calibri"/>
                        <a:cs typeface="Calibri"/>
                        <a:sym typeface="Calibri"/>
                      </a:endParaRPr>
                    </a:p>
                  </a:txBody>
                  <a:tcPr marT="9525" marB="91425" marR="9525" marL="95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76.6</a:t>
                      </a:r>
                      <a:endParaRPr sz="1200">
                        <a:solidFill>
                          <a:schemeClr val="lt1"/>
                        </a:solidFill>
                        <a:latin typeface="Calibri"/>
                        <a:ea typeface="Calibri"/>
                        <a:cs typeface="Calibri"/>
                        <a:sym typeface="Calibri"/>
                      </a:endParaRPr>
                    </a:p>
                  </a:txBody>
                  <a:tcPr marT="9525" marB="91425" marR="9525" marL="95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N2H4</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ClF5</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77.8</a:t>
                      </a:r>
                      <a:endParaRPr sz="1200">
                        <a:solidFill>
                          <a:schemeClr val="lt1"/>
                        </a:solidFill>
                        <a:latin typeface="Calibri"/>
                        <a:ea typeface="Calibri"/>
                        <a:cs typeface="Calibri"/>
                        <a:sym typeface="Calibri"/>
                      </a:endParaRPr>
                    </a:p>
                  </a:txBody>
                  <a:tcPr marT="9525" marB="91425" marR="9525" marL="95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75.7</a:t>
                      </a:r>
                      <a:endParaRPr sz="1200">
                        <a:solidFill>
                          <a:schemeClr val="lt1"/>
                        </a:solidFill>
                        <a:latin typeface="Calibri"/>
                        <a:ea typeface="Calibri"/>
                        <a:cs typeface="Calibri"/>
                        <a:sym typeface="Calibri"/>
                      </a:endParaRPr>
                    </a:p>
                  </a:txBody>
                  <a:tcPr marT="9525" marB="91425" marR="9525" marL="95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58.7</a:t>
                      </a:r>
                      <a:endParaRPr sz="1200">
                        <a:solidFill>
                          <a:schemeClr val="lt1"/>
                        </a:solidFill>
                        <a:latin typeface="Calibri"/>
                        <a:ea typeface="Calibri"/>
                        <a:cs typeface="Calibri"/>
                        <a:sym typeface="Calibri"/>
                      </a:endParaRPr>
                    </a:p>
                  </a:txBody>
                  <a:tcPr marT="9525" marB="91425" marR="9525" marL="95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72.5</a:t>
                      </a:r>
                      <a:endParaRPr sz="1200">
                        <a:solidFill>
                          <a:schemeClr val="lt1"/>
                        </a:solidFill>
                        <a:latin typeface="Calibri"/>
                        <a:ea typeface="Calibri"/>
                        <a:cs typeface="Calibri"/>
                        <a:sym typeface="Calibri"/>
                      </a:endParaRPr>
                    </a:p>
                  </a:txBody>
                  <a:tcPr marT="9525" marB="91425" marR="9525" marL="95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100.0</a:t>
                      </a:r>
                      <a:endParaRPr sz="1200">
                        <a:solidFill>
                          <a:schemeClr val="lt1"/>
                        </a:solidFill>
                        <a:latin typeface="Calibri"/>
                        <a:ea typeface="Calibri"/>
                        <a:cs typeface="Calibri"/>
                        <a:sym typeface="Calibri"/>
                      </a:endParaRPr>
                    </a:p>
                  </a:txBody>
                  <a:tcPr marT="9525" marB="91425" marR="9525" marL="95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74.8</a:t>
                      </a:r>
                      <a:endParaRPr sz="1200">
                        <a:solidFill>
                          <a:schemeClr val="lt1"/>
                        </a:solidFill>
                        <a:latin typeface="Calibri"/>
                        <a:ea typeface="Calibri"/>
                        <a:cs typeface="Calibri"/>
                        <a:sym typeface="Calibri"/>
                      </a:endParaRPr>
                    </a:p>
                  </a:txBody>
                  <a:tcPr marT="9525" marB="91425" marR="9525" marL="95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B2H6</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OF2</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95.6</a:t>
                      </a:r>
                      <a:endParaRPr sz="1200">
                        <a:solidFill>
                          <a:schemeClr val="lt1"/>
                        </a:solidFill>
                        <a:latin typeface="Calibri"/>
                        <a:ea typeface="Calibri"/>
                        <a:cs typeface="Calibri"/>
                        <a:sym typeface="Calibri"/>
                      </a:endParaRPr>
                    </a:p>
                  </a:txBody>
                  <a:tcPr marT="9525" marB="91425" marR="9525" marL="95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83.1</a:t>
                      </a:r>
                      <a:endParaRPr sz="1200">
                        <a:solidFill>
                          <a:schemeClr val="lt1"/>
                        </a:solidFill>
                        <a:latin typeface="Calibri"/>
                        <a:ea typeface="Calibri"/>
                        <a:cs typeface="Calibri"/>
                        <a:sym typeface="Calibri"/>
                      </a:endParaRPr>
                    </a:p>
                  </a:txBody>
                  <a:tcPr marT="9525" marB="91425" marR="9525" marL="95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33.2</a:t>
                      </a:r>
                      <a:endParaRPr sz="1200">
                        <a:solidFill>
                          <a:schemeClr val="lt1"/>
                        </a:solidFill>
                        <a:latin typeface="Calibri"/>
                        <a:ea typeface="Calibri"/>
                        <a:cs typeface="Calibri"/>
                        <a:sym typeface="Calibri"/>
                      </a:endParaRPr>
                    </a:p>
                  </a:txBody>
                  <a:tcPr marT="9525" marB="91425" marR="9525" marL="95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25.0</a:t>
                      </a:r>
                      <a:endParaRPr sz="1200">
                        <a:solidFill>
                          <a:schemeClr val="lt1"/>
                        </a:solidFill>
                        <a:latin typeface="Calibri"/>
                        <a:ea typeface="Calibri"/>
                        <a:cs typeface="Calibri"/>
                        <a:sym typeface="Calibri"/>
                      </a:endParaRPr>
                    </a:p>
                  </a:txBody>
                  <a:tcPr marT="9525" marB="91425" marR="9525" marL="95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85.0</a:t>
                      </a:r>
                      <a:endParaRPr sz="1200">
                        <a:solidFill>
                          <a:schemeClr val="lt1"/>
                        </a:solidFill>
                        <a:latin typeface="Calibri"/>
                        <a:ea typeface="Calibri"/>
                        <a:cs typeface="Calibri"/>
                        <a:sym typeface="Calibri"/>
                      </a:endParaRPr>
                    </a:p>
                  </a:txBody>
                  <a:tcPr marT="9525" marB="91425" marR="9525" marL="95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67.0</a:t>
                      </a:r>
                      <a:endParaRPr sz="1200">
                        <a:solidFill>
                          <a:schemeClr val="lt1"/>
                        </a:solidFill>
                        <a:latin typeface="Calibri"/>
                        <a:ea typeface="Calibri"/>
                        <a:cs typeface="Calibri"/>
                        <a:sym typeface="Calibri"/>
                      </a:endParaRPr>
                    </a:p>
                  </a:txBody>
                  <a:tcPr marT="9525" marB="91425" marR="9525" marL="95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bl>
          </a:graphicData>
        </a:graphic>
      </p:graphicFrame>
      <p:sp>
        <p:nvSpPr>
          <p:cNvPr id="2482" name="Google Shape;2482;p70"/>
          <p:cNvSpPr/>
          <p:nvPr/>
        </p:nvSpPr>
        <p:spPr>
          <a:xfrm>
            <a:off x="1688400" y="3032800"/>
            <a:ext cx="8815200" cy="365100"/>
          </a:xfrm>
          <a:prstGeom prst="rect">
            <a:avLst/>
          </a:prstGeom>
          <a:noFill/>
          <a:ln cap="flat" cmpd="sng" w="76200">
            <a:solidFill>
              <a:srgbClr val="00FAF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7" name="Shape 2487"/>
        <p:cNvGrpSpPr/>
        <p:nvPr/>
      </p:nvGrpSpPr>
      <p:grpSpPr>
        <a:xfrm>
          <a:off x="0" y="0"/>
          <a:ext cx="0" cy="0"/>
          <a:chOff x="0" y="0"/>
          <a:chExt cx="0" cy="0"/>
        </a:xfrm>
      </p:grpSpPr>
      <p:sp>
        <p:nvSpPr>
          <p:cNvPr id="2488" name="Google Shape;2488;p71"/>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GDOP Verification</a:t>
            </a:r>
            <a:endParaRPr/>
          </a:p>
        </p:txBody>
      </p:sp>
      <p:sp>
        <p:nvSpPr>
          <p:cNvPr id="2489" name="Google Shape;2489;p71"/>
          <p:cNvSpPr txBox="1"/>
          <p:nvPr>
            <p:ph idx="1" type="body"/>
          </p:nvPr>
        </p:nvSpPr>
        <p:spPr>
          <a:xfrm>
            <a:off x="1120129" y="1549318"/>
            <a:ext cx="9964500" cy="4432500"/>
          </a:xfrm>
          <a:prstGeom prst="rect">
            <a:avLst/>
          </a:prstGeom>
        </p:spPr>
        <p:txBody>
          <a:bodyPr anchorCtr="0" anchor="t" bIns="45700" lIns="91425" spcFirstLastPara="1" rIns="91425" wrap="square" tIns="45700">
            <a:normAutofit/>
          </a:bodyPr>
          <a:lstStyle/>
          <a:p>
            <a:pPr indent="-355600" lvl="0" marL="457200" rtl="0" algn="l">
              <a:spcBef>
                <a:spcPts val="1000"/>
              </a:spcBef>
              <a:spcAft>
                <a:spcPts val="0"/>
              </a:spcAft>
              <a:buSzPts val="2000"/>
              <a:buAutoNum type="arabicPeriod"/>
            </a:pPr>
            <a:r>
              <a:rPr b="0" lang="en-US" sz="2000"/>
              <a:t>Define distance from each BOOST s/c to customer s/c</a:t>
            </a:r>
            <a:endParaRPr b="0" sz="2000"/>
          </a:p>
          <a:p>
            <a:pPr indent="-355600" lvl="0" marL="457200" rtl="0" algn="l">
              <a:spcBef>
                <a:spcPts val="0"/>
              </a:spcBef>
              <a:spcAft>
                <a:spcPts val="0"/>
              </a:spcAft>
              <a:buSzPts val="2000"/>
              <a:buAutoNum type="arabicPeriod"/>
            </a:pPr>
            <a:r>
              <a:rPr b="0" lang="en-US" sz="2000"/>
              <a:t>Define approximate location of target s/c</a:t>
            </a:r>
            <a:br>
              <a:rPr b="0" lang="en-US" sz="2000"/>
            </a:br>
            <a:endParaRPr b="0" sz="2000"/>
          </a:p>
          <a:p>
            <a:pPr indent="0" lvl="0" marL="0" rtl="0" algn="l">
              <a:spcBef>
                <a:spcPts val="1000"/>
              </a:spcBef>
              <a:spcAft>
                <a:spcPts val="0"/>
              </a:spcAft>
              <a:buNone/>
            </a:pPr>
            <a:r>
              <a:t/>
            </a:r>
            <a:endParaRPr b="0" sz="2000"/>
          </a:p>
          <a:p>
            <a:pPr indent="-355600" lvl="0" marL="457200" rtl="0" algn="l">
              <a:spcBef>
                <a:spcPts val="1000"/>
              </a:spcBef>
              <a:spcAft>
                <a:spcPts val="0"/>
              </a:spcAft>
              <a:buSzPts val="2000"/>
              <a:buAutoNum type="arabicPeriod"/>
            </a:pPr>
            <a:r>
              <a:rPr b="0" lang="en-US" sz="2000"/>
              <a:t>Calculate the line of sight unit vector from each BOOST s/c to the target</a:t>
            </a:r>
            <a:endParaRPr b="0" sz="2000"/>
          </a:p>
          <a:p>
            <a:pPr indent="0" lvl="0" marL="0" rtl="0" algn="l">
              <a:spcBef>
                <a:spcPts val="1000"/>
              </a:spcBef>
              <a:spcAft>
                <a:spcPts val="0"/>
              </a:spcAft>
              <a:buNone/>
            </a:pPr>
            <a:r>
              <a:t/>
            </a:r>
            <a:endParaRPr b="0" sz="2000"/>
          </a:p>
          <a:p>
            <a:pPr indent="0" lvl="0" marL="0" rtl="0" algn="l">
              <a:spcBef>
                <a:spcPts val="1000"/>
              </a:spcBef>
              <a:spcAft>
                <a:spcPts val="0"/>
              </a:spcAft>
              <a:buNone/>
            </a:pPr>
            <a:r>
              <a:t/>
            </a:r>
            <a:endParaRPr b="0" sz="2000"/>
          </a:p>
          <a:p>
            <a:pPr indent="-355600" lvl="0" marL="457200" rtl="0" algn="l">
              <a:spcBef>
                <a:spcPts val="1000"/>
              </a:spcBef>
              <a:spcAft>
                <a:spcPts val="0"/>
              </a:spcAft>
              <a:buSzPts val="2000"/>
              <a:buAutoNum type="arabicPeriod"/>
            </a:pPr>
            <a:r>
              <a:rPr b="0" lang="en-US" sz="2000"/>
              <a:t>Find the geometry matrix of the signal-sending s/c</a:t>
            </a:r>
            <a:endParaRPr b="0" sz="2000"/>
          </a:p>
          <a:p>
            <a:pPr indent="-355600" lvl="0" marL="457200" rtl="0" algn="l">
              <a:spcBef>
                <a:spcPts val="0"/>
              </a:spcBef>
              <a:spcAft>
                <a:spcPts val="0"/>
              </a:spcAft>
              <a:buSzPts val="2000"/>
              <a:buAutoNum type="arabicPeriod"/>
            </a:pPr>
            <a:r>
              <a:rPr b="0" lang="en-US" sz="2000"/>
              <a:t>Calculate GDOP</a:t>
            </a:r>
            <a:endParaRPr b="0" sz="2000"/>
          </a:p>
        </p:txBody>
      </p:sp>
      <p:sp>
        <p:nvSpPr>
          <p:cNvPr id="2490" name="Google Shape;2490;p71"/>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pic>
        <p:nvPicPr>
          <p:cNvPr id="2491" name="Google Shape;2491;p71"/>
          <p:cNvPicPr preferRelativeResize="0"/>
          <p:nvPr/>
        </p:nvPicPr>
        <p:blipFill>
          <a:blip r:embed="rId3">
            <a:alphaModFix/>
          </a:blip>
          <a:stretch>
            <a:fillRect/>
          </a:stretch>
        </p:blipFill>
        <p:spPr>
          <a:xfrm>
            <a:off x="3341038" y="2141148"/>
            <a:ext cx="5509925" cy="441025"/>
          </a:xfrm>
          <a:prstGeom prst="rect">
            <a:avLst/>
          </a:prstGeom>
          <a:noFill/>
          <a:ln>
            <a:noFill/>
          </a:ln>
        </p:spPr>
      </p:pic>
      <p:pic>
        <p:nvPicPr>
          <p:cNvPr id="2492" name="Google Shape;2492;p71"/>
          <p:cNvPicPr preferRelativeResize="0"/>
          <p:nvPr/>
        </p:nvPicPr>
        <p:blipFill>
          <a:blip r:embed="rId4">
            <a:alphaModFix/>
          </a:blip>
          <a:stretch>
            <a:fillRect/>
          </a:stretch>
        </p:blipFill>
        <p:spPr>
          <a:xfrm>
            <a:off x="3341035" y="2540943"/>
            <a:ext cx="5509928" cy="441025"/>
          </a:xfrm>
          <a:prstGeom prst="rect">
            <a:avLst/>
          </a:prstGeom>
          <a:noFill/>
          <a:ln>
            <a:noFill/>
          </a:ln>
        </p:spPr>
      </p:pic>
      <p:pic>
        <p:nvPicPr>
          <p:cNvPr id="2493" name="Google Shape;2493;p71"/>
          <p:cNvPicPr preferRelativeResize="0"/>
          <p:nvPr/>
        </p:nvPicPr>
        <p:blipFill>
          <a:blip r:embed="rId5">
            <a:alphaModFix/>
          </a:blip>
          <a:stretch>
            <a:fillRect/>
          </a:stretch>
        </p:blipFill>
        <p:spPr>
          <a:xfrm>
            <a:off x="2862097" y="3301550"/>
            <a:ext cx="2049100" cy="758925"/>
          </a:xfrm>
          <a:prstGeom prst="rect">
            <a:avLst/>
          </a:prstGeom>
          <a:noFill/>
          <a:ln>
            <a:noFill/>
          </a:ln>
        </p:spPr>
      </p:pic>
      <p:pic>
        <p:nvPicPr>
          <p:cNvPr id="2494" name="Google Shape;2494;p71"/>
          <p:cNvPicPr preferRelativeResize="0"/>
          <p:nvPr/>
        </p:nvPicPr>
        <p:blipFill>
          <a:blip r:embed="rId6">
            <a:alphaModFix/>
          </a:blip>
          <a:stretch>
            <a:fillRect/>
          </a:stretch>
        </p:blipFill>
        <p:spPr>
          <a:xfrm>
            <a:off x="5062296" y="3291197"/>
            <a:ext cx="2049100" cy="779624"/>
          </a:xfrm>
          <a:prstGeom prst="rect">
            <a:avLst/>
          </a:prstGeom>
          <a:noFill/>
          <a:ln>
            <a:noFill/>
          </a:ln>
        </p:spPr>
      </p:pic>
      <p:pic>
        <p:nvPicPr>
          <p:cNvPr id="2495" name="Google Shape;2495;p71"/>
          <p:cNvPicPr preferRelativeResize="0"/>
          <p:nvPr/>
        </p:nvPicPr>
        <p:blipFill>
          <a:blip r:embed="rId7">
            <a:alphaModFix/>
          </a:blip>
          <a:stretch>
            <a:fillRect/>
          </a:stretch>
        </p:blipFill>
        <p:spPr>
          <a:xfrm>
            <a:off x="7262497" y="3291200"/>
            <a:ext cx="2067398" cy="779625"/>
          </a:xfrm>
          <a:prstGeom prst="rect">
            <a:avLst/>
          </a:prstGeom>
          <a:noFill/>
          <a:ln>
            <a:noFill/>
          </a:ln>
        </p:spPr>
      </p:pic>
      <p:pic>
        <p:nvPicPr>
          <p:cNvPr id="2496" name="Google Shape;2496;p71"/>
          <p:cNvPicPr preferRelativeResize="0"/>
          <p:nvPr/>
        </p:nvPicPr>
        <p:blipFill>
          <a:blip r:embed="rId8">
            <a:alphaModFix/>
          </a:blip>
          <a:stretch>
            <a:fillRect/>
          </a:stretch>
        </p:blipFill>
        <p:spPr>
          <a:xfrm>
            <a:off x="2901004" y="4814812"/>
            <a:ext cx="3424800" cy="1389675"/>
          </a:xfrm>
          <a:prstGeom prst="rect">
            <a:avLst/>
          </a:prstGeom>
          <a:noFill/>
          <a:ln>
            <a:noFill/>
          </a:ln>
        </p:spPr>
      </p:pic>
      <p:pic>
        <p:nvPicPr>
          <p:cNvPr id="2497" name="Google Shape;2497;p71"/>
          <p:cNvPicPr preferRelativeResize="0"/>
          <p:nvPr/>
        </p:nvPicPr>
        <p:blipFill>
          <a:blip r:embed="rId9">
            <a:alphaModFix/>
          </a:blip>
          <a:stretch>
            <a:fillRect/>
          </a:stretch>
        </p:blipFill>
        <p:spPr>
          <a:xfrm>
            <a:off x="6449506" y="5289139"/>
            <a:ext cx="2841491" cy="4410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2" name="Shape 1922"/>
        <p:cNvGrpSpPr/>
        <p:nvPr/>
      </p:nvGrpSpPr>
      <p:grpSpPr>
        <a:xfrm>
          <a:off x="0" y="0"/>
          <a:ext cx="0" cy="0"/>
          <a:chOff x="0" y="0"/>
          <a:chExt cx="0" cy="0"/>
        </a:xfrm>
      </p:grpSpPr>
      <p:sp>
        <p:nvSpPr>
          <p:cNvPr id="1923" name="Google Shape;1923;p27"/>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Specific Objectives</a:t>
            </a:r>
            <a:endParaRPr/>
          </a:p>
        </p:txBody>
      </p:sp>
      <p:sp>
        <p:nvSpPr>
          <p:cNvPr id="1924" name="Google Shape;1924;p27"/>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graphicFrame>
        <p:nvGraphicFramePr>
          <p:cNvPr id="1925" name="Google Shape;1925;p27"/>
          <p:cNvGraphicFramePr/>
          <p:nvPr/>
        </p:nvGraphicFramePr>
        <p:xfrm>
          <a:off x="1299250" y="2071950"/>
          <a:ext cx="3000000" cy="3000000"/>
        </p:xfrm>
        <a:graphic>
          <a:graphicData uri="http://schemas.openxmlformats.org/drawingml/2006/table">
            <a:tbl>
              <a:tblPr>
                <a:noFill/>
                <a:tableStyleId>{768AEA57-AB66-4DEC-B028-BFAB7E4C2692}</a:tableStyleId>
              </a:tblPr>
              <a:tblGrid>
                <a:gridCol w="917250"/>
                <a:gridCol w="3751075"/>
              </a:tblGrid>
              <a:tr h="609575">
                <a:tc>
                  <a:txBody>
                    <a:bodyPr/>
                    <a:lstStyle/>
                    <a:p>
                      <a:pPr indent="0" lvl="0" marL="0" rtl="0" algn="ctr">
                        <a:spcBef>
                          <a:spcPts val="0"/>
                        </a:spcBef>
                        <a:spcAft>
                          <a:spcPts val="0"/>
                        </a:spcAft>
                        <a:buNone/>
                      </a:pPr>
                      <a:r>
                        <a:rPr b="1" lang="en-US" sz="1800">
                          <a:solidFill>
                            <a:schemeClr val="lt1"/>
                          </a:solidFill>
                          <a:latin typeface="Calibri"/>
                          <a:ea typeface="Calibri"/>
                          <a:cs typeface="Calibri"/>
                          <a:sym typeface="Calibri"/>
                        </a:rPr>
                        <a:t>Level 1</a:t>
                      </a:r>
                      <a:endParaRPr b="1" sz="1800">
                        <a:solidFill>
                          <a:schemeClr val="lt1"/>
                        </a:solidFill>
                        <a:latin typeface="Calibri"/>
                        <a:ea typeface="Calibri"/>
                        <a:cs typeface="Calibri"/>
                        <a:sym typeface="Calibri"/>
                      </a:endParaRPr>
                    </a:p>
                  </a:txBody>
                  <a:tcPr marT="91425" marB="91425" marR="91425" marL="91425"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lang="en-US" sz="1800">
                          <a:solidFill>
                            <a:schemeClr val="dk1"/>
                          </a:solidFill>
                          <a:highlight>
                            <a:srgbClr val="E8CEF1"/>
                          </a:highlight>
                          <a:latin typeface="Calibri"/>
                          <a:ea typeface="Calibri"/>
                          <a:cs typeface="Calibri"/>
                          <a:sym typeface="Calibri"/>
                        </a:rPr>
                        <a:t>The infrastructure shall provide users with the capability  of transferring/navigating to Trajectories of Interest (TOI) in low lunar orbit (LLO) and the lunar corridor</a:t>
                      </a:r>
                      <a:endParaRPr sz="1800">
                        <a:latin typeface="Calibri"/>
                        <a:ea typeface="Calibri"/>
                        <a:cs typeface="Calibri"/>
                        <a:sym typeface="Calibri"/>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E8CEF1"/>
                    </a:solidFill>
                  </a:tcPr>
                </a:tc>
              </a:tr>
              <a:tr h="396200">
                <a:tc>
                  <a:txBody>
                    <a:bodyPr/>
                    <a:lstStyle/>
                    <a:p>
                      <a:pPr indent="0" lvl="0" marL="0" rtl="0" algn="ctr">
                        <a:spcBef>
                          <a:spcPts val="0"/>
                        </a:spcBef>
                        <a:spcAft>
                          <a:spcPts val="0"/>
                        </a:spcAft>
                        <a:buNone/>
                      </a:pPr>
                      <a:r>
                        <a:rPr b="1" lang="en-US" sz="1800">
                          <a:solidFill>
                            <a:schemeClr val="lt1"/>
                          </a:solidFill>
                          <a:latin typeface="Calibri"/>
                          <a:ea typeface="Calibri"/>
                          <a:cs typeface="Calibri"/>
                          <a:sym typeface="Calibri"/>
                        </a:rPr>
                        <a:t>Level 2</a:t>
                      </a:r>
                      <a:endParaRPr b="1" sz="1800">
                        <a:solidFill>
                          <a:schemeClr val="lt1"/>
                        </a:solidFill>
                        <a:latin typeface="Calibri"/>
                        <a:ea typeface="Calibri"/>
                        <a:cs typeface="Calibri"/>
                        <a:sym typeface="Calibri"/>
                      </a:endParaRPr>
                    </a:p>
                  </a:txBody>
                  <a:tcPr marT="91425" marB="91425" marR="91425" marL="91425"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lang="en-US" sz="1800">
                          <a:solidFill>
                            <a:schemeClr val="dk1"/>
                          </a:solidFill>
                          <a:highlight>
                            <a:srgbClr val="E8CEF1"/>
                          </a:highlight>
                          <a:latin typeface="Calibri"/>
                          <a:ea typeface="Calibri"/>
                          <a:cs typeface="Calibri"/>
                          <a:sym typeface="Calibri"/>
                        </a:rPr>
                        <a:t>The infrastructure shall provide users with the capability of moving bidirectionally between two TOI</a:t>
                      </a:r>
                      <a:endParaRPr sz="1800">
                        <a:latin typeface="Calibri"/>
                        <a:ea typeface="Calibri"/>
                        <a:cs typeface="Calibri"/>
                        <a:sym typeface="Calibri"/>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E8CEF1"/>
                    </a:solidFill>
                  </a:tcPr>
                </a:tc>
              </a:tr>
            </a:tbl>
          </a:graphicData>
        </a:graphic>
      </p:graphicFrame>
      <p:graphicFrame>
        <p:nvGraphicFramePr>
          <p:cNvPr id="1926" name="Google Shape;1926;p27"/>
          <p:cNvGraphicFramePr/>
          <p:nvPr/>
        </p:nvGraphicFramePr>
        <p:xfrm>
          <a:off x="6229125" y="2071950"/>
          <a:ext cx="3000000" cy="3000000"/>
        </p:xfrm>
        <a:graphic>
          <a:graphicData uri="http://schemas.openxmlformats.org/drawingml/2006/table">
            <a:tbl>
              <a:tblPr>
                <a:noFill/>
                <a:tableStyleId>{768AEA57-AB66-4DEC-B028-BFAB7E4C2692}</a:tableStyleId>
              </a:tblPr>
              <a:tblGrid>
                <a:gridCol w="917250"/>
                <a:gridCol w="3751075"/>
              </a:tblGrid>
              <a:tr h="609575">
                <a:tc rowSpan="2">
                  <a:txBody>
                    <a:bodyPr/>
                    <a:lstStyle/>
                    <a:p>
                      <a:pPr indent="0" lvl="0" marL="0" rtl="0" algn="ctr">
                        <a:spcBef>
                          <a:spcPts val="0"/>
                        </a:spcBef>
                        <a:spcAft>
                          <a:spcPts val="0"/>
                        </a:spcAft>
                        <a:buNone/>
                      </a:pPr>
                      <a:r>
                        <a:rPr b="1" lang="en-US" sz="1800">
                          <a:solidFill>
                            <a:schemeClr val="lt1"/>
                          </a:solidFill>
                          <a:latin typeface="Calibri"/>
                          <a:ea typeface="Calibri"/>
                          <a:cs typeface="Calibri"/>
                          <a:sym typeface="Calibri"/>
                        </a:rPr>
                        <a:t>Level 1</a:t>
                      </a:r>
                      <a:endParaRPr b="1" sz="1800">
                        <a:solidFill>
                          <a:schemeClr val="lt1"/>
                        </a:solidFill>
                        <a:latin typeface="Calibri"/>
                        <a:ea typeface="Calibri"/>
                        <a:cs typeface="Calibri"/>
                        <a:sym typeface="Calibri"/>
                      </a:endParaRPr>
                    </a:p>
                  </a:txBody>
                  <a:tcPr marT="91425" marB="91425" marR="91425" marL="91425"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lang="en-US" sz="1800">
                          <a:solidFill>
                            <a:schemeClr val="dk1"/>
                          </a:solidFill>
                          <a:highlight>
                            <a:srgbClr val="E8CEF1"/>
                          </a:highlight>
                          <a:latin typeface="Calibri"/>
                          <a:ea typeface="Calibri"/>
                          <a:cs typeface="Calibri"/>
                          <a:sym typeface="Calibri"/>
                        </a:rPr>
                        <a:t>The infrastructure shall provide the necessary ΔV for transfer between the desired TOI</a:t>
                      </a:r>
                      <a:endParaRPr sz="1800">
                        <a:solidFill>
                          <a:schemeClr val="dk1"/>
                        </a:solidFill>
                        <a:highlight>
                          <a:srgbClr val="E8CEF1"/>
                        </a:highlight>
                        <a:latin typeface="Calibri"/>
                        <a:ea typeface="Calibri"/>
                        <a:cs typeface="Calibri"/>
                        <a:sym typeface="Calibri"/>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E8CEF1"/>
                    </a:solidFill>
                  </a:tcPr>
                </a:tc>
              </a:tr>
              <a:tr h="609575">
                <a:tc vMerge="1"/>
                <a:tc>
                  <a:txBody>
                    <a:bodyPr/>
                    <a:lstStyle/>
                    <a:p>
                      <a:pPr indent="0" lvl="0" marL="0" rtl="0" algn="l">
                        <a:spcBef>
                          <a:spcPts val="0"/>
                        </a:spcBef>
                        <a:spcAft>
                          <a:spcPts val="0"/>
                        </a:spcAft>
                        <a:buNone/>
                      </a:pPr>
                      <a:r>
                        <a:rPr lang="en-US" sz="1800">
                          <a:solidFill>
                            <a:schemeClr val="dk1"/>
                          </a:solidFill>
                          <a:highlight>
                            <a:srgbClr val="E8CEF1"/>
                          </a:highlight>
                          <a:latin typeface="Calibri"/>
                          <a:ea typeface="Calibri"/>
                          <a:cs typeface="Calibri"/>
                          <a:sym typeface="Calibri"/>
                        </a:rPr>
                        <a:t>The infrastructure shall facilitate the storage/transfer of the kinetic, potential, and/or chemical energy required for transfers between the desired TOI</a:t>
                      </a:r>
                      <a:endParaRPr sz="1800">
                        <a:latin typeface="Calibri"/>
                        <a:ea typeface="Calibri"/>
                        <a:cs typeface="Calibri"/>
                        <a:sym typeface="Calibri"/>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E8CEF1"/>
                    </a:solidFill>
                  </a:tcPr>
                </a:tc>
              </a:tr>
              <a:tr h="396200">
                <a:tc>
                  <a:txBody>
                    <a:bodyPr/>
                    <a:lstStyle/>
                    <a:p>
                      <a:pPr indent="0" lvl="0" marL="0" rtl="0" algn="ctr">
                        <a:spcBef>
                          <a:spcPts val="0"/>
                        </a:spcBef>
                        <a:spcAft>
                          <a:spcPts val="0"/>
                        </a:spcAft>
                        <a:buNone/>
                      </a:pPr>
                      <a:r>
                        <a:rPr b="1" lang="en-US" sz="1800">
                          <a:solidFill>
                            <a:schemeClr val="lt1"/>
                          </a:solidFill>
                          <a:latin typeface="Calibri"/>
                          <a:ea typeface="Calibri"/>
                          <a:cs typeface="Calibri"/>
                          <a:sym typeface="Calibri"/>
                        </a:rPr>
                        <a:t>Level 2</a:t>
                      </a:r>
                      <a:endParaRPr b="1" sz="1800">
                        <a:solidFill>
                          <a:schemeClr val="lt1"/>
                        </a:solidFill>
                        <a:latin typeface="Calibri"/>
                        <a:ea typeface="Calibri"/>
                        <a:cs typeface="Calibri"/>
                        <a:sym typeface="Calibri"/>
                      </a:endParaRPr>
                    </a:p>
                  </a:txBody>
                  <a:tcPr marT="91425" marB="91425" marR="91425" marL="91425"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lang="en-US" sz="1800">
                          <a:solidFill>
                            <a:schemeClr val="dk1"/>
                          </a:solidFill>
                          <a:highlight>
                            <a:srgbClr val="E8CEF1"/>
                          </a:highlight>
                          <a:latin typeface="Calibri"/>
                          <a:ea typeface="Calibri"/>
                          <a:cs typeface="Calibri"/>
                          <a:sym typeface="Calibri"/>
                        </a:rPr>
                        <a:t>The infrastructure shall facilitate the minimum energy transfer between the desired TOI within the max time specified by the customer</a:t>
                      </a:r>
                      <a:endParaRPr sz="1800">
                        <a:latin typeface="Calibri"/>
                        <a:ea typeface="Calibri"/>
                        <a:cs typeface="Calibri"/>
                        <a:sym typeface="Calibri"/>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E8CEF1"/>
                    </a:solidFill>
                  </a:tcPr>
                </a:tc>
              </a:tr>
            </a:tbl>
          </a:graphicData>
        </a:graphic>
      </p:graphicFrame>
      <p:sp>
        <p:nvSpPr>
          <p:cNvPr id="1927" name="Google Shape;1927;p27"/>
          <p:cNvSpPr txBox="1"/>
          <p:nvPr/>
        </p:nvSpPr>
        <p:spPr>
          <a:xfrm>
            <a:off x="1867613" y="1425450"/>
            <a:ext cx="35316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000">
                <a:solidFill>
                  <a:schemeClr val="lt1"/>
                </a:solidFill>
                <a:latin typeface="Calibri"/>
                <a:ea typeface="Calibri"/>
                <a:cs typeface="Calibri"/>
                <a:sym typeface="Calibri"/>
              </a:rPr>
              <a:t>Performance</a:t>
            </a:r>
            <a:endParaRPr b="1" sz="3000">
              <a:solidFill>
                <a:schemeClr val="lt1"/>
              </a:solidFill>
              <a:latin typeface="Calibri"/>
              <a:ea typeface="Calibri"/>
              <a:cs typeface="Calibri"/>
              <a:sym typeface="Calibri"/>
            </a:endParaRPr>
          </a:p>
        </p:txBody>
      </p:sp>
      <p:sp>
        <p:nvSpPr>
          <p:cNvPr id="1928" name="Google Shape;1928;p27"/>
          <p:cNvSpPr txBox="1"/>
          <p:nvPr/>
        </p:nvSpPr>
        <p:spPr>
          <a:xfrm>
            <a:off x="6797475" y="1425450"/>
            <a:ext cx="35316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000">
                <a:solidFill>
                  <a:schemeClr val="lt1"/>
                </a:solidFill>
                <a:latin typeface="Calibri"/>
                <a:ea typeface="Calibri"/>
                <a:cs typeface="Calibri"/>
                <a:sym typeface="Calibri"/>
              </a:rPr>
              <a:t>Energy Transfer</a:t>
            </a:r>
            <a:endParaRPr b="1" sz="3000">
              <a:solidFill>
                <a:schemeClr val="lt1"/>
              </a:solidFill>
              <a:latin typeface="Calibri"/>
              <a:ea typeface="Calibri"/>
              <a:cs typeface="Calibri"/>
              <a:sym typeface="Calibri"/>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2" name="Shape 2502"/>
        <p:cNvGrpSpPr/>
        <p:nvPr/>
      </p:nvGrpSpPr>
      <p:grpSpPr>
        <a:xfrm>
          <a:off x="0" y="0"/>
          <a:ext cx="0" cy="0"/>
          <a:chOff x="0" y="0"/>
          <a:chExt cx="0" cy="0"/>
        </a:xfrm>
      </p:grpSpPr>
      <p:sp>
        <p:nvSpPr>
          <p:cNvPr id="2503" name="Google Shape;2503;p72"/>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SzPts val="990"/>
              <a:buNone/>
            </a:pPr>
            <a:r>
              <a:rPr lang="en-US" sz="3920"/>
              <a:t>Further Verifications To Be Completed</a:t>
            </a:r>
            <a:endParaRPr sz="3920"/>
          </a:p>
        </p:txBody>
      </p:sp>
      <p:sp>
        <p:nvSpPr>
          <p:cNvPr id="2504" name="Google Shape;2504;p72"/>
          <p:cNvSpPr txBox="1"/>
          <p:nvPr>
            <p:ph idx="1" type="body"/>
          </p:nvPr>
        </p:nvSpPr>
        <p:spPr>
          <a:xfrm>
            <a:off x="1120129" y="1549318"/>
            <a:ext cx="9964500" cy="4432500"/>
          </a:xfrm>
          <a:prstGeom prst="rect">
            <a:avLst/>
          </a:prstGeom>
        </p:spPr>
        <p:txBody>
          <a:bodyPr anchorCtr="0" anchor="t" bIns="45700" lIns="91425" spcFirstLastPara="1" rIns="91425" wrap="square" tIns="45700">
            <a:normAutofit fontScale="62500" lnSpcReduction="20000"/>
          </a:bodyPr>
          <a:lstStyle/>
          <a:p>
            <a:pPr indent="-355600" lvl="0" marL="457200" rtl="0" algn="l">
              <a:spcBef>
                <a:spcPts val="1000"/>
              </a:spcBef>
              <a:spcAft>
                <a:spcPts val="0"/>
              </a:spcAft>
              <a:buSzPct val="100000"/>
              <a:buChar char="•"/>
            </a:pPr>
            <a:r>
              <a:rPr lang="en-US"/>
              <a:t>Orbital Simulation:</a:t>
            </a:r>
            <a:r>
              <a:rPr b="0" lang="en-US"/>
              <a:t> Test how our system performs while in orbit. Ensure all our </a:t>
            </a:r>
            <a:r>
              <a:rPr b="0" lang="en-US"/>
              <a:t>predictive</a:t>
            </a:r>
            <a:r>
              <a:rPr b="0" lang="en-US"/>
              <a:t> models are correct.</a:t>
            </a:r>
            <a:endParaRPr b="0"/>
          </a:p>
          <a:p>
            <a:pPr indent="-339725" lvl="1" marL="914400" rtl="0" algn="l">
              <a:spcBef>
                <a:spcPts val="1000"/>
              </a:spcBef>
              <a:spcAft>
                <a:spcPts val="0"/>
              </a:spcAft>
              <a:buSzPct val="100000"/>
              <a:buChar char="•"/>
            </a:pPr>
            <a:r>
              <a:rPr b="0" lang="en-US"/>
              <a:t>Use Orbital STK</a:t>
            </a:r>
            <a:endParaRPr b="0"/>
          </a:p>
          <a:p>
            <a:pPr indent="-323850" lvl="2" marL="1371600" rtl="0" algn="l">
              <a:spcBef>
                <a:spcPts val="1000"/>
              </a:spcBef>
              <a:spcAft>
                <a:spcPts val="0"/>
              </a:spcAft>
              <a:buSzPct val="100000"/>
              <a:buChar char="•"/>
            </a:pPr>
            <a:r>
              <a:rPr b="0" lang="en-US"/>
              <a:t>See the long term effects of the stability of chosen orbits</a:t>
            </a:r>
            <a:endParaRPr b="0"/>
          </a:p>
          <a:p>
            <a:pPr indent="0" lvl="0" marL="0" rtl="0" algn="l">
              <a:spcBef>
                <a:spcPts val="1000"/>
              </a:spcBef>
              <a:spcAft>
                <a:spcPts val="0"/>
              </a:spcAft>
              <a:buNone/>
            </a:pPr>
            <a:r>
              <a:t/>
            </a:r>
            <a:endParaRPr b="0"/>
          </a:p>
          <a:p>
            <a:pPr indent="-355600" lvl="0" marL="457200" rtl="0" algn="l">
              <a:spcBef>
                <a:spcPts val="1000"/>
              </a:spcBef>
              <a:spcAft>
                <a:spcPts val="0"/>
              </a:spcAft>
              <a:buSzPct val="100000"/>
              <a:buChar char="•"/>
            </a:pPr>
            <a:r>
              <a:rPr lang="en-US"/>
              <a:t>Mechanical Design:</a:t>
            </a:r>
            <a:r>
              <a:rPr b="0" lang="en-US"/>
              <a:t> Study the feasibility of our chosen design through a CAD model of 1 BOOST spacecraft</a:t>
            </a:r>
            <a:endParaRPr b="0"/>
          </a:p>
          <a:p>
            <a:pPr indent="-339725" lvl="1" marL="914400" rtl="0" algn="l">
              <a:spcBef>
                <a:spcPts val="1000"/>
              </a:spcBef>
              <a:spcAft>
                <a:spcPts val="0"/>
              </a:spcAft>
              <a:buSzPct val="100000"/>
              <a:buChar char="•"/>
            </a:pPr>
            <a:r>
              <a:rPr b="0" lang="en-US"/>
              <a:t>Use SolidWorks</a:t>
            </a:r>
            <a:endParaRPr b="0"/>
          </a:p>
          <a:p>
            <a:pPr indent="-339725" lvl="1" marL="914400" rtl="0" algn="l">
              <a:spcBef>
                <a:spcPts val="1000"/>
              </a:spcBef>
              <a:spcAft>
                <a:spcPts val="0"/>
              </a:spcAft>
              <a:buSzPct val="100000"/>
              <a:buChar char="•"/>
            </a:pPr>
            <a:r>
              <a:rPr b="0" lang="en-US"/>
              <a:t>Verify Dimensions </a:t>
            </a:r>
            <a:endParaRPr b="0"/>
          </a:p>
          <a:p>
            <a:pPr indent="0" lvl="0" marL="914400" rtl="0" algn="l">
              <a:spcBef>
                <a:spcPts val="1000"/>
              </a:spcBef>
              <a:spcAft>
                <a:spcPts val="0"/>
              </a:spcAft>
              <a:buNone/>
            </a:pPr>
            <a:r>
              <a:t/>
            </a:r>
            <a:endParaRPr b="0"/>
          </a:p>
          <a:p>
            <a:pPr indent="-355600" lvl="0" marL="457200" rtl="0" algn="l">
              <a:spcBef>
                <a:spcPts val="1000"/>
              </a:spcBef>
              <a:spcAft>
                <a:spcPts val="0"/>
              </a:spcAft>
              <a:buSzPct val="100000"/>
              <a:buChar char="•"/>
            </a:pPr>
            <a:r>
              <a:rPr lang="en-US"/>
              <a:t>Policy Research:</a:t>
            </a:r>
            <a:r>
              <a:rPr b="0" lang="en-US"/>
              <a:t> A 2 page report on our research of Space Policy will be provided to ensure our system is allowed to be deployed</a:t>
            </a:r>
            <a:endParaRPr b="0"/>
          </a:p>
          <a:p>
            <a:pPr indent="0" lvl="0" marL="457200" rtl="0" algn="l">
              <a:spcBef>
                <a:spcPts val="1000"/>
              </a:spcBef>
              <a:spcAft>
                <a:spcPts val="0"/>
              </a:spcAft>
              <a:buNone/>
            </a:pPr>
            <a:r>
              <a:t/>
            </a:r>
            <a:endParaRPr b="0"/>
          </a:p>
          <a:p>
            <a:pPr indent="-355600" lvl="0" marL="457200" rtl="0" algn="l">
              <a:spcBef>
                <a:spcPts val="1000"/>
              </a:spcBef>
              <a:spcAft>
                <a:spcPts val="0"/>
              </a:spcAft>
              <a:buSzPct val="100000"/>
              <a:buChar char="•"/>
            </a:pPr>
            <a:r>
              <a:rPr lang="en-US"/>
              <a:t>Business Model: </a:t>
            </a:r>
            <a:r>
              <a:rPr b="0" lang="en-US"/>
              <a:t>Refine our Business Models as our design becomes verified</a:t>
            </a:r>
            <a:endParaRPr b="0"/>
          </a:p>
        </p:txBody>
      </p:sp>
      <p:sp>
        <p:nvSpPr>
          <p:cNvPr id="2505" name="Google Shape;2505;p72"/>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0" name="Shape 2510"/>
        <p:cNvGrpSpPr/>
        <p:nvPr/>
      </p:nvGrpSpPr>
      <p:grpSpPr>
        <a:xfrm>
          <a:off x="0" y="0"/>
          <a:ext cx="0" cy="0"/>
          <a:chOff x="0" y="0"/>
          <a:chExt cx="0" cy="0"/>
        </a:xfrm>
      </p:grpSpPr>
      <p:sp>
        <p:nvSpPr>
          <p:cNvPr id="2511" name="Google Shape;2511;p73"/>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Hardware Component</a:t>
            </a:r>
            <a:endParaRPr/>
          </a:p>
        </p:txBody>
      </p:sp>
      <p:sp>
        <p:nvSpPr>
          <p:cNvPr id="2512" name="Google Shape;2512;p73"/>
          <p:cNvSpPr txBox="1"/>
          <p:nvPr>
            <p:ph idx="1" type="body"/>
          </p:nvPr>
        </p:nvSpPr>
        <p:spPr>
          <a:xfrm>
            <a:off x="1120129" y="1549318"/>
            <a:ext cx="9964500" cy="4432500"/>
          </a:xfrm>
          <a:prstGeom prst="rect">
            <a:avLst/>
          </a:prstGeom>
        </p:spPr>
        <p:txBody>
          <a:bodyPr anchorCtr="0" anchor="t" bIns="45700" lIns="91425" spcFirstLastPara="1" rIns="91425" wrap="square" tIns="45700">
            <a:normAutofit fontScale="92500" lnSpcReduction="20000"/>
          </a:bodyPr>
          <a:lstStyle/>
          <a:p>
            <a:pPr indent="-416560" lvl="0" marL="457200" rtl="0" algn="l">
              <a:spcBef>
                <a:spcPts val="1000"/>
              </a:spcBef>
              <a:spcAft>
                <a:spcPts val="0"/>
              </a:spcAft>
              <a:buSzPct val="100000"/>
              <a:buChar char="•"/>
            </a:pPr>
            <a:r>
              <a:rPr b="0" lang="en-US"/>
              <a:t>Create a scale model of our RF communication of positioning system</a:t>
            </a:r>
            <a:endParaRPr b="0"/>
          </a:p>
          <a:p>
            <a:pPr indent="0" lvl="0" marL="457200" rtl="0" algn="l">
              <a:spcBef>
                <a:spcPts val="1000"/>
              </a:spcBef>
              <a:spcAft>
                <a:spcPts val="0"/>
              </a:spcAft>
              <a:buNone/>
            </a:pPr>
            <a:r>
              <a:t/>
            </a:r>
            <a:endParaRPr b="0"/>
          </a:p>
          <a:p>
            <a:pPr indent="-416560" lvl="0" marL="457200" rtl="0" algn="l">
              <a:spcBef>
                <a:spcPts val="1000"/>
              </a:spcBef>
              <a:spcAft>
                <a:spcPts val="0"/>
              </a:spcAft>
              <a:buSzPct val="100000"/>
              <a:buChar char="•"/>
            </a:pPr>
            <a:r>
              <a:rPr b="0" lang="en-US"/>
              <a:t>Determine the subsystem design and time accuracy as it relates to the geometric layout of our spacecraft</a:t>
            </a:r>
            <a:endParaRPr b="0"/>
          </a:p>
          <a:p>
            <a:pPr indent="0" lvl="0" marL="457200" rtl="0" algn="l">
              <a:spcBef>
                <a:spcPts val="1000"/>
              </a:spcBef>
              <a:spcAft>
                <a:spcPts val="0"/>
              </a:spcAft>
              <a:buNone/>
            </a:pPr>
            <a:r>
              <a:t/>
            </a:r>
            <a:endParaRPr b="0"/>
          </a:p>
          <a:p>
            <a:pPr indent="-416560" lvl="0" marL="457200" rtl="0" algn="l">
              <a:spcBef>
                <a:spcPts val="1000"/>
              </a:spcBef>
              <a:spcAft>
                <a:spcPts val="0"/>
              </a:spcAft>
              <a:buSzPct val="100000"/>
              <a:buChar char="•"/>
            </a:pPr>
            <a:r>
              <a:rPr b="0" lang="en-US"/>
              <a:t>Add </a:t>
            </a:r>
            <a:r>
              <a:rPr b="0" lang="en-US"/>
              <a:t>artificial</a:t>
            </a:r>
            <a:r>
              <a:rPr b="0" lang="en-US"/>
              <a:t> delays to simulate relative geometries </a:t>
            </a:r>
            <a:endParaRPr b="0"/>
          </a:p>
          <a:p>
            <a:pPr indent="0" lvl="0" marL="457200" rtl="0" algn="l">
              <a:spcBef>
                <a:spcPts val="1000"/>
              </a:spcBef>
              <a:spcAft>
                <a:spcPts val="0"/>
              </a:spcAft>
              <a:buNone/>
            </a:pPr>
            <a:r>
              <a:t/>
            </a:r>
            <a:endParaRPr b="0"/>
          </a:p>
          <a:p>
            <a:pPr indent="-416560" lvl="0" marL="457200" rtl="0" algn="l">
              <a:spcBef>
                <a:spcPts val="1000"/>
              </a:spcBef>
              <a:spcAft>
                <a:spcPts val="0"/>
              </a:spcAft>
              <a:buSzPct val="100000"/>
              <a:buChar char="•"/>
            </a:pPr>
            <a:r>
              <a:rPr b="0" lang="en-US"/>
              <a:t>Add </a:t>
            </a:r>
            <a:r>
              <a:rPr b="0" lang="en-US"/>
              <a:t>receiver</a:t>
            </a:r>
            <a:r>
              <a:rPr b="0" lang="en-US"/>
              <a:t> to drone to emulate trajectories of customer spacecraft for long distance trajectory corrections   </a:t>
            </a:r>
            <a:endParaRPr b="0"/>
          </a:p>
        </p:txBody>
      </p:sp>
      <p:sp>
        <p:nvSpPr>
          <p:cNvPr id="2513" name="Google Shape;2513;p73"/>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18" name="Shape 2518"/>
        <p:cNvGrpSpPr/>
        <p:nvPr/>
      </p:nvGrpSpPr>
      <p:grpSpPr>
        <a:xfrm>
          <a:off x="0" y="0"/>
          <a:ext cx="0" cy="0"/>
          <a:chOff x="0" y="0"/>
          <a:chExt cx="0" cy="0"/>
        </a:xfrm>
      </p:grpSpPr>
      <p:sp>
        <p:nvSpPr>
          <p:cNvPr id="2519" name="Google Shape;2519;p74"/>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Hardware Component Risks</a:t>
            </a:r>
            <a:endParaRPr/>
          </a:p>
        </p:txBody>
      </p:sp>
      <p:sp>
        <p:nvSpPr>
          <p:cNvPr id="2520" name="Google Shape;2520;p74"/>
          <p:cNvSpPr txBox="1"/>
          <p:nvPr>
            <p:ph idx="1" type="body"/>
          </p:nvPr>
        </p:nvSpPr>
        <p:spPr>
          <a:xfrm>
            <a:off x="1120129" y="1549318"/>
            <a:ext cx="9964500" cy="4432500"/>
          </a:xfrm>
          <a:prstGeom prst="rect">
            <a:avLst/>
          </a:prstGeom>
        </p:spPr>
        <p:txBody>
          <a:bodyPr anchorCtr="0" anchor="t" bIns="45700" lIns="91425" spcFirstLastPara="1" rIns="91425" wrap="square" tIns="45700">
            <a:normAutofit fontScale="92500" lnSpcReduction="20000"/>
          </a:bodyPr>
          <a:lstStyle/>
          <a:p>
            <a:pPr indent="-416560" lvl="0" marL="457200" rtl="0" algn="l">
              <a:spcBef>
                <a:spcPts val="1000"/>
              </a:spcBef>
              <a:spcAft>
                <a:spcPts val="0"/>
              </a:spcAft>
              <a:buSzPct val="100000"/>
              <a:buChar char="•"/>
            </a:pPr>
            <a:r>
              <a:rPr lang="en-US"/>
              <a:t>Risk 3 Navigation System has Blackout Periods: </a:t>
            </a:r>
            <a:r>
              <a:rPr b="0" lang="en-US"/>
              <a:t>We will use 6 Transmitters to test the accuracy of our system. We will study the effects of lowering the number of transmitters to test the severity of a satellite blackout</a:t>
            </a:r>
            <a:endParaRPr b="0"/>
          </a:p>
          <a:p>
            <a:pPr indent="0" lvl="0" marL="0" rtl="0" algn="l">
              <a:spcBef>
                <a:spcPts val="1000"/>
              </a:spcBef>
              <a:spcAft>
                <a:spcPts val="0"/>
              </a:spcAft>
              <a:buNone/>
            </a:pPr>
            <a:r>
              <a:t/>
            </a:r>
            <a:endParaRPr b="0"/>
          </a:p>
          <a:p>
            <a:pPr indent="-416560" lvl="0" marL="457200" rtl="0" algn="l">
              <a:spcBef>
                <a:spcPts val="1000"/>
              </a:spcBef>
              <a:spcAft>
                <a:spcPts val="0"/>
              </a:spcAft>
              <a:buSzPct val="100000"/>
              <a:buChar char="•"/>
            </a:pPr>
            <a:r>
              <a:rPr lang="en-US"/>
              <a:t>Risk 4 Signal-to-Noise Ratio too Low: </a:t>
            </a:r>
            <a:r>
              <a:rPr b="0" lang="en-US"/>
              <a:t>Add noise to simulate bad SNR which is likely for our design</a:t>
            </a:r>
            <a:endParaRPr b="0"/>
          </a:p>
          <a:p>
            <a:pPr indent="0" lvl="0" marL="0" rtl="0" algn="l">
              <a:spcBef>
                <a:spcPts val="1000"/>
              </a:spcBef>
              <a:spcAft>
                <a:spcPts val="0"/>
              </a:spcAft>
              <a:buNone/>
            </a:pPr>
            <a:r>
              <a:t/>
            </a:r>
            <a:endParaRPr/>
          </a:p>
          <a:p>
            <a:pPr indent="-416560" lvl="0" marL="457200" rtl="0" algn="l">
              <a:spcBef>
                <a:spcPts val="1000"/>
              </a:spcBef>
              <a:spcAft>
                <a:spcPts val="0"/>
              </a:spcAft>
              <a:buSzPct val="100000"/>
              <a:buChar char="•"/>
            </a:pPr>
            <a:r>
              <a:rPr lang="en-US"/>
              <a:t>Risk 5 Low TRL: </a:t>
            </a:r>
            <a:r>
              <a:rPr b="0" lang="en-US"/>
              <a:t>Currently no RF communication system in Cislunar space. We aim to prove the feasibility of our proposed architecture. Will add delays to simulate a realistic scenario.</a:t>
            </a:r>
            <a:endParaRPr b="0"/>
          </a:p>
        </p:txBody>
      </p:sp>
      <p:sp>
        <p:nvSpPr>
          <p:cNvPr id="2521" name="Google Shape;2521;p74"/>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26" name="Shape 2526"/>
        <p:cNvGrpSpPr/>
        <p:nvPr/>
      </p:nvGrpSpPr>
      <p:grpSpPr>
        <a:xfrm>
          <a:off x="0" y="0"/>
          <a:ext cx="0" cy="0"/>
          <a:chOff x="0" y="0"/>
          <a:chExt cx="0" cy="0"/>
        </a:xfrm>
      </p:grpSpPr>
      <p:sp>
        <p:nvSpPr>
          <p:cNvPr id="2527" name="Google Shape;2527;p75"/>
          <p:cNvSpPr txBox="1"/>
          <p:nvPr>
            <p:ph type="title"/>
          </p:nvPr>
        </p:nvSpPr>
        <p:spPr>
          <a:xfrm>
            <a:off x="702520" y="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Final Test Set-up</a:t>
            </a:r>
            <a:endParaRPr/>
          </a:p>
        </p:txBody>
      </p:sp>
      <p:sp>
        <p:nvSpPr>
          <p:cNvPr id="2528" name="Google Shape;2528;p75"/>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pic>
        <p:nvPicPr>
          <p:cNvPr id="2529" name="Google Shape;2529;p75"/>
          <p:cNvPicPr preferRelativeResize="0"/>
          <p:nvPr/>
        </p:nvPicPr>
        <p:blipFill rotWithShape="1">
          <a:blip r:embed="rId3">
            <a:alphaModFix/>
          </a:blip>
          <a:srcRect b="927" l="0" r="0" t="24306"/>
          <a:stretch/>
        </p:blipFill>
        <p:spPr>
          <a:xfrm>
            <a:off x="1512050" y="1138065"/>
            <a:ext cx="9167899" cy="5141149"/>
          </a:xfrm>
          <a:prstGeom prst="rect">
            <a:avLst/>
          </a:prstGeom>
          <a:noFill/>
          <a:ln cap="flat" cmpd="sng" w="38100">
            <a:solidFill>
              <a:schemeClr val="accent1"/>
            </a:solidFill>
            <a:prstDash val="solid"/>
            <a:round/>
            <a:headEnd len="sm" w="sm" type="none"/>
            <a:tailEnd len="sm" w="sm" type="none"/>
          </a:ln>
        </p:spPr>
      </p:pic>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4" name="Shape 2534"/>
        <p:cNvGrpSpPr/>
        <p:nvPr/>
      </p:nvGrpSpPr>
      <p:grpSpPr>
        <a:xfrm>
          <a:off x="0" y="0"/>
          <a:ext cx="0" cy="0"/>
          <a:chOff x="0" y="0"/>
          <a:chExt cx="0" cy="0"/>
        </a:xfrm>
      </p:grpSpPr>
      <p:sp>
        <p:nvSpPr>
          <p:cNvPr id="2535" name="Google Shape;2535;p76"/>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Testing Requirements</a:t>
            </a:r>
            <a:endParaRPr/>
          </a:p>
        </p:txBody>
      </p:sp>
      <p:sp>
        <p:nvSpPr>
          <p:cNvPr id="2536" name="Google Shape;2536;p76"/>
          <p:cNvSpPr txBox="1"/>
          <p:nvPr>
            <p:ph idx="1" type="body"/>
          </p:nvPr>
        </p:nvSpPr>
        <p:spPr>
          <a:xfrm>
            <a:off x="1363004" y="1549443"/>
            <a:ext cx="9964500" cy="4432500"/>
          </a:xfrm>
          <a:prstGeom prst="rect">
            <a:avLst/>
          </a:prstGeom>
        </p:spPr>
        <p:txBody>
          <a:bodyPr anchorCtr="0" anchor="t" bIns="45700" lIns="91425" spcFirstLastPara="1" rIns="91425" wrap="square" tIns="45700">
            <a:normAutofit fontScale="92500" lnSpcReduction="20000"/>
          </a:bodyPr>
          <a:lstStyle/>
          <a:p>
            <a:pPr indent="0" lvl="0" marL="0" rtl="0" algn="l">
              <a:spcBef>
                <a:spcPts val="1000"/>
              </a:spcBef>
              <a:spcAft>
                <a:spcPts val="0"/>
              </a:spcAft>
              <a:buNone/>
            </a:pPr>
            <a:r>
              <a:rPr lang="en-US"/>
              <a:t>Facilities:  </a:t>
            </a:r>
            <a:endParaRPr/>
          </a:p>
          <a:p>
            <a:pPr indent="-416560" lvl="0" marL="457200" rtl="0" algn="l">
              <a:spcBef>
                <a:spcPts val="1000"/>
              </a:spcBef>
              <a:spcAft>
                <a:spcPts val="0"/>
              </a:spcAft>
              <a:buSzPct val="100000"/>
              <a:buChar char="•"/>
            </a:pPr>
            <a:r>
              <a:rPr b="0" lang="en-US"/>
              <a:t>ASPEN Lab for testing close range </a:t>
            </a:r>
            <a:endParaRPr b="0"/>
          </a:p>
          <a:p>
            <a:pPr indent="-416560" lvl="0" marL="457200" rtl="0" algn="l">
              <a:spcBef>
                <a:spcPts val="0"/>
              </a:spcBef>
              <a:spcAft>
                <a:spcPts val="0"/>
              </a:spcAft>
              <a:buSzPct val="100000"/>
              <a:buChar char="•"/>
            </a:pPr>
            <a:r>
              <a:rPr b="0" lang="en-US"/>
              <a:t>Outdoors for medium and long range</a:t>
            </a:r>
            <a:r>
              <a:rPr lang="en-US"/>
              <a:t> </a:t>
            </a:r>
            <a:endParaRPr/>
          </a:p>
          <a:p>
            <a:pPr indent="0" lvl="0" marL="0" rtl="0" algn="l">
              <a:spcBef>
                <a:spcPts val="1000"/>
              </a:spcBef>
              <a:spcAft>
                <a:spcPts val="0"/>
              </a:spcAft>
              <a:buNone/>
            </a:pPr>
            <a:r>
              <a:rPr lang="en-US"/>
              <a:t>Equipment: </a:t>
            </a:r>
            <a:endParaRPr/>
          </a:p>
          <a:p>
            <a:pPr indent="-416560" lvl="0" marL="457200" rtl="0" algn="l">
              <a:spcBef>
                <a:spcPts val="1000"/>
              </a:spcBef>
              <a:spcAft>
                <a:spcPts val="0"/>
              </a:spcAft>
              <a:buSzPct val="100000"/>
              <a:buChar char="•"/>
            </a:pPr>
            <a:r>
              <a:rPr b="0" lang="en-US"/>
              <a:t>Drone</a:t>
            </a:r>
            <a:endParaRPr b="0"/>
          </a:p>
          <a:p>
            <a:pPr indent="-416560" lvl="0" marL="457200" rtl="0" algn="l">
              <a:spcBef>
                <a:spcPts val="0"/>
              </a:spcBef>
              <a:spcAft>
                <a:spcPts val="0"/>
              </a:spcAft>
              <a:buSzPct val="100000"/>
              <a:buChar char="•"/>
            </a:pPr>
            <a:r>
              <a:rPr b="0" lang="en-US"/>
              <a:t>Breadboard</a:t>
            </a:r>
            <a:endParaRPr b="0"/>
          </a:p>
          <a:p>
            <a:pPr indent="-416560" lvl="0" marL="457200" rtl="0" algn="l">
              <a:spcBef>
                <a:spcPts val="0"/>
              </a:spcBef>
              <a:spcAft>
                <a:spcPts val="0"/>
              </a:spcAft>
              <a:buSzPct val="100000"/>
              <a:buChar char="•"/>
            </a:pPr>
            <a:r>
              <a:rPr b="0" lang="en-US"/>
              <a:t>Antennas</a:t>
            </a:r>
            <a:endParaRPr b="0"/>
          </a:p>
          <a:p>
            <a:pPr indent="-416560" lvl="0" marL="457200" rtl="0" algn="l">
              <a:spcBef>
                <a:spcPts val="0"/>
              </a:spcBef>
              <a:spcAft>
                <a:spcPts val="0"/>
              </a:spcAft>
              <a:buSzPct val="100000"/>
              <a:buChar char="•"/>
            </a:pPr>
            <a:r>
              <a:rPr b="0" lang="en-US"/>
              <a:t>GPS</a:t>
            </a:r>
            <a:endParaRPr b="0"/>
          </a:p>
          <a:p>
            <a:pPr indent="-416560" lvl="0" marL="457200" rtl="0" algn="l">
              <a:spcBef>
                <a:spcPts val="0"/>
              </a:spcBef>
              <a:spcAft>
                <a:spcPts val="0"/>
              </a:spcAft>
              <a:buSzPct val="100000"/>
              <a:buChar char="•"/>
            </a:pPr>
            <a:r>
              <a:rPr b="0" lang="en-US"/>
              <a:t>Arduino</a:t>
            </a:r>
            <a:endParaRPr b="0"/>
          </a:p>
          <a:p>
            <a:pPr indent="0" lvl="0" marL="0" rtl="0" algn="l">
              <a:spcBef>
                <a:spcPts val="1000"/>
              </a:spcBef>
              <a:spcAft>
                <a:spcPts val="0"/>
              </a:spcAft>
              <a:buNone/>
            </a:pPr>
            <a:r>
              <a:rPr lang="en-US"/>
              <a:t>Safety Concerns: </a:t>
            </a:r>
            <a:endParaRPr/>
          </a:p>
          <a:p>
            <a:pPr indent="-416560" lvl="0" marL="457200" rtl="0" algn="l">
              <a:spcBef>
                <a:spcPts val="1000"/>
              </a:spcBef>
              <a:spcAft>
                <a:spcPts val="0"/>
              </a:spcAft>
              <a:buSzPct val="100000"/>
              <a:buChar char="•"/>
            </a:pPr>
            <a:r>
              <a:rPr b="0" lang="en-US"/>
              <a:t>None</a:t>
            </a:r>
            <a:endParaRPr b="0"/>
          </a:p>
        </p:txBody>
      </p:sp>
      <p:sp>
        <p:nvSpPr>
          <p:cNvPr id="2537" name="Google Shape;2537;p76"/>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2" name="Shape 2542"/>
        <p:cNvGrpSpPr/>
        <p:nvPr/>
      </p:nvGrpSpPr>
      <p:grpSpPr>
        <a:xfrm>
          <a:off x="0" y="0"/>
          <a:ext cx="0" cy="0"/>
          <a:chOff x="0" y="0"/>
          <a:chExt cx="0" cy="0"/>
        </a:xfrm>
      </p:grpSpPr>
      <p:sp>
        <p:nvSpPr>
          <p:cNvPr id="2543" name="Google Shape;2543;p77"/>
          <p:cNvSpPr txBox="1"/>
          <p:nvPr>
            <p:ph type="title"/>
          </p:nvPr>
        </p:nvSpPr>
        <p:spPr>
          <a:xfrm>
            <a:off x="904981" y="3343163"/>
            <a:ext cx="103821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Project Planning</a:t>
            </a:r>
            <a:endParaRPr/>
          </a:p>
        </p:txBody>
      </p:sp>
      <p:sp>
        <p:nvSpPr>
          <p:cNvPr id="2544" name="Google Shape;2544;p77"/>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2545" name="Google Shape;2545;p77"/>
          <p:cNvSpPr txBox="1"/>
          <p:nvPr/>
        </p:nvSpPr>
        <p:spPr>
          <a:xfrm>
            <a:off x="5182050" y="2635163"/>
            <a:ext cx="18279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400">
                <a:solidFill>
                  <a:schemeClr val="dk1"/>
                </a:solidFill>
                <a:latin typeface="Calibri"/>
                <a:ea typeface="Calibri"/>
                <a:cs typeface="Calibri"/>
                <a:sym typeface="Calibri"/>
              </a:rPr>
              <a:t>6</a:t>
            </a:r>
            <a:endParaRPr b="1" sz="3400">
              <a:solidFill>
                <a:schemeClr val="dk1"/>
              </a:solidFill>
              <a:latin typeface="Calibri"/>
              <a:ea typeface="Calibri"/>
              <a:cs typeface="Calibri"/>
              <a:sym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0" name="Shape 2550"/>
        <p:cNvGrpSpPr/>
        <p:nvPr/>
      </p:nvGrpSpPr>
      <p:grpSpPr>
        <a:xfrm>
          <a:off x="0" y="0"/>
          <a:ext cx="0" cy="0"/>
          <a:chOff x="0" y="0"/>
          <a:chExt cx="0" cy="0"/>
        </a:xfrm>
      </p:grpSpPr>
      <p:sp>
        <p:nvSpPr>
          <p:cNvPr id="2551" name="Google Shape;2551;p78"/>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Work Plan</a:t>
            </a:r>
            <a:endParaRPr/>
          </a:p>
        </p:txBody>
      </p:sp>
      <p:sp>
        <p:nvSpPr>
          <p:cNvPr id="2552" name="Google Shape;2552;p78"/>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pic>
        <p:nvPicPr>
          <p:cNvPr id="2553" name="Google Shape;2553;p78"/>
          <p:cNvPicPr preferRelativeResize="0"/>
          <p:nvPr/>
        </p:nvPicPr>
        <p:blipFill>
          <a:blip r:embed="rId3">
            <a:alphaModFix/>
          </a:blip>
          <a:stretch>
            <a:fillRect/>
          </a:stretch>
        </p:blipFill>
        <p:spPr>
          <a:xfrm>
            <a:off x="0" y="1209050"/>
            <a:ext cx="12192000" cy="4720411"/>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8" name="Shape 2558"/>
        <p:cNvGrpSpPr/>
        <p:nvPr/>
      </p:nvGrpSpPr>
      <p:grpSpPr>
        <a:xfrm>
          <a:off x="0" y="0"/>
          <a:ext cx="0" cy="0"/>
          <a:chOff x="0" y="0"/>
          <a:chExt cx="0" cy="0"/>
        </a:xfrm>
      </p:grpSpPr>
      <p:sp>
        <p:nvSpPr>
          <p:cNvPr id="2559" name="Google Shape;2559;p79"/>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Work Plan Con.</a:t>
            </a:r>
            <a:endParaRPr/>
          </a:p>
        </p:txBody>
      </p:sp>
      <p:sp>
        <p:nvSpPr>
          <p:cNvPr id="2560" name="Google Shape;2560;p79"/>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pic>
        <p:nvPicPr>
          <p:cNvPr id="2561" name="Google Shape;2561;p79"/>
          <p:cNvPicPr preferRelativeResize="0"/>
          <p:nvPr/>
        </p:nvPicPr>
        <p:blipFill>
          <a:blip r:embed="rId3">
            <a:alphaModFix/>
          </a:blip>
          <a:stretch>
            <a:fillRect/>
          </a:stretch>
        </p:blipFill>
        <p:spPr>
          <a:xfrm>
            <a:off x="-50012" y="1230575"/>
            <a:ext cx="12192000" cy="2647575"/>
          </a:xfrm>
          <a:prstGeom prst="rect">
            <a:avLst/>
          </a:prstGeom>
          <a:noFill/>
          <a:ln>
            <a:noFill/>
          </a:ln>
        </p:spPr>
      </p:pic>
      <p:pic>
        <p:nvPicPr>
          <p:cNvPr id="2562" name="Google Shape;2562;p79"/>
          <p:cNvPicPr preferRelativeResize="0"/>
          <p:nvPr/>
        </p:nvPicPr>
        <p:blipFill>
          <a:blip r:embed="rId4">
            <a:alphaModFix/>
          </a:blip>
          <a:stretch>
            <a:fillRect/>
          </a:stretch>
        </p:blipFill>
        <p:spPr>
          <a:xfrm>
            <a:off x="-75037" y="3878150"/>
            <a:ext cx="12242026" cy="1901566"/>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7" name="Shape 2567"/>
        <p:cNvGrpSpPr/>
        <p:nvPr/>
      </p:nvGrpSpPr>
      <p:grpSpPr>
        <a:xfrm>
          <a:off x="0" y="0"/>
          <a:ext cx="0" cy="0"/>
          <a:chOff x="0" y="0"/>
          <a:chExt cx="0" cy="0"/>
        </a:xfrm>
      </p:grpSpPr>
      <p:sp>
        <p:nvSpPr>
          <p:cNvPr id="2568" name="Google Shape;2568;p80"/>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Cost Breakdown</a:t>
            </a:r>
            <a:endParaRPr/>
          </a:p>
        </p:txBody>
      </p:sp>
      <p:sp>
        <p:nvSpPr>
          <p:cNvPr id="2569" name="Google Shape;2569;p80"/>
          <p:cNvSpPr txBox="1"/>
          <p:nvPr>
            <p:ph idx="1" type="body"/>
          </p:nvPr>
        </p:nvSpPr>
        <p:spPr>
          <a:xfrm>
            <a:off x="1533525" y="1320850"/>
            <a:ext cx="8720100" cy="1070400"/>
          </a:xfrm>
          <a:prstGeom prst="rect">
            <a:avLst/>
          </a:prstGeom>
        </p:spPr>
        <p:txBody>
          <a:bodyPr anchorCtr="0" anchor="t" bIns="45700" lIns="91425" spcFirstLastPara="1" rIns="91425" wrap="square" tIns="45700">
            <a:normAutofit/>
          </a:bodyPr>
          <a:lstStyle/>
          <a:p>
            <a:pPr indent="0" lvl="0" marL="0" rtl="0" algn="ctr">
              <a:spcBef>
                <a:spcPts val="1000"/>
              </a:spcBef>
              <a:spcAft>
                <a:spcPts val="0"/>
              </a:spcAft>
              <a:buNone/>
            </a:pPr>
            <a:r>
              <a:rPr lang="en-US" sz="2300">
                <a:solidFill>
                  <a:schemeClr val="accent4"/>
                </a:solidFill>
              </a:rPr>
              <a:t>Due to the nature of our project and direction from our sponsor, our hardware demo will be designed and implemented next semester. As a result, the following cost breakdown is approximate</a:t>
            </a:r>
            <a:endParaRPr sz="2300">
              <a:solidFill>
                <a:schemeClr val="accent4"/>
              </a:solidFill>
            </a:endParaRPr>
          </a:p>
        </p:txBody>
      </p:sp>
      <p:sp>
        <p:nvSpPr>
          <p:cNvPr id="2570" name="Google Shape;2570;p80"/>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graphicFrame>
        <p:nvGraphicFramePr>
          <p:cNvPr id="2571" name="Google Shape;2571;p80"/>
          <p:cNvGraphicFramePr/>
          <p:nvPr/>
        </p:nvGraphicFramePr>
        <p:xfrm>
          <a:off x="4192800" y="2550950"/>
          <a:ext cx="3000000" cy="3000000"/>
        </p:xfrm>
        <a:graphic>
          <a:graphicData uri="http://schemas.openxmlformats.org/drawingml/2006/table">
            <a:tbl>
              <a:tblPr>
                <a:noFill/>
                <a:tableStyleId>{768AEA57-AB66-4DEC-B028-BFAB7E4C2692}</a:tableStyleId>
              </a:tblPr>
              <a:tblGrid>
                <a:gridCol w="2119725"/>
                <a:gridCol w="1439000"/>
              </a:tblGrid>
              <a:tr h="396200">
                <a:tc>
                  <a:txBody>
                    <a:bodyPr/>
                    <a:lstStyle/>
                    <a:p>
                      <a:pPr indent="0" lvl="0" marL="0" rtl="0" algn="ctr">
                        <a:spcBef>
                          <a:spcPts val="0"/>
                        </a:spcBef>
                        <a:spcAft>
                          <a:spcPts val="0"/>
                        </a:spcAft>
                        <a:buNone/>
                      </a:pPr>
                      <a:r>
                        <a:rPr b="1" lang="en-US">
                          <a:solidFill>
                            <a:schemeClr val="lt1"/>
                          </a:solidFill>
                        </a:rPr>
                        <a:t>Component</a:t>
                      </a:r>
                      <a:endParaRPr b="1">
                        <a:solidFill>
                          <a:schemeClr val="lt1"/>
                        </a:solidFill>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b="1" lang="en-US">
                          <a:solidFill>
                            <a:schemeClr val="lt1"/>
                          </a:solidFill>
                        </a:rPr>
                        <a:t>Cost</a:t>
                      </a:r>
                      <a:endParaRPr b="1">
                        <a:solidFill>
                          <a:schemeClr val="lt1"/>
                        </a:solidFill>
                      </a:endParaRPr>
                    </a:p>
                  </a:txBody>
                  <a:tcPr marT="91425" marB="91425" marR="91425" marL="91425">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396200">
                <a:tc>
                  <a:txBody>
                    <a:bodyPr/>
                    <a:lstStyle/>
                    <a:p>
                      <a:pPr indent="0" lvl="0" marL="0" rtl="0" algn="r">
                        <a:spcBef>
                          <a:spcPts val="0"/>
                        </a:spcBef>
                        <a:spcAft>
                          <a:spcPts val="0"/>
                        </a:spcAft>
                        <a:buNone/>
                      </a:pPr>
                      <a:r>
                        <a:rPr lang="en-US">
                          <a:solidFill>
                            <a:schemeClr val="lt1"/>
                          </a:solidFill>
                        </a:rPr>
                        <a:t>Drone</a:t>
                      </a:r>
                      <a:endParaRPr>
                        <a:solidFill>
                          <a:schemeClr val="lt1"/>
                        </a:solidFill>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a:solidFill>
                            <a:schemeClr val="lt1"/>
                          </a:solidFill>
                        </a:rPr>
                        <a:t>$200-$1000</a:t>
                      </a:r>
                      <a:endParaRPr>
                        <a:solidFill>
                          <a:schemeClr val="lt1"/>
                        </a:solidFill>
                      </a:endParaRPr>
                    </a:p>
                  </a:txBody>
                  <a:tcPr marT="91425" marB="91425" marR="91425" marL="91425">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396200">
                <a:tc>
                  <a:txBody>
                    <a:bodyPr/>
                    <a:lstStyle/>
                    <a:p>
                      <a:pPr indent="0" lvl="0" marL="0" rtl="0" algn="r">
                        <a:spcBef>
                          <a:spcPts val="0"/>
                        </a:spcBef>
                        <a:spcAft>
                          <a:spcPts val="0"/>
                        </a:spcAft>
                        <a:buNone/>
                      </a:pPr>
                      <a:r>
                        <a:rPr lang="en-US">
                          <a:solidFill>
                            <a:schemeClr val="lt1"/>
                          </a:solidFill>
                        </a:rPr>
                        <a:t>Antennas (x6)</a:t>
                      </a:r>
                      <a:endParaRPr>
                        <a:solidFill>
                          <a:schemeClr val="lt1"/>
                        </a:solidFill>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a:solidFill>
                            <a:schemeClr val="lt1"/>
                          </a:solidFill>
                        </a:rPr>
                        <a:t>$324-$600</a:t>
                      </a:r>
                      <a:endParaRPr>
                        <a:solidFill>
                          <a:schemeClr val="lt1"/>
                        </a:solidFill>
                      </a:endParaRPr>
                    </a:p>
                  </a:txBody>
                  <a:tcPr marT="91425" marB="91425" marR="91425" marL="91425">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348450">
                <a:tc>
                  <a:txBody>
                    <a:bodyPr/>
                    <a:lstStyle/>
                    <a:p>
                      <a:pPr indent="0" lvl="0" marL="0" rtl="0" algn="r">
                        <a:spcBef>
                          <a:spcPts val="0"/>
                        </a:spcBef>
                        <a:spcAft>
                          <a:spcPts val="0"/>
                        </a:spcAft>
                        <a:buNone/>
                      </a:pPr>
                      <a:r>
                        <a:rPr lang="en-US">
                          <a:solidFill>
                            <a:schemeClr val="lt1"/>
                          </a:solidFill>
                        </a:rPr>
                        <a:t>Arduino &amp; Breadboard</a:t>
                      </a:r>
                      <a:endParaRPr>
                        <a:solidFill>
                          <a:schemeClr val="lt1"/>
                        </a:solidFill>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a:solidFill>
                            <a:schemeClr val="lt1"/>
                          </a:solidFill>
                        </a:rPr>
                        <a:t>$10-$50</a:t>
                      </a:r>
                      <a:endParaRPr>
                        <a:solidFill>
                          <a:schemeClr val="lt1"/>
                        </a:solidFill>
                      </a:endParaRPr>
                    </a:p>
                  </a:txBody>
                  <a:tcPr marT="91425" marB="91425" marR="91425" marL="91425">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396200">
                <a:tc>
                  <a:txBody>
                    <a:bodyPr/>
                    <a:lstStyle/>
                    <a:p>
                      <a:pPr indent="0" lvl="0" marL="0" rtl="0" algn="r">
                        <a:spcBef>
                          <a:spcPts val="0"/>
                        </a:spcBef>
                        <a:spcAft>
                          <a:spcPts val="0"/>
                        </a:spcAft>
                        <a:buNone/>
                      </a:pPr>
                      <a:r>
                        <a:rPr lang="en-US">
                          <a:solidFill>
                            <a:schemeClr val="lt1"/>
                          </a:solidFill>
                        </a:rPr>
                        <a:t>GPS Modules</a:t>
                      </a:r>
                      <a:endParaRPr>
                        <a:solidFill>
                          <a:schemeClr val="lt1"/>
                        </a:solidFill>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a:solidFill>
                            <a:schemeClr val="lt1"/>
                          </a:solidFill>
                        </a:rPr>
                        <a:t>$10-$50</a:t>
                      </a:r>
                      <a:endParaRPr>
                        <a:solidFill>
                          <a:schemeClr val="lt1"/>
                        </a:solidFill>
                      </a:endParaRPr>
                    </a:p>
                  </a:txBody>
                  <a:tcPr marT="91425" marB="91425" marR="91425" marL="91425">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396200">
                <a:tc>
                  <a:txBody>
                    <a:bodyPr/>
                    <a:lstStyle/>
                    <a:p>
                      <a:pPr indent="0" lvl="0" marL="0" rtl="0" algn="r">
                        <a:spcBef>
                          <a:spcPts val="0"/>
                        </a:spcBef>
                        <a:spcAft>
                          <a:spcPts val="0"/>
                        </a:spcAft>
                        <a:buNone/>
                      </a:pPr>
                      <a:r>
                        <a:rPr b="1" lang="en-US">
                          <a:solidFill>
                            <a:schemeClr val="lt1"/>
                          </a:solidFill>
                        </a:rPr>
                        <a:t>Total Cost:</a:t>
                      </a:r>
                      <a:endParaRPr b="1">
                        <a:solidFill>
                          <a:schemeClr val="lt1"/>
                        </a:solidFill>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US">
                          <a:solidFill>
                            <a:schemeClr val="lt1"/>
                          </a:solidFill>
                        </a:rPr>
                        <a:t>$544-$1700</a:t>
                      </a:r>
                      <a:endParaRPr b="1">
                        <a:solidFill>
                          <a:schemeClr val="lt1"/>
                        </a:solidFill>
                      </a:endParaRPr>
                    </a:p>
                  </a:txBody>
                  <a:tcPr marT="91425" marB="91425" marR="91425" marL="91425">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r h="396200">
                <a:tc>
                  <a:txBody>
                    <a:bodyPr/>
                    <a:lstStyle/>
                    <a:p>
                      <a:pPr indent="0" lvl="0" marL="0" rtl="0" algn="l">
                        <a:spcBef>
                          <a:spcPts val="0"/>
                        </a:spcBef>
                        <a:spcAft>
                          <a:spcPts val="0"/>
                        </a:spcAft>
                        <a:buNone/>
                      </a:pPr>
                      <a:r>
                        <a:t/>
                      </a:r>
                      <a:endParaRPr>
                        <a:solidFill>
                          <a:schemeClr val="lt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a:solidFill>
                          <a:schemeClr val="lt1"/>
                        </a:solidFill>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r h="396200">
                <a:tc>
                  <a:txBody>
                    <a:bodyPr/>
                    <a:lstStyle/>
                    <a:p>
                      <a:pPr indent="0" lvl="0" marL="0" rtl="0" algn="r">
                        <a:spcBef>
                          <a:spcPts val="0"/>
                        </a:spcBef>
                        <a:spcAft>
                          <a:spcPts val="0"/>
                        </a:spcAft>
                        <a:buNone/>
                      </a:pPr>
                      <a:r>
                        <a:rPr b="1" lang="en-US">
                          <a:solidFill>
                            <a:schemeClr val="lt1"/>
                          </a:solidFill>
                        </a:rPr>
                        <a:t>Budget:</a:t>
                      </a:r>
                      <a:endParaRPr b="1">
                        <a:solidFill>
                          <a:schemeClr val="lt1"/>
                        </a:solidFill>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US">
                          <a:solidFill>
                            <a:schemeClr val="lt1"/>
                          </a:solidFill>
                        </a:rPr>
                        <a:t>$4000</a:t>
                      </a:r>
                      <a:endParaRPr b="1">
                        <a:solidFill>
                          <a:schemeClr val="lt1"/>
                        </a:solidFill>
                      </a:endParaRPr>
                    </a:p>
                  </a:txBody>
                  <a:tcPr marT="91425" marB="91425" marR="91425" marL="91425">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396200">
                <a:tc>
                  <a:txBody>
                    <a:bodyPr/>
                    <a:lstStyle/>
                    <a:p>
                      <a:pPr indent="0" lvl="0" marL="0" rtl="0" algn="r">
                        <a:spcBef>
                          <a:spcPts val="0"/>
                        </a:spcBef>
                        <a:spcAft>
                          <a:spcPts val="0"/>
                        </a:spcAft>
                        <a:buNone/>
                      </a:pPr>
                      <a:r>
                        <a:rPr b="1" lang="en-US">
                          <a:solidFill>
                            <a:schemeClr val="lt1"/>
                          </a:solidFill>
                        </a:rPr>
                        <a:t>Surplus:</a:t>
                      </a:r>
                      <a:endParaRPr b="1">
                        <a:solidFill>
                          <a:schemeClr val="lt1"/>
                        </a:solidFill>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b="1" lang="en-US">
                          <a:solidFill>
                            <a:srgbClr val="00FF00"/>
                          </a:solidFill>
                        </a:rPr>
                        <a:t>$2300-$3456</a:t>
                      </a:r>
                      <a:endParaRPr b="1">
                        <a:solidFill>
                          <a:srgbClr val="00FF00"/>
                        </a:solidFill>
                      </a:endParaRPr>
                    </a:p>
                  </a:txBody>
                  <a:tcPr marT="91425" marB="91425" marR="91425" marL="91425">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76" name="Shape 2576"/>
        <p:cNvGrpSpPr/>
        <p:nvPr/>
      </p:nvGrpSpPr>
      <p:grpSpPr>
        <a:xfrm>
          <a:off x="0" y="0"/>
          <a:ext cx="0" cy="0"/>
          <a:chOff x="0" y="0"/>
          <a:chExt cx="0" cy="0"/>
        </a:xfrm>
      </p:grpSpPr>
      <p:sp>
        <p:nvSpPr>
          <p:cNvPr id="2577" name="Google Shape;2577;p81"/>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Major Tests To Be Conducted</a:t>
            </a:r>
            <a:endParaRPr/>
          </a:p>
        </p:txBody>
      </p:sp>
      <p:sp>
        <p:nvSpPr>
          <p:cNvPr id="2578" name="Google Shape;2578;p81"/>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2579" name="Google Shape;2579;p81"/>
          <p:cNvSpPr txBox="1"/>
          <p:nvPr/>
        </p:nvSpPr>
        <p:spPr>
          <a:xfrm>
            <a:off x="1594750" y="1959425"/>
            <a:ext cx="1918500" cy="9696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700">
                <a:solidFill>
                  <a:schemeClr val="lt1"/>
                </a:solidFill>
                <a:latin typeface="Calibri"/>
                <a:ea typeface="Calibri"/>
                <a:cs typeface="Calibri"/>
                <a:sym typeface="Calibri"/>
              </a:rPr>
              <a:t>Test individual components for RF modules</a:t>
            </a:r>
            <a:endParaRPr sz="1700">
              <a:latin typeface="Calibri"/>
              <a:ea typeface="Calibri"/>
              <a:cs typeface="Calibri"/>
              <a:sym typeface="Calibri"/>
            </a:endParaRPr>
          </a:p>
        </p:txBody>
      </p:sp>
      <p:sp>
        <p:nvSpPr>
          <p:cNvPr id="2580" name="Google Shape;2580;p81"/>
          <p:cNvSpPr txBox="1"/>
          <p:nvPr/>
        </p:nvSpPr>
        <p:spPr>
          <a:xfrm>
            <a:off x="4934325" y="1959425"/>
            <a:ext cx="1918500" cy="9696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700">
                <a:solidFill>
                  <a:schemeClr val="lt1"/>
                </a:solidFill>
                <a:latin typeface="Calibri"/>
                <a:ea typeface="Calibri"/>
                <a:cs typeface="Calibri"/>
                <a:sym typeface="Calibri"/>
              </a:rPr>
              <a:t>Test each RF module for its functionality</a:t>
            </a:r>
            <a:endParaRPr sz="1700">
              <a:latin typeface="Calibri"/>
              <a:ea typeface="Calibri"/>
              <a:cs typeface="Calibri"/>
              <a:sym typeface="Calibri"/>
            </a:endParaRPr>
          </a:p>
        </p:txBody>
      </p:sp>
      <p:sp>
        <p:nvSpPr>
          <p:cNvPr id="2581" name="Google Shape;2581;p81"/>
          <p:cNvSpPr txBox="1"/>
          <p:nvPr/>
        </p:nvSpPr>
        <p:spPr>
          <a:xfrm>
            <a:off x="1594750" y="3962375"/>
            <a:ext cx="1918500" cy="9696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700">
                <a:solidFill>
                  <a:schemeClr val="lt1"/>
                </a:solidFill>
                <a:latin typeface="Calibri"/>
                <a:ea typeface="Calibri"/>
                <a:cs typeface="Calibri"/>
                <a:sym typeface="Calibri"/>
              </a:rPr>
              <a:t>Keep increasing the range to test the limit</a:t>
            </a:r>
            <a:endParaRPr sz="1700">
              <a:latin typeface="Calibri"/>
              <a:ea typeface="Calibri"/>
              <a:cs typeface="Calibri"/>
              <a:sym typeface="Calibri"/>
            </a:endParaRPr>
          </a:p>
        </p:txBody>
      </p:sp>
      <p:sp>
        <p:nvSpPr>
          <p:cNvPr id="2582" name="Google Shape;2582;p81"/>
          <p:cNvSpPr txBox="1"/>
          <p:nvPr/>
        </p:nvSpPr>
        <p:spPr>
          <a:xfrm>
            <a:off x="4934325" y="3962375"/>
            <a:ext cx="1918500" cy="9696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700">
                <a:solidFill>
                  <a:schemeClr val="lt1"/>
                </a:solidFill>
                <a:latin typeface="Calibri"/>
                <a:ea typeface="Calibri"/>
                <a:cs typeface="Calibri"/>
                <a:sym typeface="Calibri"/>
              </a:rPr>
              <a:t>Add a receiver to the drone and collect data</a:t>
            </a:r>
            <a:endParaRPr sz="1700">
              <a:latin typeface="Calibri"/>
              <a:ea typeface="Calibri"/>
              <a:cs typeface="Calibri"/>
              <a:sym typeface="Calibri"/>
            </a:endParaRPr>
          </a:p>
        </p:txBody>
      </p:sp>
      <p:sp>
        <p:nvSpPr>
          <p:cNvPr id="2583" name="Google Shape;2583;p81"/>
          <p:cNvSpPr txBox="1"/>
          <p:nvPr/>
        </p:nvSpPr>
        <p:spPr>
          <a:xfrm>
            <a:off x="7706450" y="3795725"/>
            <a:ext cx="3053400" cy="16038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Clr>
                <a:schemeClr val="dk1"/>
              </a:buClr>
              <a:buSzPts val="1100"/>
              <a:buFont typeface="Arial"/>
              <a:buNone/>
            </a:pPr>
            <a:r>
              <a:rPr lang="en-US" sz="1700">
                <a:solidFill>
                  <a:srgbClr val="FFFFFF"/>
                </a:solidFill>
                <a:latin typeface="Calibri"/>
                <a:ea typeface="Calibri"/>
                <a:cs typeface="Calibri"/>
                <a:sym typeface="Calibri"/>
              </a:rPr>
              <a:t>Add artificial delays and blackout periods to simulate relative geometries in Cislunar region</a:t>
            </a:r>
            <a:endParaRPr sz="1700">
              <a:solidFill>
                <a:srgbClr val="FFFFFF"/>
              </a:solidFill>
              <a:latin typeface="Calibri"/>
              <a:ea typeface="Calibri"/>
              <a:cs typeface="Calibri"/>
              <a:sym typeface="Calibri"/>
            </a:endParaRPr>
          </a:p>
          <a:p>
            <a:pPr indent="0" lvl="0" marL="0" rtl="0" algn="l">
              <a:spcBef>
                <a:spcPts val="0"/>
              </a:spcBef>
              <a:spcAft>
                <a:spcPts val="0"/>
              </a:spcAft>
              <a:buNone/>
            </a:pPr>
            <a:r>
              <a:t/>
            </a:r>
            <a:endParaRPr>
              <a:solidFill>
                <a:schemeClr val="lt1"/>
              </a:solidFill>
              <a:latin typeface="Calibri"/>
              <a:ea typeface="Calibri"/>
              <a:cs typeface="Calibri"/>
              <a:sym typeface="Calibri"/>
            </a:endParaRPr>
          </a:p>
        </p:txBody>
      </p:sp>
      <p:sp>
        <p:nvSpPr>
          <p:cNvPr id="2584" name="Google Shape;2584;p81"/>
          <p:cNvSpPr/>
          <p:nvPr/>
        </p:nvSpPr>
        <p:spPr>
          <a:xfrm>
            <a:off x="3754288" y="2367625"/>
            <a:ext cx="939000" cy="2721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5" name="Google Shape;2585;p81"/>
          <p:cNvSpPr/>
          <p:nvPr/>
        </p:nvSpPr>
        <p:spPr>
          <a:xfrm>
            <a:off x="7093850" y="2367625"/>
            <a:ext cx="939000" cy="2721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6" name="Google Shape;2586;p81"/>
          <p:cNvSpPr/>
          <p:nvPr/>
        </p:nvSpPr>
        <p:spPr>
          <a:xfrm>
            <a:off x="3694775" y="4311125"/>
            <a:ext cx="939000" cy="2721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87" name="Google Shape;2587;p81"/>
          <p:cNvSpPr/>
          <p:nvPr/>
        </p:nvSpPr>
        <p:spPr>
          <a:xfrm>
            <a:off x="7018338" y="4311125"/>
            <a:ext cx="522600" cy="272100"/>
          </a:xfrm>
          <a:prstGeom prst="righ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88" name="Google Shape;2588;p81"/>
          <p:cNvPicPr preferRelativeResize="0"/>
          <p:nvPr/>
        </p:nvPicPr>
        <p:blipFill>
          <a:blip r:embed="rId3">
            <a:alphaModFix/>
          </a:blip>
          <a:stretch>
            <a:fillRect/>
          </a:stretch>
        </p:blipFill>
        <p:spPr>
          <a:xfrm>
            <a:off x="936150" y="2462900"/>
            <a:ext cx="9484200" cy="2231575"/>
          </a:xfrm>
          <a:prstGeom prst="rect">
            <a:avLst/>
          </a:prstGeom>
          <a:noFill/>
          <a:ln>
            <a:noFill/>
          </a:ln>
        </p:spPr>
      </p:pic>
      <p:sp>
        <p:nvSpPr>
          <p:cNvPr id="2589" name="Google Shape;2589;p81"/>
          <p:cNvSpPr txBox="1"/>
          <p:nvPr/>
        </p:nvSpPr>
        <p:spPr>
          <a:xfrm>
            <a:off x="8273900" y="2090225"/>
            <a:ext cx="1918500" cy="708000"/>
          </a:xfrm>
          <a:prstGeom prst="rect">
            <a:avLst/>
          </a:prstGeom>
          <a:solidFill>
            <a:schemeClr val="accent2"/>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US" sz="1700">
                <a:solidFill>
                  <a:schemeClr val="lt1"/>
                </a:solidFill>
                <a:latin typeface="Calibri"/>
                <a:ea typeface="Calibri"/>
                <a:cs typeface="Calibri"/>
                <a:sym typeface="Calibri"/>
              </a:rPr>
              <a:t>Test all RF modules in close range</a:t>
            </a:r>
            <a:endParaRPr sz="1700">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3" name="Shape 1933"/>
        <p:cNvGrpSpPr/>
        <p:nvPr/>
      </p:nvGrpSpPr>
      <p:grpSpPr>
        <a:xfrm>
          <a:off x="0" y="0"/>
          <a:ext cx="0" cy="0"/>
          <a:chOff x="0" y="0"/>
          <a:chExt cx="0" cy="0"/>
        </a:xfrm>
      </p:grpSpPr>
      <p:sp>
        <p:nvSpPr>
          <p:cNvPr id="1934" name="Google Shape;1934;p28"/>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Specific Objectives Con.</a:t>
            </a:r>
            <a:endParaRPr/>
          </a:p>
        </p:txBody>
      </p:sp>
      <p:sp>
        <p:nvSpPr>
          <p:cNvPr id="1935" name="Google Shape;1935;p28"/>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graphicFrame>
        <p:nvGraphicFramePr>
          <p:cNvPr id="1936" name="Google Shape;1936;p28"/>
          <p:cNvGraphicFramePr/>
          <p:nvPr/>
        </p:nvGraphicFramePr>
        <p:xfrm>
          <a:off x="966400" y="2071950"/>
          <a:ext cx="3000000" cy="3000000"/>
        </p:xfrm>
        <a:graphic>
          <a:graphicData uri="http://schemas.openxmlformats.org/drawingml/2006/table">
            <a:tbl>
              <a:tblPr>
                <a:noFill/>
                <a:tableStyleId>{768AEA57-AB66-4DEC-B028-BFAB7E4C2692}</a:tableStyleId>
              </a:tblPr>
              <a:tblGrid>
                <a:gridCol w="988150"/>
                <a:gridCol w="4041050"/>
              </a:tblGrid>
              <a:tr h="279150">
                <a:tc>
                  <a:txBody>
                    <a:bodyPr/>
                    <a:lstStyle/>
                    <a:p>
                      <a:pPr indent="0" lvl="0" marL="0" rtl="0" algn="ctr">
                        <a:spcBef>
                          <a:spcPts val="0"/>
                        </a:spcBef>
                        <a:spcAft>
                          <a:spcPts val="0"/>
                        </a:spcAft>
                        <a:buNone/>
                      </a:pPr>
                      <a:r>
                        <a:rPr b="1" lang="en-US" sz="1600">
                          <a:solidFill>
                            <a:schemeClr val="lt1"/>
                          </a:solidFill>
                          <a:latin typeface="Calibri"/>
                          <a:ea typeface="Calibri"/>
                          <a:cs typeface="Calibri"/>
                          <a:sym typeface="Calibri"/>
                        </a:rPr>
                        <a:t>Level 1</a:t>
                      </a:r>
                      <a:endParaRPr b="1" sz="1600">
                        <a:solidFill>
                          <a:schemeClr val="lt1"/>
                        </a:solidFill>
                        <a:latin typeface="Calibri"/>
                        <a:ea typeface="Calibri"/>
                        <a:cs typeface="Calibri"/>
                        <a:sym typeface="Calibri"/>
                      </a:endParaRPr>
                    </a:p>
                  </a:txBody>
                  <a:tcPr marT="91425" marB="91425" marR="91425" marL="91425"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lang="en-US" sz="1600">
                          <a:solidFill>
                            <a:schemeClr val="dk1"/>
                          </a:solidFill>
                          <a:highlight>
                            <a:srgbClr val="E8CEF1"/>
                          </a:highlight>
                          <a:latin typeface="Calibri"/>
                          <a:ea typeface="Calibri"/>
                          <a:cs typeface="Calibri"/>
                          <a:sym typeface="Calibri"/>
                        </a:rPr>
                        <a:t>The infrastructure shall have an annualized internal compounded ROI of at least 5</a:t>
                      </a:r>
                      <a:r>
                        <a:rPr b="1" lang="en-US" sz="1600">
                          <a:solidFill>
                            <a:schemeClr val="dk1"/>
                          </a:solidFill>
                          <a:highlight>
                            <a:srgbClr val="E8CEF1"/>
                          </a:highlight>
                          <a:latin typeface="Calibri"/>
                          <a:ea typeface="Calibri"/>
                          <a:cs typeface="Calibri"/>
                          <a:sym typeface="Calibri"/>
                        </a:rPr>
                        <a:t>%</a:t>
                      </a:r>
                      <a:r>
                        <a:rPr lang="en-US" sz="1600">
                          <a:solidFill>
                            <a:schemeClr val="dk1"/>
                          </a:solidFill>
                          <a:highlight>
                            <a:srgbClr val="E8CEF1"/>
                          </a:highlight>
                          <a:latin typeface="Calibri"/>
                          <a:ea typeface="Calibri"/>
                          <a:cs typeface="Calibri"/>
                          <a:sym typeface="Calibri"/>
                        </a:rPr>
                        <a:t> over a total of 25</a:t>
                      </a:r>
                      <a:r>
                        <a:rPr b="1" lang="en-US" sz="1600">
                          <a:solidFill>
                            <a:schemeClr val="dk1"/>
                          </a:solidFill>
                          <a:highlight>
                            <a:srgbClr val="E8CEF1"/>
                          </a:highlight>
                          <a:latin typeface="Calibri"/>
                          <a:ea typeface="Calibri"/>
                          <a:cs typeface="Calibri"/>
                          <a:sym typeface="Calibri"/>
                        </a:rPr>
                        <a:t> </a:t>
                      </a:r>
                      <a:r>
                        <a:rPr lang="en-US" sz="1600">
                          <a:solidFill>
                            <a:schemeClr val="dk1"/>
                          </a:solidFill>
                          <a:highlight>
                            <a:srgbClr val="E8CEF1"/>
                          </a:highlight>
                          <a:latin typeface="Calibri"/>
                          <a:ea typeface="Calibri"/>
                          <a:cs typeface="Calibri"/>
                          <a:sym typeface="Calibri"/>
                        </a:rPr>
                        <a:t>Earth years</a:t>
                      </a:r>
                      <a:endParaRPr sz="1600">
                        <a:latin typeface="Calibri"/>
                        <a:ea typeface="Calibri"/>
                        <a:cs typeface="Calibri"/>
                        <a:sym typeface="Calibri"/>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E8CEF1"/>
                    </a:solidFill>
                  </a:tcPr>
                </a:tc>
              </a:tr>
              <a:tr h="242875">
                <a:tc>
                  <a:txBody>
                    <a:bodyPr/>
                    <a:lstStyle/>
                    <a:p>
                      <a:pPr indent="0" lvl="0" marL="0" rtl="0" algn="ctr">
                        <a:spcBef>
                          <a:spcPts val="0"/>
                        </a:spcBef>
                        <a:spcAft>
                          <a:spcPts val="0"/>
                        </a:spcAft>
                        <a:buNone/>
                      </a:pPr>
                      <a:r>
                        <a:rPr b="1" lang="en-US" sz="1600">
                          <a:solidFill>
                            <a:schemeClr val="lt1"/>
                          </a:solidFill>
                          <a:latin typeface="Calibri"/>
                          <a:ea typeface="Calibri"/>
                          <a:cs typeface="Calibri"/>
                          <a:sym typeface="Calibri"/>
                        </a:rPr>
                        <a:t>Level 2</a:t>
                      </a:r>
                      <a:endParaRPr b="1" sz="1600">
                        <a:solidFill>
                          <a:schemeClr val="lt1"/>
                        </a:solidFill>
                        <a:latin typeface="Calibri"/>
                        <a:ea typeface="Calibri"/>
                        <a:cs typeface="Calibri"/>
                        <a:sym typeface="Calibri"/>
                      </a:endParaRPr>
                    </a:p>
                  </a:txBody>
                  <a:tcPr marT="91425" marB="91425" marR="91425" marL="91425"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lang="en-US" sz="1600">
                          <a:solidFill>
                            <a:schemeClr val="dk1"/>
                          </a:solidFill>
                          <a:highlight>
                            <a:srgbClr val="E8CEF1"/>
                          </a:highlight>
                          <a:latin typeface="Calibri"/>
                          <a:ea typeface="Calibri"/>
                          <a:cs typeface="Calibri"/>
                          <a:sym typeface="Calibri"/>
                        </a:rPr>
                        <a:t>The infrastructure shall have an initial cost of no more than 100 Billion</a:t>
                      </a:r>
                      <a:r>
                        <a:rPr b="1" lang="en-US" sz="1600">
                          <a:solidFill>
                            <a:schemeClr val="dk1"/>
                          </a:solidFill>
                          <a:highlight>
                            <a:srgbClr val="E8CEF1"/>
                          </a:highlight>
                          <a:latin typeface="Calibri"/>
                          <a:ea typeface="Calibri"/>
                          <a:cs typeface="Calibri"/>
                          <a:sym typeface="Calibri"/>
                        </a:rPr>
                        <a:t> </a:t>
                      </a:r>
                      <a:r>
                        <a:rPr lang="en-US" sz="1600">
                          <a:solidFill>
                            <a:schemeClr val="dk1"/>
                          </a:solidFill>
                          <a:highlight>
                            <a:srgbClr val="E8CEF1"/>
                          </a:highlight>
                          <a:latin typeface="Calibri"/>
                          <a:ea typeface="Calibri"/>
                          <a:cs typeface="Calibri"/>
                          <a:sym typeface="Calibri"/>
                        </a:rPr>
                        <a:t>in 2022 USD</a:t>
                      </a:r>
                      <a:endParaRPr sz="1600">
                        <a:latin typeface="Calibri"/>
                        <a:ea typeface="Calibri"/>
                        <a:cs typeface="Calibri"/>
                        <a:sym typeface="Calibri"/>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E8CEF1"/>
                    </a:solidFill>
                  </a:tcPr>
                </a:tc>
              </a:tr>
            </a:tbl>
          </a:graphicData>
        </a:graphic>
      </p:graphicFrame>
      <p:graphicFrame>
        <p:nvGraphicFramePr>
          <p:cNvPr id="1937" name="Google Shape;1937;p28"/>
          <p:cNvGraphicFramePr/>
          <p:nvPr/>
        </p:nvGraphicFramePr>
        <p:xfrm>
          <a:off x="6201075" y="2071950"/>
          <a:ext cx="3000000" cy="3000000"/>
        </p:xfrm>
        <a:graphic>
          <a:graphicData uri="http://schemas.openxmlformats.org/drawingml/2006/table">
            <a:tbl>
              <a:tblPr>
                <a:noFill/>
                <a:tableStyleId>{768AEA57-AB66-4DEC-B028-BFAB7E4C2692}</a:tableStyleId>
              </a:tblPr>
              <a:tblGrid>
                <a:gridCol w="988150"/>
                <a:gridCol w="4041050"/>
              </a:tblGrid>
              <a:tr h="727525">
                <a:tc rowSpan="2">
                  <a:txBody>
                    <a:bodyPr/>
                    <a:lstStyle/>
                    <a:p>
                      <a:pPr indent="0" lvl="0" marL="0" rtl="0" algn="ctr">
                        <a:spcBef>
                          <a:spcPts val="0"/>
                        </a:spcBef>
                        <a:spcAft>
                          <a:spcPts val="0"/>
                        </a:spcAft>
                        <a:buNone/>
                      </a:pPr>
                      <a:r>
                        <a:rPr b="1" lang="en-US" sz="1500">
                          <a:solidFill>
                            <a:schemeClr val="lt1"/>
                          </a:solidFill>
                          <a:latin typeface="Calibri"/>
                          <a:ea typeface="Calibri"/>
                          <a:cs typeface="Calibri"/>
                          <a:sym typeface="Calibri"/>
                        </a:rPr>
                        <a:t>Level 1</a:t>
                      </a:r>
                      <a:endParaRPr b="1" sz="1500">
                        <a:solidFill>
                          <a:schemeClr val="lt1"/>
                        </a:solidFill>
                        <a:latin typeface="Calibri"/>
                        <a:ea typeface="Calibri"/>
                        <a:cs typeface="Calibri"/>
                        <a:sym typeface="Calibri"/>
                      </a:endParaRPr>
                    </a:p>
                  </a:txBody>
                  <a:tcPr marT="91425" marB="91425" marR="91425" marL="91425"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lang="en-US" sz="1500">
                          <a:solidFill>
                            <a:schemeClr val="dk1"/>
                          </a:solidFill>
                          <a:highlight>
                            <a:srgbClr val="E8CEF1"/>
                          </a:highlight>
                          <a:latin typeface="Calibri"/>
                          <a:ea typeface="Calibri"/>
                          <a:cs typeface="Calibri"/>
                          <a:sym typeface="Calibri"/>
                        </a:rPr>
                        <a:t>The infrastructure shall provide navigation services to customer spacecraft within the lunar corridor and LLO</a:t>
                      </a:r>
                      <a:endParaRPr sz="1500">
                        <a:solidFill>
                          <a:schemeClr val="dk1"/>
                        </a:solidFill>
                        <a:highlight>
                          <a:srgbClr val="E8CEF1"/>
                        </a:highlight>
                        <a:latin typeface="Calibri"/>
                        <a:ea typeface="Calibri"/>
                        <a:cs typeface="Calibri"/>
                        <a:sym typeface="Calibri"/>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E8CEF1"/>
                    </a:solidFill>
                  </a:tcPr>
                </a:tc>
              </a:tr>
              <a:tr h="727525">
                <a:tc vMerge="1"/>
                <a:tc>
                  <a:txBody>
                    <a:bodyPr/>
                    <a:lstStyle/>
                    <a:p>
                      <a:pPr indent="0" lvl="0" marL="0" rtl="0" algn="l">
                        <a:spcBef>
                          <a:spcPts val="0"/>
                        </a:spcBef>
                        <a:spcAft>
                          <a:spcPts val="0"/>
                        </a:spcAft>
                        <a:buNone/>
                      </a:pPr>
                      <a:r>
                        <a:rPr lang="en-US" sz="1500">
                          <a:solidFill>
                            <a:schemeClr val="dk1"/>
                          </a:solidFill>
                          <a:highlight>
                            <a:srgbClr val="E8CEF1"/>
                          </a:highlight>
                          <a:latin typeface="Calibri"/>
                          <a:ea typeface="Calibri"/>
                          <a:cs typeface="Calibri"/>
                          <a:sym typeface="Calibri"/>
                        </a:rPr>
                        <a:t>The infrastructure shall provide customers with position and time measurements with accuracies of at least 100 m and 1 ms respectively</a:t>
                      </a:r>
                      <a:endParaRPr sz="1500">
                        <a:latin typeface="Calibri"/>
                        <a:ea typeface="Calibri"/>
                        <a:cs typeface="Calibri"/>
                        <a:sym typeface="Calibri"/>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E8CEF1"/>
                    </a:solidFill>
                  </a:tcPr>
                </a:tc>
              </a:tr>
              <a:tr h="533525">
                <a:tc rowSpan="3">
                  <a:txBody>
                    <a:bodyPr/>
                    <a:lstStyle/>
                    <a:p>
                      <a:pPr indent="0" lvl="0" marL="0" rtl="0" algn="ctr">
                        <a:spcBef>
                          <a:spcPts val="0"/>
                        </a:spcBef>
                        <a:spcAft>
                          <a:spcPts val="0"/>
                        </a:spcAft>
                        <a:buNone/>
                      </a:pPr>
                      <a:r>
                        <a:rPr b="1" lang="en-US" sz="1500">
                          <a:solidFill>
                            <a:schemeClr val="lt1"/>
                          </a:solidFill>
                          <a:latin typeface="Calibri"/>
                          <a:ea typeface="Calibri"/>
                          <a:cs typeface="Calibri"/>
                          <a:sym typeface="Calibri"/>
                        </a:rPr>
                        <a:t>Level 2</a:t>
                      </a:r>
                      <a:endParaRPr b="1" sz="1500">
                        <a:solidFill>
                          <a:schemeClr val="lt1"/>
                        </a:solidFill>
                        <a:latin typeface="Calibri"/>
                        <a:ea typeface="Calibri"/>
                        <a:cs typeface="Calibri"/>
                        <a:sym typeface="Calibri"/>
                      </a:endParaRPr>
                    </a:p>
                  </a:txBody>
                  <a:tcPr marT="91425" marB="91425" marR="91425" marL="91425" anchor="ctr">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chemeClr val="accent1"/>
                    </a:solidFill>
                  </a:tcPr>
                </a:tc>
                <a:tc>
                  <a:txBody>
                    <a:bodyPr/>
                    <a:lstStyle/>
                    <a:p>
                      <a:pPr indent="0" lvl="0" marL="0" rtl="0" algn="l">
                        <a:spcBef>
                          <a:spcPts val="0"/>
                        </a:spcBef>
                        <a:spcAft>
                          <a:spcPts val="0"/>
                        </a:spcAft>
                        <a:buNone/>
                      </a:pPr>
                      <a:r>
                        <a:rPr lang="en-US" sz="1500">
                          <a:solidFill>
                            <a:schemeClr val="dk1"/>
                          </a:solidFill>
                          <a:highlight>
                            <a:srgbClr val="E8CEF1"/>
                          </a:highlight>
                          <a:latin typeface="Calibri"/>
                          <a:ea typeface="Calibri"/>
                          <a:cs typeface="Calibri"/>
                          <a:sym typeface="Calibri"/>
                        </a:rPr>
                        <a:t>The system shall provide service for at least 10</a:t>
                      </a:r>
                      <a:r>
                        <a:rPr b="1" lang="en-US" sz="1500">
                          <a:solidFill>
                            <a:schemeClr val="dk1"/>
                          </a:solidFill>
                          <a:highlight>
                            <a:srgbClr val="E8CEF1"/>
                          </a:highlight>
                          <a:latin typeface="Calibri"/>
                          <a:ea typeface="Calibri"/>
                          <a:cs typeface="Calibri"/>
                          <a:sym typeface="Calibri"/>
                        </a:rPr>
                        <a:t> </a:t>
                      </a:r>
                      <a:r>
                        <a:rPr lang="en-US" sz="1500">
                          <a:solidFill>
                            <a:schemeClr val="dk1"/>
                          </a:solidFill>
                          <a:highlight>
                            <a:srgbClr val="E8CEF1"/>
                          </a:highlight>
                          <a:latin typeface="Calibri"/>
                          <a:ea typeface="Calibri"/>
                          <a:cs typeface="Calibri"/>
                          <a:sym typeface="Calibri"/>
                        </a:rPr>
                        <a:t>years</a:t>
                      </a:r>
                      <a:endParaRPr sz="1500">
                        <a:latin typeface="Calibri"/>
                        <a:ea typeface="Calibri"/>
                        <a:cs typeface="Calibri"/>
                        <a:sym typeface="Calibri"/>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2857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E8CEF1"/>
                    </a:solidFill>
                  </a:tcPr>
                </a:tc>
              </a:tr>
              <a:tr h="727525">
                <a:tc vMerge="1"/>
                <a:tc>
                  <a:txBody>
                    <a:bodyPr/>
                    <a:lstStyle/>
                    <a:p>
                      <a:pPr indent="0" lvl="0" marL="0" rtl="0" algn="l">
                        <a:spcBef>
                          <a:spcPts val="0"/>
                        </a:spcBef>
                        <a:spcAft>
                          <a:spcPts val="0"/>
                        </a:spcAft>
                        <a:buNone/>
                      </a:pPr>
                      <a:r>
                        <a:rPr lang="en-US" sz="1500">
                          <a:solidFill>
                            <a:schemeClr val="dk1"/>
                          </a:solidFill>
                          <a:highlight>
                            <a:srgbClr val="E8CEF1"/>
                          </a:highlight>
                          <a:latin typeface="Calibri"/>
                          <a:ea typeface="Calibri"/>
                          <a:cs typeface="Calibri"/>
                          <a:sym typeface="Calibri"/>
                        </a:rPr>
                        <a:t>The infrastructure shall prevent service blackouts from disrupting more than 99% percent of full system coverage</a:t>
                      </a:r>
                      <a:endParaRPr sz="1500">
                        <a:solidFill>
                          <a:schemeClr val="dk1"/>
                        </a:solidFill>
                        <a:highlight>
                          <a:srgbClr val="E8CEF1"/>
                        </a:highlight>
                        <a:latin typeface="Calibri"/>
                        <a:ea typeface="Calibri"/>
                        <a:cs typeface="Calibri"/>
                        <a:sym typeface="Calibri"/>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9525">
                      <a:solidFill>
                        <a:schemeClr val="dk1"/>
                      </a:solidFill>
                      <a:prstDash val="solid"/>
                      <a:round/>
                      <a:headEnd len="sm" w="sm" type="none"/>
                      <a:tailEnd len="sm" w="sm" type="none"/>
                    </a:lnB>
                    <a:solidFill>
                      <a:srgbClr val="E8CEF1"/>
                    </a:solidFill>
                  </a:tcPr>
                </a:tc>
              </a:tr>
              <a:tr h="641450">
                <a:tc vMerge="1"/>
                <a:tc>
                  <a:txBody>
                    <a:bodyPr/>
                    <a:lstStyle/>
                    <a:p>
                      <a:pPr indent="0" lvl="0" marL="0" rtl="0" algn="l">
                        <a:spcBef>
                          <a:spcPts val="0"/>
                        </a:spcBef>
                        <a:spcAft>
                          <a:spcPts val="0"/>
                        </a:spcAft>
                        <a:buNone/>
                      </a:pPr>
                      <a:r>
                        <a:rPr lang="en-US" sz="1500">
                          <a:solidFill>
                            <a:schemeClr val="dk1"/>
                          </a:solidFill>
                          <a:highlight>
                            <a:srgbClr val="E8CEF1"/>
                          </a:highlight>
                          <a:latin typeface="Calibri"/>
                          <a:ea typeface="Calibri"/>
                          <a:cs typeface="Calibri"/>
                          <a:sym typeface="Calibri"/>
                        </a:rPr>
                        <a:t>The infrastructure shall provide at least 75% percent coverage of the determined regions</a:t>
                      </a:r>
                      <a:endParaRPr sz="1500">
                        <a:solidFill>
                          <a:schemeClr val="dk1"/>
                        </a:solidFill>
                        <a:highlight>
                          <a:srgbClr val="E8CEF1"/>
                        </a:highlight>
                        <a:latin typeface="Calibri"/>
                        <a:ea typeface="Calibri"/>
                        <a:cs typeface="Calibri"/>
                        <a:sym typeface="Calibri"/>
                      </a:endParaRPr>
                    </a:p>
                  </a:txBody>
                  <a:tcPr marT="91425" marB="91425" marR="91425" marL="91425">
                    <a:lnL cap="flat" cmpd="sng" w="28575">
                      <a:solidFill>
                        <a:schemeClr val="dk1"/>
                      </a:solidFill>
                      <a:prstDash val="solid"/>
                      <a:round/>
                      <a:headEnd len="sm" w="sm" type="none"/>
                      <a:tailEnd len="sm" w="sm" type="none"/>
                    </a:lnL>
                    <a:lnR cap="flat" cmpd="sng" w="28575">
                      <a:solidFill>
                        <a:schemeClr val="dk1"/>
                      </a:solidFill>
                      <a:prstDash val="solid"/>
                      <a:round/>
                      <a:headEnd len="sm" w="sm" type="none"/>
                      <a:tailEnd len="sm" w="sm" type="none"/>
                    </a:lnR>
                    <a:lnT cap="flat" cmpd="sng" w="9525">
                      <a:solidFill>
                        <a:schemeClr val="dk1"/>
                      </a:solidFill>
                      <a:prstDash val="solid"/>
                      <a:round/>
                      <a:headEnd len="sm" w="sm" type="none"/>
                      <a:tailEnd len="sm" w="sm" type="none"/>
                    </a:lnT>
                    <a:lnB cap="flat" cmpd="sng" w="28575">
                      <a:solidFill>
                        <a:schemeClr val="dk1"/>
                      </a:solidFill>
                      <a:prstDash val="solid"/>
                      <a:round/>
                      <a:headEnd len="sm" w="sm" type="none"/>
                      <a:tailEnd len="sm" w="sm" type="none"/>
                    </a:lnB>
                    <a:solidFill>
                      <a:srgbClr val="E8CEF1"/>
                    </a:solidFill>
                  </a:tcPr>
                </a:tc>
              </a:tr>
            </a:tbl>
          </a:graphicData>
        </a:graphic>
      </p:graphicFrame>
      <p:sp>
        <p:nvSpPr>
          <p:cNvPr id="1938" name="Google Shape;1938;p28"/>
          <p:cNvSpPr txBox="1"/>
          <p:nvPr/>
        </p:nvSpPr>
        <p:spPr>
          <a:xfrm>
            <a:off x="1016062" y="1425450"/>
            <a:ext cx="49299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000">
                <a:solidFill>
                  <a:schemeClr val="lt1"/>
                </a:solidFill>
                <a:latin typeface="Calibri"/>
                <a:ea typeface="Calibri"/>
                <a:cs typeface="Calibri"/>
                <a:sym typeface="Calibri"/>
              </a:rPr>
              <a:t>Return on Investment (ROI)</a:t>
            </a:r>
            <a:endParaRPr b="1" sz="3000">
              <a:solidFill>
                <a:schemeClr val="lt1"/>
              </a:solidFill>
              <a:latin typeface="Calibri"/>
              <a:ea typeface="Calibri"/>
              <a:cs typeface="Calibri"/>
              <a:sym typeface="Calibri"/>
            </a:endParaRPr>
          </a:p>
        </p:txBody>
      </p:sp>
      <p:sp>
        <p:nvSpPr>
          <p:cNvPr id="1939" name="Google Shape;1939;p28"/>
          <p:cNvSpPr txBox="1"/>
          <p:nvPr/>
        </p:nvSpPr>
        <p:spPr>
          <a:xfrm>
            <a:off x="6949875" y="1425450"/>
            <a:ext cx="3531600" cy="6465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000">
                <a:solidFill>
                  <a:schemeClr val="lt1"/>
                </a:solidFill>
                <a:latin typeface="Calibri"/>
                <a:ea typeface="Calibri"/>
                <a:cs typeface="Calibri"/>
                <a:sym typeface="Calibri"/>
              </a:rPr>
              <a:t>Navigation Services</a:t>
            </a:r>
            <a:endParaRPr b="1" sz="3000">
              <a:solidFill>
                <a:schemeClr val="lt1"/>
              </a:solidFill>
              <a:latin typeface="Calibri"/>
              <a:ea typeface="Calibri"/>
              <a:cs typeface="Calibri"/>
              <a:sym typeface="Calibri"/>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4" name="Shape 2594"/>
        <p:cNvGrpSpPr/>
        <p:nvPr/>
      </p:nvGrpSpPr>
      <p:grpSpPr>
        <a:xfrm>
          <a:off x="0" y="0"/>
          <a:ext cx="0" cy="0"/>
          <a:chOff x="0" y="0"/>
          <a:chExt cx="0" cy="0"/>
        </a:xfrm>
      </p:grpSpPr>
      <p:sp>
        <p:nvSpPr>
          <p:cNvPr id="2595" name="Google Shape;2595;p82"/>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Presentation Contents</a:t>
            </a:r>
            <a:endParaRPr/>
          </a:p>
        </p:txBody>
      </p:sp>
      <p:sp>
        <p:nvSpPr>
          <p:cNvPr id="2596" name="Google Shape;2596;p82"/>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2597" name="Google Shape;2597;p82"/>
          <p:cNvSpPr txBox="1"/>
          <p:nvPr/>
        </p:nvSpPr>
        <p:spPr>
          <a:xfrm>
            <a:off x="1771650" y="1328750"/>
            <a:ext cx="2814600" cy="49254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US" u="sng">
                <a:solidFill>
                  <a:schemeClr val="hlink"/>
                </a:solidFill>
                <a:latin typeface="Calibri"/>
                <a:ea typeface="Calibri"/>
                <a:cs typeface="Calibri"/>
                <a:sym typeface="Calibri"/>
                <a:hlinkClick action="ppaction://hlinksldjump" r:id="rId3"/>
              </a:rPr>
              <a:t>Mission Statement</a:t>
            </a:r>
            <a:endParaRPr>
              <a:solidFill>
                <a:schemeClr val="lt1"/>
              </a:solidFill>
              <a:latin typeface="Calibri"/>
              <a:ea typeface="Calibri"/>
              <a:cs typeface="Calibri"/>
              <a:sym typeface="Calibri"/>
            </a:endParaRPr>
          </a:p>
          <a:p>
            <a:pPr indent="0" lvl="0" marL="0" rtl="0" algn="l">
              <a:lnSpc>
                <a:spcPct val="150000"/>
              </a:lnSpc>
              <a:spcBef>
                <a:spcPts val="0"/>
              </a:spcBef>
              <a:spcAft>
                <a:spcPts val="0"/>
              </a:spcAft>
              <a:buNone/>
            </a:pPr>
            <a:r>
              <a:rPr lang="en-US" u="sng">
                <a:solidFill>
                  <a:schemeClr val="hlink"/>
                </a:solidFill>
                <a:latin typeface="Calibri"/>
                <a:ea typeface="Calibri"/>
                <a:cs typeface="Calibri"/>
                <a:sym typeface="Calibri"/>
                <a:hlinkClick action="ppaction://hlinksldjump" r:id="rId4"/>
              </a:rPr>
              <a:t>Specific Objectives</a:t>
            </a:r>
            <a:endParaRPr>
              <a:solidFill>
                <a:schemeClr val="lt1"/>
              </a:solidFill>
              <a:latin typeface="Calibri"/>
              <a:ea typeface="Calibri"/>
              <a:cs typeface="Calibri"/>
              <a:sym typeface="Calibri"/>
            </a:endParaRPr>
          </a:p>
          <a:p>
            <a:pPr indent="0" lvl="0" marL="0" rtl="0" algn="l">
              <a:lnSpc>
                <a:spcPct val="150000"/>
              </a:lnSpc>
              <a:spcBef>
                <a:spcPts val="0"/>
              </a:spcBef>
              <a:spcAft>
                <a:spcPts val="0"/>
              </a:spcAft>
              <a:buNone/>
            </a:pPr>
            <a:r>
              <a:rPr lang="en-US" u="sng">
                <a:solidFill>
                  <a:schemeClr val="hlink"/>
                </a:solidFill>
                <a:latin typeface="Calibri"/>
                <a:ea typeface="Calibri"/>
                <a:cs typeface="Calibri"/>
                <a:sym typeface="Calibri"/>
                <a:hlinkClick action="ppaction://hlinksldjump" r:id="rId5"/>
              </a:rPr>
              <a:t>System Architecture CONOPS</a:t>
            </a:r>
            <a:endParaRPr>
              <a:solidFill>
                <a:schemeClr val="lt1"/>
              </a:solidFill>
              <a:latin typeface="Calibri"/>
              <a:ea typeface="Calibri"/>
              <a:cs typeface="Calibri"/>
              <a:sym typeface="Calibri"/>
            </a:endParaRPr>
          </a:p>
          <a:p>
            <a:pPr indent="0" lvl="0" marL="0" rtl="0" algn="l">
              <a:lnSpc>
                <a:spcPct val="150000"/>
              </a:lnSpc>
              <a:spcBef>
                <a:spcPts val="0"/>
              </a:spcBef>
              <a:spcAft>
                <a:spcPts val="0"/>
              </a:spcAft>
              <a:buNone/>
            </a:pPr>
            <a:r>
              <a:rPr lang="en-US" u="sng">
                <a:solidFill>
                  <a:schemeClr val="hlink"/>
                </a:solidFill>
                <a:latin typeface="Calibri"/>
                <a:ea typeface="Calibri"/>
                <a:cs typeface="Calibri"/>
                <a:sym typeface="Calibri"/>
                <a:hlinkClick action="ppaction://hlinksldjump" r:id="rId6"/>
              </a:rPr>
              <a:t>Fuel Station CONOPS</a:t>
            </a:r>
            <a:endParaRPr>
              <a:solidFill>
                <a:schemeClr val="lt1"/>
              </a:solidFill>
              <a:latin typeface="Calibri"/>
              <a:ea typeface="Calibri"/>
              <a:cs typeface="Calibri"/>
              <a:sym typeface="Calibri"/>
            </a:endParaRPr>
          </a:p>
          <a:p>
            <a:pPr indent="0" lvl="0" marL="0" rtl="0" algn="l">
              <a:lnSpc>
                <a:spcPct val="150000"/>
              </a:lnSpc>
              <a:spcBef>
                <a:spcPts val="0"/>
              </a:spcBef>
              <a:spcAft>
                <a:spcPts val="0"/>
              </a:spcAft>
              <a:buNone/>
            </a:pPr>
            <a:r>
              <a:rPr lang="en-US" u="sng">
                <a:solidFill>
                  <a:schemeClr val="hlink"/>
                </a:solidFill>
                <a:latin typeface="Calibri"/>
                <a:ea typeface="Calibri"/>
                <a:cs typeface="Calibri"/>
                <a:sym typeface="Calibri"/>
                <a:hlinkClick action="ppaction://hlinksldjump" r:id="rId7"/>
              </a:rPr>
              <a:t>Navigation CONOPS</a:t>
            </a:r>
            <a:endParaRPr>
              <a:solidFill>
                <a:schemeClr val="lt1"/>
              </a:solidFill>
              <a:latin typeface="Calibri"/>
              <a:ea typeface="Calibri"/>
              <a:cs typeface="Calibri"/>
              <a:sym typeface="Calibri"/>
            </a:endParaRPr>
          </a:p>
          <a:p>
            <a:pPr indent="0" lvl="0" marL="0" rtl="0" algn="l">
              <a:lnSpc>
                <a:spcPct val="150000"/>
              </a:lnSpc>
              <a:spcBef>
                <a:spcPts val="0"/>
              </a:spcBef>
              <a:spcAft>
                <a:spcPts val="0"/>
              </a:spcAft>
              <a:buNone/>
            </a:pPr>
            <a:r>
              <a:rPr lang="en-US" u="sng">
                <a:solidFill>
                  <a:schemeClr val="hlink"/>
                </a:solidFill>
                <a:latin typeface="Calibri"/>
                <a:ea typeface="Calibri"/>
                <a:cs typeface="Calibri"/>
                <a:sym typeface="Calibri"/>
                <a:hlinkClick action="ppaction://hlinksldjump" r:id="rId8"/>
              </a:rPr>
              <a:t>Design Solution</a:t>
            </a:r>
            <a:endParaRPr>
              <a:solidFill>
                <a:schemeClr val="lt1"/>
              </a:solidFill>
              <a:latin typeface="Calibri"/>
              <a:ea typeface="Calibri"/>
              <a:cs typeface="Calibri"/>
              <a:sym typeface="Calibri"/>
            </a:endParaRPr>
          </a:p>
          <a:p>
            <a:pPr indent="0" lvl="0" marL="0" rtl="0" algn="l">
              <a:lnSpc>
                <a:spcPct val="150000"/>
              </a:lnSpc>
              <a:spcBef>
                <a:spcPts val="0"/>
              </a:spcBef>
              <a:spcAft>
                <a:spcPts val="0"/>
              </a:spcAft>
              <a:buNone/>
            </a:pPr>
            <a:r>
              <a:rPr lang="en-US" u="sng">
                <a:solidFill>
                  <a:schemeClr val="hlink"/>
                </a:solidFill>
                <a:latin typeface="Calibri"/>
                <a:ea typeface="Calibri"/>
                <a:cs typeface="Calibri"/>
                <a:sym typeface="Calibri"/>
                <a:hlinkClick action="ppaction://hlinksldjump" r:id="rId9"/>
              </a:rPr>
              <a:t>High-Level FBD</a:t>
            </a:r>
            <a:endParaRPr>
              <a:solidFill>
                <a:schemeClr val="lt1"/>
              </a:solidFill>
              <a:latin typeface="Calibri"/>
              <a:ea typeface="Calibri"/>
              <a:cs typeface="Calibri"/>
              <a:sym typeface="Calibri"/>
            </a:endParaRPr>
          </a:p>
          <a:p>
            <a:pPr indent="0" lvl="0" marL="0" rtl="0" algn="l">
              <a:lnSpc>
                <a:spcPct val="150000"/>
              </a:lnSpc>
              <a:spcBef>
                <a:spcPts val="0"/>
              </a:spcBef>
              <a:spcAft>
                <a:spcPts val="0"/>
              </a:spcAft>
              <a:buNone/>
            </a:pPr>
            <a:r>
              <a:rPr lang="en-US" u="sng">
                <a:solidFill>
                  <a:schemeClr val="hlink"/>
                </a:solidFill>
                <a:latin typeface="Calibri"/>
                <a:ea typeface="Calibri"/>
                <a:cs typeface="Calibri"/>
                <a:sym typeface="Calibri"/>
                <a:hlinkClick action="ppaction://hlinksldjump" r:id="rId10"/>
              </a:rPr>
              <a:t>Navigation MOO FBD</a:t>
            </a:r>
            <a:endParaRPr>
              <a:solidFill>
                <a:schemeClr val="lt1"/>
              </a:solidFill>
              <a:latin typeface="Calibri"/>
              <a:ea typeface="Calibri"/>
              <a:cs typeface="Calibri"/>
              <a:sym typeface="Calibri"/>
            </a:endParaRPr>
          </a:p>
          <a:p>
            <a:pPr indent="0" lvl="0" marL="0" rtl="0" algn="l">
              <a:lnSpc>
                <a:spcPct val="150000"/>
              </a:lnSpc>
              <a:spcBef>
                <a:spcPts val="0"/>
              </a:spcBef>
              <a:spcAft>
                <a:spcPts val="0"/>
              </a:spcAft>
              <a:buNone/>
            </a:pPr>
            <a:r>
              <a:rPr lang="en-US" u="sng">
                <a:solidFill>
                  <a:schemeClr val="hlink"/>
                </a:solidFill>
                <a:latin typeface="Calibri"/>
                <a:ea typeface="Calibri"/>
                <a:cs typeface="Calibri"/>
                <a:sym typeface="Calibri"/>
                <a:hlinkClick action="ppaction://hlinksldjump" r:id="rId11"/>
              </a:rPr>
              <a:t>Vehicle MOO FBD</a:t>
            </a:r>
            <a:endParaRPr>
              <a:solidFill>
                <a:schemeClr val="lt1"/>
              </a:solidFill>
              <a:latin typeface="Calibri"/>
              <a:ea typeface="Calibri"/>
              <a:cs typeface="Calibri"/>
              <a:sym typeface="Calibri"/>
            </a:endParaRPr>
          </a:p>
          <a:p>
            <a:pPr indent="0" lvl="0" marL="0" rtl="0" algn="l">
              <a:lnSpc>
                <a:spcPct val="150000"/>
              </a:lnSpc>
              <a:spcBef>
                <a:spcPts val="0"/>
              </a:spcBef>
              <a:spcAft>
                <a:spcPts val="0"/>
              </a:spcAft>
              <a:buNone/>
            </a:pPr>
            <a:r>
              <a:rPr lang="en-US" u="sng">
                <a:solidFill>
                  <a:schemeClr val="hlink"/>
                </a:solidFill>
                <a:latin typeface="Calibri"/>
                <a:ea typeface="Calibri"/>
                <a:cs typeface="Calibri"/>
                <a:sym typeface="Calibri"/>
                <a:hlinkClick action="ppaction://hlinksldjump" r:id="rId12"/>
              </a:rPr>
              <a:t>ROI MOO FBD</a:t>
            </a:r>
            <a:endParaRPr>
              <a:solidFill>
                <a:schemeClr val="lt1"/>
              </a:solidFill>
              <a:latin typeface="Calibri"/>
              <a:ea typeface="Calibri"/>
              <a:cs typeface="Calibri"/>
              <a:sym typeface="Calibri"/>
            </a:endParaRPr>
          </a:p>
          <a:p>
            <a:pPr indent="0" lvl="0" marL="0" rtl="0" algn="l">
              <a:lnSpc>
                <a:spcPct val="150000"/>
              </a:lnSpc>
              <a:spcBef>
                <a:spcPts val="0"/>
              </a:spcBef>
              <a:spcAft>
                <a:spcPts val="0"/>
              </a:spcAft>
              <a:buNone/>
            </a:pPr>
            <a:r>
              <a:rPr lang="en-US" u="sng">
                <a:solidFill>
                  <a:schemeClr val="hlink"/>
                </a:solidFill>
                <a:latin typeface="Calibri"/>
                <a:ea typeface="Calibri"/>
                <a:cs typeface="Calibri"/>
                <a:sym typeface="Calibri"/>
                <a:hlinkClick action="ppaction://hlinksldjump" r:id="rId13"/>
              </a:rPr>
              <a:t>CPEs</a:t>
            </a:r>
            <a:endParaRPr>
              <a:solidFill>
                <a:schemeClr val="lt1"/>
              </a:solidFill>
              <a:latin typeface="Calibri"/>
              <a:ea typeface="Calibri"/>
              <a:cs typeface="Calibri"/>
              <a:sym typeface="Calibri"/>
            </a:endParaRPr>
          </a:p>
          <a:p>
            <a:pPr indent="0" lvl="0" marL="0" rtl="0" algn="l">
              <a:lnSpc>
                <a:spcPct val="150000"/>
              </a:lnSpc>
              <a:spcBef>
                <a:spcPts val="0"/>
              </a:spcBef>
              <a:spcAft>
                <a:spcPts val="0"/>
              </a:spcAft>
              <a:buNone/>
            </a:pPr>
            <a:r>
              <a:rPr lang="en-US" u="sng">
                <a:solidFill>
                  <a:schemeClr val="hlink"/>
                </a:solidFill>
                <a:latin typeface="Calibri"/>
                <a:ea typeface="Calibri"/>
                <a:cs typeface="Calibri"/>
                <a:sym typeface="Calibri"/>
                <a:hlinkClick action="ppaction://hlinksldjump" r:id="rId14"/>
              </a:rPr>
              <a:t>Architecture Risk Matrix</a:t>
            </a:r>
            <a:endParaRPr>
              <a:solidFill>
                <a:schemeClr val="lt1"/>
              </a:solidFill>
              <a:latin typeface="Calibri"/>
              <a:ea typeface="Calibri"/>
              <a:cs typeface="Calibri"/>
              <a:sym typeface="Calibri"/>
            </a:endParaRPr>
          </a:p>
          <a:p>
            <a:pPr indent="0" lvl="0" marL="0" rtl="0" algn="l">
              <a:lnSpc>
                <a:spcPct val="150000"/>
              </a:lnSpc>
              <a:spcBef>
                <a:spcPts val="0"/>
              </a:spcBef>
              <a:spcAft>
                <a:spcPts val="0"/>
              </a:spcAft>
              <a:buNone/>
            </a:pPr>
            <a:r>
              <a:rPr lang="en-US" u="sng">
                <a:solidFill>
                  <a:schemeClr val="hlink"/>
                </a:solidFill>
                <a:latin typeface="Calibri"/>
                <a:ea typeface="Calibri"/>
                <a:cs typeface="Calibri"/>
                <a:sym typeface="Calibri"/>
                <a:hlinkClick action="ppaction://hlinksldjump" r:id="rId15"/>
              </a:rPr>
              <a:t>Component Design Risk Matrix</a:t>
            </a:r>
            <a:endParaRPr>
              <a:solidFill>
                <a:schemeClr val="lt1"/>
              </a:solidFill>
              <a:latin typeface="Calibri"/>
              <a:ea typeface="Calibri"/>
              <a:cs typeface="Calibri"/>
              <a:sym typeface="Calibri"/>
            </a:endParaRPr>
          </a:p>
          <a:p>
            <a:pPr indent="0" lvl="0" marL="0" rtl="0" algn="l">
              <a:lnSpc>
                <a:spcPct val="150000"/>
              </a:lnSpc>
              <a:spcBef>
                <a:spcPts val="0"/>
              </a:spcBef>
              <a:spcAft>
                <a:spcPts val="0"/>
              </a:spcAft>
              <a:buNone/>
            </a:pPr>
            <a:r>
              <a:rPr lang="en-US" u="sng">
                <a:solidFill>
                  <a:schemeClr val="hlink"/>
                </a:solidFill>
                <a:latin typeface="Calibri"/>
                <a:ea typeface="Calibri"/>
                <a:cs typeface="Calibri"/>
                <a:sym typeface="Calibri"/>
                <a:hlinkClick action="ppaction://hlinksldjump" r:id="rId16"/>
              </a:rPr>
              <a:t>Risk Mitigation</a:t>
            </a:r>
            <a:endParaRPr>
              <a:solidFill>
                <a:schemeClr val="lt1"/>
              </a:solidFill>
              <a:latin typeface="Calibri"/>
              <a:ea typeface="Calibri"/>
              <a:cs typeface="Calibri"/>
              <a:sym typeface="Calibri"/>
            </a:endParaRPr>
          </a:p>
          <a:p>
            <a:pPr indent="0" lvl="0" marL="0" rtl="0" algn="l">
              <a:lnSpc>
                <a:spcPct val="150000"/>
              </a:lnSpc>
              <a:spcBef>
                <a:spcPts val="0"/>
              </a:spcBef>
              <a:spcAft>
                <a:spcPts val="0"/>
              </a:spcAft>
              <a:buNone/>
            </a:pPr>
            <a:r>
              <a:rPr lang="en-US" u="sng">
                <a:solidFill>
                  <a:schemeClr val="hlink"/>
                </a:solidFill>
                <a:latin typeface="Calibri"/>
                <a:ea typeface="Calibri"/>
                <a:cs typeface="Calibri"/>
                <a:sym typeface="Calibri"/>
                <a:hlinkClick action="ppaction://hlinksldjump" r:id="rId17"/>
              </a:rPr>
              <a:t>Functional Requirements</a:t>
            </a:r>
            <a:endParaRPr>
              <a:solidFill>
                <a:schemeClr val="lt1"/>
              </a:solidFill>
              <a:latin typeface="Calibri"/>
              <a:ea typeface="Calibri"/>
              <a:cs typeface="Calibri"/>
              <a:sym typeface="Calibri"/>
            </a:endParaRPr>
          </a:p>
        </p:txBody>
      </p:sp>
      <p:sp>
        <p:nvSpPr>
          <p:cNvPr id="2598" name="Google Shape;2598;p82"/>
          <p:cNvSpPr txBox="1"/>
          <p:nvPr/>
        </p:nvSpPr>
        <p:spPr>
          <a:xfrm>
            <a:off x="4895875" y="1328750"/>
            <a:ext cx="2814600" cy="49254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US" u="sng">
                <a:solidFill>
                  <a:schemeClr val="hlink"/>
                </a:solidFill>
                <a:latin typeface="Calibri"/>
                <a:ea typeface="Calibri"/>
                <a:cs typeface="Calibri"/>
                <a:sym typeface="Calibri"/>
                <a:hlinkClick action="ppaction://hlinksldjump" r:id="rId18"/>
              </a:rPr>
              <a:t>Pareto Surface</a:t>
            </a:r>
            <a:endParaRPr>
              <a:solidFill>
                <a:schemeClr val="lt1"/>
              </a:solidFill>
              <a:latin typeface="Calibri"/>
              <a:ea typeface="Calibri"/>
              <a:cs typeface="Calibri"/>
              <a:sym typeface="Calibri"/>
            </a:endParaRPr>
          </a:p>
          <a:p>
            <a:pPr indent="0" lvl="0" marL="0" rtl="0" algn="l">
              <a:lnSpc>
                <a:spcPct val="150000"/>
              </a:lnSpc>
              <a:spcBef>
                <a:spcPts val="0"/>
              </a:spcBef>
              <a:spcAft>
                <a:spcPts val="0"/>
              </a:spcAft>
              <a:buNone/>
            </a:pPr>
            <a:r>
              <a:rPr lang="en-US" u="sng">
                <a:solidFill>
                  <a:schemeClr val="hlink"/>
                </a:solidFill>
                <a:latin typeface="Calibri"/>
                <a:ea typeface="Calibri"/>
                <a:cs typeface="Calibri"/>
                <a:sym typeface="Calibri"/>
                <a:hlinkClick action="ppaction://hlinksldjump" r:id="rId19"/>
              </a:rPr>
              <a:t>Mass Budget – Constraints</a:t>
            </a:r>
            <a:endParaRPr>
              <a:solidFill>
                <a:schemeClr val="lt1"/>
              </a:solidFill>
              <a:latin typeface="Calibri"/>
              <a:ea typeface="Calibri"/>
              <a:cs typeface="Calibri"/>
              <a:sym typeface="Calibri"/>
            </a:endParaRPr>
          </a:p>
          <a:p>
            <a:pPr indent="0" lvl="0" marL="0" rtl="0" algn="l">
              <a:lnSpc>
                <a:spcPct val="150000"/>
              </a:lnSpc>
              <a:spcBef>
                <a:spcPts val="0"/>
              </a:spcBef>
              <a:spcAft>
                <a:spcPts val="0"/>
              </a:spcAft>
              <a:buNone/>
            </a:pPr>
            <a:r>
              <a:rPr lang="en-US" u="sng">
                <a:solidFill>
                  <a:schemeClr val="hlink"/>
                </a:solidFill>
                <a:latin typeface="Calibri"/>
                <a:ea typeface="Calibri"/>
                <a:cs typeface="Calibri"/>
                <a:sym typeface="Calibri"/>
                <a:hlinkClick action="ppaction://hlinksldjump" r:id="rId20"/>
              </a:rPr>
              <a:t>Mass Budget – Material Selection</a:t>
            </a:r>
            <a:endParaRPr>
              <a:solidFill>
                <a:schemeClr val="lt1"/>
              </a:solidFill>
              <a:latin typeface="Calibri"/>
              <a:ea typeface="Calibri"/>
              <a:cs typeface="Calibri"/>
              <a:sym typeface="Calibri"/>
            </a:endParaRPr>
          </a:p>
          <a:p>
            <a:pPr indent="0" lvl="0" marL="0" rtl="0" algn="l">
              <a:lnSpc>
                <a:spcPct val="150000"/>
              </a:lnSpc>
              <a:spcBef>
                <a:spcPts val="0"/>
              </a:spcBef>
              <a:spcAft>
                <a:spcPts val="0"/>
              </a:spcAft>
              <a:buNone/>
            </a:pPr>
            <a:r>
              <a:rPr lang="en-US" u="sng">
                <a:solidFill>
                  <a:schemeClr val="hlink"/>
                </a:solidFill>
                <a:latin typeface="Calibri"/>
                <a:ea typeface="Calibri"/>
                <a:cs typeface="Calibri"/>
                <a:sym typeface="Calibri"/>
                <a:hlinkClick action="ppaction://hlinksldjump" r:id="rId21"/>
              </a:rPr>
              <a:t>Mass Budget – Launch Masses</a:t>
            </a:r>
            <a:endParaRPr>
              <a:solidFill>
                <a:schemeClr val="lt1"/>
              </a:solidFill>
              <a:latin typeface="Calibri"/>
              <a:ea typeface="Calibri"/>
              <a:cs typeface="Calibri"/>
              <a:sym typeface="Calibri"/>
            </a:endParaRPr>
          </a:p>
          <a:p>
            <a:pPr indent="0" lvl="0" marL="0" rtl="0" algn="l">
              <a:lnSpc>
                <a:spcPct val="150000"/>
              </a:lnSpc>
              <a:spcBef>
                <a:spcPts val="0"/>
              </a:spcBef>
              <a:spcAft>
                <a:spcPts val="0"/>
              </a:spcAft>
              <a:buNone/>
            </a:pPr>
            <a:r>
              <a:rPr lang="en-US" u="sng">
                <a:solidFill>
                  <a:schemeClr val="hlink"/>
                </a:solidFill>
                <a:latin typeface="Calibri"/>
                <a:ea typeface="Calibri"/>
                <a:cs typeface="Calibri"/>
                <a:sym typeface="Calibri"/>
                <a:hlinkClick action="ppaction://hlinksldjump" r:id="rId22"/>
              </a:rPr>
              <a:t>Navigation Trade Matrix</a:t>
            </a:r>
            <a:endParaRPr>
              <a:solidFill>
                <a:schemeClr val="lt1"/>
              </a:solidFill>
              <a:latin typeface="Calibri"/>
              <a:ea typeface="Calibri"/>
              <a:cs typeface="Calibri"/>
              <a:sym typeface="Calibri"/>
            </a:endParaRPr>
          </a:p>
          <a:p>
            <a:pPr indent="0" lvl="0" marL="0" rtl="0" algn="l">
              <a:lnSpc>
                <a:spcPct val="150000"/>
              </a:lnSpc>
              <a:spcBef>
                <a:spcPts val="0"/>
              </a:spcBef>
              <a:spcAft>
                <a:spcPts val="0"/>
              </a:spcAft>
              <a:buNone/>
            </a:pPr>
            <a:r>
              <a:rPr lang="en-US" u="sng">
                <a:solidFill>
                  <a:schemeClr val="hlink"/>
                </a:solidFill>
                <a:latin typeface="Calibri"/>
                <a:ea typeface="Calibri"/>
                <a:cs typeface="Calibri"/>
                <a:sym typeface="Calibri"/>
                <a:hlinkClick action="ppaction://hlinksldjump" r:id="rId23"/>
              </a:rPr>
              <a:t>GDOP Model</a:t>
            </a:r>
            <a:endParaRPr>
              <a:solidFill>
                <a:schemeClr val="lt1"/>
              </a:solidFill>
              <a:latin typeface="Calibri"/>
              <a:ea typeface="Calibri"/>
              <a:cs typeface="Calibri"/>
              <a:sym typeface="Calibri"/>
            </a:endParaRPr>
          </a:p>
          <a:p>
            <a:pPr indent="0" lvl="0" marL="0" rtl="0" algn="l">
              <a:lnSpc>
                <a:spcPct val="150000"/>
              </a:lnSpc>
              <a:spcBef>
                <a:spcPts val="0"/>
              </a:spcBef>
              <a:spcAft>
                <a:spcPts val="0"/>
              </a:spcAft>
              <a:buNone/>
            </a:pPr>
            <a:r>
              <a:rPr lang="en-US" u="sng">
                <a:solidFill>
                  <a:schemeClr val="hlink"/>
                </a:solidFill>
                <a:latin typeface="Calibri"/>
                <a:ea typeface="Calibri"/>
                <a:cs typeface="Calibri"/>
                <a:sym typeface="Calibri"/>
                <a:hlinkClick action="ppaction://hlinksldjump" r:id="rId24"/>
              </a:rPr>
              <a:t>Predictive Financial Model</a:t>
            </a:r>
            <a:endParaRPr>
              <a:solidFill>
                <a:schemeClr val="lt1"/>
              </a:solidFill>
              <a:latin typeface="Calibri"/>
              <a:ea typeface="Calibri"/>
              <a:cs typeface="Calibri"/>
              <a:sym typeface="Calibri"/>
            </a:endParaRPr>
          </a:p>
          <a:p>
            <a:pPr indent="0" lvl="0" marL="0" rtl="0" algn="l">
              <a:lnSpc>
                <a:spcPct val="150000"/>
              </a:lnSpc>
              <a:spcBef>
                <a:spcPts val="0"/>
              </a:spcBef>
              <a:spcAft>
                <a:spcPts val="0"/>
              </a:spcAft>
              <a:buNone/>
            </a:pPr>
            <a:r>
              <a:rPr lang="en-US" u="sng">
                <a:solidFill>
                  <a:schemeClr val="hlink"/>
                </a:solidFill>
                <a:latin typeface="Calibri"/>
                <a:ea typeface="Calibri"/>
                <a:cs typeface="Calibri"/>
                <a:sym typeface="Calibri"/>
                <a:hlinkClick action="ppaction://hlinksldjump" r:id="rId25"/>
              </a:rPr>
              <a:t>Annualized ROI</a:t>
            </a:r>
            <a:endParaRPr>
              <a:solidFill>
                <a:schemeClr val="lt1"/>
              </a:solidFill>
              <a:latin typeface="Calibri"/>
              <a:ea typeface="Calibri"/>
              <a:cs typeface="Calibri"/>
              <a:sym typeface="Calibri"/>
            </a:endParaRPr>
          </a:p>
          <a:p>
            <a:pPr indent="0" lvl="0" marL="0" rtl="0" algn="l">
              <a:lnSpc>
                <a:spcPct val="150000"/>
              </a:lnSpc>
              <a:spcBef>
                <a:spcPts val="0"/>
              </a:spcBef>
              <a:spcAft>
                <a:spcPts val="0"/>
              </a:spcAft>
              <a:buNone/>
            </a:pPr>
            <a:r>
              <a:rPr lang="en-US" u="sng">
                <a:solidFill>
                  <a:schemeClr val="hlink"/>
                </a:solidFill>
                <a:latin typeface="Calibri"/>
                <a:ea typeface="Calibri"/>
                <a:cs typeface="Calibri"/>
                <a:sym typeface="Calibri"/>
                <a:hlinkClick action="ppaction://hlinksldjump" r:id="rId26"/>
              </a:rPr>
              <a:t>Space Laws &amp; Policy</a:t>
            </a:r>
            <a:endParaRPr>
              <a:solidFill>
                <a:schemeClr val="lt1"/>
              </a:solidFill>
              <a:latin typeface="Calibri"/>
              <a:ea typeface="Calibri"/>
              <a:cs typeface="Calibri"/>
              <a:sym typeface="Calibri"/>
            </a:endParaRPr>
          </a:p>
          <a:p>
            <a:pPr indent="0" lvl="0" marL="0" rtl="0" algn="l">
              <a:lnSpc>
                <a:spcPct val="150000"/>
              </a:lnSpc>
              <a:spcBef>
                <a:spcPts val="0"/>
              </a:spcBef>
              <a:spcAft>
                <a:spcPts val="0"/>
              </a:spcAft>
              <a:buNone/>
            </a:pPr>
            <a:r>
              <a:rPr lang="en-US" u="sng">
                <a:solidFill>
                  <a:schemeClr val="hlink"/>
                </a:solidFill>
                <a:latin typeface="Calibri"/>
                <a:ea typeface="Calibri"/>
                <a:cs typeface="Calibri"/>
                <a:sym typeface="Calibri"/>
                <a:hlinkClick action="ppaction://hlinksldjump" r:id="rId27"/>
              </a:rPr>
              <a:t>System Architecture Verification</a:t>
            </a:r>
            <a:endParaRPr>
              <a:solidFill>
                <a:schemeClr val="lt1"/>
              </a:solidFill>
              <a:latin typeface="Calibri"/>
              <a:ea typeface="Calibri"/>
              <a:cs typeface="Calibri"/>
              <a:sym typeface="Calibri"/>
            </a:endParaRPr>
          </a:p>
          <a:p>
            <a:pPr indent="0" lvl="0" marL="0" rtl="0" algn="l">
              <a:lnSpc>
                <a:spcPct val="150000"/>
              </a:lnSpc>
              <a:spcBef>
                <a:spcPts val="0"/>
              </a:spcBef>
              <a:spcAft>
                <a:spcPts val="0"/>
              </a:spcAft>
              <a:buNone/>
            </a:pPr>
            <a:r>
              <a:rPr lang="en-US" u="sng">
                <a:solidFill>
                  <a:schemeClr val="hlink"/>
                </a:solidFill>
                <a:latin typeface="Calibri"/>
                <a:ea typeface="Calibri"/>
                <a:cs typeface="Calibri"/>
                <a:sym typeface="Calibri"/>
                <a:hlinkClick action="ppaction://hlinksldjump" r:id="rId28"/>
              </a:rPr>
              <a:t>Vehicle Cost Function Verification</a:t>
            </a:r>
            <a:endParaRPr>
              <a:solidFill>
                <a:schemeClr val="lt1"/>
              </a:solidFill>
              <a:latin typeface="Calibri"/>
              <a:ea typeface="Calibri"/>
              <a:cs typeface="Calibri"/>
              <a:sym typeface="Calibri"/>
            </a:endParaRPr>
          </a:p>
          <a:p>
            <a:pPr indent="0" lvl="0" marL="0" rtl="0" algn="l">
              <a:lnSpc>
                <a:spcPct val="150000"/>
              </a:lnSpc>
              <a:spcBef>
                <a:spcPts val="0"/>
              </a:spcBef>
              <a:spcAft>
                <a:spcPts val="0"/>
              </a:spcAft>
              <a:buNone/>
            </a:pPr>
            <a:r>
              <a:rPr lang="en-US" u="sng">
                <a:solidFill>
                  <a:schemeClr val="hlink"/>
                </a:solidFill>
                <a:latin typeface="Calibri"/>
                <a:ea typeface="Calibri"/>
                <a:cs typeface="Calibri"/>
                <a:sym typeface="Calibri"/>
                <a:hlinkClick action="ppaction://hlinksldjump" r:id="rId29"/>
              </a:rPr>
              <a:t>Business Model Verification</a:t>
            </a:r>
            <a:endParaRPr>
              <a:solidFill>
                <a:schemeClr val="lt1"/>
              </a:solidFill>
              <a:latin typeface="Calibri"/>
              <a:ea typeface="Calibri"/>
              <a:cs typeface="Calibri"/>
              <a:sym typeface="Calibri"/>
            </a:endParaRPr>
          </a:p>
          <a:p>
            <a:pPr indent="0" lvl="0" marL="0" rtl="0" algn="l">
              <a:lnSpc>
                <a:spcPct val="150000"/>
              </a:lnSpc>
              <a:spcBef>
                <a:spcPts val="0"/>
              </a:spcBef>
              <a:spcAft>
                <a:spcPts val="0"/>
              </a:spcAft>
              <a:buNone/>
            </a:pPr>
            <a:r>
              <a:rPr lang="en-US" u="sng">
                <a:solidFill>
                  <a:schemeClr val="hlink"/>
                </a:solidFill>
                <a:latin typeface="Calibri"/>
                <a:ea typeface="Calibri"/>
                <a:cs typeface="Calibri"/>
                <a:sym typeface="Calibri"/>
                <a:hlinkClick action="ppaction://hlinksldjump" r:id="rId30"/>
              </a:rPr>
              <a:t>Nav Cost Function Verification</a:t>
            </a:r>
            <a:endParaRPr>
              <a:solidFill>
                <a:schemeClr val="lt1"/>
              </a:solidFill>
              <a:latin typeface="Calibri"/>
              <a:ea typeface="Calibri"/>
              <a:cs typeface="Calibri"/>
              <a:sym typeface="Calibri"/>
            </a:endParaRPr>
          </a:p>
          <a:p>
            <a:pPr indent="0" lvl="0" marL="0" rtl="0" algn="l">
              <a:lnSpc>
                <a:spcPct val="150000"/>
              </a:lnSpc>
              <a:spcBef>
                <a:spcPts val="0"/>
              </a:spcBef>
              <a:spcAft>
                <a:spcPts val="0"/>
              </a:spcAft>
              <a:buNone/>
            </a:pPr>
            <a:r>
              <a:rPr lang="en-US" u="sng">
                <a:solidFill>
                  <a:schemeClr val="hlink"/>
                </a:solidFill>
                <a:latin typeface="Calibri"/>
                <a:ea typeface="Calibri"/>
                <a:cs typeface="Calibri"/>
                <a:sym typeface="Calibri"/>
                <a:hlinkClick action="ppaction://hlinksldjump" r:id="rId31"/>
              </a:rPr>
              <a:t>Power</a:t>
            </a:r>
            <a:r>
              <a:rPr lang="en-US" u="sng">
                <a:solidFill>
                  <a:schemeClr val="hlink"/>
                </a:solidFill>
                <a:latin typeface="Calibri"/>
                <a:ea typeface="Calibri"/>
                <a:cs typeface="Calibri"/>
                <a:sym typeface="Calibri"/>
                <a:hlinkClick action="ppaction://hlinksldjump" r:id="rId32"/>
              </a:rPr>
              <a:t> and Link Budget Verification</a:t>
            </a:r>
            <a:endParaRPr>
              <a:solidFill>
                <a:schemeClr val="lt1"/>
              </a:solidFill>
              <a:latin typeface="Calibri"/>
              <a:ea typeface="Calibri"/>
              <a:cs typeface="Calibri"/>
              <a:sym typeface="Calibri"/>
            </a:endParaRPr>
          </a:p>
          <a:p>
            <a:pPr indent="0" lvl="0" marL="0" rtl="0" algn="l">
              <a:lnSpc>
                <a:spcPct val="150000"/>
              </a:lnSpc>
              <a:spcBef>
                <a:spcPts val="0"/>
              </a:spcBef>
              <a:spcAft>
                <a:spcPts val="0"/>
              </a:spcAft>
              <a:buNone/>
            </a:pPr>
            <a:r>
              <a:rPr lang="en-US" u="sng">
                <a:solidFill>
                  <a:schemeClr val="hlink"/>
                </a:solidFill>
                <a:latin typeface="Calibri"/>
                <a:ea typeface="Calibri"/>
                <a:cs typeface="Calibri"/>
                <a:sym typeface="Calibri"/>
                <a:hlinkClick action="ppaction://hlinksldjump" r:id="rId33"/>
              </a:rPr>
              <a:t>Propellant Model Verification</a:t>
            </a:r>
            <a:endParaRPr>
              <a:solidFill>
                <a:schemeClr val="lt1"/>
              </a:solidFill>
              <a:latin typeface="Calibri"/>
              <a:ea typeface="Calibri"/>
              <a:cs typeface="Calibri"/>
              <a:sym typeface="Calibri"/>
            </a:endParaRPr>
          </a:p>
        </p:txBody>
      </p:sp>
      <p:sp>
        <p:nvSpPr>
          <p:cNvPr id="2599" name="Google Shape;2599;p82"/>
          <p:cNvSpPr txBox="1"/>
          <p:nvPr/>
        </p:nvSpPr>
        <p:spPr>
          <a:xfrm>
            <a:off x="8020100" y="1328750"/>
            <a:ext cx="2814600" cy="4925400"/>
          </a:xfrm>
          <a:prstGeom prst="rect">
            <a:avLst/>
          </a:prstGeom>
          <a:noFill/>
          <a:ln>
            <a:noFill/>
          </a:ln>
        </p:spPr>
        <p:txBody>
          <a:bodyPr anchorCtr="0" anchor="t" bIns="91425" lIns="91425" spcFirstLastPara="1" rIns="91425" wrap="square" tIns="91425">
            <a:spAutoFit/>
          </a:bodyPr>
          <a:lstStyle/>
          <a:p>
            <a:pPr indent="0" lvl="0" marL="0" rtl="0" algn="l">
              <a:lnSpc>
                <a:spcPct val="150000"/>
              </a:lnSpc>
              <a:spcBef>
                <a:spcPts val="0"/>
              </a:spcBef>
              <a:spcAft>
                <a:spcPts val="0"/>
              </a:spcAft>
              <a:buNone/>
            </a:pPr>
            <a:r>
              <a:rPr lang="en-US" u="sng">
                <a:solidFill>
                  <a:schemeClr val="hlink"/>
                </a:solidFill>
                <a:latin typeface="Calibri"/>
                <a:ea typeface="Calibri"/>
                <a:cs typeface="Calibri"/>
                <a:sym typeface="Calibri"/>
                <a:hlinkClick action="ppaction://hlinksldjump" r:id="rId34"/>
              </a:rPr>
              <a:t>GDOP Verification</a:t>
            </a:r>
            <a:endParaRPr>
              <a:solidFill>
                <a:schemeClr val="lt1"/>
              </a:solidFill>
              <a:latin typeface="Calibri"/>
              <a:ea typeface="Calibri"/>
              <a:cs typeface="Calibri"/>
              <a:sym typeface="Calibri"/>
            </a:endParaRPr>
          </a:p>
          <a:p>
            <a:pPr indent="0" lvl="0" marL="0" rtl="0" algn="l">
              <a:lnSpc>
                <a:spcPct val="150000"/>
              </a:lnSpc>
              <a:spcBef>
                <a:spcPts val="0"/>
              </a:spcBef>
              <a:spcAft>
                <a:spcPts val="0"/>
              </a:spcAft>
              <a:buNone/>
            </a:pPr>
            <a:r>
              <a:rPr lang="en-US" u="sng">
                <a:solidFill>
                  <a:schemeClr val="hlink"/>
                </a:solidFill>
                <a:latin typeface="Calibri"/>
                <a:ea typeface="Calibri"/>
                <a:cs typeface="Calibri"/>
                <a:sym typeface="Calibri"/>
                <a:hlinkClick action="ppaction://hlinksldjump" r:id="rId35"/>
              </a:rPr>
              <a:t>Hardware Component Overview</a:t>
            </a:r>
            <a:endParaRPr>
              <a:solidFill>
                <a:schemeClr val="lt1"/>
              </a:solidFill>
              <a:latin typeface="Calibri"/>
              <a:ea typeface="Calibri"/>
              <a:cs typeface="Calibri"/>
              <a:sym typeface="Calibri"/>
            </a:endParaRPr>
          </a:p>
          <a:p>
            <a:pPr indent="0" lvl="0" marL="0" rtl="0" algn="l">
              <a:lnSpc>
                <a:spcPct val="150000"/>
              </a:lnSpc>
              <a:spcBef>
                <a:spcPts val="0"/>
              </a:spcBef>
              <a:spcAft>
                <a:spcPts val="0"/>
              </a:spcAft>
              <a:buNone/>
            </a:pPr>
            <a:r>
              <a:rPr lang="en-US" u="sng">
                <a:solidFill>
                  <a:schemeClr val="hlink"/>
                </a:solidFill>
                <a:latin typeface="Calibri"/>
                <a:ea typeface="Calibri"/>
                <a:cs typeface="Calibri"/>
                <a:sym typeface="Calibri"/>
                <a:hlinkClick action="ppaction://hlinksldjump" r:id="rId36"/>
              </a:rPr>
              <a:t>Hardware Component Testing</a:t>
            </a:r>
            <a:endParaRPr>
              <a:solidFill>
                <a:schemeClr val="lt1"/>
              </a:solidFill>
              <a:latin typeface="Calibri"/>
              <a:ea typeface="Calibri"/>
              <a:cs typeface="Calibri"/>
              <a:sym typeface="Calibri"/>
            </a:endParaRPr>
          </a:p>
          <a:p>
            <a:pPr indent="0" lvl="0" marL="0" rtl="0" algn="l">
              <a:lnSpc>
                <a:spcPct val="150000"/>
              </a:lnSpc>
              <a:spcBef>
                <a:spcPts val="0"/>
              </a:spcBef>
              <a:spcAft>
                <a:spcPts val="0"/>
              </a:spcAft>
              <a:buNone/>
            </a:pPr>
            <a:r>
              <a:rPr lang="en-US" u="sng">
                <a:solidFill>
                  <a:schemeClr val="hlink"/>
                </a:solidFill>
                <a:latin typeface="Calibri"/>
                <a:ea typeface="Calibri"/>
                <a:cs typeface="Calibri"/>
                <a:sym typeface="Calibri"/>
                <a:hlinkClick/>
              </a:rPr>
              <a:t>Work Plan</a:t>
            </a:r>
            <a:endParaRPr>
              <a:solidFill>
                <a:schemeClr val="lt1"/>
              </a:solidFill>
              <a:latin typeface="Calibri"/>
              <a:ea typeface="Calibri"/>
              <a:cs typeface="Calibri"/>
              <a:sym typeface="Calibri"/>
            </a:endParaRPr>
          </a:p>
          <a:p>
            <a:pPr indent="0" lvl="0" marL="0" rtl="0" algn="l">
              <a:lnSpc>
                <a:spcPct val="150000"/>
              </a:lnSpc>
              <a:spcBef>
                <a:spcPts val="0"/>
              </a:spcBef>
              <a:spcAft>
                <a:spcPts val="0"/>
              </a:spcAft>
              <a:buNone/>
            </a:pPr>
            <a:r>
              <a:rPr lang="en-US" u="sng">
                <a:solidFill>
                  <a:schemeClr val="hlink"/>
                </a:solidFill>
                <a:latin typeface="Calibri"/>
                <a:ea typeface="Calibri"/>
                <a:cs typeface="Calibri"/>
                <a:sym typeface="Calibri"/>
                <a:hlinkClick action="ppaction://hlinksldjump" r:id="rId37"/>
              </a:rPr>
              <a:t>Cost Breakdown</a:t>
            </a:r>
            <a:endParaRPr>
              <a:solidFill>
                <a:schemeClr val="lt1"/>
              </a:solidFill>
              <a:latin typeface="Calibri"/>
              <a:ea typeface="Calibri"/>
              <a:cs typeface="Calibri"/>
              <a:sym typeface="Calibri"/>
            </a:endParaRPr>
          </a:p>
          <a:p>
            <a:pPr indent="0" lvl="0" marL="0" rtl="0" algn="l">
              <a:lnSpc>
                <a:spcPct val="150000"/>
              </a:lnSpc>
              <a:spcBef>
                <a:spcPts val="0"/>
              </a:spcBef>
              <a:spcAft>
                <a:spcPts val="0"/>
              </a:spcAft>
              <a:buNone/>
            </a:pPr>
            <a:r>
              <a:rPr lang="en-US" u="sng">
                <a:solidFill>
                  <a:schemeClr val="hlink"/>
                </a:solidFill>
                <a:latin typeface="Calibri"/>
                <a:ea typeface="Calibri"/>
                <a:cs typeface="Calibri"/>
                <a:sym typeface="Calibri"/>
                <a:hlinkClick action="ppaction://hlinksldjump" r:id="rId38"/>
              </a:rPr>
              <a:t>Testing Plan</a:t>
            </a:r>
            <a:endParaRPr>
              <a:solidFill>
                <a:schemeClr val="lt1"/>
              </a:solidFill>
              <a:latin typeface="Calibri"/>
              <a:ea typeface="Calibri"/>
              <a:cs typeface="Calibri"/>
              <a:sym typeface="Calibri"/>
            </a:endParaRPr>
          </a:p>
          <a:p>
            <a:pPr indent="0" lvl="0" marL="0" rtl="0" algn="l">
              <a:lnSpc>
                <a:spcPct val="150000"/>
              </a:lnSpc>
              <a:spcBef>
                <a:spcPts val="0"/>
              </a:spcBef>
              <a:spcAft>
                <a:spcPts val="0"/>
              </a:spcAft>
              <a:buNone/>
            </a:pPr>
            <a:r>
              <a:rPr lang="en-US" u="sng">
                <a:solidFill>
                  <a:schemeClr val="hlink"/>
                </a:solidFill>
                <a:latin typeface="Calibri"/>
                <a:ea typeface="Calibri"/>
                <a:cs typeface="Calibri"/>
                <a:sym typeface="Calibri"/>
                <a:hlinkClick action="ppaction://hlinksldjump" r:id="rId39"/>
              </a:rPr>
              <a:t>ΔV Rationale</a:t>
            </a:r>
            <a:endParaRPr>
              <a:solidFill>
                <a:schemeClr val="lt1"/>
              </a:solidFill>
              <a:latin typeface="Calibri"/>
              <a:ea typeface="Calibri"/>
              <a:cs typeface="Calibri"/>
              <a:sym typeface="Calibri"/>
            </a:endParaRPr>
          </a:p>
          <a:p>
            <a:pPr indent="0" lvl="0" marL="0" rtl="0" algn="l">
              <a:lnSpc>
                <a:spcPct val="150000"/>
              </a:lnSpc>
              <a:spcBef>
                <a:spcPts val="0"/>
              </a:spcBef>
              <a:spcAft>
                <a:spcPts val="0"/>
              </a:spcAft>
              <a:buNone/>
            </a:pPr>
            <a:r>
              <a:rPr lang="en-US" u="sng">
                <a:solidFill>
                  <a:schemeClr val="hlink"/>
                </a:solidFill>
                <a:latin typeface="Calibri"/>
                <a:ea typeface="Calibri"/>
                <a:cs typeface="Calibri"/>
                <a:sym typeface="Calibri"/>
                <a:hlinkClick action="ppaction://hlinksldjump" r:id="rId40"/>
              </a:rPr>
              <a:t>Desired System coverage</a:t>
            </a:r>
            <a:endParaRPr>
              <a:solidFill>
                <a:schemeClr val="lt1"/>
              </a:solidFill>
              <a:latin typeface="Calibri"/>
              <a:ea typeface="Calibri"/>
              <a:cs typeface="Calibri"/>
              <a:sym typeface="Calibri"/>
            </a:endParaRPr>
          </a:p>
          <a:p>
            <a:pPr indent="0" lvl="0" marL="0" rtl="0" algn="l">
              <a:lnSpc>
                <a:spcPct val="150000"/>
              </a:lnSpc>
              <a:spcBef>
                <a:spcPts val="0"/>
              </a:spcBef>
              <a:spcAft>
                <a:spcPts val="0"/>
              </a:spcAft>
              <a:buNone/>
            </a:pPr>
            <a:r>
              <a:rPr lang="en-US" u="sng">
                <a:solidFill>
                  <a:schemeClr val="hlink"/>
                </a:solidFill>
                <a:latin typeface="Calibri"/>
                <a:ea typeface="Calibri"/>
                <a:cs typeface="Calibri"/>
                <a:sym typeface="Calibri"/>
                <a:hlinkClick action="ppaction://hlinksldjump" r:id="rId41"/>
              </a:rPr>
              <a:t>BOOST Spacecraft Architecture</a:t>
            </a:r>
            <a:endParaRPr>
              <a:solidFill>
                <a:schemeClr val="lt1"/>
              </a:solidFill>
              <a:latin typeface="Calibri"/>
              <a:ea typeface="Calibri"/>
              <a:cs typeface="Calibri"/>
              <a:sym typeface="Calibri"/>
            </a:endParaRPr>
          </a:p>
          <a:p>
            <a:pPr indent="0" lvl="0" marL="0" rtl="0" algn="l">
              <a:lnSpc>
                <a:spcPct val="150000"/>
              </a:lnSpc>
              <a:spcBef>
                <a:spcPts val="0"/>
              </a:spcBef>
              <a:spcAft>
                <a:spcPts val="0"/>
              </a:spcAft>
              <a:buNone/>
            </a:pPr>
            <a:r>
              <a:rPr lang="en-US" u="sng">
                <a:solidFill>
                  <a:schemeClr val="hlink"/>
                </a:solidFill>
                <a:latin typeface="Calibri"/>
                <a:ea typeface="Calibri"/>
                <a:cs typeface="Calibri"/>
                <a:sym typeface="Calibri"/>
                <a:hlinkClick action="ppaction://hlinksldjump" r:id="rId42"/>
              </a:rPr>
              <a:t>Pareto Projections</a:t>
            </a:r>
            <a:endParaRPr>
              <a:solidFill>
                <a:schemeClr val="lt1"/>
              </a:solidFill>
              <a:latin typeface="Calibri"/>
              <a:ea typeface="Calibri"/>
              <a:cs typeface="Calibri"/>
              <a:sym typeface="Calibri"/>
            </a:endParaRPr>
          </a:p>
          <a:p>
            <a:pPr indent="0" lvl="0" marL="0" rtl="0" algn="l">
              <a:lnSpc>
                <a:spcPct val="150000"/>
              </a:lnSpc>
              <a:spcBef>
                <a:spcPts val="0"/>
              </a:spcBef>
              <a:spcAft>
                <a:spcPts val="0"/>
              </a:spcAft>
              <a:buNone/>
            </a:pPr>
            <a:r>
              <a:rPr lang="en-US" u="sng">
                <a:solidFill>
                  <a:schemeClr val="hlink"/>
                </a:solidFill>
                <a:latin typeface="Calibri"/>
                <a:ea typeface="Calibri"/>
                <a:cs typeface="Calibri"/>
                <a:sym typeface="Calibri"/>
                <a:hlinkClick action="ppaction://hlinksldjump" r:id="rId43"/>
              </a:rPr>
              <a:t>Line of Sight Coverage Verification</a:t>
            </a:r>
            <a:endParaRPr>
              <a:solidFill>
                <a:schemeClr val="lt1"/>
              </a:solidFill>
              <a:latin typeface="Calibri"/>
              <a:ea typeface="Calibri"/>
              <a:cs typeface="Calibri"/>
              <a:sym typeface="Calibri"/>
            </a:endParaRPr>
          </a:p>
          <a:p>
            <a:pPr indent="0" lvl="0" marL="0" rtl="0" algn="l">
              <a:lnSpc>
                <a:spcPct val="150000"/>
              </a:lnSpc>
              <a:spcBef>
                <a:spcPts val="0"/>
              </a:spcBef>
              <a:spcAft>
                <a:spcPts val="0"/>
              </a:spcAft>
              <a:buNone/>
            </a:pPr>
            <a:r>
              <a:rPr lang="en-US" u="sng">
                <a:solidFill>
                  <a:schemeClr val="hlink"/>
                </a:solidFill>
                <a:latin typeface="Calibri"/>
                <a:ea typeface="Calibri"/>
                <a:cs typeface="Calibri"/>
                <a:sym typeface="Calibri"/>
                <a:hlinkClick action="ppaction://hlinksldjump" r:id="rId44"/>
              </a:rPr>
              <a:t>Risk Measurement</a:t>
            </a:r>
            <a:endParaRPr>
              <a:solidFill>
                <a:schemeClr val="lt1"/>
              </a:solidFill>
              <a:latin typeface="Calibri"/>
              <a:ea typeface="Calibri"/>
              <a:cs typeface="Calibri"/>
              <a:sym typeface="Calibri"/>
            </a:endParaRPr>
          </a:p>
          <a:p>
            <a:pPr indent="0" lvl="0" marL="0" rtl="0" algn="l">
              <a:lnSpc>
                <a:spcPct val="150000"/>
              </a:lnSpc>
              <a:spcBef>
                <a:spcPts val="0"/>
              </a:spcBef>
              <a:spcAft>
                <a:spcPts val="0"/>
              </a:spcAft>
              <a:buNone/>
            </a:pPr>
            <a:r>
              <a:rPr lang="en-US" u="sng">
                <a:solidFill>
                  <a:schemeClr val="hlink"/>
                </a:solidFill>
                <a:latin typeface="Calibri"/>
                <a:ea typeface="Calibri"/>
                <a:cs typeface="Calibri"/>
                <a:sym typeface="Calibri"/>
                <a:hlinkClick action="ppaction://hlinksldjump" r:id="rId45"/>
              </a:rPr>
              <a:t>Propellant Appendices</a:t>
            </a:r>
            <a:endParaRPr>
              <a:solidFill>
                <a:schemeClr val="lt1"/>
              </a:solidFill>
              <a:latin typeface="Calibri"/>
              <a:ea typeface="Calibri"/>
              <a:cs typeface="Calibri"/>
              <a:sym typeface="Calibri"/>
            </a:endParaRPr>
          </a:p>
          <a:p>
            <a:pPr indent="0" lvl="0" marL="0" rtl="0" algn="l">
              <a:lnSpc>
                <a:spcPct val="150000"/>
              </a:lnSpc>
              <a:spcBef>
                <a:spcPts val="0"/>
              </a:spcBef>
              <a:spcAft>
                <a:spcPts val="0"/>
              </a:spcAft>
              <a:buNone/>
            </a:pPr>
            <a:r>
              <a:rPr lang="en-US" u="sng">
                <a:solidFill>
                  <a:schemeClr val="hlink"/>
                </a:solidFill>
                <a:latin typeface="Calibri"/>
                <a:ea typeface="Calibri"/>
                <a:cs typeface="Calibri"/>
                <a:sym typeface="Calibri"/>
                <a:hlinkClick action="ppaction://hlinksldjump" r:id="rId46"/>
              </a:rPr>
              <a:t>Power Trade &amp; Budget</a:t>
            </a:r>
            <a:endParaRPr>
              <a:solidFill>
                <a:schemeClr val="lt1"/>
              </a:solidFill>
              <a:latin typeface="Calibri"/>
              <a:ea typeface="Calibri"/>
              <a:cs typeface="Calibri"/>
              <a:sym typeface="Calibri"/>
            </a:endParaRPr>
          </a:p>
          <a:p>
            <a:pPr indent="0" lvl="0" marL="0" rtl="0" algn="l">
              <a:lnSpc>
                <a:spcPct val="150000"/>
              </a:lnSpc>
              <a:spcBef>
                <a:spcPts val="0"/>
              </a:spcBef>
              <a:spcAft>
                <a:spcPts val="0"/>
              </a:spcAft>
              <a:buNone/>
            </a:pPr>
            <a:r>
              <a:rPr lang="en-US" u="sng">
                <a:solidFill>
                  <a:schemeClr val="hlink"/>
                </a:solidFill>
                <a:latin typeface="Calibri"/>
                <a:ea typeface="Calibri"/>
                <a:cs typeface="Calibri"/>
                <a:sym typeface="Calibri"/>
                <a:hlinkClick action="ppaction://hlinksldjump" r:id="rId47"/>
              </a:rPr>
              <a:t>Link Budget</a:t>
            </a:r>
            <a:endParaRPr>
              <a:solidFill>
                <a:schemeClr val="lt1"/>
              </a:solidFill>
              <a:latin typeface="Calibri"/>
              <a:ea typeface="Calibri"/>
              <a:cs typeface="Calibri"/>
              <a:sym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04" name="Shape 2604"/>
        <p:cNvGrpSpPr/>
        <p:nvPr/>
      </p:nvGrpSpPr>
      <p:grpSpPr>
        <a:xfrm>
          <a:off x="0" y="0"/>
          <a:ext cx="0" cy="0"/>
          <a:chOff x="0" y="0"/>
          <a:chExt cx="0" cy="0"/>
        </a:xfrm>
      </p:grpSpPr>
      <p:sp>
        <p:nvSpPr>
          <p:cNvPr id="2605" name="Google Shape;2605;p83"/>
          <p:cNvSpPr txBox="1"/>
          <p:nvPr>
            <p:ph type="title"/>
          </p:nvPr>
        </p:nvSpPr>
        <p:spPr>
          <a:xfrm>
            <a:off x="904981" y="3343163"/>
            <a:ext cx="103821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Appendices</a:t>
            </a:r>
            <a:endParaRPr/>
          </a:p>
        </p:txBody>
      </p:sp>
      <p:sp>
        <p:nvSpPr>
          <p:cNvPr id="2606" name="Google Shape;2606;p83"/>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2607" name="Google Shape;2607;p83"/>
          <p:cNvSpPr txBox="1"/>
          <p:nvPr/>
        </p:nvSpPr>
        <p:spPr>
          <a:xfrm>
            <a:off x="5182050" y="2635163"/>
            <a:ext cx="1827900" cy="708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3400">
                <a:solidFill>
                  <a:schemeClr val="dk1"/>
                </a:solidFill>
                <a:latin typeface="Calibri"/>
                <a:ea typeface="Calibri"/>
                <a:cs typeface="Calibri"/>
                <a:sym typeface="Calibri"/>
              </a:rPr>
              <a:t>7</a:t>
            </a:r>
            <a:endParaRPr b="1" sz="3400">
              <a:solidFill>
                <a:schemeClr val="dk1"/>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2" name="Shape 2612"/>
        <p:cNvGrpSpPr/>
        <p:nvPr/>
      </p:nvGrpSpPr>
      <p:grpSpPr>
        <a:xfrm>
          <a:off x="0" y="0"/>
          <a:ext cx="0" cy="0"/>
          <a:chOff x="0" y="0"/>
          <a:chExt cx="0" cy="0"/>
        </a:xfrm>
      </p:grpSpPr>
      <p:sp>
        <p:nvSpPr>
          <p:cNvPr id="2613" name="Google Shape;2613;p84"/>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ΔV Rationale</a:t>
            </a:r>
            <a:endParaRPr/>
          </a:p>
        </p:txBody>
      </p:sp>
      <p:sp>
        <p:nvSpPr>
          <p:cNvPr id="2614" name="Google Shape;2614;p84"/>
          <p:cNvSpPr txBox="1"/>
          <p:nvPr>
            <p:ph idx="1" type="body"/>
          </p:nvPr>
        </p:nvSpPr>
        <p:spPr>
          <a:xfrm>
            <a:off x="1120129" y="1549318"/>
            <a:ext cx="4983600" cy="4432500"/>
          </a:xfrm>
          <a:prstGeom prst="rect">
            <a:avLst/>
          </a:prstGeom>
        </p:spPr>
        <p:txBody>
          <a:bodyPr anchorCtr="0" anchor="t" bIns="45700" lIns="91425" spcFirstLastPara="1" rIns="91425" wrap="square" tIns="45700">
            <a:normAutofit/>
          </a:bodyPr>
          <a:lstStyle/>
          <a:p>
            <a:pPr indent="-431800" lvl="0" marL="457200" rtl="0" algn="l">
              <a:spcBef>
                <a:spcPts val="1000"/>
              </a:spcBef>
              <a:spcAft>
                <a:spcPts val="0"/>
              </a:spcAft>
              <a:buSzPts val="3200"/>
              <a:buChar char="•"/>
            </a:pPr>
            <a:r>
              <a:rPr lang="en-US"/>
              <a:t>LEO-LLO:</a:t>
            </a:r>
            <a:r>
              <a:rPr b="0" lang="en-US"/>
              <a:t> 3.84 km/s</a:t>
            </a:r>
            <a:endParaRPr b="0"/>
          </a:p>
          <a:p>
            <a:pPr indent="-431800" lvl="0" marL="457200" rtl="0" algn="l">
              <a:spcBef>
                <a:spcPts val="0"/>
              </a:spcBef>
              <a:spcAft>
                <a:spcPts val="0"/>
              </a:spcAft>
              <a:buSzPts val="3200"/>
              <a:buChar char="•"/>
            </a:pPr>
            <a:r>
              <a:rPr lang="en-US"/>
              <a:t>Earth-Lunar Surface:</a:t>
            </a:r>
            <a:r>
              <a:rPr b="0" lang="en-US"/>
              <a:t> 14.66 km/s</a:t>
            </a:r>
            <a:endParaRPr b="0"/>
          </a:p>
          <a:p>
            <a:pPr indent="-431800" lvl="0" marL="457200" rtl="0" algn="l">
              <a:spcBef>
                <a:spcPts val="0"/>
              </a:spcBef>
              <a:spcAft>
                <a:spcPts val="0"/>
              </a:spcAft>
              <a:buSzPts val="3200"/>
              <a:buChar char="•"/>
            </a:pPr>
            <a:r>
              <a:rPr lang="en-US"/>
              <a:t>LEO-L2:</a:t>
            </a:r>
            <a:r>
              <a:rPr b="0" lang="en-US"/>
              <a:t> 3.47 km/s</a:t>
            </a:r>
            <a:endParaRPr b="0"/>
          </a:p>
          <a:p>
            <a:pPr indent="-431800" lvl="0" marL="457200" rtl="0" algn="l">
              <a:spcBef>
                <a:spcPts val="0"/>
              </a:spcBef>
              <a:spcAft>
                <a:spcPts val="0"/>
              </a:spcAft>
              <a:buSzPts val="3200"/>
              <a:buChar char="•"/>
            </a:pPr>
            <a:r>
              <a:rPr lang="en-US"/>
              <a:t>L2-LLO:</a:t>
            </a:r>
            <a:r>
              <a:rPr b="0" lang="en-US"/>
              <a:t> 0.64 km/s</a:t>
            </a:r>
            <a:endParaRPr b="0"/>
          </a:p>
          <a:p>
            <a:pPr indent="-431800" lvl="0" marL="457200" rtl="0" algn="l">
              <a:spcBef>
                <a:spcPts val="0"/>
              </a:spcBef>
              <a:spcAft>
                <a:spcPts val="0"/>
              </a:spcAft>
              <a:buSzPts val="3200"/>
              <a:buChar char="•"/>
            </a:pPr>
            <a:r>
              <a:rPr lang="en-US"/>
              <a:t>LEO-LMO:</a:t>
            </a:r>
            <a:r>
              <a:rPr b="0" lang="en-US"/>
              <a:t> 5.72 km/s</a:t>
            </a:r>
            <a:endParaRPr b="0"/>
          </a:p>
          <a:p>
            <a:pPr indent="-431800" lvl="0" marL="457200" rtl="0" algn="l">
              <a:spcBef>
                <a:spcPts val="0"/>
              </a:spcBef>
              <a:spcAft>
                <a:spcPts val="0"/>
              </a:spcAft>
              <a:buSzPts val="3200"/>
              <a:buChar char="•"/>
            </a:pPr>
            <a:r>
              <a:rPr lang="en-US"/>
              <a:t>L2-LMO:</a:t>
            </a:r>
            <a:r>
              <a:rPr b="0" lang="en-US"/>
              <a:t> 2.94 km/s</a:t>
            </a:r>
            <a:endParaRPr b="0"/>
          </a:p>
        </p:txBody>
      </p:sp>
      <p:sp>
        <p:nvSpPr>
          <p:cNvPr id="2615" name="Google Shape;2615;p84"/>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pic>
        <p:nvPicPr>
          <p:cNvPr id="2616" name="Google Shape;2616;p84"/>
          <p:cNvPicPr preferRelativeResize="0"/>
          <p:nvPr/>
        </p:nvPicPr>
        <p:blipFill>
          <a:blip r:embed="rId3">
            <a:alphaModFix/>
          </a:blip>
          <a:stretch>
            <a:fillRect/>
          </a:stretch>
        </p:blipFill>
        <p:spPr>
          <a:xfrm>
            <a:off x="6243279" y="1508154"/>
            <a:ext cx="3990975" cy="4514850"/>
          </a:xfrm>
          <a:prstGeom prst="rect">
            <a:avLst/>
          </a:prstGeom>
          <a:noFill/>
          <a:ln cap="flat" cmpd="sng" w="38100">
            <a:solidFill>
              <a:schemeClr val="accent4"/>
            </a:solidFill>
            <a:prstDash val="solid"/>
            <a:round/>
            <a:headEnd len="sm" w="sm" type="none"/>
            <a:tailEnd len="sm" w="sm" type="none"/>
          </a:ln>
        </p:spPr>
      </p:pic>
      <p:sp>
        <p:nvSpPr>
          <p:cNvPr id="2617" name="Google Shape;2617;p84"/>
          <p:cNvSpPr txBox="1"/>
          <p:nvPr/>
        </p:nvSpPr>
        <p:spPr>
          <a:xfrm>
            <a:off x="304800" y="30480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t> </a:t>
            </a:r>
            <a:endParaRPr/>
          </a:p>
        </p:txBody>
      </p:sp>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2" name="Shape 2622"/>
        <p:cNvGrpSpPr/>
        <p:nvPr/>
      </p:nvGrpSpPr>
      <p:grpSpPr>
        <a:xfrm>
          <a:off x="0" y="0"/>
          <a:ext cx="0" cy="0"/>
          <a:chOff x="0" y="0"/>
          <a:chExt cx="0" cy="0"/>
        </a:xfrm>
      </p:grpSpPr>
      <p:sp>
        <p:nvSpPr>
          <p:cNvPr id="2623" name="Google Shape;2623;p85"/>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Desired System Coverage</a:t>
            </a:r>
            <a:endParaRPr/>
          </a:p>
        </p:txBody>
      </p:sp>
      <p:sp>
        <p:nvSpPr>
          <p:cNvPr id="2624" name="Google Shape;2624;p85"/>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pic>
        <p:nvPicPr>
          <p:cNvPr id="2625" name="Google Shape;2625;p85"/>
          <p:cNvPicPr preferRelativeResize="0"/>
          <p:nvPr/>
        </p:nvPicPr>
        <p:blipFill>
          <a:blip r:embed="rId3">
            <a:alphaModFix/>
          </a:blip>
          <a:stretch>
            <a:fillRect/>
          </a:stretch>
        </p:blipFill>
        <p:spPr>
          <a:xfrm>
            <a:off x="471938" y="1279050"/>
            <a:ext cx="11248125" cy="4504050"/>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30" name="Shape 2630"/>
        <p:cNvGrpSpPr/>
        <p:nvPr/>
      </p:nvGrpSpPr>
      <p:grpSpPr>
        <a:xfrm>
          <a:off x="0" y="0"/>
          <a:ext cx="0" cy="0"/>
          <a:chOff x="0" y="0"/>
          <a:chExt cx="0" cy="0"/>
        </a:xfrm>
      </p:grpSpPr>
      <p:sp>
        <p:nvSpPr>
          <p:cNvPr id="2631" name="Google Shape;2631;p86"/>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BOOST Spacecraft Architecture</a:t>
            </a:r>
            <a:endParaRPr/>
          </a:p>
        </p:txBody>
      </p:sp>
      <p:sp>
        <p:nvSpPr>
          <p:cNvPr id="2632" name="Google Shape;2632;p86"/>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pic>
        <p:nvPicPr>
          <p:cNvPr id="2633" name="Google Shape;2633;p86"/>
          <p:cNvPicPr preferRelativeResize="0"/>
          <p:nvPr/>
        </p:nvPicPr>
        <p:blipFill>
          <a:blip r:embed="rId3">
            <a:alphaModFix/>
          </a:blip>
          <a:stretch>
            <a:fillRect/>
          </a:stretch>
        </p:blipFill>
        <p:spPr>
          <a:xfrm>
            <a:off x="5417025" y="1282750"/>
            <a:ext cx="6226151" cy="5010224"/>
          </a:xfrm>
          <a:prstGeom prst="rect">
            <a:avLst/>
          </a:prstGeom>
          <a:noFill/>
          <a:ln cap="flat" cmpd="sng" w="38100">
            <a:solidFill>
              <a:schemeClr val="accent1"/>
            </a:solidFill>
            <a:prstDash val="solid"/>
            <a:round/>
            <a:headEnd len="sm" w="sm" type="none"/>
            <a:tailEnd len="sm" w="sm" type="none"/>
          </a:ln>
        </p:spPr>
      </p:pic>
      <p:pic>
        <p:nvPicPr>
          <p:cNvPr id="2634" name="Google Shape;2634;p86"/>
          <p:cNvPicPr preferRelativeResize="0"/>
          <p:nvPr/>
        </p:nvPicPr>
        <p:blipFill>
          <a:blip r:embed="rId4">
            <a:alphaModFix/>
          </a:blip>
          <a:stretch>
            <a:fillRect/>
          </a:stretch>
        </p:blipFill>
        <p:spPr>
          <a:xfrm>
            <a:off x="1167825" y="1900250"/>
            <a:ext cx="3087525" cy="4135500"/>
          </a:xfrm>
          <a:prstGeom prst="rect">
            <a:avLst/>
          </a:prstGeom>
          <a:noFill/>
          <a:ln cap="flat" cmpd="sng" w="38100">
            <a:solidFill>
              <a:schemeClr val="accent1"/>
            </a:solidFill>
            <a:prstDash val="solid"/>
            <a:round/>
            <a:headEnd len="sm" w="sm" type="none"/>
            <a:tailEnd len="sm" w="sm" type="none"/>
          </a:ln>
        </p:spPr>
      </p:pic>
      <p:sp>
        <p:nvSpPr>
          <p:cNvPr id="2635" name="Google Shape;2635;p86"/>
          <p:cNvSpPr txBox="1"/>
          <p:nvPr>
            <p:ph idx="4294967295" type="body"/>
          </p:nvPr>
        </p:nvSpPr>
        <p:spPr>
          <a:xfrm>
            <a:off x="702529" y="1212743"/>
            <a:ext cx="4983600" cy="4432500"/>
          </a:xfrm>
          <a:prstGeom prst="rect">
            <a:avLst/>
          </a:prstGeom>
        </p:spPr>
        <p:txBody>
          <a:bodyPr anchorCtr="0" anchor="t" bIns="45700" lIns="91425" spcFirstLastPara="1" rIns="91425" wrap="square" tIns="45700">
            <a:normAutofit/>
          </a:bodyPr>
          <a:lstStyle/>
          <a:p>
            <a:pPr indent="0" lvl="0" marL="0" rtl="0" algn="l">
              <a:spcBef>
                <a:spcPts val="1000"/>
              </a:spcBef>
              <a:spcAft>
                <a:spcPts val="0"/>
              </a:spcAft>
              <a:buNone/>
            </a:pPr>
            <a:r>
              <a:rPr lang="en-US" sz="1800">
                <a:solidFill>
                  <a:schemeClr val="lt2"/>
                </a:solidFill>
              </a:rPr>
              <a:t>Earth-Moon transfer based on JPL official direct Lunar transfer documentation</a:t>
            </a:r>
            <a:endParaRPr b="0" sz="1800">
              <a:solidFill>
                <a:schemeClr val="lt2"/>
              </a:solidFill>
            </a:endParaRPr>
          </a:p>
        </p:txBody>
      </p:sp>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0" name="Shape 2640"/>
        <p:cNvGrpSpPr/>
        <p:nvPr/>
      </p:nvGrpSpPr>
      <p:grpSpPr>
        <a:xfrm>
          <a:off x="0" y="0"/>
          <a:ext cx="0" cy="0"/>
          <a:chOff x="0" y="0"/>
          <a:chExt cx="0" cy="0"/>
        </a:xfrm>
      </p:grpSpPr>
      <p:sp>
        <p:nvSpPr>
          <p:cNvPr id="2641" name="Google Shape;2641;p87"/>
          <p:cNvSpPr txBox="1"/>
          <p:nvPr>
            <p:ph type="title"/>
          </p:nvPr>
        </p:nvSpPr>
        <p:spPr>
          <a:xfrm>
            <a:off x="473920" y="252329"/>
            <a:ext cx="10382100" cy="13257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Pareto Projections for individual vehicles</a:t>
            </a:r>
            <a:endParaRPr/>
          </a:p>
        </p:txBody>
      </p:sp>
      <p:sp>
        <p:nvSpPr>
          <p:cNvPr id="2642" name="Google Shape;2642;p87"/>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pic>
        <p:nvPicPr>
          <p:cNvPr id="2643" name="Google Shape;2643;p87"/>
          <p:cNvPicPr preferRelativeResize="0"/>
          <p:nvPr/>
        </p:nvPicPr>
        <p:blipFill>
          <a:blip r:embed="rId3">
            <a:alphaModFix/>
          </a:blip>
          <a:stretch>
            <a:fillRect/>
          </a:stretch>
        </p:blipFill>
        <p:spPr>
          <a:xfrm>
            <a:off x="1014350" y="1423637"/>
            <a:ext cx="3110850" cy="2333137"/>
          </a:xfrm>
          <a:prstGeom prst="rect">
            <a:avLst/>
          </a:prstGeom>
          <a:noFill/>
          <a:ln>
            <a:noFill/>
          </a:ln>
        </p:spPr>
      </p:pic>
      <p:pic>
        <p:nvPicPr>
          <p:cNvPr id="2644" name="Google Shape;2644;p87"/>
          <p:cNvPicPr preferRelativeResize="0"/>
          <p:nvPr/>
        </p:nvPicPr>
        <p:blipFill>
          <a:blip r:embed="rId4">
            <a:alphaModFix/>
          </a:blip>
          <a:stretch>
            <a:fillRect/>
          </a:stretch>
        </p:blipFill>
        <p:spPr>
          <a:xfrm>
            <a:off x="4387975" y="1423650"/>
            <a:ext cx="3110850" cy="2333125"/>
          </a:xfrm>
          <a:prstGeom prst="rect">
            <a:avLst/>
          </a:prstGeom>
          <a:noFill/>
          <a:ln>
            <a:noFill/>
          </a:ln>
        </p:spPr>
      </p:pic>
      <p:pic>
        <p:nvPicPr>
          <p:cNvPr id="2645" name="Google Shape;2645;p87"/>
          <p:cNvPicPr preferRelativeResize="0"/>
          <p:nvPr/>
        </p:nvPicPr>
        <p:blipFill>
          <a:blip r:embed="rId5">
            <a:alphaModFix/>
          </a:blip>
          <a:stretch>
            <a:fillRect/>
          </a:stretch>
        </p:blipFill>
        <p:spPr>
          <a:xfrm>
            <a:off x="7856425" y="1423644"/>
            <a:ext cx="3110850" cy="2333131"/>
          </a:xfrm>
          <a:prstGeom prst="rect">
            <a:avLst/>
          </a:prstGeom>
          <a:noFill/>
          <a:ln>
            <a:noFill/>
          </a:ln>
        </p:spPr>
      </p:pic>
      <p:pic>
        <p:nvPicPr>
          <p:cNvPr id="2646" name="Google Shape;2646;p87"/>
          <p:cNvPicPr preferRelativeResize="0"/>
          <p:nvPr/>
        </p:nvPicPr>
        <p:blipFill rotWithShape="1">
          <a:blip r:embed="rId6">
            <a:alphaModFix/>
          </a:blip>
          <a:srcRect b="17127" l="23940" r="17425" t="23913"/>
          <a:stretch/>
        </p:blipFill>
        <p:spPr>
          <a:xfrm>
            <a:off x="1014349" y="3868123"/>
            <a:ext cx="3110850" cy="2189775"/>
          </a:xfrm>
          <a:prstGeom prst="rect">
            <a:avLst/>
          </a:prstGeom>
          <a:noFill/>
          <a:ln>
            <a:noFill/>
          </a:ln>
        </p:spPr>
      </p:pic>
      <p:pic>
        <p:nvPicPr>
          <p:cNvPr id="2647" name="Google Shape;2647;p87"/>
          <p:cNvPicPr preferRelativeResize="0"/>
          <p:nvPr/>
        </p:nvPicPr>
        <p:blipFill rotWithShape="1">
          <a:blip r:embed="rId7">
            <a:alphaModFix/>
          </a:blip>
          <a:srcRect b="17124" l="25521" r="15847" t="21955"/>
          <a:stretch/>
        </p:blipFill>
        <p:spPr>
          <a:xfrm>
            <a:off x="4387967" y="3861050"/>
            <a:ext cx="3110858" cy="2262400"/>
          </a:xfrm>
          <a:prstGeom prst="rect">
            <a:avLst/>
          </a:prstGeom>
          <a:noFill/>
          <a:ln>
            <a:noFill/>
          </a:ln>
        </p:spPr>
      </p:pic>
      <p:pic>
        <p:nvPicPr>
          <p:cNvPr id="2648" name="Google Shape;2648;p87"/>
          <p:cNvPicPr preferRelativeResize="0"/>
          <p:nvPr/>
        </p:nvPicPr>
        <p:blipFill rotWithShape="1">
          <a:blip r:embed="rId8">
            <a:alphaModFix/>
          </a:blip>
          <a:srcRect b="11953" l="24319" r="14760" t="18909"/>
          <a:stretch/>
        </p:blipFill>
        <p:spPr>
          <a:xfrm>
            <a:off x="7856425" y="3887825"/>
            <a:ext cx="3110850" cy="2262400"/>
          </a:xfrm>
          <a:prstGeom prst="rect">
            <a:avLst/>
          </a:prstGeom>
          <a:noFill/>
          <a:ln>
            <a:noFill/>
          </a:ln>
        </p:spPr>
      </p:pic>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3" name="Shape 2653"/>
        <p:cNvGrpSpPr/>
        <p:nvPr/>
      </p:nvGrpSpPr>
      <p:grpSpPr>
        <a:xfrm>
          <a:off x="0" y="0"/>
          <a:ext cx="0" cy="0"/>
          <a:chOff x="0" y="0"/>
          <a:chExt cx="0" cy="0"/>
        </a:xfrm>
      </p:grpSpPr>
      <p:sp>
        <p:nvSpPr>
          <p:cNvPr id="2654" name="Google Shape;2654;p88"/>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Line of Sight Coverage Verification</a:t>
            </a:r>
            <a:endParaRPr/>
          </a:p>
        </p:txBody>
      </p:sp>
      <p:sp>
        <p:nvSpPr>
          <p:cNvPr id="2655" name="Google Shape;2655;p88"/>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pic>
        <p:nvPicPr>
          <p:cNvPr id="2656" name="Google Shape;2656;p88"/>
          <p:cNvPicPr preferRelativeResize="0"/>
          <p:nvPr/>
        </p:nvPicPr>
        <p:blipFill>
          <a:blip r:embed="rId3">
            <a:alphaModFix/>
          </a:blip>
          <a:stretch>
            <a:fillRect/>
          </a:stretch>
        </p:blipFill>
        <p:spPr>
          <a:xfrm>
            <a:off x="3731025" y="1435150"/>
            <a:ext cx="7931976" cy="4513025"/>
          </a:xfrm>
          <a:prstGeom prst="rect">
            <a:avLst/>
          </a:prstGeom>
          <a:noFill/>
          <a:ln cap="flat" cmpd="sng" w="38100">
            <a:solidFill>
              <a:schemeClr val="accent1"/>
            </a:solidFill>
            <a:prstDash val="solid"/>
            <a:round/>
            <a:headEnd len="sm" w="sm" type="none"/>
            <a:tailEnd len="sm" w="sm" type="none"/>
          </a:ln>
        </p:spPr>
      </p:pic>
      <p:sp>
        <p:nvSpPr>
          <p:cNvPr id="2657" name="Google Shape;2657;p88"/>
          <p:cNvSpPr txBox="1"/>
          <p:nvPr/>
        </p:nvSpPr>
        <p:spPr>
          <a:xfrm>
            <a:off x="455025" y="1921350"/>
            <a:ext cx="3000000" cy="3015300"/>
          </a:xfrm>
          <a:prstGeom prst="rect">
            <a:avLst/>
          </a:prstGeom>
          <a:noFill/>
          <a:ln>
            <a:noFill/>
          </a:ln>
        </p:spPr>
        <p:txBody>
          <a:bodyPr anchorCtr="0" anchor="t" bIns="91425" lIns="91425" spcFirstLastPara="1" rIns="91425" wrap="square" tIns="91425">
            <a:spAutoFit/>
          </a:bodyPr>
          <a:lstStyle/>
          <a:p>
            <a:pPr indent="-368300" lvl="0" marL="457200" rtl="0" algn="l">
              <a:lnSpc>
                <a:spcPct val="115000"/>
              </a:lnSpc>
              <a:spcBef>
                <a:spcPts val="1200"/>
              </a:spcBef>
              <a:spcAft>
                <a:spcPts val="0"/>
              </a:spcAft>
              <a:buClr>
                <a:schemeClr val="lt1"/>
              </a:buClr>
              <a:buSzPts val="2200"/>
              <a:buFont typeface="Calibri"/>
              <a:buChar char="●"/>
            </a:pPr>
            <a:r>
              <a:rPr lang="en-US" sz="2200">
                <a:solidFill>
                  <a:schemeClr val="lt1"/>
                </a:solidFill>
                <a:latin typeface="Calibri"/>
                <a:ea typeface="Calibri"/>
                <a:cs typeface="Calibri"/>
                <a:sym typeface="Calibri"/>
              </a:rPr>
              <a:t>Only object blocking line of sight is moon</a:t>
            </a:r>
            <a:endParaRPr sz="2200">
              <a:solidFill>
                <a:schemeClr val="lt1"/>
              </a:solidFill>
              <a:latin typeface="Calibri"/>
              <a:ea typeface="Calibri"/>
              <a:cs typeface="Calibri"/>
              <a:sym typeface="Calibri"/>
            </a:endParaRPr>
          </a:p>
          <a:p>
            <a:pPr indent="0" lvl="0" marL="457200" rtl="0" algn="l">
              <a:lnSpc>
                <a:spcPct val="115000"/>
              </a:lnSpc>
              <a:spcBef>
                <a:spcPts val="1200"/>
              </a:spcBef>
              <a:spcAft>
                <a:spcPts val="0"/>
              </a:spcAft>
              <a:buNone/>
            </a:pPr>
            <a:r>
              <a:t/>
            </a:r>
            <a:endParaRPr sz="2200">
              <a:solidFill>
                <a:schemeClr val="lt1"/>
              </a:solidFill>
              <a:latin typeface="Calibri"/>
              <a:ea typeface="Calibri"/>
              <a:cs typeface="Calibri"/>
              <a:sym typeface="Calibri"/>
            </a:endParaRPr>
          </a:p>
          <a:p>
            <a:pPr indent="-368300" lvl="0" marL="457200" rtl="0" algn="l">
              <a:spcBef>
                <a:spcPts val="1200"/>
              </a:spcBef>
              <a:spcAft>
                <a:spcPts val="0"/>
              </a:spcAft>
              <a:buClr>
                <a:schemeClr val="lt1"/>
              </a:buClr>
              <a:buSzPts val="2200"/>
              <a:buFont typeface="Calibri"/>
              <a:buChar char="●"/>
            </a:pPr>
            <a:r>
              <a:rPr lang="en-US" sz="2200">
                <a:solidFill>
                  <a:schemeClr val="lt1"/>
                </a:solidFill>
                <a:latin typeface="Calibri"/>
                <a:ea typeface="Calibri"/>
                <a:cs typeface="Calibri"/>
                <a:sym typeface="Calibri"/>
              </a:rPr>
              <a:t>Critical lunar angle determined from moon radius and distance from moon</a:t>
            </a:r>
            <a:endParaRPr sz="2200"/>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2" name="Shape 2662"/>
        <p:cNvGrpSpPr/>
        <p:nvPr/>
      </p:nvGrpSpPr>
      <p:grpSpPr>
        <a:xfrm>
          <a:off x="0" y="0"/>
          <a:ext cx="0" cy="0"/>
          <a:chOff x="0" y="0"/>
          <a:chExt cx="0" cy="0"/>
        </a:xfrm>
      </p:grpSpPr>
      <p:sp>
        <p:nvSpPr>
          <p:cNvPr id="2663" name="Google Shape;2663;p89"/>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2664" name="Google Shape;2664;p89"/>
          <p:cNvSpPr txBox="1"/>
          <p:nvPr>
            <p:ph type="title"/>
          </p:nvPr>
        </p:nvSpPr>
        <p:spPr>
          <a:xfrm>
            <a:off x="629070" y="237279"/>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Line of Sight Coverage Verification</a:t>
            </a:r>
            <a:endParaRPr/>
          </a:p>
        </p:txBody>
      </p:sp>
      <p:pic>
        <p:nvPicPr>
          <p:cNvPr id="2665" name="Google Shape;2665;p89"/>
          <p:cNvPicPr preferRelativeResize="0"/>
          <p:nvPr/>
        </p:nvPicPr>
        <p:blipFill rotWithShape="1">
          <a:blip r:embed="rId3">
            <a:alphaModFix/>
          </a:blip>
          <a:srcRect b="3977" l="7676" r="4887" t="2660"/>
          <a:stretch/>
        </p:blipFill>
        <p:spPr>
          <a:xfrm>
            <a:off x="2366963" y="1301500"/>
            <a:ext cx="7458076" cy="5040649"/>
          </a:xfrm>
          <a:prstGeom prst="rect">
            <a:avLst/>
          </a:prstGeom>
          <a:noFill/>
          <a:ln cap="flat" cmpd="sng" w="38100">
            <a:solidFill>
              <a:schemeClr val="accent1"/>
            </a:solidFill>
            <a:prstDash val="solid"/>
            <a:round/>
            <a:headEnd len="sm" w="sm" type="none"/>
            <a:tailEnd len="sm" w="sm" type="none"/>
          </a:ln>
        </p:spPr>
      </p:pic>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0" name="Shape 2670"/>
        <p:cNvGrpSpPr/>
        <p:nvPr/>
      </p:nvGrpSpPr>
      <p:grpSpPr>
        <a:xfrm>
          <a:off x="0" y="0"/>
          <a:ext cx="0" cy="0"/>
          <a:chOff x="0" y="0"/>
          <a:chExt cx="0" cy="0"/>
        </a:xfrm>
      </p:grpSpPr>
      <p:sp>
        <p:nvSpPr>
          <p:cNvPr id="2671" name="Google Shape;2671;p90"/>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Communications Architecture</a:t>
            </a:r>
            <a:endParaRPr/>
          </a:p>
        </p:txBody>
      </p:sp>
      <p:sp>
        <p:nvSpPr>
          <p:cNvPr id="2672" name="Google Shape;2672;p90"/>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pic>
        <p:nvPicPr>
          <p:cNvPr id="2673" name="Google Shape;2673;p90"/>
          <p:cNvPicPr preferRelativeResize="0"/>
          <p:nvPr/>
        </p:nvPicPr>
        <p:blipFill>
          <a:blip r:embed="rId3">
            <a:alphaModFix/>
          </a:blip>
          <a:stretch>
            <a:fillRect/>
          </a:stretch>
        </p:blipFill>
        <p:spPr>
          <a:xfrm>
            <a:off x="2145900" y="1549450"/>
            <a:ext cx="7900201" cy="4441926"/>
          </a:xfrm>
          <a:prstGeom prst="rect">
            <a:avLst/>
          </a:prstGeom>
          <a:noFill/>
          <a:ln cap="flat" cmpd="sng" w="38100">
            <a:solidFill>
              <a:schemeClr val="accent1"/>
            </a:solidFill>
            <a:prstDash val="solid"/>
            <a:round/>
            <a:headEnd len="sm" w="sm" type="none"/>
            <a:tailEnd len="sm" w="sm" type="none"/>
          </a:ln>
        </p:spPr>
      </p:pic>
      <p:sp>
        <p:nvSpPr>
          <p:cNvPr id="2674" name="Google Shape;2674;p90"/>
          <p:cNvSpPr txBox="1"/>
          <p:nvPr/>
        </p:nvSpPr>
        <p:spPr>
          <a:xfrm>
            <a:off x="304800" y="30480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t> </a:t>
            </a:r>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79" name="Shape 2679"/>
        <p:cNvGrpSpPr/>
        <p:nvPr/>
      </p:nvGrpSpPr>
      <p:grpSpPr>
        <a:xfrm>
          <a:off x="0" y="0"/>
          <a:ext cx="0" cy="0"/>
          <a:chOff x="0" y="0"/>
          <a:chExt cx="0" cy="0"/>
        </a:xfrm>
      </p:grpSpPr>
      <p:sp>
        <p:nvSpPr>
          <p:cNvPr id="2680" name="Google Shape;2680;p91"/>
          <p:cNvSpPr txBox="1"/>
          <p:nvPr>
            <p:ph type="title"/>
          </p:nvPr>
        </p:nvSpPr>
        <p:spPr>
          <a:xfrm>
            <a:off x="702520" y="223754"/>
            <a:ext cx="10382100" cy="1325700"/>
          </a:xfrm>
          <a:prstGeom prst="rect">
            <a:avLst/>
          </a:prstGeom>
        </p:spPr>
        <p:txBody>
          <a:bodyPr anchorCtr="0" anchor="ctr" bIns="45700" lIns="91425" spcFirstLastPara="1" rIns="91425" wrap="square" tIns="45700">
            <a:normAutofit fontScale="90000"/>
          </a:bodyPr>
          <a:lstStyle/>
          <a:p>
            <a:pPr indent="0" lvl="0" marL="0" rtl="0" algn="l">
              <a:spcBef>
                <a:spcPts val="0"/>
              </a:spcBef>
              <a:spcAft>
                <a:spcPts val="0"/>
              </a:spcAft>
              <a:buNone/>
            </a:pPr>
            <a:r>
              <a:rPr lang="en-US"/>
              <a:t>Flash Lidar Detection Derivation/Calculation</a:t>
            </a:r>
            <a:endParaRPr/>
          </a:p>
        </p:txBody>
      </p:sp>
      <p:sp>
        <p:nvSpPr>
          <p:cNvPr id="2681" name="Google Shape;2681;p91"/>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pic>
        <p:nvPicPr>
          <p:cNvPr id="2682" name="Google Shape;2682;p91"/>
          <p:cNvPicPr preferRelativeResize="0"/>
          <p:nvPr/>
        </p:nvPicPr>
        <p:blipFill rotWithShape="1">
          <a:blip r:embed="rId3">
            <a:alphaModFix/>
          </a:blip>
          <a:srcRect b="13350" l="19163" r="4912" t="12766"/>
          <a:stretch/>
        </p:blipFill>
        <p:spPr>
          <a:xfrm>
            <a:off x="2058200" y="1253925"/>
            <a:ext cx="3874700" cy="5019850"/>
          </a:xfrm>
          <a:prstGeom prst="rect">
            <a:avLst/>
          </a:prstGeom>
          <a:noFill/>
          <a:ln cap="flat" cmpd="sng" w="38100">
            <a:solidFill>
              <a:schemeClr val="accent1"/>
            </a:solidFill>
            <a:prstDash val="solid"/>
            <a:round/>
            <a:headEnd len="sm" w="sm" type="none"/>
            <a:tailEnd len="sm" w="sm" type="none"/>
          </a:ln>
        </p:spPr>
      </p:pic>
      <p:pic>
        <p:nvPicPr>
          <p:cNvPr id="2683" name="Google Shape;2683;p91"/>
          <p:cNvPicPr preferRelativeResize="0"/>
          <p:nvPr/>
        </p:nvPicPr>
        <p:blipFill rotWithShape="1">
          <a:blip r:embed="rId4">
            <a:alphaModFix/>
          </a:blip>
          <a:srcRect b="48379" l="9475" r="10151" t="11952"/>
          <a:stretch/>
        </p:blipFill>
        <p:spPr>
          <a:xfrm>
            <a:off x="6277575" y="2287975"/>
            <a:ext cx="4718949" cy="3078376"/>
          </a:xfrm>
          <a:prstGeom prst="rect">
            <a:avLst/>
          </a:prstGeom>
          <a:noFill/>
          <a:ln cap="flat" cmpd="sng" w="38100">
            <a:solidFill>
              <a:schemeClr val="accent1"/>
            </a:solidFill>
            <a:prstDash val="solid"/>
            <a:round/>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4" name="Shape 1944"/>
        <p:cNvGrpSpPr/>
        <p:nvPr/>
      </p:nvGrpSpPr>
      <p:grpSpPr>
        <a:xfrm>
          <a:off x="0" y="0"/>
          <a:ext cx="0" cy="0"/>
          <a:chOff x="0" y="0"/>
          <a:chExt cx="0" cy="0"/>
        </a:xfrm>
      </p:grpSpPr>
      <p:sp>
        <p:nvSpPr>
          <p:cNvPr id="1945" name="Google Shape;1945;p29"/>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system CONOPS</a:t>
            </a:r>
            <a:endParaRPr/>
          </a:p>
        </p:txBody>
      </p:sp>
      <p:sp>
        <p:nvSpPr>
          <p:cNvPr id="1946" name="Google Shape;1946;p29"/>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pic>
        <p:nvPicPr>
          <p:cNvPr id="1947" name="Google Shape;1947;p29"/>
          <p:cNvPicPr preferRelativeResize="0"/>
          <p:nvPr/>
        </p:nvPicPr>
        <p:blipFill>
          <a:blip r:embed="rId3">
            <a:alphaModFix/>
          </a:blip>
          <a:stretch>
            <a:fillRect/>
          </a:stretch>
        </p:blipFill>
        <p:spPr>
          <a:xfrm>
            <a:off x="0" y="-1"/>
            <a:ext cx="12191993" cy="6858000"/>
          </a:xfrm>
          <a:prstGeom prst="rect">
            <a:avLst/>
          </a:prstGeom>
          <a:noFill/>
          <a:ln>
            <a:noFill/>
          </a:ln>
        </p:spPr>
      </p:pic>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8" name="Shape 2688"/>
        <p:cNvGrpSpPr/>
        <p:nvPr/>
      </p:nvGrpSpPr>
      <p:grpSpPr>
        <a:xfrm>
          <a:off x="0" y="0"/>
          <a:ext cx="0" cy="0"/>
          <a:chOff x="0" y="0"/>
          <a:chExt cx="0" cy="0"/>
        </a:xfrm>
      </p:grpSpPr>
      <p:sp>
        <p:nvSpPr>
          <p:cNvPr id="2689" name="Google Shape;2689;p92"/>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Risk Measurement</a:t>
            </a:r>
            <a:endParaRPr/>
          </a:p>
        </p:txBody>
      </p:sp>
      <p:sp>
        <p:nvSpPr>
          <p:cNvPr id="2690" name="Google Shape;2690;p92"/>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graphicFrame>
        <p:nvGraphicFramePr>
          <p:cNvPr id="2691" name="Google Shape;2691;p92"/>
          <p:cNvGraphicFramePr/>
          <p:nvPr/>
        </p:nvGraphicFramePr>
        <p:xfrm>
          <a:off x="787588" y="1984225"/>
          <a:ext cx="3000000" cy="3000000"/>
        </p:xfrm>
        <a:graphic>
          <a:graphicData uri="http://schemas.openxmlformats.org/drawingml/2006/table">
            <a:tbl>
              <a:tblPr>
                <a:noFill/>
                <a:tableStyleId>{768AEA57-AB66-4DEC-B028-BFAB7E4C2692}</a:tableStyleId>
              </a:tblPr>
              <a:tblGrid>
                <a:gridCol w="1704875"/>
                <a:gridCol w="3117575"/>
              </a:tblGrid>
              <a:tr h="381000">
                <a:tc>
                  <a:txBody>
                    <a:bodyPr/>
                    <a:lstStyle/>
                    <a:p>
                      <a:pPr indent="0" lvl="0" marL="0" rtl="0" algn="ctr">
                        <a:spcBef>
                          <a:spcPts val="0"/>
                        </a:spcBef>
                        <a:spcAft>
                          <a:spcPts val="0"/>
                        </a:spcAft>
                        <a:buNone/>
                      </a:pPr>
                      <a:r>
                        <a:rPr b="1" lang="en-US" sz="1600">
                          <a:solidFill>
                            <a:schemeClr val="lt1"/>
                          </a:solidFill>
                          <a:latin typeface="Calibri"/>
                          <a:ea typeface="Calibri"/>
                          <a:cs typeface="Calibri"/>
                          <a:sym typeface="Calibri"/>
                        </a:rPr>
                        <a:t>Level</a:t>
                      </a:r>
                      <a:endParaRPr b="1" sz="1600">
                        <a:solidFill>
                          <a:schemeClr val="lt1"/>
                        </a:solidFill>
                        <a:latin typeface="Calibri"/>
                        <a:ea typeface="Calibri"/>
                        <a:cs typeface="Calibri"/>
                        <a:sym typeface="Calibri"/>
                      </a:endParaRPr>
                    </a:p>
                  </a:txBody>
                  <a:tcPr marT="91425" marB="91425" marR="91425" marL="91425" anchor="ctr">
                    <a:lnL cap="flat" cmpd="sng" w="28575">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rPr b="1" lang="en-US" sz="1600">
                          <a:solidFill>
                            <a:schemeClr val="lt1"/>
                          </a:solidFill>
                          <a:latin typeface="Calibri"/>
                          <a:ea typeface="Calibri"/>
                          <a:cs typeface="Calibri"/>
                          <a:sym typeface="Calibri"/>
                        </a:rPr>
                        <a:t>Description</a:t>
                      </a:r>
                      <a:endParaRPr b="1" sz="1600">
                        <a:solidFill>
                          <a:schemeClr val="lt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5"/>
                    </a:solidFill>
                  </a:tcPr>
                </a:tc>
              </a:tr>
              <a:tr h="381000">
                <a:tc>
                  <a:txBody>
                    <a:bodyPr/>
                    <a:lstStyle/>
                    <a:p>
                      <a:pPr indent="0" lvl="0" marL="0" rtl="0" algn="ctr">
                        <a:spcBef>
                          <a:spcPts val="0"/>
                        </a:spcBef>
                        <a:spcAft>
                          <a:spcPts val="0"/>
                        </a:spcAft>
                        <a:buNone/>
                      </a:pPr>
                      <a:r>
                        <a:rPr lang="en-US" sz="1600">
                          <a:solidFill>
                            <a:schemeClr val="dk1"/>
                          </a:solidFill>
                          <a:latin typeface="Calibri"/>
                          <a:ea typeface="Calibri"/>
                          <a:cs typeface="Calibri"/>
                          <a:sym typeface="Calibri"/>
                        </a:rPr>
                        <a:t>Negligible</a:t>
                      </a:r>
                      <a:endParaRPr sz="1600">
                        <a:solidFill>
                          <a:schemeClr val="dk1"/>
                        </a:solidFill>
                        <a:latin typeface="Calibri"/>
                        <a:ea typeface="Calibri"/>
                        <a:cs typeface="Calibri"/>
                        <a:sym typeface="Calibri"/>
                      </a:endParaRPr>
                    </a:p>
                  </a:txBody>
                  <a:tcPr marT="91425" marB="91425" marR="91425" marL="91425" anchor="ctr">
                    <a:lnL cap="flat" cmpd="sng" w="28575">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rPr lang="en-US" sz="1600">
                          <a:solidFill>
                            <a:schemeClr val="dk1"/>
                          </a:solidFill>
                          <a:latin typeface="Calibri"/>
                          <a:ea typeface="Calibri"/>
                          <a:cs typeface="Calibri"/>
                          <a:sym typeface="Calibri"/>
                        </a:rPr>
                        <a:t>Little to no impact on system performance</a:t>
                      </a:r>
                      <a:endParaRPr sz="1600">
                        <a:solidFill>
                          <a:schemeClr val="dk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r>
              <a:tr h="381000">
                <a:tc>
                  <a:txBody>
                    <a:bodyPr/>
                    <a:lstStyle/>
                    <a:p>
                      <a:pPr indent="0" lvl="0" marL="0" rtl="0" algn="ctr">
                        <a:spcBef>
                          <a:spcPts val="0"/>
                        </a:spcBef>
                        <a:spcAft>
                          <a:spcPts val="0"/>
                        </a:spcAft>
                        <a:buNone/>
                      </a:pPr>
                      <a:r>
                        <a:rPr lang="en-US" sz="1600">
                          <a:solidFill>
                            <a:schemeClr val="dk1"/>
                          </a:solidFill>
                          <a:latin typeface="Calibri"/>
                          <a:ea typeface="Calibri"/>
                          <a:cs typeface="Calibri"/>
                          <a:sym typeface="Calibri"/>
                        </a:rPr>
                        <a:t>Low</a:t>
                      </a:r>
                      <a:endParaRPr sz="1600">
                        <a:solidFill>
                          <a:schemeClr val="dk1"/>
                        </a:solidFill>
                        <a:latin typeface="Calibri"/>
                        <a:ea typeface="Calibri"/>
                        <a:cs typeface="Calibri"/>
                        <a:sym typeface="Calibri"/>
                      </a:endParaRPr>
                    </a:p>
                  </a:txBody>
                  <a:tcPr marT="91425" marB="91425" marR="91425" marL="91425" anchor="ctr">
                    <a:lnL cap="flat" cmpd="sng" w="28575">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ctr">
                        <a:spcBef>
                          <a:spcPts val="0"/>
                        </a:spcBef>
                        <a:spcAft>
                          <a:spcPts val="0"/>
                        </a:spcAft>
                        <a:buNone/>
                      </a:pPr>
                      <a:r>
                        <a:rPr lang="en-US" sz="1600">
                          <a:solidFill>
                            <a:schemeClr val="dk1"/>
                          </a:solidFill>
                          <a:latin typeface="Calibri"/>
                          <a:ea typeface="Calibri"/>
                          <a:cs typeface="Calibri"/>
                          <a:sym typeface="Calibri"/>
                        </a:rPr>
                        <a:t>Slightly reduces system performance</a:t>
                      </a:r>
                      <a:endParaRPr sz="1600">
                        <a:solidFill>
                          <a:schemeClr val="dk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r>
              <a:tr h="381000">
                <a:tc>
                  <a:txBody>
                    <a:bodyPr/>
                    <a:lstStyle/>
                    <a:p>
                      <a:pPr indent="0" lvl="0" marL="0" rtl="0" algn="ctr">
                        <a:spcBef>
                          <a:spcPts val="0"/>
                        </a:spcBef>
                        <a:spcAft>
                          <a:spcPts val="0"/>
                        </a:spcAft>
                        <a:buNone/>
                      </a:pPr>
                      <a:r>
                        <a:rPr lang="en-US" sz="1600">
                          <a:solidFill>
                            <a:schemeClr val="dk1"/>
                          </a:solidFill>
                          <a:latin typeface="Calibri"/>
                          <a:ea typeface="Calibri"/>
                          <a:cs typeface="Calibri"/>
                          <a:sym typeface="Calibri"/>
                        </a:rPr>
                        <a:t>Medium</a:t>
                      </a:r>
                      <a:endParaRPr sz="1600">
                        <a:solidFill>
                          <a:schemeClr val="dk1"/>
                        </a:solidFill>
                        <a:latin typeface="Calibri"/>
                        <a:ea typeface="Calibri"/>
                        <a:cs typeface="Calibri"/>
                        <a:sym typeface="Calibri"/>
                      </a:endParaRPr>
                    </a:p>
                  </a:txBody>
                  <a:tcPr marT="91425" marB="91425" marR="91425" marL="91425" anchor="ctr">
                    <a:lnL cap="flat" cmpd="sng" w="28575">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ctr">
                        <a:spcBef>
                          <a:spcPts val="0"/>
                        </a:spcBef>
                        <a:spcAft>
                          <a:spcPts val="0"/>
                        </a:spcAft>
                        <a:buNone/>
                      </a:pPr>
                      <a:r>
                        <a:rPr lang="en-US" sz="1600">
                          <a:solidFill>
                            <a:schemeClr val="dk1"/>
                          </a:solidFill>
                          <a:latin typeface="Calibri"/>
                          <a:ea typeface="Calibri"/>
                          <a:cs typeface="Calibri"/>
                          <a:sym typeface="Calibri"/>
                        </a:rPr>
                        <a:t>Impairs performance of system but doesn’t cause system failure</a:t>
                      </a:r>
                      <a:endParaRPr sz="1600">
                        <a:solidFill>
                          <a:schemeClr val="dk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r>
              <a:tr h="381000">
                <a:tc>
                  <a:txBody>
                    <a:bodyPr/>
                    <a:lstStyle/>
                    <a:p>
                      <a:pPr indent="0" lvl="0" marL="0" rtl="0" algn="ctr">
                        <a:spcBef>
                          <a:spcPts val="0"/>
                        </a:spcBef>
                        <a:spcAft>
                          <a:spcPts val="0"/>
                        </a:spcAft>
                        <a:buNone/>
                      </a:pPr>
                      <a:r>
                        <a:rPr lang="en-US" sz="1600">
                          <a:solidFill>
                            <a:schemeClr val="dk1"/>
                          </a:solidFill>
                          <a:latin typeface="Calibri"/>
                          <a:ea typeface="Calibri"/>
                          <a:cs typeface="Calibri"/>
                          <a:sym typeface="Calibri"/>
                        </a:rPr>
                        <a:t>High</a:t>
                      </a:r>
                      <a:endParaRPr sz="1600">
                        <a:solidFill>
                          <a:schemeClr val="dk1"/>
                        </a:solidFill>
                        <a:latin typeface="Calibri"/>
                        <a:ea typeface="Calibri"/>
                        <a:cs typeface="Calibri"/>
                        <a:sym typeface="Calibri"/>
                      </a:endParaRPr>
                    </a:p>
                  </a:txBody>
                  <a:tcPr marT="91425" marB="91425" marR="91425" marL="91425" anchor="ctr">
                    <a:lnL cap="flat" cmpd="sng" w="28575">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D7E6B"/>
                    </a:solidFill>
                  </a:tcPr>
                </a:tc>
                <a:tc>
                  <a:txBody>
                    <a:bodyPr/>
                    <a:lstStyle/>
                    <a:p>
                      <a:pPr indent="0" lvl="0" marL="0" rtl="0" algn="ctr">
                        <a:spcBef>
                          <a:spcPts val="0"/>
                        </a:spcBef>
                        <a:spcAft>
                          <a:spcPts val="0"/>
                        </a:spcAft>
                        <a:buNone/>
                      </a:pPr>
                      <a:r>
                        <a:rPr lang="en-US" sz="1600">
                          <a:solidFill>
                            <a:schemeClr val="dk1"/>
                          </a:solidFill>
                          <a:latin typeface="Calibri"/>
                          <a:ea typeface="Calibri"/>
                          <a:cs typeface="Calibri"/>
                          <a:sym typeface="Calibri"/>
                        </a:rPr>
                        <a:t>Likely causes system failure</a:t>
                      </a:r>
                      <a:endParaRPr sz="1600">
                        <a:solidFill>
                          <a:schemeClr val="dk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D7E6B"/>
                    </a:solidFill>
                  </a:tcPr>
                </a:tc>
              </a:tr>
              <a:tr h="381000">
                <a:tc>
                  <a:txBody>
                    <a:bodyPr/>
                    <a:lstStyle/>
                    <a:p>
                      <a:pPr indent="0" lvl="0" marL="0" rtl="0" algn="ctr">
                        <a:spcBef>
                          <a:spcPts val="0"/>
                        </a:spcBef>
                        <a:spcAft>
                          <a:spcPts val="0"/>
                        </a:spcAft>
                        <a:buNone/>
                      </a:pPr>
                      <a:r>
                        <a:rPr lang="en-US" sz="1600">
                          <a:solidFill>
                            <a:schemeClr val="dk1"/>
                          </a:solidFill>
                          <a:latin typeface="Calibri"/>
                          <a:ea typeface="Calibri"/>
                          <a:cs typeface="Calibri"/>
                          <a:sym typeface="Calibri"/>
                        </a:rPr>
                        <a:t>Critical</a:t>
                      </a:r>
                      <a:endParaRPr sz="1600">
                        <a:solidFill>
                          <a:schemeClr val="dk1"/>
                        </a:solidFill>
                        <a:latin typeface="Calibri"/>
                        <a:ea typeface="Calibri"/>
                        <a:cs typeface="Calibri"/>
                        <a:sym typeface="Calibri"/>
                      </a:endParaRPr>
                    </a:p>
                  </a:txBody>
                  <a:tcPr marT="91425" marB="91425" marR="91425" marL="91425" anchor="ctr">
                    <a:lnL cap="flat" cmpd="sng" w="28575">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DD7E6B"/>
                    </a:solidFill>
                  </a:tcPr>
                </a:tc>
                <a:tc>
                  <a:txBody>
                    <a:bodyPr/>
                    <a:lstStyle/>
                    <a:p>
                      <a:pPr indent="0" lvl="0" marL="0" rtl="0" algn="ctr">
                        <a:spcBef>
                          <a:spcPts val="0"/>
                        </a:spcBef>
                        <a:spcAft>
                          <a:spcPts val="0"/>
                        </a:spcAft>
                        <a:buNone/>
                      </a:pPr>
                      <a:r>
                        <a:rPr lang="en-US" sz="1600">
                          <a:solidFill>
                            <a:schemeClr val="dk1"/>
                          </a:solidFill>
                          <a:latin typeface="Calibri"/>
                          <a:ea typeface="Calibri"/>
                          <a:cs typeface="Calibri"/>
                          <a:sym typeface="Calibri"/>
                        </a:rPr>
                        <a:t>Highly likely that it causes system failure</a:t>
                      </a:r>
                      <a:endParaRPr sz="1600">
                        <a:solidFill>
                          <a:schemeClr val="dk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DD7E6B"/>
                    </a:solidFill>
                  </a:tcPr>
                </a:tc>
              </a:tr>
            </a:tbl>
          </a:graphicData>
        </a:graphic>
      </p:graphicFrame>
      <p:sp>
        <p:nvSpPr>
          <p:cNvPr id="2692" name="Google Shape;2692;p92"/>
          <p:cNvSpPr txBox="1"/>
          <p:nvPr/>
        </p:nvSpPr>
        <p:spPr>
          <a:xfrm>
            <a:off x="1567863" y="1399225"/>
            <a:ext cx="32619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600">
                <a:solidFill>
                  <a:schemeClr val="lt1"/>
                </a:solidFill>
                <a:latin typeface="Calibri"/>
                <a:ea typeface="Calibri"/>
                <a:cs typeface="Calibri"/>
                <a:sym typeface="Calibri"/>
              </a:rPr>
              <a:t>Severity</a:t>
            </a:r>
            <a:endParaRPr b="1" sz="2600">
              <a:solidFill>
                <a:schemeClr val="lt1"/>
              </a:solidFill>
              <a:latin typeface="Calibri"/>
              <a:ea typeface="Calibri"/>
              <a:cs typeface="Calibri"/>
              <a:sym typeface="Calibri"/>
            </a:endParaRPr>
          </a:p>
        </p:txBody>
      </p:sp>
      <p:graphicFrame>
        <p:nvGraphicFramePr>
          <p:cNvPr id="2693" name="Google Shape;2693;p92"/>
          <p:cNvGraphicFramePr/>
          <p:nvPr/>
        </p:nvGraphicFramePr>
        <p:xfrm>
          <a:off x="5935788" y="1984225"/>
          <a:ext cx="3000000" cy="3000000"/>
        </p:xfrm>
        <a:graphic>
          <a:graphicData uri="http://schemas.openxmlformats.org/drawingml/2006/table">
            <a:tbl>
              <a:tblPr>
                <a:noFill/>
                <a:tableStyleId>{768AEA57-AB66-4DEC-B028-BFAB7E4C2692}</a:tableStyleId>
              </a:tblPr>
              <a:tblGrid>
                <a:gridCol w="1702175"/>
                <a:gridCol w="3766450"/>
              </a:tblGrid>
              <a:tr h="426700">
                <a:tc>
                  <a:txBody>
                    <a:bodyPr/>
                    <a:lstStyle/>
                    <a:p>
                      <a:pPr indent="0" lvl="0" marL="0" rtl="0" algn="ctr">
                        <a:spcBef>
                          <a:spcPts val="0"/>
                        </a:spcBef>
                        <a:spcAft>
                          <a:spcPts val="0"/>
                        </a:spcAft>
                        <a:buNone/>
                      </a:pPr>
                      <a:r>
                        <a:rPr b="1" lang="en-US" sz="1600">
                          <a:solidFill>
                            <a:schemeClr val="lt1"/>
                          </a:solidFill>
                          <a:latin typeface="Calibri"/>
                          <a:ea typeface="Calibri"/>
                          <a:cs typeface="Calibri"/>
                          <a:sym typeface="Calibri"/>
                        </a:rPr>
                        <a:t>Level</a:t>
                      </a:r>
                      <a:endParaRPr b="1" sz="1600">
                        <a:solidFill>
                          <a:schemeClr val="lt1"/>
                        </a:solidFill>
                        <a:latin typeface="Calibri"/>
                        <a:ea typeface="Calibri"/>
                        <a:cs typeface="Calibri"/>
                        <a:sym typeface="Calibri"/>
                      </a:endParaRPr>
                    </a:p>
                  </a:txBody>
                  <a:tcPr marT="91425" marB="91425" marR="91425" marL="91425" anchor="ctr">
                    <a:lnL cap="flat" cmpd="sng" w="28575">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5"/>
                    </a:solidFill>
                  </a:tcPr>
                </a:tc>
                <a:tc>
                  <a:txBody>
                    <a:bodyPr/>
                    <a:lstStyle/>
                    <a:p>
                      <a:pPr indent="0" lvl="0" marL="0" rtl="0" algn="ctr">
                        <a:spcBef>
                          <a:spcPts val="0"/>
                        </a:spcBef>
                        <a:spcAft>
                          <a:spcPts val="0"/>
                        </a:spcAft>
                        <a:buNone/>
                      </a:pPr>
                      <a:r>
                        <a:rPr b="1" lang="en-US" sz="1600">
                          <a:solidFill>
                            <a:schemeClr val="lt1"/>
                          </a:solidFill>
                          <a:latin typeface="Calibri"/>
                          <a:ea typeface="Calibri"/>
                          <a:cs typeface="Calibri"/>
                          <a:sym typeface="Calibri"/>
                        </a:rPr>
                        <a:t>Description</a:t>
                      </a:r>
                      <a:endParaRPr b="1" sz="1600">
                        <a:solidFill>
                          <a:schemeClr val="lt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28575">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5"/>
                    </a:solidFill>
                  </a:tcPr>
                </a:tc>
              </a:tr>
              <a:tr h="670525">
                <a:tc>
                  <a:txBody>
                    <a:bodyPr/>
                    <a:lstStyle/>
                    <a:p>
                      <a:pPr indent="0" lvl="0" marL="0" rtl="0" algn="ctr">
                        <a:spcBef>
                          <a:spcPts val="0"/>
                        </a:spcBef>
                        <a:spcAft>
                          <a:spcPts val="0"/>
                        </a:spcAft>
                        <a:buNone/>
                      </a:pPr>
                      <a:r>
                        <a:rPr lang="en-US" sz="1600">
                          <a:solidFill>
                            <a:schemeClr val="dk1"/>
                          </a:solidFill>
                          <a:latin typeface="Calibri"/>
                          <a:ea typeface="Calibri"/>
                          <a:cs typeface="Calibri"/>
                          <a:sym typeface="Calibri"/>
                        </a:rPr>
                        <a:t>Very Unlikely</a:t>
                      </a:r>
                      <a:endParaRPr sz="1600">
                        <a:solidFill>
                          <a:schemeClr val="dk1"/>
                        </a:solidFill>
                        <a:latin typeface="Calibri"/>
                        <a:ea typeface="Calibri"/>
                        <a:cs typeface="Calibri"/>
                        <a:sym typeface="Calibri"/>
                      </a:endParaRPr>
                    </a:p>
                  </a:txBody>
                  <a:tcPr marT="91425" marB="91425" marR="91425" marL="91425" anchor="ctr">
                    <a:lnL cap="flat" cmpd="sng" w="28575">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c>
                  <a:txBody>
                    <a:bodyPr/>
                    <a:lstStyle/>
                    <a:p>
                      <a:pPr indent="0" lvl="0" marL="0" rtl="0" algn="ctr">
                        <a:spcBef>
                          <a:spcPts val="0"/>
                        </a:spcBef>
                        <a:spcAft>
                          <a:spcPts val="0"/>
                        </a:spcAft>
                        <a:buNone/>
                      </a:pPr>
                      <a:r>
                        <a:rPr lang="en-US" sz="1600">
                          <a:solidFill>
                            <a:schemeClr val="dk1"/>
                          </a:solidFill>
                          <a:latin typeface="Calibri"/>
                          <a:ea typeface="Calibri"/>
                          <a:cs typeface="Calibri"/>
                          <a:sym typeface="Calibri"/>
                        </a:rPr>
                        <a:t>Little to no probability of </a:t>
                      </a:r>
                      <a:r>
                        <a:rPr lang="en-US" sz="1600">
                          <a:solidFill>
                            <a:schemeClr val="dk1"/>
                          </a:solidFill>
                          <a:latin typeface="Calibri"/>
                          <a:ea typeface="Calibri"/>
                          <a:cs typeface="Calibri"/>
                          <a:sym typeface="Calibri"/>
                        </a:rPr>
                        <a:t>occurring</a:t>
                      </a:r>
                      <a:r>
                        <a:rPr lang="en-US" sz="1600">
                          <a:solidFill>
                            <a:schemeClr val="dk1"/>
                          </a:solidFill>
                          <a:latin typeface="Calibri"/>
                          <a:ea typeface="Calibri"/>
                          <a:cs typeface="Calibri"/>
                          <a:sym typeface="Calibri"/>
                        </a:rPr>
                        <a:t> during system lifespan</a:t>
                      </a:r>
                      <a:endParaRPr sz="1600">
                        <a:solidFill>
                          <a:schemeClr val="dk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B6D7A8"/>
                    </a:solidFill>
                  </a:tcPr>
                </a:tc>
              </a:tr>
              <a:tr h="670525">
                <a:tc>
                  <a:txBody>
                    <a:bodyPr/>
                    <a:lstStyle/>
                    <a:p>
                      <a:pPr indent="0" lvl="0" marL="0" rtl="0" algn="ctr">
                        <a:spcBef>
                          <a:spcPts val="0"/>
                        </a:spcBef>
                        <a:spcAft>
                          <a:spcPts val="0"/>
                        </a:spcAft>
                        <a:buNone/>
                      </a:pPr>
                      <a:r>
                        <a:rPr lang="en-US" sz="1600">
                          <a:solidFill>
                            <a:schemeClr val="dk1"/>
                          </a:solidFill>
                          <a:latin typeface="Calibri"/>
                          <a:ea typeface="Calibri"/>
                          <a:cs typeface="Calibri"/>
                          <a:sym typeface="Calibri"/>
                        </a:rPr>
                        <a:t>Unlikely</a:t>
                      </a:r>
                      <a:endParaRPr sz="1600">
                        <a:solidFill>
                          <a:schemeClr val="dk1"/>
                        </a:solidFill>
                        <a:latin typeface="Calibri"/>
                        <a:ea typeface="Calibri"/>
                        <a:cs typeface="Calibri"/>
                        <a:sym typeface="Calibri"/>
                      </a:endParaRPr>
                    </a:p>
                  </a:txBody>
                  <a:tcPr marT="91425" marB="91425" marR="91425" marL="91425" anchor="ctr">
                    <a:lnL cap="flat" cmpd="sng" w="28575">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ctr">
                        <a:spcBef>
                          <a:spcPts val="0"/>
                        </a:spcBef>
                        <a:spcAft>
                          <a:spcPts val="0"/>
                        </a:spcAft>
                        <a:buNone/>
                      </a:pPr>
                      <a:r>
                        <a:rPr lang="en-US" sz="1600">
                          <a:solidFill>
                            <a:schemeClr val="dk1"/>
                          </a:solidFill>
                          <a:latin typeface="Calibri"/>
                          <a:ea typeface="Calibri"/>
                          <a:cs typeface="Calibri"/>
                          <a:sym typeface="Calibri"/>
                        </a:rPr>
                        <a:t>Low probability of </a:t>
                      </a:r>
                      <a:r>
                        <a:rPr lang="en-US" sz="1600">
                          <a:solidFill>
                            <a:schemeClr val="dk1"/>
                          </a:solidFill>
                          <a:latin typeface="Calibri"/>
                          <a:ea typeface="Calibri"/>
                          <a:cs typeface="Calibri"/>
                          <a:sym typeface="Calibri"/>
                        </a:rPr>
                        <a:t>occurring</a:t>
                      </a:r>
                      <a:r>
                        <a:rPr lang="en-US" sz="1600">
                          <a:solidFill>
                            <a:schemeClr val="dk1"/>
                          </a:solidFill>
                          <a:latin typeface="Calibri"/>
                          <a:ea typeface="Calibri"/>
                          <a:cs typeface="Calibri"/>
                          <a:sym typeface="Calibri"/>
                        </a:rPr>
                        <a:t> during system lifespan</a:t>
                      </a:r>
                      <a:endParaRPr sz="1600">
                        <a:solidFill>
                          <a:schemeClr val="dk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r>
              <a:tr h="503575">
                <a:tc>
                  <a:txBody>
                    <a:bodyPr/>
                    <a:lstStyle/>
                    <a:p>
                      <a:pPr indent="0" lvl="0" marL="0" rtl="0" algn="ctr">
                        <a:spcBef>
                          <a:spcPts val="0"/>
                        </a:spcBef>
                        <a:spcAft>
                          <a:spcPts val="0"/>
                        </a:spcAft>
                        <a:buNone/>
                      </a:pPr>
                      <a:r>
                        <a:rPr lang="en-US" sz="1600">
                          <a:solidFill>
                            <a:schemeClr val="dk1"/>
                          </a:solidFill>
                          <a:latin typeface="Calibri"/>
                          <a:ea typeface="Calibri"/>
                          <a:cs typeface="Calibri"/>
                          <a:sym typeface="Calibri"/>
                        </a:rPr>
                        <a:t>Possible</a:t>
                      </a:r>
                      <a:endParaRPr sz="1600">
                        <a:solidFill>
                          <a:schemeClr val="dk1"/>
                        </a:solidFill>
                        <a:latin typeface="Calibri"/>
                        <a:ea typeface="Calibri"/>
                        <a:cs typeface="Calibri"/>
                        <a:sym typeface="Calibri"/>
                      </a:endParaRPr>
                    </a:p>
                  </a:txBody>
                  <a:tcPr marT="91425" marB="91425" marR="91425" marL="91425" anchor="ctr">
                    <a:lnL cap="flat" cmpd="sng" w="28575">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c>
                  <a:txBody>
                    <a:bodyPr/>
                    <a:lstStyle/>
                    <a:p>
                      <a:pPr indent="0" lvl="0" marL="0" rtl="0" algn="ctr">
                        <a:spcBef>
                          <a:spcPts val="0"/>
                        </a:spcBef>
                        <a:spcAft>
                          <a:spcPts val="0"/>
                        </a:spcAft>
                        <a:buNone/>
                      </a:pPr>
                      <a:r>
                        <a:rPr lang="en-US" sz="1600">
                          <a:solidFill>
                            <a:schemeClr val="dk1"/>
                          </a:solidFill>
                          <a:latin typeface="Calibri"/>
                          <a:ea typeface="Calibri"/>
                          <a:cs typeface="Calibri"/>
                          <a:sym typeface="Calibri"/>
                        </a:rPr>
                        <a:t>Medium probability of </a:t>
                      </a:r>
                      <a:r>
                        <a:rPr lang="en-US" sz="1600">
                          <a:solidFill>
                            <a:schemeClr val="dk1"/>
                          </a:solidFill>
                          <a:latin typeface="Calibri"/>
                          <a:ea typeface="Calibri"/>
                          <a:cs typeface="Calibri"/>
                          <a:sym typeface="Calibri"/>
                        </a:rPr>
                        <a:t>occurring</a:t>
                      </a:r>
                      <a:r>
                        <a:rPr lang="en-US" sz="1600">
                          <a:solidFill>
                            <a:schemeClr val="dk1"/>
                          </a:solidFill>
                          <a:latin typeface="Calibri"/>
                          <a:ea typeface="Calibri"/>
                          <a:cs typeface="Calibri"/>
                          <a:sym typeface="Calibri"/>
                        </a:rPr>
                        <a:t> a couple of times during system lifespan</a:t>
                      </a:r>
                      <a:endParaRPr sz="1600">
                        <a:solidFill>
                          <a:schemeClr val="dk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FFE599"/>
                    </a:solidFill>
                  </a:tcPr>
                </a:tc>
              </a:tr>
              <a:tr h="516250">
                <a:tc>
                  <a:txBody>
                    <a:bodyPr/>
                    <a:lstStyle/>
                    <a:p>
                      <a:pPr indent="0" lvl="0" marL="0" rtl="0" algn="ctr">
                        <a:spcBef>
                          <a:spcPts val="0"/>
                        </a:spcBef>
                        <a:spcAft>
                          <a:spcPts val="0"/>
                        </a:spcAft>
                        <a:buNone/>
                      </a:pPr>
                      <a:r>
                        <a:rPr lang="en-US" sz="1600">
                          <a:solidFill>
                            <a:schemeClr val="dk1"/>
                          </a:solidFill>
                          <a:latin typeface="Calibri"/>
                          <a:ea typeface="Calibri"/>
                          <a:cs typeface="Calibri"/>
                          <a:sym typeface="Calibri"/>
                        </a:rPr>
                        <a:t>Likely</a:t>
                      </a:r>
                      <a:endParaRPr sz="1600">
                        <a:solidFill>
                          <a:schemeClr val="dk1"/>
                        </a:solidFill>
                        <a:latin typeface="Calibri"/>
                        <a:ea typeface="Calibri"/>
                        <a:cs typeface="Calibri"/>
                        <a:sym typeface="Calibri"/>
                      </a:endParaRPr>
                    </a:p>
                  </a:txBody>
                  <a:tcPr marT="91425" marB="91425" marR="91425" marL="91425" anchor="ctr">
                    <a:lnL cap="flat" cmpd="sng" w="28575">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D7E6B"/>
                    </a:solidFill>
                  </a:tcPr>
                </a:tc>
                <a:tc>
                  <a:txBody>
                    <a:bodyPr/>
                    <a:lstStyle/>
                    <a:p>
                      <a:pPr indent="0" lvl="0" marL="0" rtl="0" algn="ctr">
                        <a:spcBef>
                          <a:spcPts val="0"/>
                        </a:spcBef>
                        <a:spcAft>
                          <a:spcPts val="0"/>
                        </a:spcAft>
                        <a:buNone/>
                      </a:pPr>
                      <a:r>
                        <a:rPr lang="en-US" sz="1600">
                          <a:solidFill>
                            <a:schemeClr val="dk1"/>
                          </a:solidFill>
                          <a:latin typeface="Calibri"/>
                          <a:ea typeface="Calibri"/>
                          <a:cs typeface="Calibri"/>
                          <a:sym typeface="Calibri"/>
                        </a:rPr>
                        <a:t>High </a:t>
                      </a:r>
                      <a:r>
                        <a:rPr lang="en-US" sz="1600">
                          <a:solidFill>
                            <a:schemeClr val="dk1"/>
                          </a:solidFill>
                          <a:latin typeface="Calibri"/>
                          <a:ea typeface="Calibri"/>
                          <a:cs typeface="Calibri"/>
                          <a:sym typeface="Calibri"/>
                        </a:rPr>
                        <a:t>probability</a:t>
                      </a:r>
                      <a:r>
                        <a:rPr lang="en-US" sz="1600">
                          <a:solidFill>
                            <a:schemeClr val="dk1"/>
                          </a:solidFill>
                          <a:latin typeface="Calibri"/>
                          <a:ea typeface="Calibri"/>
                          <a:cs typeface="Calibri"/>
                          <a:sym typeface="Calibri"/>
                        </a:rPr>
                        <a:t> of </a:t>
                      </a:r>
                      <a:r>
                        <a:rPr lang="en-US" sz="1600">
                          <a:solidFill>
                            <a:schemeClr val="dk1"/>
                          </a:solidFill>
                          <a:latin typeface="Calibri"/>
                          <a:ea typeface="Calibri"/>
                          <a:cs typeface="Calibri"/>
                          <a:sym typeface="Calibri"/>
                        </a:rPr>
                        <a:t>occurring</a:t>
                      </a:r>
                      <a:r>
                        <a:rPr lang="en-US" sz="1600">
                          <a:solidFill>
                            <a:schemeClr val="dk1"/>
                          </a:solidFill>
                          <a:latin typeface="Calibri"/>
                          <a:ea typeface="Calibri"/>
                          <a:cs typeface="Calibri"/>
                          <a:sym typeface="Calibri"/>
                        </a:rPr>
                        <a:t> multiple times during system lifespan</a:t>
                      </a:r>
                      <a:endParaRPr sz="1600">
                        <a:solidFill>
                          <a:schemeClr val="dk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DD7E6B"/>
                    </a:solidFill>
                  </a:tcPr>
                </a:tc>
              </a:tr>
              <a:tr h="100000">
                <a:tc>
                  <a:txBody>
                    <a:bodyPr/>
                    <a:lstStyle/>
                    <a:p>
                      <a:pPr indent="0" lvl="0" marL="0" rtl="0" algn="ctr">
                        <a:spcBef>
                          <a:spcPts val="0"/>
                        </a:spcBef>
                        <a:spcAft>
                          <a:spcPts val="0"/>
                        </a:spcAft>
                        <a:buNone/>
                      </a:pPr>
                      <a:r>
                        <a:rPr lang="en-US" sz="1600">
                          <a:solidFill>
                            <a:schemeClr val="dk1"/>
                          </a:solidFill>
                          <a:latin typeface="Calibri"/>
                          <a:ea typeface="Calibri"/>
                          <a:cs typeface="Calibri"/>
                          <a:sym typeface="Calibri"/>
                        </a:rPr>
                        <a:t>Very Likely</a:t>
                      </a:r>
                      <a:endParaRPr sz="1600">
                        <a:solidFill>
                          <a:schemeClr val="dk1"/>
                        </a:solidFill>
                        <a:latin typeface="Calibri"/>
                        <a:ea typeface="Calibri"/>
                        <a:cs typeface="Calibri"/>
                        <a:sym typeface="Calibri"/>
                      </a:endParaRPr>
                    </a:p>
                  </a:txBody>
                  <a:tcPr marT="91425" marB="91425" marR="91425" marL="91425" anchor="ctr">
                    <a:lnL cap="flat" cmpd="sng" w="28575">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DD7E6B"/>
                    </a:solidFill>
                  </a:tcPr>
                </a:tc>
                <a:tc>
                  <a:txBody>
                    <a:bodyPr/>
                    <a:lstStyle/>
                    <a:p>
                      <a:pPr indent="0" lvl="0" marL="0" rtl="0" algn="ctr">
                        <a:spcBef>
                          <a:spcPts val="0"/>
                        </a:spcBef>
                        <a:spcAft>
                          <a:spcPts val="0"/>
                        </a:spcAft>
                        <a:buNone/>
                      </a:pPr>
                      <a:r>
                        <a:rPr lang="en-US" sz="1600">
                          <a:solidFill>
                            <a:schemeClr val="dk1"/>
                          </a:solidFill>
                          <a:latin typeface="Calibri"/>
                          <a:ea typeface="Calibri"/>
                          <a:cs typeface="Calibri"/>
                          <a:sym typeface="Calibri"/>
                        </a:rPr>
                        <a:t>High probability of occurring regularly during system lifespan</a:t>
                      </a:r>
                      <a:endParaRPr sz="1600">
                        <a:solidFill>
                          <a:schemeClr val="dk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28575">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28575">
                      <a:solidFill>
                        <a:schemeClr val="lt1"/>
                      </a:solidFill>
                      <a:prstDash val="solid"/>
                      <a:round/>
                      <a:headEnd len="sm" w="sm" type="none"/>
                      <a:tailEnd len="sm" w="sm" type="none"/>
                    </a:lnB>
                    <a:solidFill>
                      <a:srgbClr val="DD7E6B"/>
                    </a:solidFill>
                  </a:tcPr>
                </a:tc>
              </a:tr>
            </a:tbl>
          </a:graphicData>
        </a:graphic>
      </p:graphicFrame>
      <p:sp>
        <p:nvSpPr>
          <p:cNvPr id="2694" name="Google Shape;2694;p92"/>
          <p:cNvSpPr txBox="1"/>
          <p:nvPr/>
        </p:nvSpPr>
        <p:spPr>
          <a:xfrm>
            <a:off x="6716063" y="1399225"/>
            <a:ext cx="3261900" cy="5850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US" sz="2600">
                <a:solidFill>
                  <a:schemeClr val="lt1"/>
                </a:solidFill>
                <a:latin typeface="Calibri"/>
                <a:ea typeface="Calibri"/>
                <a:cs typeface="Calibri"/>
                <a:sym typeface="Calibri"/>
              </a:rPr>
              <a:t>Likelihood</a:t>
            </a:r>
            <a:endParaRPr b="1" sz="2600">
              <a:solidFill>
                <a:schemeClr val="lt1"/>
              </a:solidFill>
              <a:latin typeface="Calibri"/>
              <a:ea typeface="Calibri"/>
              <a:cs typeface="Calibri"/>
              <a:sym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99" name="Shape 2699"/>
        <p:cNvGrpSpPr/>
        <p:nvPr/>
      </p:nvGrpSpPr>
      <p:grpSpPr>
        <a:xfrm>
          <a:off x="0" y="0"/>
          <a:ext cx="0" cy="0"/>
          <a:chOff x="0" y="0"/>
          <a:chExt cx="0" cy="0"/>
        </a:xfrm>
      </p:grpSpPr>
      <p:sp>
        <p:nvSpPr>
          <p:cNvPr id="2700" name="Google Shape;2700;p93"/>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Propellant Architecture Rationale</a:t>
            </a:r>
            <a:endParaRPr/>
          </a:p>
        </p:txBody>
      </p:sp>
      <p:sp>
        <p:nvSpPr>
          <p:cNvPr id="2701" name="Google Shape;2701;p93"/>
          <p:cNvSpPr txBox="1"/>
          <p:nvPr>
            <p:ph idx="1" type="body"/>
          </p:nvPr>
        </p:nvSpPr>
        <p:spPr>
          <a:xfrm>
            <a:off x="1120129" y="1549318"/>
            <a:ext cx="4983600" cy="4432500"/>
          </a:xfrm>
          <a:prstGeom prst="rect">
            <a:avLst/>
          </a:prstGeom>
        </p:spPr>
        <p:txBody>
          <a:bodyPr anchorCtr="0" anchor="t" bIns="45700" lIns="91425" spcFirstLastPara="1" rIns="91425" wrap="square" tIns="45700">
            <a:normAutofit fontScale="77500" lnSpcReduction="10000"/>
          </a:bodyPr>
          <a:lstStyle/>
          <a:p>
            <a:pPr indent="0" lvl="0" marL="0" rtl="0" algn="ctr">
              <a:spcBef>
                <a:spcPts val="1000"/>
              </a:spcBef>
              <a:spcAft>
                <a:spcPts val="0"/>
              </a:spcAft>
              <a:buNone/>
            </a:pPr>
            <a:r>
              <a:rPr lang="en-US" u="sng">
                <a:solidFill>
                  <a:schemeClr val="accent4"/>
                </a:solidFill>
              </a:rPr>
              <a:t>Monopropellant Hydrazine:</a:t>
            </a:r>
            <a:endParaRPr u="sng">
              <a:solidFill>
                <a:schemeClr val="accent4"/>
              </a:solidFill>
            </a:endParaRPr>
          </a:p>
          <a:p>
            <a:pPr indent="-386080" lvl="0" marL="457200" rtl="0" algn="l">
              <a:spcBef>
                <a:spcPts val="1000"/>
              </a:spcBef>
              <a:spcAft>
                <a:spcPts val="0"/>
              </a:spcAft>
              <a:buSzPct val="100000"/>
              <a:buChar char="•"/>
            </a:pPr>
            <a:r>
              <a:rPr b="0" lang="en-US"/>
              <a:t>Heritage: used in existing fueling stations (OrbitFab)</a:t>
            </a:r>
            <a:endParaRPr b="0"/>
          </a:p>
          <a:p>
            <a:pPr indent="-386080" lvl="0" marL="457200" rtl="0" algn="l">
              <a:spcBef>
                <a:spcPts val="0"/>
              </a:spcBef>
              <a:spcAft>
                <a:spcPts val="0"/>
              </a:spcAft>
              <a:buSzPct val="100000"/>
              <a:buChar char="•"/>
            </a:pPr>
            <a:r>
              <a:rPr b="0" lang="en-US"/>
              <a:t>Can provide services to smaller satellites as well as larger systems</a:t>
            </a:r>
            <a:endParaRPr b="0"/>
          </a:p>
          <a:p>
            <a:pPr indent="-386080" lvl="0" marL="457200" rtl="0" algn="l">
              <a:spcBef>
                <a:spcPts val="0"/>
              </a:spcBef>
              <a:spcAft>
                <a:spcPts val="0"/>
              </a:spcAft>
              <a:buSzPct val="100000"/>
              <a:buChar char="•"/>
            </a:pPr>
            <a:r>
              <a:rPr b="0" lang="en-US"/>
              <a:t>Customer can stock additional oxidizer and still use biprop system</a:t>
            </a:r>
            <a:endParaRPr b="0"/>
          </a:p>
          <a:p>
            <a:pPr indent="-386080" lvl="0" marL="457200" rtl="0" algn="l">
              <a:spcBef>
                <a:spcPts val="0"/>
              </a:spcBef>
              <a:spcAft>
                <a:spcPts val="0"/>
              </a:spcAft>
              <a:buSzPct val="100000"/>
              <a:buChar char="•"/>
            </a:pPr>
            <a:r>
              <a:rPr b="0" lang="en-US"/>
              <a:t>Isp = 228 s</a:t>
            </a:r>
            <a:endParaRPr b="0"/>
          </a:p>
          <a:p>
            <a:pPr indent="-386080" lvl="0" marL="457200" rtl="0" algn="l">
              <a:spcBef>
                <a:spcPts val="0"/>
              </a:spcBef>
              <a:spcAft>
                <a:spcPts val="0"/>
              </a:spcAft>
              <a:buSzPct val="100000"/>
              <a:buChar char="•"/>
            </a:pPr>
            <a:r>
              <a:rPr b="0" lang="en-US"/>
              <a:t>Density = 1.004 g/cm3</a:t>
            </a:r>
            <a:endParaRPr b="0"/>
          </a:p>
          <a:p>
            <a:pPr indent="-366394" lvl="1" marL="914400" rtl="0" algn="l">
              <a:spcBef>
                <a:spcPts val="0"/>
              </a:spcBef>
              <a:spcAft>
                <a:spcPts val="0"/>
              </a:spcAft>
              <a:buSzPct val="100000"/>
              <a:buChar char="•"/>
            </a:pPr>
            <a:r>
              <a:rPr b="0" lang="en-US"/>
              <a:t>Makes it more volume efficient far less weight efficient</a:t>
            </a:r>
            <a:endParaRPr b="0"/>
          </a:p>
          <a:p>
            <a:pPr indent="-386080" lvl="0" marL="457200" rtl="0" algn="l">
              <a:spcBef>
                <a:spcPts val="0"/>
              </a:spcBef>
              <a:spcAft>
                <a:spcPts val="0"/>
              </a:spcAft>
              <a:buSzPct val="100000"/>
              <a:buChar char="•"/>
            </a:pPr>
            <a:r>
              <a:rPr b="0" lang="en-US"/>
              <a:t>Monoprop: ~85% propellant/wt</a:t>
            </a:r>
            <a:endParaRPr b="0"/>
          </a:p>
        </p:txBody>
      </p:sp>
      <p:sp>
        <p:nvSpPr>
          <p:cNvPr id="2702" name="Google Shape;2702;p93"/>
          <p:cNvSpPr txBox="1"/>
          <p:nvPr>
            <p:ph idx="2" type="body"/>
          </p:nvPr>
        </p:nvSpPr>
        <p:spPr>
          <a:xfrm>
            <a:off x="6118233" y="1549318"/>
            <a:ext cx="4983600" cy="4432500"/>
          </a:xfrm>
          <a:prstGeom prst="rect">
            <a:avLst/>
          </a:prstGeom>
        </p:spPr>
        <p:txBody>
          <a:bodyPr anchorCtr="0" anchor="t" bIns="45700" lIns="91425" spcFirstLastPara="1" rIns="91425" wrap="square" tIns="45700">
            <a:normAutofit/>
          </a:bodyPr>
          <a:lstStyle/>
          <a:p>
            <a:pPr indent="0" lvl="0" marL="0" rtl="0" algn="ctr">
              <a:lnSpc>
                <a:spcPct val="70000"/>
              </a:lnSpc>
              <a:spcBef>
                <a:spcPts val="1000"/>
              </a:spcBef>
              <a:spcAft>
                <a:spcPts val="0"/>
              </a:spcAft>
              <a:buSzPts val="1018"/>
              <a:buNone/>
            </a:pPr>
            <a:r>
              <a:rPr lang="en-US" sz="2460" u="sng">
                <a:solidFill>
                  <a:schemeClr val="accent4"/>
                </a:solidFill>
              </a:rPr>
              <a:t>Bipropellant LOX/LH2:</a:t>
            </a:r>
            <a:endParaRPr sz="2460" u="sng">
              <a:solidFill>
                <a:schemeClr val="accent4"/>
              </a:solidFill>
            </a:endParaRPr>
          </a:p>
          <a:p>
            <a:pPr indent="-384810" lvl="0" marL="457200" rtl="0" algn="l">
              <a:lnSpc>
                <a:spcPct val="100000"/>
              </a:lnSpc>
              <a:spcBef>
                <a:spcPts val="1000"/>
              </a:spcBef>
              <a:spcAft>
                <a:spcPts val="0"/>
              </a:spcAft>
              <a:buSzPts val="2460"/>
              <a:buChar char="•"/>
            </a:pPr>
            <a:r>
              <a:rPr b="0" lang="en-US" sz="2460"/>
              <a:t>Used for higher ΔV operations (SLS, ULA, Ariane V)</a:t>
            </a:r>
            <a:endParaRPr b="0" sz="2460"/>
          </a:p>
          <a:p>
            <a:pPr indent="-384810" lvl="0" marL="457200" rtl="0" algn="l">
              <a:lnSpc>
                <a:spcPct val="100000"/>
              </a:lnSpc>
              <a:spcBef>
                <a:spcPts val="0"/>
              </a:spcBef>
              <a:spcAft>
                <a:spcPts val="0"/>
              </a:spcAft>
              <a:buSzPts val="2460"/>
              <a:buChar char="•"/>
            </a:pPr>
            <a:r>
              <a:rPr b="0" lang="en-US" sz="2460"/>
              <a:t>Isp = 460 s (x2)</a:t>
            </a:r>
            <a:endParaRPr b="0" sz="2460"/>
          </a:p>
          <a:p>
            <a:pPr indent="-384810" lvl="0" marL="457200" rtl="0" algn="l">
              <a:lnSpc>
                <a:spcPct val="100000"/>
              </a:lnSpc>
              <a:spcBef>
                <a:spcPts val="0"/>
              </a:spcBef>
              <a:spcAft>
                <a:spcPts val="0"/>
              </a:spcAft>
              <a:buSzPts val="2460"/>
              <a:buChar char="•"/>
            </a:pPr>
            <a:r>
              <a:rPr b="0" lang="en-US" sz="2460"/>
              <a:t>Density</a:t>
            </a:r>
            <a:r>
              <a:rPr b="0" lang="en-US" sz="2460"/>
              <a:t> = 0.188 (~20%)</a:t>
            </a:r>
            <a:endParaRPr b="0" sz="2460"/>
          </a:p>
          <a:p>
            <a:pPr indent="-384810" lvl="0" marL="457200" rtl="0" algn="l">
              <a:lnSpc>
                <a:spcPct val="100000"/>
              </a:lnSpc>
              <a:spcBef>
                <a:spcPts val="0"/>
              </a:spcBef>
              <a:spcAft>
                <a:spcPts val="0"/>
              </a:spcAft>
              <a:buSzPts val="2460"/>
              <a:buChar char="•"/>
            </a:pPr>
            <a:r>
              <a:rPr b="0" lang="en-US" sz="2460"/>
              <a:t>Unit prop mass provides 3.05 km/s of ΔV per user mass</a:t>
            </a:r>
            <a:endParaRPr b="0" sz="2460"/>
          </a:p>
          <a:p>
            <a:pPr indent="-361315" lvl="1" marL="914400" rtl="0" algn="l">
              <a:lnSpc>
                <a:spcPct val="100000"/>
              </a:lnSpc>
              <a:spcBef>
                <a:spcPts val="0"/>
              </a:spcBef>
              <a:spcAft>
                <a:spcPts val="0"/>
              </a:spcAft>
              <a:buSzPts val="2090"/>
              <a:buChar char="•"/>
            </a:pPr>
            <a:r>
              <a:rPr b="0" lang="en-US" sz="2090"/>
              <a:t>Hydrazine has 1.55 km/s</a:t>
            </a:r>
            <a:endParaRPr b="0" sz="2090"/>
          </a:p>
          <a:p>
            <a:pPr indent="-384810" lvl="0" marL="457200" rtl="0" algn="l">
              <a:lnSpc>
                <a:spcPct val="100000"/>
              </a:lnSpc>
              <a:spcBef>
                <a:spcPts val="0"/>
              </a:spcBef>
              <a:spcAft>
                <a:spcPts val="0"/>
              </a:spcAft>
              <a:buSzPts val="2460"/>
              <a:buChar char="•"/>
            </a:pPr>
            <a:r>
              <a:rPr b="0" lang="en-US" sz="2460"/>
              <a:t>Launch costs per m/s of ΔV are about 10x as efficient</a:t>
            </a:r>
            <a:endParaRPr b="0" sz="2460"/>
          </a:p>
          <a:p>
            <a:pPr indent="-384810" lvl="0" marL="457200" rtl="0" algn="l">
              <a:lnSpc>
                <a:spcPct val="100000"/>
              </a:lnSpc>
              <a:spcBef>
                <a:spcPts val="0"/>
              </a:spcBef>
              <a:spcAft>
                <a:spcPts val="0"/>
              </a:spcAft>
              <a:buSzPts val="2460"/>
              <a:buChar char="•"/>
            </a:pPr>
            <a:r>
              <a:rPr b="0" lang="en-US" sz="2460"/>
              <a:t>Biprop: ~92-96% propellant/wt</a:t>
            </a:r>
            <a:endParaRPr b="0" sz="2460"/>
          </a:p>
        </p:txBody>
      </p:sp>
      <p:sp>
        <p:nvSpPr>
          <p:cNvPr id="2703" name="Google Shape;2703;p93"/>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8" name="Shape 2708"/>
        <p:cNvGrpSpPr/>
        <p:nvPr/>
      </p:nvGrpSpPr>
      <p:grpSpPr>
        <a:xfrm>
          <a:off x="0" y="0"/>
          <a:ext cx="0" cy="0"/>
          <a:chOff x="0" y="0"/>
          <a:chExt cx="0" cy="0"/>
        </a:xfrm>
      </p:grpSpPr>
      <p:sp>
        <p:nvSpPr>
          <p:cNvPr id="2709" name="Google Shape;2709;p94"/>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Propellant Trade Verification</a:t>
            </a:r>
            <a:endParaRPr/>
          </a:p>
        </p:txBody>
      </p:sp>
      <p:sp>
        <p:nvSpPr>
          <p:cNvPr id="2710" name="Google Shape;2710;p94"/>
          <p:cNvSpPr txBox="1"/>
          <p:nvPr>
            <p:ph idx="1" type="body"/>
          </p:nvPr>
        </p:nvSpPr>
        <p:spPr>
          <a:xfrm>
            <a:off x="1120129" y="1549318"/>
            <a:ext cx="4983600" cy="4432500"/>
          </a:xfrm>
          <a:prstGeom prst="rect">
            <a:avLst/>
          </a:prstGeom>
        </p:spPr>
        <p:txBody>
          <a:bodyPr anchorCtr="0" anchor="t" bIns="45700" lIns="91425" spcFirstLastPara="1" rIns="91425" wrap="square" tIns="45700">
            <a:normAutofit fontScale="92500" lnSpcReduction="10000"/>
          </a:bodyPr>
          <a:lstStyle/>
          <a:p>
            <a:pPr indent="-416560" lvl="0" marL="457200" rtl="0" algn="l">
              <a:spcBef>
                <a:spcPts val="1000"/>
              </a:spcBef>
              <a:spcAft>
                <a:spcPts val="0"/>
              </a:spcAft>
              <a:buSzPct val="100000"/>
              <a:buChar char="•"/>
            </a:pPr>
            <a:r>
              <a:rPr b="0" lang="en-US"/>
              <a:t>Isp: raw average values for propellant type, feature scaled (% of maximum)</a:t>
            </a:r>
            <a:endParaRPr b="0"/>
          </a:p>
          <a:p>
            <a:pPr indent="-416560" lvl="0" marL="457200" rtl="0" algn="l">
              <a:spcBef>
                <a:spcPts val="0"/>
              </a:spcBef>
              <a:spcAft>
                <a:spcPts val="0"/>
              </a:spcAft>
              <a:buSzPct val="100000"/>
              <a:buChar char="•"/>
            </a:pPr>
            <a:r>
              <a:rPr b="0" lang="en-US"/>
              <a:t>Density:</a:t>
            </a:r>
            <a:endParaRPr b="0"/>
          </a:p>
          <a:p>
            <a:pPr indent="-393065" lvl="1" marL="914400" rtl="0" algn="l">
              <a:spcBef>
                <a:spcPts val="0"/>
              </a:spcBef>
              <a:spcAft>
                <a:spcPts val="0"/>
              </a:spcAft>
              <a:buSzPct val="100000"/>
              <a:buChar char="•"/>
            </a:pPr>
            <a:r>
              <a:rPr b="0" lang="en-US"/>
              <a:t>Fuel &amp; oxidizer </a:t>
            </a:r>
            <a:r>
              <a:rPr b="0" lang="en-US"/>
              <a:t>density</a:t>
            </a:r>
            <a:endParaRPr b="0"/>
          </a:p>
          <a:p>
            <a:pPr indent="-393065" lvl="1" marL="914400" rtl="0" algn="l">
              <a:spcBef>
                <a:spcPts val="0"/>
              </a:spcBef>
              <a:spcAft>
                <a:spcPts val="0"/>
              </a:spcAft>
              <a:buSzPct val="100000"/>
              <a:buChar char="•"/>
            </a:pPr>
            <a:r>
              <a:rPr b="0" lang="en-US"/>
              <a:t>Used optimal (stoichiometric) </a:t>
            </a:r>
            <a:r>
              <a:rPr b="0" lang="en-US"/>
              <a:t>equivalence</a:t>
            </a:r>
            <a:r>
              <a:rPr b="0" lang="en-US"/>
              <a:t> ratio for O/F ratio</a:t>
            </a:r>
            <a:endParaRPr b="0"/>
          </a:p>
          <a:p>
            <a:pPr indent="-393065" lvl="1" marL="914400" rtl="0" algn="l">
              <a:spcBef>
                <a:spcPts val="0"/>
              </a:spcBef>
              <a:spcAft>
                <a:spcPts val="0"/>
              </a:spcAft>
              <a:buSzPct val="100000"/>
              <a:buChar char="•"/>
            </a:pPr>
            <a:r>
              <a:rPr b="0" lang="en-US"/>
              <a:t>Computed propellant density</a:t>
            </a:r>
            <a:endParaRPr b="0"/>
          </a:p>
          <a:p>
            <a:pPr indent="-393065" lvl="1" marL="914400" rtl="0" algn="l">
              <a:spcBef>
                <a:spcPts val="0"/>
              </a:spcBef>
              <a:spcAft>
                <a:spcPts val="0"/>
              </a:spcAft>
              <a:buSzPct val="100000"/>
              <a:buChar char="•"/>
            </a:pPr>
            <a:r>
              <a:rPr b="0" lang="en-US"/>
              <a:t>Negative normalized, log scaled, then feature scaled (% of maximum)</a:t>
            </a:r>
            <a:endParaRPr b="0"/>
          </a:p>
        </p:txBody>
      </p:sp>
      <p:sp>
        <p:nvSpPr>
          <p:cNvPr id="2711" name="Google Shape;2711;p94"/>
          <p:cNvSpPr txBox="1"/>
          <p:nvPr>
            <p:ph idx="2" type="body"/>
          </p:nvPr>
        </p:nvSpPr>
        <p:spPr>
          <a:xfrm>
            <a:off x="6118233" y="1549318"/>
            <a:ext cx="4983600" cy="4432500"/>
          </a:xfrm>
          <a:prstGeom prst="rect">
            <a:avLst/>
          </a:prstGeom>
        </p:spPr>
        <p:txBody>
          <a:bodyPr anchorCtr="0" anchor="t" bIns="45700" lIns="91425" spcFirstLastPara="1" rIns="91425" wrap="square" tIns="45700">
            <a:normAutofit/>
          </a:bodyPr>
          <a:lstStyle/>
          <a:p>
            <a:pPr indent="-415925" lvl="0" marL="457200" rtl="0" algn="l">
              <a:spcBef>
                <a:spcPts val="1000"/>
              </a:spcBef>
              <a:spcAft>
                <a:spcPts val="0"/>
              </a:spcAft>
              <a:buSzPts val="2950"/>
              <a:buChar char="•"/>
            </a:pPr>
            <a:r>
              <a:rPr b="0" lang="en-US" sz="2950"/>
              <a:t>Cost:</a:t>
            </a:r>
            <a:endParaRPr b="0" sz="2950"/>
          </a:p>
          <a:p>
            <a:pPr indent="-390525" lvl="1" marL="914400" rtl="0" algn="l">
              <a:spcBef>
                <a:spcPts val="0"/>
              </a:spcBef>
              <a:spcAft>
                <a:spcPts val="0"/>
              </a:spcAft>
              <a:buSzPts val="2550"/>
              <a:buChar char="•"/>
            </a:pPr>
            <a:r>
              <a:rPr b="0" lang="en-US" sz="2550"/>
              <a:t>Values gathered in $/kg</a:t>
            </a:r>
            <a:endParaRPr b="0" sz="2550"/>
          </a:p>
          <a:p>
            <a:pPr indent="-390525" lvl="1" marL="914400" rtl="0" algn="l">
              <a:spcBef>
                <a:spcPts val="0"/>
              </a:spcBef>
              <a:spcAft>
                <a:spcPts val="0"/>
              </a:spcAft>
              <a:buSzPts val="2550"/>
              <a:buChar char="•"/>
            </a:pPr>
            <a:r>
              <a:rPr b="0" lang="en-US" sz="2550"/>
              <a:t>Log scaled and negative normalized</a:t>
            </a:r>
            <a:endParaRPr b="0" sz="2550"/>
          </a:p>
          <a:p>
            <a:pPr indent="-365125" lvl="2" marL="1371600" rtl="0" algn="l">
              <a:spcBef>
                <a:spcPts val="0"/>
              </a:spcBef>
              <a:spcAft>
                <a:spcPts val="0"/>
              </a:spcAft>
              <a:buSzPts val="2150"/>
              <a:buChar char="•"/>
            </a:pPr>
            <a:r>
              <a:rPr b="0" lang="en-US" sz="2150"/>
              <a:t>NOTE: no value for ClF5, eliminated from trade study</a:t>
            </a:r>
            <a:endParaRPr b="0" sz="2150"/>
          </a:p>
          <a:p>
            <a:pPr indent="-415925" lvl="0" marL="457200" rtl="0" algn="l">
              <a:spcBef>
                <a:spcPts val="0"/>
              </a:spcBef>
              <a:spcAft>
                <a:spcPts val="0"/>
              </a:spcAft>
              <a:buSzPts val="2950"/>
              <a:buChar char="•"/>
            </a:pPr>
            <a:r>
              <a:rPr b="0" lang="en-US" sz="2950"/>
              <a:t>Storage:</a:t>
            </a:r>
            <a:endParaRPr b="0" sz="2950"/>
          </a:p>
          <a:p>
            <a:pPr indent="-390525" lvl="1" marL="914400" rtl="0" algn="l">
              <a:spcBef>
                <a:spcPts val="0"/>
              </a:spcBef>
              <a:spcAft>
                <a:spcPts val="0"/>
              </a:spcAft>
              <a:buSzPts val="2550"/>
              <a:buChar char="•"/>
            </a:pPr>
            <a:r>
              <a:rPr b="0" lang="en-US" sz="2550"/>
              <a:t>Cryogenic or complicated lowers score by 15</a:t>
            </a:r>
            <a:endParaRPr b="0" sz="2550"/>
          </a:p>
          <a:p>
            <a:pPr indent="-390525" lvl="1" marL="914400" rtl="0" algn="l">
              <a:spcBef>
                <a:spcPts val="0"/>
              </a:spcBef>
              <a:spcAft>
                <a:spcPts val="0"/>
              </a:spcAft>
              <a:buSzPts val="2550"/>
              <a:buChar char="•"/>
            </a:pPr>
            <a:r>
              <a:rPr b="0" lang="en-US" sz="2550"/>
              <a:t>Scaled from 100</a:t>
            </a:r>
            <a:endParaRPr b="0" sz="2550"/>
          </a:p>
        </p:txBody>
      </p:sp>
      <p:sp>
        <p:nvSpPr>
          <p:cNvPr id="2712" name="Google Shape;2712;p94"/>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7" name="Shape 2717"/>
        <p:cNvGrpSpPr/>
        <p:nvPr/>
      </p:nvGrpSpPr>
      <p:grpSpPr>
        <a:xfrm>
          <a:off x="0" y="0"/>
          <a:ext cx="0" cy="0"/>
          <a:chOff x="0" y="0"/>
          <a:chExt cx="0" cy="0"/>
        </a:xfrm>
      </p:grpSpPr>
      <p:sp>
        <p:nvSpPr>
          <p:cNvPr id="2718" name="Google Shape;2718;p95"/>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Propellant Trade Verification Cont.</a:t>
            </a:r>
            <a:endParaRPr/>
          </a:p>
        </p:txBody>
      </p:sp>
      <p:sp>
        <p:nvSpPr>
          <p:cNvPr id="2719" name="Google Shape;2719;p95"/>
          <p:cNvSpPr txBox="1"/>
          <p:nvPr>
            <p:ph idx="1" type="body"/>
          </p:nvPr>
        </p:nvSpPr>
        <p:spPr>
          <a:xfrm>
            <a:off x="1120127" y="1549325"/>
            <a:ext cx="4654200" cy="4432500"/>
          </a:xfrm>
          <a:prstGeom prst="rect">
            <a:avLst/>
          </a:prstGeom>
        </p:spPr>
        <p:txBody>
          <a:bodyPr anchorCtr="0" anchor="t" bIns="45700" lIns="91425" spcFirstLastPara="1" rIns="91425" wrap="square" tIns="45700">
            <a:normAutofit lnSpcReduction="10000"/>
          </a:bodyPr>
          <a:lstStyle/>
          <a:p>
            <a:pPr indent="-393700" lvl="0" marL="457200" rtl="0" algn="l">
              <a:spcBef>
                <a:spcPts val="1000"/>
              </a:spcBef>
              <a:spcAft>
                <a:spcPts val="0"/>
              </a:spcAft>
              <a:buSzPts val="2600"/>
              <a:buChar char="•"/>
            </a:pPr>
            <a:r>
              <a:rPr b="0" lang="en-US" sz="2600"/>
              <a:t>Safety:</a:t>
            </a:r>
            <a:endParaRPr b="0" sz="2600"/>
          </a:p>
          <a:p>
            <a:pPr indent="-368300" lvl="1" marL="914400" rtl="0" algn="l">
              <a:spcBef>
                <a:spcPts val="0"/>
              </a:spcBef>
              <a:spcAft>
                <a:spcPts val="0"/>
              </a:spcAft>
              <a:buSzPts val="2200"/>
              <a:buChar char="•"/>
            </a:pPr>
            <a:r>
              <a:rPr b="0" lang="en-US" sz="2200"/>
              <a:t>Characterized with GHS (Globally Harmonized System of Classification and Labelling of </a:t>
            </a:r>
            <a:r>
              <a:rPr b="0" lang="en-US" sz="2200"/>
              <a:t>Chemicals</a:t>
            </a:r>
            <a:r>
              <a:rPr b="0" lang="en-US" sz="2200"/>
              <a:t>) hazard statements</a:t>
            </a:r>
            <a:endParaRPr b="0" sz="2200"/>
          </a:p>
          <a:p>
            <a:pPr indent="-368300" lvl="1" marL="914400" rtl="0" algn="l">
              <a:spcBef>
                <a:spcPts val="0"/>
              </a:spcBef>
              <a:spcAft>
                <a:spcPts val="0"/>
              </a:spcAft>
              <a:buSzPts val="2200"/>
              <a:buChar char="•"/>
            </a:pPr>
            <a:r>
              <a:rPr b="0" lang="en-US" sz="2200"/>
              <a:t>Human toxicity not considered</a:t>
            </a:r>
            <a:endParaRPr b="0" sz="2200"/>
          </a:p>
          <a:p>
            <a:pPr indent="-393700" lvl="0" marL="457200" rtl="0" algn="l">
              <a:lnSpc>
                <a:spcPct val="80000"/>
              </a:lnSpc>
              <a:spcBef>
                <a:spcPts val="0"/>
              </a:spcBef>
              <a:spcAft>
                <a:spcPts val="0"/>
              </a:spcAft>
              <a:buSzPts val="2600"/>
              <a:buChar char="•"/>
            </a:pPr>
            <a:r>
              <a:rPr b="0" lang="en-US" sz="2600"/>
              <a:t>Volatility measured using chemical compound boiling point, and assigned a point on the scale below</a:t>
            </a:r>
            <a:endParaRPr b="0" sz="2600"/>
          </a:p>
          <a:p>
            <a:pPr indent="-393700" lvl="0" marL="457200" rtl="0" algn="l">
              <a:lnSpc>
                <a:spcPct val="80000"/>
              </a:lnSpc>
              <a:spcBef>
                <a:spcPts val="0"/>
              </a:spcBef>
              <a:spcAft>
                <a:spcPts val="0"/>
              </a:spcAft>
              <a:buSzPts val="2600"/>
              <a:buChar char="•"/>
            </a:pPr>
            <a:r>
              <a:rPr b="0" lang="en-US" sz="2600"/>
              <a:t>Volatility and GHS subscore averaged to obtain the safety score and normalized to 100</a:t>
            </a:r>
            <a:endParaRPr b="0" sz="2200"/>
          </a:p>
        </p:txBody>
      </p:sp>
      <p:sp>
        <p:nvSpPr>
          <p:cNvPr id="2720" name="Google Shape;2720;p95"/>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2721" name="Google Shape;2721;p95"/>
          <p:cNvSpPr txBox="1"/>
          <p:nvPr/>
        </p:nvSpPr>
        <p:spPr>
          <a:xfrm>
            <a:off x="304800" y="304800"/>
            <a:ext cx="3000000" cy="300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US"/>
              <a:t> </a:t>
            </a:r>
            <a:endParaRPr/>
          </a:p>
        </p:txBody>
      </p:sp>
      <p:graphicFrame>
        <p:nvGraphicFramePr>
          <p:cNvPr id="2722" name="Google Shape;2722;p95"/>
          <p:cNvGraphicFramePr/>
          <p:nvPr/>
        </p:nvGraphicFramePr>
        <p:xfrm>
          <a:off x="5911188" y="2630125"/>
          <a:ext cx="3000000" cy="3000000"/>
        </p:xfrm>
        <a:graphic>
          <a:graphicData uri="http://schemas.openxmlformats.org/drawingml/2006/table">
            <a:tbl>
              <a:tblPr>
                <a:noFill/>
                <a:tableStyleId>{768AEA57-AB66-4DEC-B028-BFAB7E4C2692}</a:tableStyleId>
              </a:tblPr>
              <a:tblGrid>
                <a:gridCol w="786650"/>
                <a:gridCol w="2893425"/>
              </a:tblGrid>
              <a:tr h="396200">
                <a:tc gridSpan="2">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Safety Hazard</a:t>
                      </a:r>
                      <a:endParaRPr b="1">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hMerge="1"/>
              </a:tr>
              <a:tr h="396200">
                <a:tc>
                  <a:txBody>
                    <a:bodyPr/>
                    <a:lstStyle/>
                    <a:p>
                      <a:pPr indent="0" lvl="0" marL="0" rtl="0" algn="l">
                        <a:spcBef>
                          <a:spcPts val="0"/>
                        </a:spcBef>
                        <a:spcAft>
                          <a:spcPts val="0"/>
                        </a:spcAft>
                        <a:buNone/>
                      </a:pPr>
                      <a:r>
                        <a:rPr b="1" lang="en-US">
                          <a:solidFill>
                            <a:schemeClr val="lt1"/>
                          </a:solidFill>
                        </a:rPr>
                        <a:t>H220</a:t>
                      </a:r>
                      <a:endParaRPr b="1">
                        <a:solidFill>
                          <a:schemeClr val="lt1"/>
                        </a:solidFill>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a:solidFill>
                            <a:schemeClr val="lt1"/>
                          </a:solidFill>
                        </a:rPr>
                        <a:t>Extremely flammable gas</a:t>
                      </a:r>
                      <a:endParaRPr>
                        <a:solidFill>
                          <a:schemeClr val="lt1"/>
                        </a:solidFill>
                      </a:endParaRPr>
                    </a:p>
                  </a:txBody>
                  <a:tcPr marT="91425" marB="91425" marR="91425" marL="91425">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396200">
                <a:tc>
                  <a:txBody>
                    <a:bodyPr/>
                    <a:lstStyle/>
                    <a:p>
                      <a:pPr indent="0" lvl="0" marL="0" rtl="0" algn="l">
                        <a:spcBef>
                          <a:spcPts val="0"/>
                        </a:spcBef>
                        <a:spcAft>
                          <a:spcPts val="0"/>
                        </a:spcAft>
                        <a:buNone/>
                      </a:pPr>
                      <a:r>
                        <a:rPr b="1" lang="en-US">
                          <a:solidFill>
                            <a:schemeClr val="lt1"/>
                          </a:solidFill>
                        </a:rPr>
                        <a:t>H225</a:t>
                      </a:r>
                      <a:endParaRPr b="1">
                        <a:solidFill>
                          <a:schemeClr val="lt1"/>
                        </a:solidFill>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a:solidFill>
                            <a:schemeClr val="lt1"/>
                          </a:solidFill>
                        </a:rPr>
                        <a:t>Highly flammable liquid and vapor</a:t>
                      </a:r>
                      <a:endParaRPr>
                        <a:solidFill>
                          <a:schemeClr val="lt1"/>
                        </a:solidFill>
                      </a:endParaRPr>
                    </a:p>
                  </a:txBody>
                  <a:tcPr marT="91425" marB="91425" marR="91425" marL="91425">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US">
                          <a:solidFill>
                            <a:schemeClr val="lt1"/>
                          </a:solidFill>
                        </a:rPr>
                        <a:t>H226</a:t>
                      </a:r>
                      <a:endParaRPr b="1">
                        <a:solidFill>
                          <a:schemeClr val="lt1"/>
                        </a:solidFill>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a:solidFill>
                            <a:schemeClr val="lt1"/>
                          </a:solidFill>
                        </a:rPr>
                        <a:t>Flammable liquid and vapor</a:t>
                      </a:r>
                      <a:endParaRPr>
                        <a:solidFill>
                          <a:schemeClr val="lt1"/>
                        </a:solidFill>
                      </a:endParaRPr>
                    </a:p>
                  </a:txBody>
                  <a:tcPr marT="91425" marB="91425" marR="91425" marL="91425">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US">
                          <a:solidFill>
                            <a:schemeClr val="lt1"/>
                          </a:solidFill>
                        </a:rPr>
                        <a:t>H270</a:t>
                      </a:r>
                      <a:endParaRPr b="1">
                        <a:solidFill>
                          <a:schemeClr val="lt1"/>
                        </a:solidFill>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a:solidFill>
                            <a:schemeClr val="lt1"/>
                          </a:solidFill>
                        </a:rPr>
                        <a:t>May cause or </a:t>
                      </a:r>
                      <a:r>
                        <a:rPr lang="en-US">
                          <a:solidFill>
                            <a:schemeClr val="lt1"/>
                          </a:solidFill>
                        </a:rPr>
                        <a:t>intensify</a:t>
                      </a:r>
                      <a:r>
                        <a:rPr lang="en-US">
                          <a:solidFill>
                            <a:schemeClr val="lt1"/>
                          </a:solidFill>
                        </a:rPr>
                        <a:t> fire</a:t>
                      </a:r>
                      <a:endParaRPr>
                        <a:solidFill>
                          <a:schemeClr val="lt1"/>
                        </a:solidFill>
                      </a:endParaRPr>
                    </a:p>
                  </a:txBody>
                  <a:tcPr marT="91425" marB="91425" marR="91425" marL="91425">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381000">
                <a:tc>
                  <a:txBody>
                    <a:bodyPr/>
                    <a:lstStyle/>
                    <a:p>
                      <a:pPr indent="0" lvl="0" marL="0" rtl="0" algn="l">
                        <a:spcBef>
                          <a:spcPts val="0"/>
                        </a:spcBef>
                        <a:spcAft>
                          <a:spcPts val="0"/>
                        </a:spcAft>
                        <a:buNone/>
                      </a:pPr>
                      <a:r>
                        <a:rPr b="1" lang="en-US">
                          <a:solidFill>
                            <a:schemeClr val="lt1"/>
                          </a:solidFill>
                        </a:rPr>
                        <a:t>H280</a:t>
                      </a:r>
                      <a:endParaRPr b="1">
                        <a:solidFill>
                          <a:schemeClr val="lt1"/>
                        </a:solidFill>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rPr lang="en-US">
                          <a:solidFill>
                            <a:schemeClr val="lt1"/>
                          </a:solidFill>
                        </a:rPr>
                        <a:t>May explode if heated</a:t>
                      </a:r>
                      <a:endParaRPr>
                        <a:solidFill>
                          <a:schemeClr val="lt1"/>
                        </a:solidFill>
                      </a:endParaRPr>
                    </a:p>
                  </a:txBody>
                  <a:tcPr marT="91425" marB="91425" marR="91425" marL="91425">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bl>
          </a:graphicData>
        </a:graphic>
      </p:graphicFrame>
      <p:graphicFrame>
        <p:nvGraphicFramePr>
          <p:cNvPr id="2723" name="Google Shape;2723;p95"/>
          <p:cNvGraphicFramePr/>
          <p:nvPr/>
        </p:nvGraphicFramePr>
        <p:xfrm>
          <a:off x="9728063" y="1328150"/>
          <a:ext cx="3000000" cy="3000000"/>
        </p:xfrm>
        <a:graphic>
          <a:graphicData uri="http://schemas.openxmlformats.org/drawingml/2006/table">
            <a:tbl>
              <a:tblPr>
                <a:noFill/>
                <a:tableStyleId>{768AEA57-AB66-4DEC-B028-BFAB7E4C2692}</a:tableStyleId>
              </a:tblPr>
              <a:tblGrid>
                <a:gridCol w="1443000"/>
                <a:gridCol w="732575"/>
              </a:tblGrid>
              <a:tr h="221175">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Boiling Point [K]</a:t>
                      </a:r>
                      <a:endParaRPr b="1">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Score</a:t>
                      </a:r>
                      <a:endParaRPr b="1">
                        <a:solidFill>
                          <a:schemeClr val="lt1"/>
                        </a:solidFill>
                        <a:latin typeface="Calibri"/>
                        <a:ea typeface="Calibri"/>
                        <a:cs typeface="Calibri"/>
                        <a:sym typeface="Calibri"/>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r h="100000">
                <a:tc>
                  <a:txBody>
                    <a:bodyPr/>
                    <a:lstStyle/>
                    <a:p>
                      <a:pPr indent="0" lvl="0" marL="0" rtl="0" algn="ctr">
                        <a:spcBef>
                          <a:spcPts val="0"/>
                        </a:spcBef>
                        <a:spcAft>
                          <a:spcPts val="0"/>
                        </a:spcAft>
                        <a:buNone/>
                      </a:pPr>
                      <a:r>
                        <a:rPr lang="en-US">
                          <a:solidFill>
                            <a:schemeClr val="lt1"/>
                          </a:solidFill>
                          <a:latin typeface="Calibri"/>
                          <a:ea typeface="Calibri"/>
                          <a:cs typeface="Calibri"/>
                          <a:sym typeface="Calibri"/>
                        </a:rPr>
                        <a:t>0-50</a:t>
                      </a:r>
                      <a:endParaRPr>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a:solidFill>
                            <a:schemeClr val="lt1"/>
                          </a:solidFill>
                          <a:latin typeface="Calibri"/>
                          <a:ea typeface="Calibri"/>
                          <a:cs typeface="Calibri"/>
                          <a:sym typeface="Calibri"/>
                        </a:rPr>
                        <a:t>0</a:t>
                      </a:r>
                      <a:endParaRPr>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133150">
                <a:tc>
                  <a:txBody>
                    <a:bodyPr/>
                    <a:lstStyle/>
                    <a:p>
                      <a:pPr indent="0" lvl="0" marL="0" rtl="0" algn="ctr">
                        <a:spcBef>
                          <a:spcPts val="0"/>
                        </a:spcBef>
                        <a:spcAft>
                          <a:spcPts val="0"/>
                        </a:spcAft>
                        <a:buNone/>
                      </a:pPr>
                      <a:r>
                        <a:rPr lang="en-US">
                          <a:solidFill>
                            <a:schemeClr val="lt1"/>
                          </a:solidFill>
                          <a:latin typeface="Calibri"/>
                          <a:ea typeface="Calibri"/>
                          <a:cs typeface="Calibri"/>
                          <a:sym typeface="Calibri"/>
                        </a:rPr>
                        <a:t>51-100</a:t>
                      </a:r>
                      <a:endParaRPr>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a:solidFill>
                            <a:schemeClr val="lt1"/>
                          </a:solidFill>
                          <a:latin typeface="Calibri"/>
                          <a:ea typeface="Calibri"/>
                          <a:cs typeface="Calibri"/>
                          <a:sym typeface="Calibri"/>
                        </a:rPr>
                        <a:t>1</a:t>
                      </a:r>
                      <a:endParaRPr>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113350">
                <a:tc>
                  <a:txBody>
                    <a:bodyPr/>
                    <a:lstStyle/>
                    <a:p>
                      <a:pPr indent="0" lvl="0" marL="0" rtl="0" algn="ctr">
                        <a:spcBef>
                          <a:spcPts val="0"/>
                        </a:spcBef>
                        <a:spcAft>
                          <a:spcPts val="0"/>
                        </a:spcAft>
                        <a:buNone/>
                      </a:pPr>
                      <a:r>
                        <a:rPr lang="en-US">
                          <a:solidFill>
                            <a:schemeClr val="lt1"/>
                          </a:solidFill>
                          <a:latin typeface="Calibri"/>
                          <a:ea typeface="Calibri"/>
                          <a:cs typeface="Calibri"/>
                          <a:sym typeface="Calibri"/>
                        </a:rPr>
                        <a:t>101-150</a:t>
                      </a:r>
                      <a:endParaRPr>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a:solidFill>
                            <a:schemeClr val="lt1"/>
                          </a:solidFill>
                          <a:latin typeface="Calibri"/>
                          <a:ea typeface="Calibri"/>
                          <a:cs typeface="Calibri"/>
                          <a:sym typeface="Calibri"/>
                        </a:rPr>
                        <a:t>2</a:t>
                      </a:r>
                      <a:endParaRPr>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396200">
                <a:tc>
                  <a:txBody>
                    <a:bodyPr/>
                    <a:lstStyle/>
                    <a:p>
                      <a:pPr indent="0" lvl="0" marL="0" rtl="0" algn="ctr">
                        <a:spcBef>
                          <a:spcPts val="0"/>
                        </a:spcBef>
                        <a:spcAft>
                          <a:spcPts val="0"/>
                        </a:spcAft>
                        <a:buNone/>
                      </a:pPr>
                      <a:r>
                        <a:rPr lang="en-US">
                          <a:solidFill>
                            <a:schemeClr val="lt1"/>
                          </a:solidFill>
                          <a:latin typeface="Calibri"/>
                          <a:ea typeface="Calibri"/>
                          <a:cs typeface="Calibri"/>
                          <a:sym typeface="Calibri"/>
                        </a:rPr>
                        <a:t>151-200</a:t>
                      </a:r>
                      <a:endParaRPr>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a:solidFill>
                            <a:schemeClr val="lt1"/>
                          </a:solidFill>
                          <a:latin typeface="Calibri"/>
                          <a:ea typeface="Calibri"/>
                          <a:cs typeface="Calibri"/>
                          <a:sym typeface="Calibri"/>
                        </a:rPr>
                        <a:t>3</a:t>
                      </a:r>
                      <a:endParaRPr>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396200">
                <a:tc>
                  <a:txBody>
                    <a:bodyPr/>
                    <a:lstStyle/>
                    <a:p>
                      <a:pPr indent="0" lvl="0" marL="0" rtl="0" algn="ctr">
                        <a:spcBef>
                          <a:spcPts val="0"/>
                        </a:spcBef>
                        <a:spcAft>
                          <a:spcPts val="0"/>
                        </a:spcAft>
                        <a:buNone/>
                      </a:pPr>
                      <a:r>
                        <a:rPr lang="en-US">
                          <a:solidFill>
                            <a:schemeClr val="lt1"/>
                          </a:solidFill>
                          <a:latin typeface="Calibri"/>
                          <a:ea typeface="Calibri"/>
                          <a:cs typeface="Calibri"/>
                          <a:sym typeface="Calibri"/>
                        </a:rPr>
                        <a:t>201-250</a:t>
                      </a:r>
                      <a:endParaRPr>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a:solidFill>
                            <a:schemeClr val="lt1"/>
                          </a:solidFill>
                          <a:latin typeface="Calibri"/>
                          <a:ea typeface="Calibri"/>
                          <a:cs typeface="Calibri"/>
                          <a:sym typeface="Calibri"/>
                        </a:rPr>
                        <a:t>4</a:t>
                      </a:r>
                      <a:endParaRPr>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396200">
                <a:tc>
                  <a:txBody>
                    <a:bodyPr/>
                    <a:lstStyle/>
                    <a:p>
                      <a:pPr indent="0" lvl="0" marL="0" rtl="0" algn="ctr">
                        <a:spcBef>
                          <a:spcPts val="0"/>
                        </a:spcBef>
                        <a:spcAft>
                          <a:spcPts val="0"/>
                        </a:spcAft>
                        <a:buNone/>
                      </a:pPr>
                      <a:r>
                        <a:rPr lang="en-US">
                          <a:solidFill>
                            <a:schemeClr val="lt1"/>
                          </a:solidFill>
                          <a:latin typeface="Calibri"/>
                          <a:ea typeface="Calibri"/>
                          <a:cs typeface="Calibri"/>
                          <a:sym typeface="Calibri"/>
                        </a:rPr>
                        <a:t>251-300</a:t>
                      </a:r>
                      <a:endParaRPr>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a:solidFill>
                            <a:schemeClr val="lt1"/>
                          </a:solidFill>
                          <a:latin typeface="Calibri"/>
                          <a:ea typeface="Calibri"/>
                          <a:cs typeface="Calibri"/>
                          <a:sym typeface="Calibri"/>
                        </a:rPr>
                        <a:t>5</a:t>
                      </a:r>
                      <a:endParaRPr>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396200">
                <a:tc>
                  <a:txBody>
                    <a:bodyPr/>
                    <a:lstStyle/>
                    <a:p>
                      <a:pPr indent="0" lvl="0" marL="0" rtl="0" algn="ctr">
                        <a:spcBef>
                          <a:spcPts val="0"/>
                        </a:spcBef>
                        <a:spcAft>
                          <a:spcPts val="0"/>
                        </a:spcAft>
                        <a:buNone/>
                      </a:pPr>
                      <a:r>
                        <a:rPr lang="en-US">
                          <a:solidFill>
                            <a:schemeClr val="lt1"/>
                          </a:solidFill>
                          <a:latin typeface="Calibri"/>
                          <a:ea typeface="Calibri"/>
                          <a:cs typeface="Calibri"/>
                          <a:sym typeface="Calibri"/>
                        </a:rPr>
                        <a:t>301-350</a:t>
                      </a:r>
                      <a:endParaRPr>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a:solidFill>
                            <a:schemeClr val="lt1"/>
                          </a:solidFill>
                          <a:latin typeface="Calibri"/>
                          <a:ea typeface="Calibri"/>
                          <a:cs typeface="Calibri"/>
                          <a:sym typeface="Calibri"/>
                        </a:rPr>
                        <a:t>6</a:t>
                      </a:r>
                      <a:endParaRPr>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396200">
                <a:tc>
                  <a:txBody>
                    <a:bodyPr/>
                    <a:lstStyle/>
                    <a:p>
                      <a:pPr indent="0" lvl="0" marL="0" rtl="0" algn="ctr">
                        <a:spcBef>
                          <a:spcPts val="0"/>
                        </a:spcBef>
                        <a:spcAft>
                          <a:spcPts val="0"/>
                        </a:spcAft>
                        <a:buNone/>
                      </a:pPr>
                      <a:r>
                        <a:rPr lang="en-US">
                          <a:solidFill>
                            <a:schemeClr val="lt1"/>
                          </a:solidFill>
                          <a:latin typeface="Calibri"/>
                          <a:ea typeface="Calibri"/>
                          <a:cs typeface="Calibri"/>
                          <a:sym typeface="Calibri"/>
                        </a:rPr>
                        <a:t>351-400</a:t>
                      </a:r>
                      <a:endParaRPr>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a:solidFill>
                            <a:schemeClr val="lt1"/>
                          </a:solidFill>
                          <a:latin typeface="Calibri"/>
                          <a:ea typeface="Calibri"/>
                          <a:cs typeface="Calibri"/>
                          <a:sym typeface="Calibri"/>
                        </a:rPr>
                        <a:t>7</a:t>
                      </a:r>
                      <a:endParaRPr>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396200">
                <a:tc>
                  <a:txBody>
                    <a:bodyPr/>
                    <a:lstStyle/>
                    <a:p>
                      <a:pPr indent="0" lvl="0" marL="0" rtl="0" algn="ctr">
                        <a:spcBef>
                          <a:spcPts val="0"/>
                        </a:spcBef>
                        <a:spcAft>
                          <a:spcPts val="0"/>
                        </a:spcAft>
                        <a:buNone/>
                      </a:pPr>
                      <a:r>
                        <a:rPr lang="en-US">
                          <a:solidFill>
                            <a:schemeClr val="lt1"/>
                          </a:solidFill>
                          <a:latin typeface="Calibri"/>
                          <a:ea typeface="Calibri"/>
                          <a:cs typeface="Calibri"/>
                          <a:sym typeface="Calibri"/>
                        </a:rPr>
                        <a:t>401-450</a:t>
                      </a:r>
                      <a:endParaRPr>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a:solidFill>
                            <a:schemeClr val="lt1"/>
                          </a:solidFill>
                          <a:latin typeface="Calibri"/>
                          <a:ea typeface="Calibri"/>
                          <a:cs typeface="Calibri"/>
                          <a:sym typeface="Calibri"/>
                        </a:rPr>
                        <a:t>8</a:t>
                      </a:r>
                      <a:endParaRPr>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396200">
                <a:tc>
                  <a:txBody>
                    <a:bodyPr/>
                    <a:lstStyle/>
                    <a:p>
                      <a:pPr indent="0" lvl="0" marL="0" rtl="0" algn="ctr">
                        <a:spcBef>
                          <a:spcPts val="0"/>
                        </a:spcBef>
                        <a:spcAft>
                          <a:spcPts val="0"/>
                        </a:spcAft>
                        <a:buNone/>
                      </a:pPr>
                      <a:r>
                        <a:rPr lang="en-US">
                          <a:solidFill>
                            <a:schemeClr val="lt1"/>
                          </a:solidFill>
                          <a:latin typeface="Calibri"/>
                          <a:ea typeface="Calibri"/>
                          <a:cs typeface="Calibri"/>
                          <a:sym typeface="Calibri"/>
                        </a:rPr>
                        <a:t>451-500</a:t>
                      </a:r>
                      <a:endParaRPr>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a:solidFill>
                            <a:schemeClr val="lt1"/>
                          </a:solidFill>
                          <a:latin typeface="Calibri"/>
                          <a:ea typeface="Calibri"/>
                          <a:cs typeface="Calibri"/>
                          <a:sym typeface="Calibri"/>
                        </a:rPr>
                        <a:t>9</a:t>
                      </a:r>
                      <a:endParaRPr>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396200">
                <a:tc>
                  <a:txBody>
                    <a:bodyPr/>
                    <a:lstStyle/>
                    <a:p>
                      <a:pPr indent="0" lvl="0" marL="0" rtl="0" algn="ctr">
                        <a:spcBef>
                          <a:spcPts val="0"/>
                        </a:spcBef>
                        <a:spcAft>
                          <a:spcPts val="0"/>
                        </a:spcAft>
                        <a:buNone/>
                      </a:pPr>
                      <a:r>
                        <a:rPr lang="en-US">
                          <a:solidFill>
                            <a:schemeClr val="lt1"/>
                          </a:solidFill>
                          <a:latin typeface="Calibri"/>
                          <a:ea typeface="Calibri"/>
                          <a:cs typeface="Calibri"/>
                          <a:sym typeface="Calibri"/>
                        </a:rPr>
                        <a:t>&gt;500</a:t>
                      </a:r>
                      <a:endParaRPr>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a:solidFill>
                            <a:schemeClr val="lt1"/>
                          </a:solidFill>
                          <a:latin typeface="Calibri"/>
                          <a:ea typeface="Calibri"/>
                          <a:cs typeface="Calibri"/>
                          <a:sym typeface="Calibri"/>
                        </a:rPr>
                        <a:t>10</a:t>
                      </a:r>
                      <a:endParaRPr>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bl>
          </a:graphicData>
        </a:graphic>
      </p:graphicFrame>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8" name="Shape 2728"/>
        <p:cNvGrpSpPr/>
        <p:nvPr/>
      </p:nvGrpSpPr>
      <p:grpSpPr>
        <a:xfrm>
          <a:off x="0" y="0"/>
          <a:ext cx="0" cy="0"/>
          <a:chOff x="0" y="0"/>
          <a:chExt cx="0" cy="0"/>
        </a:xfrm>
      </p:grpSpPr>
      <p:sp>
        <p:nvSpPr>
          <p:cNvPr id="2729" name="Google Shape;2729;p96"/>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Propellant Trade - Isp</a:t>
            </a:r>
            <a:endParaRPr/>
          </a:p>
        </p:txBody>
      </p:sp>
      <p:sp>
        <p:nvSpPr>
          <p:cNvPr id="2730" name="Google Shape;2730;p96"/>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graphicFrame>
        <p:nvGraphicFramePr>
          <p:cNvPr id="2731" name="Google Shape;2731;p96"/>
          <p:cNvGraphicFramePr/>
          <p:nvPr/>
        </p:nvGraphicFramePr>
        <p:xfrm>
          <a:off x="2855750" y="2042263"/>
          <a:ext cx="3000000" cy="3000000"/>
        </p:xfrm>
        <a:graphic>
          <a:graphicData uri="http://schemas.openxmlformats.org/drawingml/2006/table">
            <a:tbl>
              <a:tblPr>
                <a:noFill/>
                <a:tableStyleId>{768AEA57-AB66-4DEC-B028-BFAB7E4C2692}</a:tableStyleId>
              </a:tblPr>
              <a:tblGrid>
                <a:gridCol w="1108350"/>
                <a:gridCol w="1108350"/>
                <a:gridCol w="2131900"/>
                <a:gridCol w="2131900"/>
              </a:tblGrid>
              <a:tr h="381000">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Fuel</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Oxidizer</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Isp [s]</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Feature Scaled [%]</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r>
              <a:tr h="381000">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RP-1</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LOx</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350</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77.77777778</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LH2</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LOx</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450</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100</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MMH</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N2O4</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336</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74.66666667</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N2H4</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F2</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425</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94.44444444</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N2H4</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ClF5</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350</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77.77777778</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B2H6</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OF2</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430</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95.55555556</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bl>
          </a:graphicData>
        </a:graphic>
      </p:graphicFrame>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6" name="Shape 2736"/>
        <p:cNvGrpSpPr/>
        <p:nvPr/>
      </p:nvGrpSpPr>
      <p:grpSpPr>
        <a:xfrm>
          <a:off x="0" y="0"/>
          <a:ext cx="0" cy="0"/>
          <a:chOff x="0" y="0"/>
          <a:chExt cx="0" cy="0"/>
        </a:xfrm>
      </p:grpSpPr>
      <p:sp>
        <p:nvSpPr>
          <p:cNvPr id="2737" name="Google Shape;2737;p97"/>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Propellant Trade - Density</a:t>
            </a:r>
            <a:endParaRPr/>
          </a:p>
        </p:txBody>
      </p:sp>
      <p:sp>
        <p:nvSpPr>
          <p:cNvPr id="2738" name="Google Shape;2738;p97"/>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graphicFrame>
        <p:nvGraphicFramePr>
          <p:cNvPr id="2739" name="Google Shape;2739;p97"/>
          <p:cNvGraphicFramePr/>
          <p:nvPr/>
        </p:nvGraphicFramePr>
        <p:xfrm>
          <a:off x="1045213" y="1630800"/>
          <a:ext cx="3000000" cy="3000000"/>
        </p:xfrm>
        <a:graphic>
          <a:graphicData uri="http://schemas.openxmlformats.org/drawingml/2006/table">
            <a:tbl>
              <a:tblPr>
                <a:noFill/>
                <a:tableStyleId>{768AEA57-AB66-4DEC-B028-BFAB7E4C2692}</a:tableStyleId>
              </a:tblPr>
              <a:tblGrid>
                <a:gridCol w="918325"/>
                <a:gridCol w="918325"/>
                <a:gridCol w="918325"/>
                <a:gridCol w="918325"/>
                <a:gridCol w="918325"/>
                <a:gridCol w="918325"/>
                <a:gridCol w="861825"/>
                <a:gridCol w="1076500"/>
                <a:gridCol w="1053925"/>
                <a:gridCol w="895725"/>
                <a:gridCol w="884400"/>
              </a:tblGrid>
              <a:tr h="381000">
                <a:tc gridSpan="2">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Propellant</a:t>
                      </a:r>
                      <a:endParaRPr b="1">
                        <a:solidFill>
                          <a:schemeClr val="lt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hMerge="1"/>
                <a:tc gridSpan="2">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Bulk Density [g/cc]</a:t>
                      </a:r>
                      <a:endParaRPr b="1">
                        <a:solidFill>
                          <a:schemeClr val="lt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hMerge="1"/>
                <a:tc rowSpan="2">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O/F Ratio</a:t>
                      </a:r>
                      <a:endParaRPr b="1">
                        <a:solidFill>
                          <a:schemeClr val="lt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gridSpan="2">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 by wt</a:t>
                      </a:r>
                      <a:endParaRPr b="1">
                        <a:solidFill>
                          <a:schemeClr val="lt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hMerge="1"/>
                <a:tc rowSpan="2">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Propellant Density</a:t>
                      </a:r>
                      <a:endParaRPr b="1">
                        <a:solidFill>
                          <a:schemeClr val="lt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rowSpan="2">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Negative Normalized</a:t>
                      </a:r>
                      <a:endParaRPr b="1">
                        <a:solidFill>
                          <a:schemeClr val="lt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rowSpan="2">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Log Scaled- base 2</a:t>
                      </a:r>
                      <a:endParaRPr b="1">
                        <a:solidFill>
                          <a:schemeClr val="lt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rowSpan="2">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Feature Scaled [%]</a:t>
                      </a:r>
                      <a:endParaRPr b="1">
                        <a:solidFill>
                          <a:schemeClr val="lt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r>
              <a:tr h="381000">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Fuel</a:t>
                      </a:r>
                      <a:endParaRPr b="1">
                        <a:solidFill>
                          <a:schemeClr val="lt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Oxidizer</a:t>
                      </a:r>
                      <a:endParaRPr b="1">
                        <a:solidFill>
                          <a:schemeClr val="lt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Fuel</a:t>
                      </a:r>
                      <a:endParaRPr b="1">
                        <a:solidFill>
                          <a:schemeClr val="lt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Oxidizer</a:t>
                      </a:r>
                      <a:endParaRPr b="1">
                        <a:solidFill>
                          <a:schemeClr val="lt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vMerge="1"/>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Fuel</a:t>
                      </a:r>
                      <a:endParaRPr b="1">
                        <a:solidFill>
                          <a:schemeClr val="lt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Oxidizer</a:t>
                      </a:r>
                      <a:endParaRPr b="1">
                        <a:solidFill>
                          <a:schemeClr val="lt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vMerge="1"/>
                <a:tc vMerge="1"/>
                <a:tc vMerge="1"/>
                <a:tc vMerge="1"/>
              </a:tr>
              <a:tr h="381000">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RP-1</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LOx</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0.8</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1.14</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2.56</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0.280898876</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0.719101124</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1.018419072</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98.19140548</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6.617524848</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81.56137289</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LH2</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LOx</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0.0708</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1.14</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6</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0.142857143</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0.857142857</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0.361058282</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276.9635954</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8.113552548</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100</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MMH</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N2O4</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0.86</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1.43</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2.16</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0.316455696</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0.683544304</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1.182068378</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84.59747494</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6.402542697</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78.91170556</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N2H4</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F2</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1</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1.5</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1.64</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0.378787879</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0.621212121</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1.261146497</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79.29292929</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6.309120319</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77.76026939</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N2H4</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ClF5</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1</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1.9</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1.64</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0.378787879</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0.621212121</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1.416949153</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70.57416268</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6.141068202</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75.68901742</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B2H6</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OF2</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0.44</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1.5</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3</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0.25</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0.75</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0.936170213</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106.8181818</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6.739013423</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83.05872653</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bl>
          </a:graphicData>
        </a:graphic>
      </p:graphicFrame>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44" name="Shape 2744"/>
        <p:cNvGrpSpPr/>
        <p:nvPr/>
      </p:nvGrpSpPr>
      <p:grpSpPr>
        <a:xfrm>
          <a:off x="0" y="0"/>
          <a:ext cx="0" cy="0"/>
          <a:chOff x="0" y="0"/>
          <a:chExt cx="0" cy="0"/>
        </a:xfrm>
      </p:grpSpPr>
      <p:sp>
        <p:nvSpPr>
          <p:cNvPr id="2745" name="Google Shape;2745;p98"/>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Propellant Trade - Cost</a:t>
            </a:r>
            <a:endParaRPr/>
          </a:p>
        </p:txBody>
      </p:sp>
      <p:sp>
        <p:nvSpPr>
          <p:cNvPr id="2746" name="Google Shape;2746;p98"/>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graphicFrame>
        <p:nvGraphicFramePr>
          <p:cNvPr id="2747" name="Google Shape;2747;p98"/>
          <p:cNvGraphicFramePr/>
          <p:nvPr/>
        </p:nvGraphicFramePr>
        <p:xfrm>
          <a:off x="1688313" y="1630800"/>
          <a:ext cx="3000000" cy="3000000"/>
        </p:xfrm>
        <a:graphic>
          <a:graphicData uri="http://schemas.openxmlformats.org/drawingml/2006/table">
            <a:tbl>
              <a:tblPr>
                <a:noFill/>
                <a:tableStyleId>{768AEA57-AB66-4DEC-B028-BFAB7E4C2692}</a:tableStyleId>
              </a:tblPr>
              <a:tblGrid>
                <a:gridCol w="1101900"/>
                <a:gridCol w="1101900"/>
                <a:gridCol w="1101900"/>
                <a:gridCol w="1101900"/>
                <a:gridCol w="1101900"/>
                <a:gridCol w="1101900"/>
                <a:gridCol w="1101900"/>
                <a:gridCol w="1101900"/>
              </a:tblGrid>
              <a:tr h="381000">
                <a:tc gridSpan="2">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Propellant</a:t>
                      </a:r>
                      <a:endParaRPr b="1">
                        <a:solidFill>
                          <a:schemeClr val="lt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hMerge="1"/>
                <a:tc gridSpan="2">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Cost [$/kg]</a:t>
                      </a:r>
                      <a:endParaRPr b="1">
                        <a:solidFill>
                          <a:schemeClr val="lt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hMerge="1"/>
                <a:tc rowSpan="2">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O/F Ratio</a:t>
                      </a:r>
                      <a:endParaRPr b="1">
                        <a:solidFill>
                          <a:schemeClr val="lt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rowSpan="2">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Total Cost</a:t>
                      </a:r>
                      <a:endParaRPr b="1">
                        <a:solidFill>
                          <a:schemeClr val="lt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rowSpan="2">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Log Scaled- base 9</a:t>
                      </a:r>
                      <a:endParaRPr b="1">
                        <a:solidFill>
                          <a:schemeClr val="lt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rowSpan="2">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Negative Normalized</a:t>
                      </a:r>
                      <a:endParaRPr b="1">
                        <a:solidFill>
                          <a:schemeClr val="lt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r>
              <a:tr h="381000">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Fuel</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Oxidizer</a:t>
                      </a:r>
                      <a:endParaRPr b="1">
                        <a:solidFill>
                          <a:schemeClr val="lt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Fuel</a:t>
                      </a:r>
                      <a:endParaRPr b="1">
                        <a:solidFill>
                          <a:schemeClr val="lt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Oxidizer</a:t>
                      </a:r>
                      <a:endParaRPr b="1">
                        <a:solidFill>
                          <a:schemeClr val="lt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vMerge="1"/>
                <a:tc vMerge="1"/>
                <a:tc vMerge="1"/>
                <a:tc vMerge="1"/>
              </a:tr>
              <a:tr h="381000">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RP-1</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LOx</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5.5</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11.8</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2.56</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35.708</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1.627223175</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61.45438531</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LH2</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LOx</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9</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11.8</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6</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79.8</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1.993207044</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50.17040267</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MMH</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N2O4</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17</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6</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2.16</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29.96</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1.547344406</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64.62685334</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N2H4</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F2</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9.4</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20</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1.64</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42.2</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1.703248844</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58.7113271</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N2H4</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ClF5</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9.4</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20</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1.64</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42.2</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1.703248844</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58.7113271</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B2H6</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OF2</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742.11</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0.60364</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3</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743.92092</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3.009221182</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33.23118972</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bl>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2" name="Shape 2752"/>
        <p:cNvGrpSpPr/>
        <p:nvPr/>
      </p:nvGrpSpPr>
      <p:grpSpPr>
        <a:xfrm>
          <a:off x="0" y="0"/>
          <a:ext cx="0" cy="0"/>
          <a:chOff x="0" y="0"/>
          <a:chExt cx="0" cy="0"/>
        </a:xfrm>
      </p:grpSpPr>
      <p:sp>
        <p:nvSpPr>
          <p:cNvPr id="2753" name="Google Shape;2753;p99"/>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Propellant Trade - Safety</a:t>
            </a:r>
            <a:endParaRPr/>
          </a:p>
        </p:txBody>
      </p:sp>
      <p:sp>
        <p:nvSpPr>
          <p:cNvPr id="2754" name="Google Shape;2754;p99"/>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graphicFrame>
        <p:nvGraphicFramePr>
          <p:cNvPr id="2755" name="Google Shape;2755;p99"/>
          <p:cNvGraphicFramePr/>
          <p:nvPr/>
        </p:nvGraphicFramePr>
        <p:xfrm>
          <a:off x="1770750" y="1413863"/>
          <a:ext cx="3000000" cy="3000000"/>
        </p:xfrm>
        <a:graphic>
          <a:graphicData uri="http://schemas.openxmlformats.org/drawingml/2006/table">
            <a:tbl>
              <a:tblPr>
                <a:noFill/>
                <a:tableStyleId>{768AEA57-AB66-4DEC-B028-BFAB7E4C2692}</a:tableStyleId>
              </a:tblPr>
              <a:tblGrid>
                <a:gridCol w="1502325"/>
                <a:gridCol w="1502325"/>
                <a:gridCol w="1502325"/>
                <a:gridCol w="1502325"/>
                <a:gridCol w="1502325"/>
                <a:gridCol w="1502325"/>
              </a:tblGrid>
              <a:tr h="381000">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Chemical / Compound</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Boiling Point [K]</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Volatility</a:t>
                      </a:r>
                      <a:r>
                        <a:rPr b="1" lang="en-US">
                          <a:solidFill>
                            <a:schemeClr val="lt1"/>
                          </a:solidFill>
                          <a:latin typeface="Calibri"/>
                          <a:ea typeface="Calibri"/>
                          <a:cs typeface="Calibri"/>
                          <a:sym typeface="Calibri"/>
                        </a:rPr>
                        <a:t> Score</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Hazard Statements</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Hazard Score</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Compound Subscore</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r>
              <a:tr h="381000">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RP-1</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500</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9</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10</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9.5</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LOx</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90.188</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1</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10</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5.5</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LH2</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20.271</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0</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10</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5</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MMH</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360.65</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7</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H225</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5</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6</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N2O4</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294.84</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5</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H270 H280</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3</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4</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N2H4</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387</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7</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H226</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7</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7</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F2</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85.04</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1</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10</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5.5</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ClF5</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260</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5</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10</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7.5</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OF2</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128.4</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2</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H270 H280</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3</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2.5</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B2H6</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180.66</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3</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H220 H280</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2</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2.5</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bl>
          </a:graphicData>
        </a:graphic>
      </p:graphicFrame>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0" name="Shape 2760"/>
        <p:cNvGrpSpPr/>
        <p:nvPr/>
      </p:nvGrpSpPr>
      <p:grpSpPr>
        <a:xfrm>
          <a:off x="0" y="0"/>
          <a:ext cx="0" cy="0"/>
          <a:chOff x="0" y="0"/>
          <a:chExt cx="0" cy="0"/>
        </a:xfrm>
      </p:grpSpPr>
      <p:sp>
        <p:nvSpPr>
          <p:cNvPr id="2761" name="Google Shape;2761;p100"/>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Propellant Trade - Storage</a:t>
            </a:r>
            <a:endParaRPr/>
          </a:p>
        </p:txBody>
      </p:sp>
      <p:sp>
        <p:nvSpPr>
          <p:cNvPr id="2762" name="Google Shape;2762;p100"/>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graphicFrame>
        <p:nvGraphicFramePr>
          <p:cNvPr id="2763" name="Google Shape;2763;p100"/>
          <p:cNvGraphicFramePr/>
          <p:nvPr/>
        </p:nvGraphicFramePr>
        <p:xfrm>
          <a:off x="2855750" y="2042263"/>
          <a:ext cx="3000000" cy="3000000"/>
        </p:xfrm>
        <a:graphic>
          <a:graphicData uri="http://schemas.openxmlformats.org/drawingml/2006/table">
            <a:tbl>
              <a:tblPr>
                <a:noFill/>
                <a:tableStyleId>{768AEA57-AB66-4DEC-B028-BFAB7E4C2692}</a:tableStyleId>
              </a:tblPr>
              <a:tblGrid>
                <a:gridCol w="1108350"/>
                <a:gridCol w="1108350"/>
                <a:gridCol w="2131900"/>
                <a:gridCol w="2131900"/>
              </a:tblGrid>
              <a:tr h="381000">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Fuel</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Oxidizer</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Score</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Comments</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r>
              <a:tr h="381000">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RP-1</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LOx</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85</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complicated</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LH2</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LOx</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70</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cryogenic, complicated</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MMH</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N2O4</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85</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complicated</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N2H4</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F2</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85</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complicated</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N2H4</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ClF5</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100</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B2H6</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US">
                          <a:solidFill>
                            <a:schemeClr val="lt1"/>
                          </a:solidFill>
                          <a:latin typeface="Calibri"/>
                          <a:ea typeface="Calibri"/>
                          <a:cs typeface="Calibri"/>
                          <a:sym typeface="Calibri"/>
                        </a:rPr>
                        <a:t>OF2</a:t>
                      </a:r>
                      <a:endParaRPr b="1">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lnSpc>
                          <a:spcPct val="115000"/>
                        </a:lnSpc>
                        <a:spcBef>
                          <a:spcPts val="0"/>
                        </a:spcBef>
                        <a:spcAft>
                          <a:spcPts val="0"/>
                        </a:spcAft>
                        <a:buNone/>
                      </a:pPr>
                      <a:r>
                        <a:rPr lang="en-US" sz="1200">
                          <a:solidFill>
                            <a:schemeClr val="lt1"/>
                          </a:solidFill>
                          <a:latin typeface="Calibri"/>
                          <a:ea typeface="Calibri"/>
                          <a:cs typeface="Calibri"/>
                          <a:sym typeface="Calibri"/>
                        </a:rPr>
                        <a:t>85</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complicated</a:t>
                      </a:r>
                      <a:endParaRPr sz="1200">
                        <a:solidFill>
                          <a:schemeClr val="lt1"/>
                        </a:solidFill>
                        <a:latin typeface="Calibri"/>
                        <a:ea typeface="Calibri"/>
                        <a:cs typeface="Calibri"/>
                        <a:sym typeface="Calibri"/>
                      </a:endParaRPr>
                    </a:p>
                  </a:txBody>
                  <a:tcPr marT="9525" marB="91425" marR="9525" marL="9525" anchor="b">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bl>
          </a:graphicData>
        </a:graphic>
      </p:graphicFrame>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8" name="Shape 2768"/>
        <p:cNvGrpSpPr/>
        <p:nvPr/>
      </p:nvGrpSpPr>
      <p:grpSpPr>
        <a:xfrm>
          <a:off x="0" y="0"/>
          <a:ext cx="0" cy="0"/>
          <a:chOff x="0" y="0"/>
          <a:chExt cx="0" cy="0"/>
        </a:xfrm>
      </p:grpSpPr>
      <p:sp>
        <p:nvSpPr>
          <p:cNvPr id="2769" name="Google Shape;2769;p101"/>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Propellant Model Verification</a:t>
            </a:r>
            <a:endParaRPr/>
          </a:p>
        </p:txBody>
      </p:sp>
      <p:sp>
        <p:nvSpPr>
          <p:cNvPr id="2770" name="Google Shape;2770;p101"/>
          <p:cNvSpPr txBox="1"/>
          <p:nvPr>
            <p:ph idx="4294967295" type="body"/>
          </p:nvPr>
        </p:nvSpPr>
        <p:spPr>
          <a:xfrm>
            <a:off x="1120125" y="1549330"/>
            <a:ext cx="9964500" cy="3553800"/>
          </a:xfrm>
          <a:prstGeom prst="rect">
            <a:avLst/>
          </a:prstGeom>
        </p:spPr>
        <p:txBody>
          <a:bodyPr anchorCtr="0" anchor="t" bIns="45700" lIns="91425" spcFirstLastPara="1" rIns="91425" wrap="square" tIns="45700">
            <a:normAutofit/>
          </a:bodyPr>
          <a:lstStyle/>
          <a:p>
            <a:pPr indent="-381000" lvl="0" marL="457200" rtl="0" algn="l">
              <a:lnSpc>
                <a:spcPct val="115000"/>
              </a:lnSpc>
              <a:spcBef>
                <a:spcPts val="0"/>
              </a:spcBef>
              <a:spcAft>
                <a:spcPts val="0"/>
              </a:spcAft>
              <a:buClr>
                <a:srgbClr val="FFFFFF"/>
              </a:buClr>
              <a:buSzPts val="2400"/>
              <a:buChar char="•"/>
            </a:pPr>
            <a:r>
              <a:rPr lang="en-US" sz="2400">
                <a:solidFill>
                  <a:srgbClr val="FFFFFF"/>
                </a:solidFill>
              </a:rPr>
              <a:t>Selected propellant combination:</a:t>
            </a:r>
            <a:r>
              <a:rPr b="0" lang="en-US" sz="2400">
                <a:solidFill>
                  <a:srgbClr val="FFFFFF"/>
                </a:solidFill>
              </a:rPr>
              <a:t> Liquid Oxygen and Cryogenically Compressed Hydrogen (LOx/LH2)</a:t>
            </a:r>
            <a:endParaRPr b="0" sz="2400">
              <a:solidFill>
                <a:srgbClr val="FFFFFF"/>
              </a:solidFill>
            </a:endParaRPr>
          </a:p>
          <a:p>
            <a:pPr indent="0" lvl="0" marL="457200" rtl="0" algn="l">
              <a:lnSpc>
                <a:spcPct val="115000"/>
              </a:lnSpc>
              <a:spcBef>
                <a:spcPts val="0"/>
              </a:spcBef>
              <a:spcAft>
                <a:spcPts val="0"/>
              </a:spcAft>
              <a:buNone/>
            </a:pPr>
            <a:r>
              <a:t/>
            </a:r>
            <a:endParaRPr sz="2400">
              <a:solidFill>
                <a:srgbClr val="FFFFFF"/>
              </a:solidFill>
            </a:endParaRPr>
          </a:p>
          <a:p>
            <a:pPr indent="-381000" lvl="0" marL="457200" rtl="0" algn="l">
              <a:lnSpc>
                <a:spcPct val="115000"/>
              </a:lnSpc>
              <a:spcBef>
                <a:spcPts val="0"/>
              </a:spcBef>
              <a:spcAft>
                <a:spcPts val="0"/>
              </a:spcAft>
              <a:buClr>
                <a:srgbClr val="FFFFFF"/>
              </a:buClr>
              <a:buSzPts val="2400"/>
              <a:buChar char="•"/>
            </a:pPr>
            <a:r>
              <a:rPr lang="en-US" sz="2400">
                <a:solidFill>
                  <a:srgbClr val="FFFFFF"/>
                </a:solidFill>
              </a:rPr>
              <a:t>Rationale:</a:t>
            </a:r>
            <a:r>
              <a:rPr b="0" lang="en-US" sz="2400">
                <a:solidFill>
                  <a:srgbClr val="FFFFFF"/>
                </a:solidFill>
              </a:rPr>
              <a:t> highest performing in the most important categories (Isp and density), with relatively efficient cost</a:t>
            </a:r>
            <a:endParaRPr b="0" sz="2400">
              <a:solidFill>
                <a:srgbClr val="FFFFFF"/>
              </a:solidFill>
            </a:endParaRPr>
          </a:p>
          <a:p>
            <a:pPr indent="0" lvl="0" marL="0" rtl="0" algn="l">
              <a:spcBef>
                <a:spcPts val="1000"/>
              </a:spcBef>
              <a:spcAft>
                <a:spcPts val="0"/>
              </a:spcAft>
              <a:buNone/>
            </a:pPr>
            <a:r>
              <a:t/>
            </a:r>
            <a:endParaRPr sz="2400"/>
          </a:p>
        </p:txBody>
      </p:sp>
      <p:sp>
        <p:nvSpPr>
          <p:cNvPr id="2771" name="Google Shape;2771;p101"/>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2" name="Shape 1952"/>
        <p:cNvGrpSpPr/>
        <p:nvPr/>
      </p:nvGrpSpPr>
      <p:grpSpPr>
        <a:xfrm>
          <a:off x="0" y="0"/>
          <a:ext cx="0" cy="0"/>
          <a:chOff x="0" y="0"/>
          <a:chExt cx="0" cy="0"/>
        </a:xfrm>
      </p:grpSpPr>
      <p:sp>
        <p:nvSpPr>
          <p:cNvPr id="1953" name="Google Shape;1953;p30"/>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Fuel Station CONOPS</a:t>
            </a:r>
            <a:endParaRPr/>
          </a:p>
        </p:txBody>
      </p:sp>
      <p:sp>
        <p:nvSpPr>
          <p:cNvPr id="1954" name="Google Shape;1954;p30"/>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1955" name="Google Shape;1955;p30"/>
          <p:cNvPicPr preferRelativeResize="0"/>
          <p:nvPr/>
        </p:nvPicPr>
        <p:blipFill>
          <a:blip r:embed="rId3">
            <a:alphaModFix/>
          </a:blip>
          <a:stretch>
            <a:fillRect/>
          </a:stretch>
        </p:blipFill>
        <p:spPr>
          <a:xfrm>
            <a:off x="0" y="0"/>
            <a:ext cx="12339125" cy="6933225"/>
          </a:xfrm>
          <a:prstGeom prst="rect">
            <a:avLst/>
          </a:prstGeom>
          <a:noFill/>
          <a:ln>
            <a:noFill/>
          </a:ln>
        </p:spPr>
      </p:pic>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6" name="Shape 2776"/>
        <p:cNvGrpSpPr/>
        <p:nvPr/>
      </p:nvGrpSpPr>
      <p:grpSpPr>
        <a:xfrm>
          <a:off x="0" y="0"/>
          <a:ext cx="0" cy="0"/>
          <a:chOff x="0" y="0"/>
          <a:chExt cx="0" cy="0"/>
        </a:xfrm>
      </p:grpSpPr>
      <p:sp>
        <p:nvSpPr>
          <p:cNvPr id="2777" name="Google Shape;2777;p102"/>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Thin-Walled Pressure Vessel Analysis</a:t>
            </a:r>
            <a:endParaRPr/>
          </a:p>
        </p:txBody>
      </p:sp>
      <p:sp>
        <p:nvSpPr>
          <p:cNvPr id="2778" name="Google Shape;2778;p102"/>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pic>
        <p:nvPicPr>
          <p:cNvPr id="2779" name="Google Shape;2779;p102"/>
          <p:cNvPicPr preferRelativeResize="0"/>
          <p:nvPr/>
        </p:nvPicPr>
        <p:blipFill>
          <a:blip r:embed="rId3">
            <a:alphaModFix/>
          </a:blip>
          <a:stretch>
            <a:fillRect/>
          </a:stretch>
        </p:blipFill>
        <p:spPr>
          <a:xfrm>
            <a:off x="1391050" y="1493779"/>
            <a:ext cx="4530018" cy="5003745"/>
          </a:xfrm>
          <a:prstGeom prst="rect">
            <a:avLst/>
          </a:prstGeom>
          <a:noFill/>
          <a:ln>
            <a:noFill/>
          </a:ln>
        </p:spPr>
      </p:pic>
      <p:sp>
        <p:nvSpPr>
          <p:cNvPr id="2780" name="Google Shape;2780;p102"/>
          <p:cNvSpPr txBox="1"/>
          <p:nvPr>
            <p:ph idx="4294967295" type="body"/>
          </p:nvPr>
        </p:nvSpPr>
        <p:spPr>
          <a:xfrm>
            <a:off x="6214054" y="1660793"/>
            <a:ext cx="4983600" cy="4432500"/>
          </a:xfrm>
          <a:prstGeom prst="rect">
            <a:avLst/>
          </a:prstGeom>
        </p:spPr>
        <p:txBody>
          <a:bodyPr anchorCtr="0" anchor="t" bIns="45700" lIns="91425" spcFirstLastPara="1" rIns="91425" wrap="square" tIns="45700">
            <a:normAutofit/>
          </a:bodyPr>
          <a:lstStyle/>
          <a:p>
            <a:pPr indent="-393700" lvl="0" marL="457200" rtl="0" algn="l">
              <a:lnSpc>
                <a:spcPct val="80000"/>
              </a:lnSpc>
              <a:spcBef>
                <a:spcPts val="1000"/>
              </a:spcBef>
              <a:spcAft>
                <a:spcPts val="0"/>
              </a:spcAft>
              <a:buClr>
                <a:schemeClr val="lt1"/>
              </a:buClr>
              <a:buSzPts val="2600"/>
              <a:buChar char="•"/>
            </a:pPr>
            <a:r>
              <a:rPr lang="en-US" sz="2600">
                <a:solidFill>
                  <a:schemeClr val="lt1"/>
                </a:solidFill>
              </a:rPr>
              <a:t>Further analysis in pressure vessel design could describe the tank as two hemispheres and a cylindrical casing</a:t>
            </a:r>
            <a:endParaRPr sz="2600">
              <a:solidFill>
                <a:schemeClr val="lt1"/>
              </a:solidFill>
            </a:endParaRPr>
          </a:p>
          <a:p>
            <a:pPr indent="-393700" lvl="0" marL="457200" rtl="0" algn="l">
              <a:lnSpc>
                <a:spcPct val="80000"/>
              </a:lnSpc>
              <a:spcBef>
                <a:spcPts val="0"/>
              </a:spcBef>
              <a:spcAft>
                <a:spcPts val="0"/>
              </a:spcAft>
              <a:buClr>
                <a:schemeClr val="lt1"/>
              </a:buClr>
              <a:buSzPts val="2600"/>
              <a:buChar char="•"/>
            </a:pPr>
            <a:r>
              <a:rPr lang="en-US" sz="2600">
                <a:solidFill>
                  <a:schemeClr val="lt1"/>
                </a:solidFill>
              </a:rPr>
              <a:t>Pressure vessel analysis does not take into </a:t>
            </a:r>
            <a:r>
              <a:rPr lang="en-US" sz="2600">
                <a:solidFill>
                  <a:schemeClr val="lt1"/>
                </a:solidFill>
              </a:rPr>
              <a:t>account</a:t>
            </a:r>
            <a:r>
              <a:rPr lang="en-US" sz="2600">
                <a:solidFill>
                  <a:schemeClr val="lt1"/>
                </a:solidFill>
              </a:rPr>
              <a:t> effects of thermal cooling needed for the storage of cryogenic hydrogen, which may reduce the tensile strength of materials like carbon fiber/epoxy</a:t>
            </a:r>
            <a:endParaRPr sz="2600">
              <a:solidFill>
                <a:schemeClr val="lt1"/>
              </a:solidFill>
            </a:endParaRPr>
          </a:p>
        </p:txBody>
      </p:sp>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5" name="Shape 2785"/>
        <p:cNvGrpSpPr/>
        <p:nvPr/>
      </p:nvGrpSpPr>
      <p:grpSpPr>
        <a:xfrm>
          <a:off x="0" y="0"/>
          <a:ext cx="0" cy="0"/>
          <a:chOff x="0" y="0"/>
          <a:chExt cx="0" cy="0"/>
        </a:xfrm>
      </p:grpSpPr>
      <p:sp>
        <p:nvSpPr>
          <p:cNvPr id="2786" name="Google Shape;2786;p103"/>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Material Properties</a:t>
            </a:r>
            <a:endParaRPr/>
          </a:p>
        </p:txBody>
      </p:sp>
      <p:sp>
        <p:nvSpPr>
          <p:cNvPr id="2787" name="Google Shape;2787;p103"/>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graphicFrame>
        <p:nvGraphicFramePr>
          <p:cNvPr id="2788" name="Google Shape;2788;p103"/>
          <p:cNvGraphicFramePr/>
          <p:nvPr/>
        </p:nvGraphicFramePr>
        <p:xfrm>
          <a:off x="6218738" y="321108"/>
          <a:ext cx="3000000" cy="3000000"/>
        </p:xfrm>
        <a:graphic>
          <a:graphicData uri="http://schemas.openxmlformats.org/drawingml/2006/table">
            <a:tbl>
              <a:tblPr>
                <a:noFill/>
                <a:tableStyleId>{768AEA57-AB66-4DEC-B028-BFAB7E4C2692}</a:tableStyleId>
              </a:tblPr>
              <a:tblGrid>
                <a:gridCol w="1179625"/>
                <a:gridCol w="883225"/>
                <a:gridCol w="1372650"/>
                <a:gridCol w="1344000"/>
              </a:tblGrid>
              <a:tr h="685450">
                <a:tc>
                  <a:txBody>
                    <a:bodyPr/>
                    <a:lstStyle/>
                    <a:p>
                      <a:pPr indent="0" lvl="0" marL="0" rtl="0" algn="ctr">
                        <a:spcBef>
                          <a:spcPts val="0"/>
                        </a:spcBef>
                        <a:spcAft>
                          <a:spcPts val="0"/>
                        </a:spcAft>
                        <a:buNone/>
                      </a:pPr>
                      <a:r>
                        <a:rPr b="1" lang="en-US" sz="1500">
                          <a:solidFill>
                            <a:schemeClr val="lt1"/>
                          </a:solidFill>
                          <a:latin typeface="Calibri"/>
                          <a:ea typeface="Calibri"/>
                          <a:cs typeface="Calibri"/>
                          <a:sym typeface="Calibri"/>
                        </a:rPr>
                        <a:t>Material</a:t>
                      </a:r>
                      <a:endParaRPr b="1" sz="1500">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US" sz="1500">
                          <a:solidFill>
                            <a:schemeClr val="lt1"/>
                          </a:solidFill>
                          <a:latin typeface="Calibri"/>
                          <a:ea typeface="Calibri"/>
                          <a:cs typeface="Calibri"/>
                          <a:sym typeface="Calibri"/>
                        </a:rPr>
                        <a:t>Density [g/cc]</a:t>
                      </a:r>
                      <a:endParaRPr b="1" sz="1500">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US" sz="1500">
                          <a:solidFill>
                            <a:schemeClr val="lt1"/>
                          </a:solidFill>
                          <a:latin typeface="Calibri"/>
                          <a:ea typeface="Calibri"/>
                          <a:cs typeface="Calibri"/>
                          <a:sym typeface="Calibri"/>
                        </a:rPr>
                        <a:t>Tensile Strength [MPa]</a:t>
                      </a:r>
                      <a:endParaRPr b="1" sz="1500">
                        <a:solidFill>
                          <a:schemeClr val="lt1"/>
                        </a:solidFill>
                        <a:latin typeface="Calibri"/>
                        <a:ea typeface="Calibri"/>
                        <a:cs typeface="Calibri"/>
                        <a:sym typeface="Calibri"/>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b="1" lang="en-US" sz="1500">
                          <a:solidFill>
                            <a:schemeClr val="lt1"/>
                          </a:solidFill>
                          <a:latin typeface="Calibri"/>
                          <a:ea typeface="Calibri"/>
                          <a:cs typeface="Calibri"/>
                          <a:sym typeface="Calibri"/>
                        </a:rPr>
                        <a:t>Tank Thickness (LOx) [mm]</a:t>
                      </a:r>
                      <a:endParaRPr b="1" sz="1500">
                        <a:solidFill>
                          <a:schemeClr val="lt1"/>
                        </a:solidFill>
                        <a:latin typeface="Calibri"/>
                        <a:ea typeface="Calibri"/>
                        <a:cs typeface="Calibri"/>
                        <a:sym typeface="Calibri"/>
                      </a:endParaRPr>
                    </a:p>
                  </a:txBody>
                  <a:tcPr marT="91425" marB="91425" marR="91425" marL="91425" anchor="ctr">
                    <a:lnL cap="flat" cmpd="sng" w="3810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r h="424325">
                <a:tc>
                  <a:txBody>
                    <a:bodyPr/>
                    <a:lstStyle/>
                    <a:p>
                      <a:pPr indent="0" lvl="0" marL="0" rtl="0" algn="ctr">
                        <a:spcBef>
                          <a:spcPts val="0"/>
                        </a:spcBef>
                        <a:spcAft>
                          <a:spcPts val="0"/>
                        </a:spcAft>
                        <a:buNone/>
                      </a:pPr>
                      <a:r>
                        <a:rPr lang="en-US">
                          <a:solidFill>
                            <a:schemeClr val="lt1"/>
                          </a:solidFill>
                          <a:latin typeface="Calibri"/>
                          <a:ea typeface="Calibri"/>
                          <a:cs typeface="Calibri"/>
                          <a:sym typeface="Calibri"/>
                        </a:rPr>
                        <a:t>Epoxy/CFRP</a:t>
                      </a:r>
                      <a:endParaRPr>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674EA7"/>
                    </a:solidFill>
                  </a:tcPr>
                </a:tc>
                <a:tc>
                  <a:txBody>
                    <a:bodyPr/>
                    <a:lstStyle/>
                    <a:p>
                      <a:pPr indent="0" lvl="0" marL="0" rtl="0" algn="ctr">
                        <a:spcBef>
                          <a:spcPts val="0"/>
                        </a:spcBef>
                        <a:spcAft>
                          <a:spcPts val="0"/>
                        </a:spcAft>
                        <a:buNone/>
                      </a:pPr>
                      <a:r>
                        <a:rPr b="1" lang="en-US">
                          <a:solidFill>
                            <a:schemeClr val="accent4"/>
                          </a:solidFill>
                          <a:latin typeface="Calibri"/>
                          <a:ea typeface="Calibri"/>
                          <a:cs typeface="Calibri"/>
                          <a:sym typeface="Calibri"/>
                        </a:rPr>
                        <a:t>1.75</a:t>
                      </a:r>
                      <a:endParaRPr b="1">
                        <a:solidFill>
                          <a:schemeClr val="accent4"/>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b="1" lang="en-US">
                          <a:solidFill>
                            <a:srgbClr val="00FAFC"/>
                          </a:solidFill>
                          <a:latin typeface="Calibri"/>
                          <a:ea typeface="Calibri"/>
                          <a:cs typeface="Calibri"/>
                          <a:sym typeface="Calibri"/>
                        </a:rPr>
                        <a:t>3500</a:t>
                      </a:r>
                      <a:endParaRPr b="1">
                        <a:solidFill>
                          <a:srgbClr val="00FAFC"/>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b="1" lang="en-US">
                          <a:solidFill>
                            <a:srgbClr val="00FAFC"/>
                          </a:solidFill>
                          <a:latin typeface="Calibri"/>
                          <a:ea typeface="Calibri"/>
                          <a:cs typeface="Calibri"/>
                          <a:sym typeface="Calibri"/>
                        </a:rPr>
                        <a:t>5.21</a:t>
                      </a:r>
                      <a:endParaRPr b="1">
                        <a:solidFill>
                          <a:srgbClr val="00FAFC"/>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424325">
                <a:tc>
                  <a:txBody>
                    <a:bodyPr/>
                    <a:lstStyle/>
                    <a:p>
                      <a:pPr indent="0" lvl="0" marL="0" rtl="0" algn="ctr">
                        <a:spcBef>
                          <a:spcPts val="0"/>
                        </a:spcBef>
                        <a:spcAft>
                          <a:spcPts val="0"/>
                        </a:spcAft>
                        <a:buNone/>
                      </a:pPr>
                      <a:r>
                        <a:rPr lang="en-US">
                          <a:solidFill>
                            <a:schemeClr val="lt1"/>
                          </a:solidFill>
                          <a:latin typeface="Calibri"/>
                          <a:ea typeface="Calibri"/>
                          <a:cs typeface="Calibri"/>
                          <a:sym typeface="Calibri"/>
                        </a:rPr>
                        <a:t>Al 2219</a:t>
                      </a:r>
                      <a:endParaRPr>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674EA7"/>
                    </a:solidFill>
                  </a:tcPr>
                </a:tc>
                <a:tc>
                  <a:txBody>
                    <a:bodyPr/>
                    <a:lstStyle/>
                    <a:p>
                      <a:pPr indent="0" lvl="0" marL="0" rtl="0" algn="ctr">
                        <a:spcBef>
                          <a:spcPts val="0"/>
                        </a:spcBef>
                        <a:spcAft>
                          <a:spcPts val="0"/>
                        </a:spcAft>
                        <a:buNone/>
                      </a:pPr>
                      <a:r>
                        <a:rPr lang="en-US">
                          <a:solidFill>
                            <a:schemeClr val="lt1"/>
                          </a:solidFill>
                          <a:latin typeface="Calibri"/>
                          <a:ea typeface="Calibri"/>
                          <a:cs typeface="Calibri"/>
                          <a:sym typeface="Calibri"/>
                        </a:rPr>
                        <a:t>2.85</a:t>
                      </a:r>
                      <a:endParaRPr>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a:solidFill>
                            <a:schemeClr val="lt1"/>
                          </a:solidFill>
                          <a:latin typeface="Calibri"/>
                          <a:ea typeface="Calibri"/>
                          <a:cs typeface="Calibri"/>
                          <a:sym typeface="Calibri"/>
                        </a:rPr>
                        <a:t>420</a:t>
                      </a:r>
                      <a:endParaRPr>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a:solidFill>
                            <a:schemeClr val="lt1"/>
                          </a:solidFill>
                          <a:latin typeface="Calibri"/>
                          <a:ea typeface="Calibri"/>
                          <a:cs typeface="Calibri"/>
                          <a:sym typeface="Calibri"/>
                        </a:rPr>
                        <a:t>43.43</a:t>
                      </a:r>
                      <a:endParaRPr>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424325">
                <a:tc>
                  <a:txBody>
                    <a:bodyPr/>
                    <a:lstStyle/>
                    <a:p>
                      <a:pPr indent="0" lvl="0" marL="0" rtl="0" algn="ctr">
                        <a:spcBef>
                          <a:spcPts val="0"/>
                        </a:spcBef>
                        <a:spcAft>
                          <a:spcPts val="0"/>
                        </a:spcAft>
                        <a:buNone/>
                      </a:pPr>
                      <a:r>
                        <a:rPr lang="en-US">
                          <a:solidFill>
                            <a:schemeClr val="lt1"/>
                          </a:solidFill>
                          <a:latin typeface="Calibri"/>
                          <a:ea typeface="Calibri"/>
                          <a:cs typeface="Calibri"/>
                          <a:sym typeface="Calibri"/>
                        </a:rPr>
                        <a:t>Al 2195</a:t>
                      </a:r>
                      <a:endParaRPr>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674EA7"/>
                    </a:solidFill>
                  </a:tcPr>
                </a:tc>
                <a:tc>
                  <a:txBody>
                    <a:bodyPr/>
                    <a:lstStyle/>
                    <a:p>
                      <a:pPr indent="0" lvl="0" marL="0" rtl="0" algn="ctr">
                        <a:spcBef>
                          <a:spcPts val="0"/>
                        </a:spcBef>
                        <a:spcAft>
                          <a:spcPts val="0"/>
                        </a:spcAft>
                        <a:buNone/>
                      </a:pPr>
                      <a:r>
                        <a:rPr lang="en-US">
                          <a:solidFill>
                            <a:schemeClr val="lt1"/>
                          </a:solidFill>
                          <a:latin typeface="Calibri"/>
                          <a:ea typeface="Calibri"/>
                          <a:cs typeface="Calibri"/>
                          <a:sym typeface="Calibri"/>
                        </a:rPr>
                        <a:t>3.0</a:t>
                      </a:r>
                      <a:endParaRPr>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a:solidFill>
                            <a:schemeClr val="lt1"/>
                          </a:solidFill>
                          <a:latin typeface="Calibri"/>
                          <a:ea typeface="Calibri"/>
                          <a:cs typeface="Calibri"/>
                          <a:sym typeface="Calibri"/>
                        </a:rPr>
                        <a:t>590</a:t>
                      </a:r>
                      <a:endParaRPr>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a:solidFill>
                            <a:schemeClr val="lt1"/>
                          </a:solidFill>
                          <a:latin typeface="Calibri"/>
                          <a:ea typeface="Calibri"/>
                          <a:cs typeface="Calibri"/>
                          <a:sym typeface="Calibri"/>
                        </a:rPr>
                        <a:t>30.92</a:t>
                      </a:r>
                      <a:endParaRPr>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424325">
                <a:tc>
                  <a:txBody>
                    <a:bodyPr/>
                    <a:lstStyle/>
                    <a:p>
                      <a:pPr indent="0" lvl="0" marL="0" rtl="0" algn="ctr">
                        <a:spcBef>
                          <a:spcPts val="0"/>
                        </a:spcBef>
                        <a:spcAft>
                          <a:spcPts val="0"/>
                        </a:spcAft>
                        <a:buNone/>
                      </a:pPr>
                      <a:r>
                        <a:rPr lang="en-US">
                          <a:solidFill>
                            <a:schemeClr val="lt1"/>
                          </a:solidFill>
                          <a:latin typeface="Calibri"/>
                          <a:ea typeface="Calibri"/>
                          <a:cs typeface="Calibri"/>
                          <a:sym typeface="Calibri"/>
                        </a:rPr>
                        <a:t>Al 2090</a:t>
                      </a:r>
                      <a:endParaRPr>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674EA7"/>
                    </a:solidFill>
                  </a:tcPr>
                </a:tc>
                <a:tc>
                  <a:txBody>
                    <a:bodyPr/>
                    <a:lstStyle/>
                    <a:p>
                      <a:pPr indent="0" lvl="0" marL="0" rtl="0" algn="ctr">
                        <a:spcBef>
                          <a:spcPts val="0"/>
                        </a:spcBef>
                        <a:spcAft>
                          <a:spcPts val="0"/>
                        </a:spcAft>
                        <a:buNone/>
                      </a:pPr>
                      <a:r>
                        <a:rPr lang="en-US">
                          <a:solidFill>
                            <a:schemeClr val="lt1"/>
                          </a:solidFill>
                          <a:latin typeface="Calibri"/>
                          <a:ea typeface="Calibri"/>
                          <a:cs typeface="Calibri"/>
                          <a:sym typeface="Calibri"/>
                        </a:rPr>
                        <a:t>2.59</a:t>
                      </a:r>
                      <a:endParaRPr>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a:solidFill>
                            <a:schemeClr val="lt1"/>
                          </a:solidFill>
                          <a:latin typeface="Calibri"/>
                          <a:ea typeface="Calibri"/>
                          <a:cs typeface="Calibri"/>
                          <a:sym typeface="Calibri"/>
                        </a:rPr>
                        <a:t>550</a:t>
                      </a:r>
                      <a:endParaRPr>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a:solidFill>
                            <a:schemeClr val="lt1"/>
                          </a:solidFill>
                          <a:latin typeface="Calibri"/>
                          <a:ea typeface="Calibri"/>
                          <a:cs typeface="Calibri"/>
                          <a:sym typeface="Calibri"/>
                        </a:rPr>
                        <a:t>33.17</a:t>
                      </a:r>
                      <a:endParaRPr>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424325">
                <a:tc>
                  <a:txBody>
                    <a:bodyPr/>
                    <a:lstStyle/>
                    <a:p>
                      <a:pPr indent="0" lvl="0" marL="0" rtl="0" algn="ctr">
                        <a:spcBef>
                          <a:spcPts val="0"/>
                        </a:spcBef>
                        <a:spcAft>
                          <a:spcPts val="0"/>
                        </a:spcAft>
                        <a:buNone/>
                      </a:pPr>
                      <a:r>
                        <a:rPr lang="en-US">
                          <a:solidFill>
                            <a:schemeClr val="lt1"/>
                          </a:solidFill>
                          <a:latin typeface="Calibri"/>
                          <a:ea typeface="Calibri"/>
                          <a:cs typeface="Calibri"/>
                          <a:sym typeface="Calibri"/>
                        </a:rPr>
                        <a:t>Al 6061</a:t>
                      </a:r>
                      <a:endParaRPr>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674EA7"/>
                    </a:solidFill>
                  </a:tcPr>
                </a:tc>
                <a:tc>
                  <a:txBody>
                    <a:bodyPr/>
                    <a:lstStyle/>
                    <a:p>
                      <a:pPr indent="0" lvl="0" marL="0" rtl="0" algn="ctr">
                        <a:spcBef>
                          <a:spcPts val="0"/>
                        </a:spcBef>
                        <a:spcAft>
                          <a:spcPts val="0"/>
                        </a:spcAft>
                        <a:buNone/>
                      </a:pPr>
                      <a:r>
                        <a:rPr lang="en-US">
                          <a:solidFill>
                            <a:schemeClr val="lt1"/>
                          </a:solidFill>
                          <a:latin typeface="Calibri"/>
                          <a:ea typeface="Calibri"/>
                          <a:cs typeface="Calibri"/>
                          <a:sym typeface="Calibri"/>
                        </a:rPr>
                        <a:t>2.71</a:t>
                      </a:r>
                      <a:endParaRPr>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a:solidFill>
                            <a:schemeClr val="lt1"/>
                          </a:solidFill>
                          <a:latin typeface="Calibri"/>
                          <a:ea typeface="Calibri"/>
                          <a:cs typeface="Calibri"/>
                          <a:sym typeface="Calibri"/>
                        </a:rPr>
                        <a:t>290</a:t>
                      </a:r>
                      <a:endParaRPr>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a:solidFill>
                            <a:schemeClr val="lt1"/>
                          </a:solidFill>
                          <a:latin typeface="Calibri"/>
                          <a:ea typeface="Calibri"/>
                          <a:cs typeface="Calibri"/>
                          <a:sym typeface="Calibri"/>
                        </a:rPr>
                        <a:t>62.90</a:t>
                      </a:r>
                      <a:endParaRPr>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424325">
                <a:tc>
                  <a:txBody>
                    <a:bodyPr/>
                    <a:lstStyle/>
                    <a:p>
                      <a:pPr indent="0" lvl="0" marL="0" rtl="0" algn="ctr">
                        <a:spcBef>
                          <a:spcPts val="0"/>
                        </a:spcBef>
                        <a:spcAft>
                          <a:spcPts val="0"/>
                        </a:spcAft>
                        <a:buNone/>
                      </a:pPr>
                      <a:r>
                        <a:rPr lang="en-US">
                          <a:solidFill>
                            <a:schemeClr val="lt1"/>
                          </a:solidFill>
                          <a:latin typeface="Calibri"/>
                          <a:ea typeface="Calibri"/>
                          <a:cs typeface="Calibri"/>
                          <a:sym typeface="Calibri"/>
                        </a:rPr>
                        <a:t>Al 7075</a:t>
                      </a:r>
                      <a:endParaRPr>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674EA7"/>
                    </a:solidFill>
                  </a:tcPr>
                </a:tc>
                <a:tc>
                  <a:txBody>
                    <a:bodyPr/>
                    <a:lstStyle/>
                    <a:p>
                      <a:pPr indent="0" lvl="0" marL="0" rtl="0" algn="ctr">
                        <a:spcBef>
                          <a:spcPts val="0"/>
                        </a:spcBef>
                        <a:spcAft>
                          <a:spcPts val="0"/>
                        </a:spcAft>
                        <a:buNone/>
                      </a:pPr>
                      <a:r>
                        <a:rPr lang="en-US">
                          <a:solidFill>
                            <a:schemeClr val="lt1"/>
                          </a:solidFill>
                          <a:latin typeface="Calibri"/>
                          <a:ea typeface="Calibri"/>
                          <a:cs typeface="Calibri"/>
                          <a:sym typeface="Calibri"/>
                        </a:rPr>
                        <a:t>2.80</a:t>
                      </a:r>
                      <a:endParaRPr>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a:solidFill>
                            <a:schemeClr val="lt1"/>
                          </a:solidFill>
                          <a:latin typeface="Calibri"/>
                          <a:ea typeface="Calibri"/>
                          <a:cs typeface="Calibri"/>
                          <a:sym typeface="Calibri"/>
                        </a:rPr>
                        <a:t>460</a:t>
                      </a:r>
                      <a:endParaRPr>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a:solidFill>
                            <a:schemeClr val="lt1"/>
                          </a:solidFill>
                          <a:latin typeface="Calibri"/>
                          <a:ea typeface="Calibri"/>
                          <a:cs typeface="Calibri"/>
                          <a:sym typeface="Calibri"/>
                        </a:rPr>
                        <a:t>39.66</a:t>
                      </a:r>
                      <a:endParaRPr>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424325">
                <a:tc>
                  <a:txBody>
                    <a:bodyPr/>
                    <a:lstStyle/>
                    <a:p>
                      <a:pPr indent="0" lvl="0" marL="0" rtl="0" algn="ctr">
                        <a:spcBef>
                          <a:spcPts val="0"/>
                        </a:spcBef>
                        <a:spcAft>
                          <a:spcPts val="0"/>
                        </a:spcAft>
                        <a:buNone/>
                      </a:pPr>
                      <a:r>
                        <a:rPr lang="en-US">
                          <a:solidFill>
                            <a:schemeClr val="lt1"/>
                          </a:solidFill>
                          <a:latin typeface="Calibri"/>
                          <a:ea typeface="Calibri"/>
                          <a:cs typeface="Calibri"/>
                          <a:sym typeface="Calibri"/>
                        </a:rPr>
                        <a:t>Steel 17-4PH</a:t>
                      </a:r>
                      <a:endParaRPr>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674EA7"/>
                    </a:solidFill>
                  </a:tcPr>
                </a:tc>
                <a:tc>
                  <a:txBody>
                    <a:bodyPr/>
                    <a:lstStyle/>
                    <a:p>
                      <a:pPr indent="0" lvl="0" marL="0" rtl="0" algn="ctr">
                        <a:spcBef>
                          <a:spcPts val="0"/>
                        </a:spcBef>
                        <a:spcAft>
                          <a:spcPts val="0"/>
                        </a:spcAft>
                        <a:buNone/>
                      </a:pPr>
                      <a:r>
                        <a:rPr lang="en-US">
                          <a:solidFill>
                            <a:schemeClr val="lt1"/>
                          </a:solidFill>
                          <a:latin typeface="Calibri"/>
                          <a:ea typeface="Calibri"/>
                          <a:cs typeface="Calibri"/>
                          <a:sym typeface="Calibri"/>
                        </a:rPr>
                        <a:t>7.86</a:t>
                      </a:r>
                      <a:endParaRPr>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b="1" lang="en-US">
                          <a:solidFill>
                            <a:srgbClr val="00FAFC"/>
                          </a:solidFill>
                          <a:latin typeface="Calibri"/>
                          <a:ea typeface="Calibri"/>
                          <a:cs typeface="Calibri"/>
                          <a:sym typeface="Calibri"/>
                        </a:rPr>
                        <a:t>860</a:t>
                      </a:r>
                      <a:endParaRPr b="1">
                        <a:solidFill>
                          <a:srgbClr val="00FAFC"/>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a:solidFill>
                            <a:schemeClr val="lt1"/>
                          </a:solidFill>
                          <a:latin typeface="Calibri"/>
                          <a:ea typeface="Calibri"/>
                          <a:cs typeface="Calibri"/>
                          <a:sym typeface="Calibri"/>
                        </a:rPr>
                        <a:t>21.21</a:t>
                      </a:r>
                      <a:endParaRPr>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424325">
                <a:tc>
                  <a:txBody>
                    <a:bodyPr/>
                    <a:lstStyle/>
                    <a:p>
                      <a:pPr indent="0" lvl="0" marL="0" rtl="0" algn="ctr">
                        <a:spcBef>
                          <a:spcPts val="0"/>
                        </a:spcBef>
                        <a:spcAft>
                          <a:spcPts val="0"/>
                        </a:spcAft>
                        <a:buNone/>
                      </a:pPr>
                      <a:r>
                        <a:rPr lang="en-US">
                          <a:solidFill>
                            <a:schemeClr val="lt1"/>
                          </a:solidFill>
                          <a:latin typeface="Calibri"/>
                          <a:ea typeface="Calibri"/>
                          <a:cs typeface="Calibri"/>
                          <a:sym typeface="Calibri"/>
                        </a:rPr>
                        <a:t>A-286</a:t>
                      </a:r>
                      <a:endParaRPr>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674EA7"/>
                    </a:solidFill>
                  </a:tcPr>
                </a:tc>
                <a:tc>
                  <a:txBody>
                    <a:bodyPr/>
                    <a:lstStyle/>
                    <a:p>
                      <a:pPr indent="0" lvl="0" marL="0" rtl="0" algn="ctr">
                        <a:spcBef>
                          <a:spcPts val="0"/>
                        </a:spcBef>
                        <a:spcAft>
                          <a:spcPts val="0"/>
                        </a:spcAft>
                        <a:buNone/>
                      </a:pPr>
                      <a:r>
                        <a:rPr lang="en-US">
                          <a:solidFill>
                            <a:schemeClr val="lt1"/>
                          </a:solidFill>
                          <a:latin typeface="Calibri"/>
                          <a:ea typeface="Calibri"/>
                          <a:cs typeface="Calibri"/>
                          <a:sym typeface="Calibri"/>
                        </a:rPr>
                        <a:t>7.94</a:t>
                      </a:r>
                      <a:endParaRPr>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b="1" lang="en-US">
                          <a:solidFill>
                            <a:srgbClr val="00FAFC"/>
                          </a:solidFill>
                          <a:latin typeface="Calibri"/>
                          <a:ea typeface="Calibri"/>
                          <a:cs typeface="Calibri"/>
                          <a:sym typeface="Calibri"/>
                        </a:rPr>
                        <a:t>970</a:t>
                      </a:r>
                      <a:endParaRPr b="1">
                        <a:solidFill>
                          <a:srgbClr val="00FAFC"/>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b="1" lang="en-US">
                          <a:solidFill>
                            <a:srgbClr val="00FAFC"/>
                          </a:solidFill>
                          <a:latin typeface="Calibri"/>
                          <a:ea typeface="Calibri"/>
                          <a:cs typeface="Calibri"/>
                          <a:sym typeface="Calibri"/>
                        </a:rPr>
                        <a:t>18.81</a:t>
                      </a:r>
                      <a:endParaRPr b="1">
                        <a:solidFill>
                          <a:srgbClr val="00FAFC"/>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424325">
                <a:tc>
                  <a:txBody>
                    <a:bodyPr/>
                    <a:lstStyle/>
                    <a:p>
                      <a:pPr indent="0" lvl="0" marL="0" rtl="0" algn="ctr">
                        <a:spcBef>
                          <a:spcPts val="0"/>
                        </a:spcBef>
                        <a:spcAft>
                          <a:spcPts val="0"/>
                        </a:spcAft>
                        <a:buNone/>
                      </a:pPr>
                      <a:r>
                        <a:rPr lang="en-US">
                          <a:solidFill>
                            <a:schemeClr val="lt1"/>
                          </a:solidFill>
                          <a:latin typeface="Calibri"/>
                          <a:ea typeface="Calibri"/>
                          <a:cs typeface="Calibri"/>
                          <a:sym typeface="Calibri"/>
                        </a:rPr>
                        <a:t>Inconel 718</a:t>
                      </a:r>
                      <a:endParaRPr>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674EA7"/>
                    </a:solidFill>
                  </a:tcPr>
                </a:tc>
                <a:tc>
                  <a:txBody>
                    <a:bodyPr/>
                    <a:lstStyle/>
                    <a:p>
                      <a:pPr indent="0" lvl="0" marL="0" rtl="0" algn="ctr">
                        <a:spcBef>
                          <a:spcPts val="0"/>
                        </a:spcBef>
                        <a:spcAft>
                          <a:spcPts val="0"/>
                        </a:spcAft>
                        <a:buNone/>
                      </a:pPr>
                      <a:r>
                        <a:rPr lang="en-US">
                          <a:solidFill>
                            <a:schemeClr val="lt1"/>
                          </a:solidFill>
                          <a:latin typeface="Calibri"/>
                          <a:ea typeface="Calibri"/>
                          <a:cs typeface="Calibri"/>
                          <a:sym typeface="Calibri"/>
                        </a:rPr>
                        <a:t>8.22</a:t>
                      </a:r>
                      <a:endParaRPr>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b="1" lang="en-US">
                          <a:solidFill>
                            <a:srgbClr val="00FAFC"/>
                          </a:solidFill>
                          <a:latin typeface="Calibri"/>
                          <a:ea typeface="Calibri"/>
                          <a:cs typeface="Calibri"/>
                          <a:sym typeface="Calibri"/>
                        </a:rPr>
                        <a:t>1280</a:t>
                      </a:r>
                      <a:endParaRPr b="1">
                        <a:solidFill>
                          <a:srgbClr val="00FAFC"/>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b="1" lang="en-US">
                          <a:solidFill>
                            <a:srgbClr val="00FAFC"/>
                          </a:solidFill>
                          <a:latin typeface="Calibri"/>
                          <a:ea typeface="Calibri"/>
                          <a:cs typeface="Calibri"/>
                          <a:sym typeface="Calibri"/>
                        </a:rPr>
                        <a:t>14.25</a:t>
                      </a:r>
                      <a:endParaRPr b="1">
                        <a:solidFill>
                          <a:srgbClr val="00FAFC"/>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424325">
                <a:tc>
                  <a:txBody>
                    <a:bodyPr/>
                    <a:lstStyle/>
                    <a:p>
                      <a:pPr indent="0" lvl="0" marL="0" rtl="0" algn="ctr">
                        <a:spcBef>
                          <a:spcPts val="0"/>
                        </a:spcBef>
                        <a:spcAft>
                          <a:spcPts val="0"/>
                        </a:spcAft>
                        <a:buNone/>
                      </a:pPr>
                      <a:r>
                        <a:rPr lang="en-US">
                          <a:solidFill>
                            <a:schemeClr val="lt1"/>
                          </a:solidFill>
                          <a:latin typeface="Calibri"/>
                          <a:ea typeface="Calibri"/>
                          <a:cs typeface="Calibri"/>
                          <a:sym typeface="Calibri"/>
                        </a:rPr>
                        <a:t>Magnesium</a:t>
                      </a:r>
                      <a:endParaRPr>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674EA7"/>
                    </a:solidFill>
                  </a:tcPr>
                </a:tc>
                <a:tc>
                  <a:txBody>
                    <a:bodyPr/>
                    <a:lstStyle/>
                    <a:p>
                      <a:pPr indent="0" lvl="0" marL="0" rtl="0" algn="ctr">
                        <a:spcBef>
                          <a:spcPts val="0"/>
                        </a:spcBef>
                        <a:spcAft>
                          <a:spcPts val="0"/>
                        </a:spcAft>
                        <a:buNone/>
                      </a:pPr>
                      <a:r>
                        <a:rPr b="1" lang="en-US">
                          <a:solidFill>
                            <a:srgbClr val="00FAFC"/>
                          </a:solidFill>
                          <a:latin typeface="Calibri"/>
                          <a:ea typeface="Calibri"/>
                          <a:cs typeface="Calibri"/>
                          <a:sym typeface="Calibri"/>
                        </a:rPr>
                        <a:t>1.77</a:t>
                      </a:r>
                      <a:endParaRPr b="1">
                        <a:solidFill>
                          <a:srgbClr val="00FAFC"/>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a:solidFill>
                            <a:schemeClr val="lt1"/>
                          </a:solidFill>
                          <a:latin typeface="Calibri"/>
                          <a:ea typeface="Calibri"/>
                          <a:cs typeface="Calibri"/>
                          <a:sym typeface="Calibri"/>
                        </a:rPr>
                        <a:t>270</a:t>
                      </a:r>
                      <a:endParaRPr>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a:solidFill>
                            <a:schemeClr val="lt1"/>
                          </a:solidFill>
                          <a:latin typeface="Calibri"/>
                          <a:ea typeface="Calibri"/>
                          <a:cs typeface="Calibri"/>
                          <a:sym typeface="Calibri"/>
                        </a:rPr>
                        <a:t>67.56</a:t>
                      </a:r>
                      <a:endParaRPr>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424325">
                <a:tc>
                  <a:txBody>
                    <a:bodyPr/>
                    <a:lstStyle/>
                    <a:p>
                      <a:pPr indent="0" lvl="0" marL="0" rtl="0" algn="ctr">
                        <a:spcBef>
                          <a:spcPts val="0"/>
                        </a:spcBef>
                        <a:spcAft>
                          <a:spcPts val="0"/>
                        </a:spcAft>
                        <a:buNone/>
                      </a:pPr>
                      <a:r>
                        <a:rPr lang="en-US">
                          <a:solidFill>
                            <a:schemeClr val="lt1"/>
                          </a:solidFill>
                          <a:latin typeface="Calibri"/>
                          <a:ea typeface="Calibri"/>
                          <a:cs typeface="Calibri"/>
                          <a:sym typeface="Calibri"/>
                        </a:rPr>
                        <a:t>Titanium</a:t>
                      </a:r>
                      <a:endParaRPr>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674EA7"/>
                    </a:solidFill>
                  </a:tcPr>
                </a:tc>
                <a:tc>
                  <a:txBody>
                    <a:bodyPr/>
                    <a:lstStyle/>
                    <a:p>
                      <a:pPr indent="0" lvl="0" marL="0" rtl="0" algn="ctr">
                        <a:spcBef>
                          <a:spcPts val="0"/>
                        </a:spcBef>
                        <a:spcAft>
                          <a:spcPts val="0"/>
                        </a:spcAft>
                        <a:buNone/>
                      </a:pPr>
                      <a:r>
                        <a:rPr lang="en-US">
                          <a:solidFill>
                            <a:schemeClr val="lt1"/>
                          </a:solidFill>
                          <a:latin typeface="Calibri"/>
                          <a:ea typeface="Calibri"/>
                          <a:cs typeface="Calibri"/>
                          <a:sym typeface="Calibri"/>
                        </a:rPr>
                        <a:t>4.43</a:t>
                      </a:r>
                      <a:endParaRPr>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b="1" lang="en-US">
                          <a:solidFill>
                            <a:srgbClr val="00FAFC"/>
                          </a:solidFill>
                          <a:latin typeface="Calibri"/>
                          <a:ea typeface="Calibri"/>
                          <a:cs typeface="Calibri"/>
                          <a:sym typeface="Calibri"/>
                        </a:rPr>
                        <a:t>900</a:t>
                      </a:r>
                      <a:endParaRPr b="1">
                        <a:solidFill>
                          <a:srgbClr val="00FAFC"/>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a:solidFill>
                            <a:schemeClr val="lt1"/>
                          </a:solidFill>
                          <a:latin typeface="Calibri"/>
                          <a:ea typeface="Calibri"/>
                          <a:cs typeface="Calibri"/>
                          <a:sym typeface="Calibri"/>
                        </a:rPr>
                        <a:t>20.27</a:t>
                      </a:r>
                      <a:endParaRPr>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424325">
                <a:tc>
                  <a:txBody>
                    <a:bodyPr/>
                    <a:lstStyle/>
                    <a:p>
                      <a:pPr indent="0" lvl="0" marL="0" rtl="0" algn="ctr">
                        <a:spcBef>
                          <a:spcPts val="0"/>
                        </a:spcBef>
                        <a:spcAft>
                          <a:spcPts val="0"/>
                        </a:spcAft>
                        <a:buNone/>
                      </a:pPr>
                      <a:r>
                        <a:rPr lang="en-US">
                          <a:solidFill>
                            <a:schemeClr val="lt1"/>
                          </a:solidFill>
                          <a:latin typeface="Calibri"/>
                          <a:ea typeface="Calibri"/>
                          <a:cs typeface="Calibri"/>
                          <a:sym typeface="Calibri"/>
                        </a:rPr>
                        <a:t>Beryllium</a:t>
                      </a:r>
                      <a:endParaRPr>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rgbClr val="674EA7"/>
                    </a:solidFill>
                  </a:tcPr>
                </a:tc>
                <a:tc>
                  <a:txBody>
                    <a:bodyPr/>
                    <a:lstStyle/>
                    <a:p>
                      <a:pPr indent="0" lvl="0" marL="0" rtl="0" algn="ctr">
                        <a:spcBef>
                          <a:spcPts val="0"/>
                        </a:spcBef>
                        <a:spcAft>
                          <a:spcPts val="0"/>
                        </a:spcAft>
                        <a:buNone/>
                      </a:pPr>
                      <a:r>
                        <a:rPr b="1" lang="en-US">
                          <a:solidFill>
                            <a:schemeClr val="accent4"/>
                          </a:solidFill>
                          <a:latin typeface="Calibri"/>
                          <a:ea typeface="Calibri"/>
                          <a:cs typeface="Calibri"/>
                          <a:sym typeface="Calibri"/>
                        </a:rPr>
                        <a:t>1.85</a:t>
                      </a:r>
                      <a:endParaRPr b="1">
                        <a:solidFill>
                          <a:schemeClr val="accent4"/>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a:solidFill>
                            <a:schemeClr val="lt1"/>
                          </a:solidFill>
                          <a:latin typeface="Calibri"/>
                          <a:ea typeface="Calibri"/>
                          <a:cs typeface="Calibri"/>
                          <a:sym typeface="Calibri"/>
                        </a:rPr>
                        <a:t>320</a:t>
                      </a:r>
                      <a:endParaRPr>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a:solidFill>
                            <a:schemeClr val="lt1"/>
                          </a:solidFill>
                          <a:latin typeface="Calibri"/>
                          <a:ea typeface="Calibri"/>
                          <a:cs typeface="Calibri"/>
                          <a:sym typeface="Calibri"/>
                        </a:rPr>
                        <a:t>57.01</a:t>
                      </a:r>
                      <a:endParaRPr>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bl>
          </a:graphicData>
        </a:graphic>
      </p:graphicFrame>
      <p:sp>
        <p:nvSpPr>
          <p:cNvPr id="2789" name="Google Shape;2789;p103"/>
          <p:cNvSpPr txBox="1"/>
          <p:nvPr>
            <p:ph idx="4294967295" type="body"/>
          </p:nvPr>
        </p:nvSpPr>
        <p:spPr>
          <a:xfrm>
            <a:off x="939204" y="1646868"/>
            <a:ext cx="4983600" cy="4432500"/>
          </a:xfrm>
          <a:prstGeom prst="rect">
            <a:avLst/>
          </a:prstGeom>
        </p:spPr>
        <p:txBody>
          <a:bodyPr anchorCtr="0" anchor="t" bIns="45700" lIns="91425" spcFirstLastPara="1" rIns="91425" wrap="square" tIns="45700">
            <a:normAutofit/>
          </a:bodyPr>
          <a:lstStyle/>
          <a:p>
            <a:pPr indent="-393700" lvl="0" marL="457200" rtl="0" algn="l">
              <a:lnSpc>
                <a:spcPct val="80000"/>
              </a:lnSpc>
              <a:spcBef>
                <a:spcPts val="1000"/>
              </a:spcBef>
              <a:spcAft>
                <a:spcPts val="0"/>
              </a:spcAft>
              <a:buClr>
                <a:schemeClr val="lt1"/>
              </a:buClr>
              <a:buSzPts val="2600"/>
              <a:buChar char="•"/>
            </a:pPr>
            <a:r>
              <a:rPr lang="en-US" sz="2600">
                <a:solidFill>
                  <a:schemeClr val="lt1"/>
                </a:solidFill>
              </a:rPr>
              <a:t>The following properties were primarily compiled from Table 11-52 in SMAD</a:t>
            </a:r>
            <a:endParaRPr sz="2600">
              <a:solidFill>
                <a:schemeClr val="lt1"/>
              </a:solidFill>
            </a:endParaRPr>
          </a:p>
          <a:p>
            <a:pPr indent="-393700" lvl="0" marL="457200" rtl="0" algn="l">
              <a:lnSpc>
                <a:spcPct val="80000"/>
              </a:lnSpc>
              <a:spcBef>
                <a:spcPts val="0"/>
              </a:spcBef>
              <a:spcAft>
                <a:spcPts val="0"/>
              </a:spcAft>
              <a:buClr>
                <a:schemeClr val="lt1"/>
              </a:buClr>
              <a:buSzPts val="2600"/>
              <a:buChar char="•"/>
            </a:pPr>
            <a:r>
              <a:rPr lang="en-US" sz="2600">
                <a:solidFill>
                  <a:schemeClr val="lt1"/>
                </a:solidFill>
              </a:rPr>
              <a:t>Data for Al 2195, Al 2090, and Epoxy/CFRP were added later, due to their applications in gas tank construction</a:t>
            </a:r>
            <a:endParaRPr sz="2600">
              <a:solidFill>
                <a:schemeClr val="lt1"/>
              </a:solidFill>
            </a:endParaRPr>
          </a:p>
          <a:p>
            <a:pPr indent="-393700" lvl="0" marL="457200" rtl="0" algn="l">
              <a:lnSpc>
                <a:spcPct val="80000"/>
              </a:lnSpc>
              <a:spcBef>
                <a:spcPts val="0"/>
              </a:spcBef>
              <a:spcAft>
                <a:spcPts val="0"/>
              </a:spcAft>
              <a:buClr>
                <a:schemeClr val="lt1"/>
              </a:buClr>
              <a:buSzPts val="2600"/>
              <a:buChar char="•"/>
            </a:pPr>
            <a:r>
              <a:rPr lang="en-US" sz="2600">
                <a:solidFill>
                  <a:schemeClr val="lt1"/>
                </a:solidFill>
              </a:rPr>
              <a:t>all values were additionally given a FoS of 1.4 as an additional safety margin</a:t>
            </a:r>
            <a:endParaRPr sz="2600">
              <a:solidFill>
                <a:schemeClr val="lt1"/>
              </a:solidFill>
            </a:endParaRPr>
          </a:p>
          <a:p>
            <a:pPr indent="-393700" lvl="0" marL="457200" rtl="0" algn="l">
              <a:lnSpc>
                <a:spcPct val="80000"/>
              </a:lnSpc>
              <a:spcBef>
                <a:spcPts val="0"/>
              </a:spcBef>
              <a:spcAft>
                <a:spcPts val="0"/>
              </a:spcAft>
              <a:buClr>
                <a:schemeClr val="lt1"/>
              </a:buClr>
              <a:buSzPts val="2600"/>
              <a:buChar char="•"/>
            </a:pPr>
            <a:r>
              <a:rPr lang="en-US" sz="2600">
                <a:solidFill>
                  <a:schemeClr val="lt1"/>
                </a:solidFill>
              </a:rPr>
              <a:t>Tank thickness is a derived value for the high-pressure oxygen storage</a:t>
            </a:r>
            <a:endParaRPr sz="2600">
              <a:solidFill>
                <a:schemeClr val="lt1"/>
              </a:solidFill>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4" name="Shape 2794"/>
        <p:cNvGrpSpPr/>
        <p:nvPr/>
      </p:nvGrpSpPr>
      <p:grpSpPr>
        <a:xfrm>
          <a:off x="0" y="0"/>
          <a:ext cx="0" cy="0"/>
          <a:chOff x="0" y="0"/>
          <a:chExt cx="0" cy="0"/>
        </a:xfrm>
      </p:grpSpPr>
      <p:sp>
        <p:nvSpPr>
          <p:cNvPr id="2795" name="Google Shape;2795;p104"/>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Material Selection Justification</a:t>
            </a:r>
            <a:endParaRPr/>
          </a:p>
        </p:txBody>
      </p:sp>
      <p:sp>
        <p:nvSpPr>
          <p:cNvPr id="2796" name="Google Shape;2796;p104"/>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2797" name="Google Shape;2797;p104"/>
          <p:cNvSpPr txBox="1"/>
          <p:nvPr>
            <p:ph idx="4294967295" type="body"/>
          </p:nvPr>
        </p:nvSpPr>
        <p:spPr>
          <a:xfrm>
            <a:off x="939204" y="1646868"/>
            <a:ext cx="4983600" cy="4432500"/>
          </a:xfrm>
          <a:prstGeom prst="rect">
            <a:avLst/>
          </a:prstGeom>
        </p:spPr>
        <p:txBody>
          <a:bodyPr anchorCtr="0" anchor="t" bIns="45700" lIns="91425" spcFirstLastPara="1" rIns="91425" wrap="square" tIns="45700">
            <a:normAutofit/>
          </a:bodyPr>
          <a:lstStyle/>
          <a:p>
            <a:pPr indent="-393700" lvl="0" marL="457200" rtl="0" algn="l">
              <a:lnSpc>
                <a:spcPct val="80000"/>
              </a:lnSpc>
              <a:spcBef>
                <a:spcPts val="1000"/>
              </a:spcBef>
              <a:spcAft>
                <a:spcPts val="0"/>
              </a:spcAft>
              <a:buClr>
                <a:schemeClr val="lt1"/>
              </a:buClr>
              <a:buSzPts val="2600"/>
              <a:buChar char="•"/>
            </a:pPr>
            <a:r>
              <a:rPr lang="en-US" sz="2600">
                <a:solidFill>
                  <a:schemeClr val="lt1"/>
                </a:solidFill>
              </a:rPr>
              <a:t>CFRP (Carbon-Fiber Reinforced Plastic) was selected as material of choice, due to high tensile strength, relatively low density, and very low thickness</a:t>
            </a:r>
            <a:endParaRPr sz="2600">
              <a:solidFill>
                <a:schemeClr val="lt1"/>
              </a:solidFill>
            </a:endParaRPr>
          </a:p>
          <a:p>
            <a:pPr indent="-393700" lvl="0" marL="457200" rtl="0" algn="l">
              <a:lnSpc>
                <a:spcPct val="80000"/>
              </a:lnSpc>
              <a:spcBef>
                <a:spcPts val="0"/>
              </a:spcBef>
              <a:spcAft>
                <a:spcPts val="0"/>
              </a:spcAft>
              <a:buClr>
                <a:schemeClr val="lt1"/>
              </a:buClr>
              <a:buSzPts val="2600"/>
              <a:buChar char="•"/>
            </a:pPr>
            <a:r>
              <a:rPr lang="en-US" sz="2600">
                <a:solidFill>
                  <a:schemeClr val="lt1"/>
                </a:solidFill>
              </a:rPr>
              <a:t>Article by ESA (European Space Agency) details flight-readiness of CFRP tanks conducted by MT Aerospace in Germany</a:t>
            </a:r>
            <a:endParaRPr sz="2600">
              <a:solidFill>
                <a:schemeClr val="lt1"/>
              </a:solidFill>
            </a:endParaRPr>
          </a:p>
          <a:p>
            <a:pPr indent="-393700" lvl="0" marL="457200" rtl="0" algn="l">
              <a:lnSpc>
                <a:spcPct val="80000"/>
              </a:lnSpc>
              <a:spcBef>
                <a:spcPts val="0"/>
              </a:spcBef>
              <a:spcAft>
                <a:spcPts val="0"/>
              </a:spcAft>
              <a:buClr>
                <a:schemeClr val="lt1"/>
              </a:buClr>
              <a:buSzPts val="2600"/>
              <a:buChar char="•"/>
            </a:pPr>
            <a:r>
              <a:rPr lang="en-US" sz="2600">
                <a:solidFill>
                  <a:schemeClr val="lt1"/>
                </a:solidFill>
              </a:rPr>
              <a:t>In past, common tanks were made from Al 2090 &amp; Al 2195 alloys</a:t>
            </a:r>
            <a:endParaRPr sz="2600">
              <a:solidFill>
                <a:schemeClr val="lt1"/>
              </a:solidFill>
            </a:endParaRPr>
          </a:p>
          <a:p>
            <a:pPr indent="0" lvl="0" marL="0" rtl="0" algn="l">
              <a:lnSpc>
                <a:spcPct val="80000"/>
              </a:lnSpc>
              <a:spcBef>
                <a:spcPts val="1000"/>
              </a:spcBef>
              <a:spcAft>
                <a:spcPts val="0"/>
              </a:spcAft>
              <a:buNone/>
            </a:pPr>
            <a:r>
              <a:t/>
            </a:r>
            <a:endParaRPr sz="2600">
              <a:solidFill>
                <a:schemeClr val="lt1"/>
              </a:solidFill>
            </a:endParaRPr>
          </a:p>
        </p:txBody>
      </p:sp>
      <p:sp>
        <p:nvSpPr>
          <p:cNvPr id="2798" name="Google Shape;2798;p104"/>
          <p:cNvSpPr txBox="1"/>
          <p:nvPr>
            <p:ph idx="4294967295" type="body"/>
          </p:nvPr>
        </p:nvSpPr>
        <p:spPr>
          <a:xfrm>
            <a:off x="5922800" y="1646875"/>
            <a:ext cx="5156400" cy="4974000"/>
          </a:xfrm>
          <a:prstGeom prst="rect">
            <a:avLst/>
          </a:prstGeom>
        </p:spPr>
        <p:txBody>
          <a:bodyPr anchorCtr="0" anchor="t" bIns="45700" lIns="91425" spcFirstLastPara="1" rIns="91425" wrap="square" tIns="45700">
            <a:normAutofit lnSpcReduction="10000"/>
          </a:bodyPr>
          <a:lstStyle/>
          <a:p>
            <a:pPr indent="-393700" lvl="0" marL="457200" rtl="0" algn="l">
              <a:lnSpc>
                <a:spcPct val="80000"/>
              </a:lnSpc>
              <a:spcBef>
                <a:spcPts val="1000"/>
              </a:spcBef>
              <a:spcAft>
                <a:spcPts val="0"/>
              </a:spcAft>
              <a:buClr>
                <a:schemeClr val="lt1"/>
              </a:buClr>
              <a:buSzPts val="2600"/>
              <a:buChar char="•"/>
            </a:pPr>
            <a:r>
              <a:rPr lang="en-US" sz="2600">
                <a:solidFill>
                  <a:schemeClr val="lt1"/>
                </a:solidFill>
              </a:rPr>
              <a:t>Common concerns for the </a:t>
            </a:r>
            <a:r>
              <a:rPr lang="en-US" sz="2600">
                <a:solidFill>
                  <a:schemeClr val="lt1"/>
                </a:solidFill>
              </a:rPr>
              <a:t>technology are mitigated:</a:t>
            </a:r>
            <a:endParaRPr sz="2600">
              <a:solidFill>
                <a:schemeClr val="lt1"/>
              </a:solidFill>
            </a:endParaRPr>
          </a:p>
          <a:p>
            <a:pPr indent="-381000" lvl="1" marL="914400" rtl="0" algn="l">
              <a:lnSpc>
                <a:spcPct val="80000"/>
              </a:lnSpc>
              <a:spcBef>
                <a:spcPts val="0"/>
              </a:spcBef>
              <a:spcAft>
                <a:spcPts val="0"/>
              </a:spcAft>
              <a:buClr>
                <a:schemeClr val="lt1"/>
              </a:buClr>
              <a:buSzPts val="2400"/>
              <a:buChar char="•"/>
            </a:pPr>
            <a:r>
              <a:rPr lang="en-US">
                <a:solidFill>
                  <a:schemeClr val="lt1"/>
                </a:solidFill>
              </a:rPr>
              <a:t>leak proof with liquid hydrogen and LOX</a:t>
            </a:r>
            <a:endParaRPr>
              <a:solidFill>
                <a:schemeClr val="lt1"/>
              </a:solidFill>
            </a:endParaRPr>
          </a:p>
          <a:p>
            <a:pPr indent="-381000" lvl="1" marL="914400" rtl="0" algn="l">
              <a:lnSpc>
                <a:spcPct val="80000"/>
              </a:lnSpc>
              <a:spcBef>
                <a:spcPts val="0"/>
              </a:spcBef>
              <a:spcAft>
                <a:spcPts val="0"/>
              </a:spcAft>
              <a:buClr>
                <a:schemeClr val="lt1"/>
              </a:buClr>
              <a:buSzPts val="2400"/>
              <a:buChar char="•"/>
            </a:pPr>
            <a:r>
              <a:rPr lang="en-US">
                <a:solidFill>
                  <a:schemeClr val="lt1"/>
                </a:solidFill>
              </a:rPr>
              <a:t>doesn’t require heavy metal interior lining</a:t>
            </a:r>
            <a:endParaRPr>
              <a:solidFill>
                <a:schemeClr val="lt1"/>
              </a:solidFill>
            </a:endParaRPr>
          </a:p>
          <a:p>
            <a:pPr indent="-381000" lvl="1" marL="914400" rtl="0" algn="l">
              <a:lnSpc>
                <a:spcPct val="80000"/>
              </a:lnSpc>
              <a:spcBef>
                <a:spcPts val="0"/>
              </a:spcBef>
              <a:spcAft>
                <a:spcPts val="0"/>
              </a:spcAft>
              <a:buClr>
                <a:schemeClr val="lt1"/>
              </a:buClr>
              <a:buSzPts val="2400"/>
              <a:buChar char="•"/>
            </a:pPr>
            <a:r>
              <a:rPr lang="en-US">
                <a:solidFill>
                  <a:schemeClr val="lt1"/>
                </a:solidFill>
              </a:rPr>
              <a:t>no composite overwrap</a:t>
            </a:r>
            <a:endParaRPr>
              <a:solidFill>
                <a:schemeClr val="lt1"/>
              </a:solidFill>
            </a:endParaRPr>
          </a:p>
          <a:p>
            <a:pPr indent="-381000" lvl="1" marL="914400" rtl="0" algn="l">
              <a:lnSpc>
                <a:spcPct val="80000"/>
              </a:lnSpc>
              <a:spcBef>
                <a:spcPts val="0"/>
              </a:spcBef>
              <a:spcAft>
                <a:spcPts val="0"/>
              </a:spcAft>
              <a:buClr>
                <a:schemeClr val="lt1"/>
              </a:buClr>
              <a:buSzPts val="2400"/>
              <a:buChar char="•"/>
            </a:pPr>
            <a:r>
              <a:rPr lang="en-US">
                <a:solidFill>
                  <a:schemeClr val="lt1"/>
                </a:solidFill>
              </a:rPr>
              <a:t>cheap to manufacture</a:t>
            </a:r>
            <a:endParaRPr>
              <a:solidFill>
                <a:schemeClr val="lt1"/>
              </a:solidFill>
            </a:endParaRPr>
          </a:p>
          <a:p>
            <a:pPr indent="-381000" lvl="1" marL="914400" rtl="0" algn="l">
              <a:lnSpc>
                <a:spcPct val="80000"/>
              </a:lnSpc>
              <a:spcBef>
                <a:spcPts val="0"/>
              </a:spcBef>
              <a:spcAft>
                <a:spcPts val="0"/>
              </a:spcAft>
              <a:buClr>
                <a:schemeClr val="lt1"/>
              </a:buClr>
              <a:buSzPts val="2400"/>
              <a:buChar char="•"/>
            </a:pPr>
            <a:r>
              <a:rPr lang="en-US">
                <a:solidFill>
                  <a:schemeClr val="lt1"/>
                </a:solidFill>
              </a:rPr>
              <a:t>resisted cryogenic temperatures, pressure cycling, and reactive substance testing</a:t>
            </a:r>
            <a:endParaRPr>
              <a:solidFill>
                <a:schemeClr val="lt1"/>
              </a:solidFill>
            </a:endParaRPr>
          </a:p>
          <a:p>
            <a:pPr indent="-393700" lvl="0" marL="457200" rtl="0" algn="l">
              <a:lnSpc>
                <a:spcPct val="80000"/>
              </a:lnSpc>
              <a:spcBef>
                <a:spcPts val="0"/>
              </a:spcBef>
              <a:spcAft>
                <a:spcPts val="0"/>
              </a:spcAft>
              <a:buClr>
                <a:schemeClr val="lt1"/>
              </a:buClr>
              <a:buSzPts val="2600"/>
              <a:buChar char="•"/>
            </a:pPr>
            <a:r>
              <a:rPr lang="en-US" sz="2600">
                <a:solidFill>
                  <a:schemeClr val="lt1"/>
                </a:solidFill>
              </a:rPr>
              <a:t>MT Aerospace hardware has demonstrated nearly flight-ready TRL on Phoebus mission with 3.5m diameter hydrogen and oxygen tanks (2023)</a:t>
            </a:r>
            <a:endParaRPr sz="2600">
              <a:solidFill>
                <a:schemeClr val="lt1"/>
              </a:solidFill>
            </a:endParaRPr>
          </a:p>
          <a:p>
            <a:pPr indent="0" lvl="0" marL="0" rtl="0" algn="l">
              <a:lnSpc>
                <a:spcPct val="80000"/>
              </a:lnSpc>
              <a:spcBef>
                <a:spcPts val="1000"/>
              </a:spcBef>
              <a:spcAft>
                <a:spcPts val="0"/>
              </a:spcAft>
              <a:buNone/>
            </a:pPr>
            <a:r>
              <a:t/>
            </a:r>
            <a:endParaRPr sz="2600">
              <a:solidFill>
                <a:schemeClr val="lt1"/>
              </a:solidFill>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3" name="Shape 2803"/>
        <p:cNvGrpSpPr/>
        <p:nvPr/>
      </p:nvGrpSpPr>
      <p:grpSpPr>
        <a:xfrm>
          <a:off x="0" y="0"/>
          <a:ext cx="0" cy="0"/>
          <a:chOff x="0" y="0"/>
          <a:chExt cx="0" cy="0"/>
        </a:xfrm>
      </p:grpSpPr>
      <p:sp>
        <p:nvSpPr>
          <p:cNvPr id="2804" name="Google Shape;2804;p105"/>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Fuel and Resupply Requirements</a:t>
            </a:r>
            <a:endParaRPr/>
          </a:p>
        </p:txBody>
      </p:sp>
      <p:sp>
        <p:nvSpPr>
          <p:cNvPr id="2805" name="Google Shape;2805;p105"/>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pic>
        <p:nvPicPr>
          <p:cNvPr id="2806" name="Google Shape;2806;p105"/>
          <p:cNvPicPr preferRelativeResize="0"/>
          <p:nvPr/>
        </p:nvPicPr>
        <p:blipFill>
          <a:blip r:embed="rId3">
            <a:alphaModFix/>
          </a:blip>
          <a:stretch>
            <a:fillRect/>
          </a:stretch>
        </p:blipFill>
        <p:spPr>
          <a:xfrm>
            <a:off x="811975" y="1396800"/>
            <a:ext cx="10949450" cy="5003750"/>
          </a:xfrm>
          <a:prstGeom prst="rect">
            <a:avLst/>
          </a:prstGeom>
          <a:noFill/>
          <a:ln>
            <a:noFill/>
          </a:ln>
        </p:spPr>
      </p:pic>
      <p:sp>
        <p:nvSpPr>
          <p:cNvPr id="2807" name="Google Shape;2807;p105"/>
          <p:cNvSpPr/>
          <p:nvPr/>
        </p:nvSpPr>
        <p:spPr>
          <a:xfrm>
            <a:off x="6417375" y="4372400"/>
            <a:ext cx="4180200" cy="1039500"/>
          </a:xfrm>
          <a:prstGeom prst="rect">
            <a:avLst/>
          </a:prstGeom>
          <a:noFill/>
          <a:ln cap="flat" cmpd="sng" w="38100">
            <a:solidFill>
              <a:srgbClr val="8D2CA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2" name="Shape 2812"/>
        <p:cNvGrpSpPr/>
        <p:nvPr/>
      </p:nvGrpSpPr>
      <p:grpSpPr>
        <a:xfrm>
          <a:off x="0" y="0"/>
          <a:ext cx="0" cy="0"/>
          <a:chOff x="0" y="0"/>
          <a:chExt cx="0" cy="0"/>
        </a:xfrm>
      </p:grpSpPr>
      <p:sp>
        <p:nvSpPr>
          <p:cNvPr id="2813" name="Google Shape;2813;p106"/>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Power Source Trade</a:t>
            </a:r>
            <a:endParaRPr/>
          </a:p>
        </p:txBody>
      </p:sp>
      <p:sp>
        <p:nvSpPr>
          <p:cNvPr id="2814" name="Google Shape;2814;p106"/>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graphicFrame>
        <p:nvGraphicFramePr>
          <p:cNvPr id="2815" name="Google Shape;2815;p106"/>
          <p:cNvGraphicFramePr/>
          <p:nvPr/>
        </p:nvGraphicFramePr>
        <p:xfrm>
          <a:off x="952500" y="1635300"/>
          <a:ext cx="3000000" cy="3000000"/>
        </p:xfrm>
        <a:graphic>
          <a:graphicData uri="http://schemas.openxmlformats.org/drawingml/2006/table">
            <a:tbl>
              <a:tblPr>
                <a:noFill/>
                <a:tableStyleId>{768AEA57-AB66-4DEC-B028-BFAB7E4C2692}</a:tableStyleId>
              </a:tblPr>
              <a:tblGrid>
                <a:gridCol w="1285875"/>
                <a:gridCol w="1285875"/>
                <a:gridCol w="1285875"/>
                <a:gridCol w="1285875"/>
                <a:gridCol w="1285875"/>
                <a:gridCol w="1285875"/>
                <a:gridCol w="1285875"/>
                <a:gridCol w="1285875"/>
              </a:tblGrid>
              <a:tr h="381000">
                <a:tc rowSpan="2">
                  <a:txBody>
                    <a:bodyPr/>
                    <a:lstStyle/>
                    <a:p>
                      <a:pPr indent="0" lvl="0" marL="0" rtl="0" algn="ctr">
                        <a:spcBef>
                          <a:spcPts val="0"/>
                        </a:spcBef>
                        <a:spcAft>
                          <a:spcPts val="0"/>
                        </a:spcAft>
                        <a:buNone/>
                      </a:pPr>
                      <a:r>
                        <a:rPr b="1" lang="en-US" sz="1200">
                          <a:solidFill>
                            <a:schemeClr val="lt1"/>
                          </a:solidFill>
                          <a:latin typeface="Calibri"/>
                          <a:ea typeface="Calibri"/>
                          <a:cs typeface="Calibri"/>
                          <a:sym typeface="Calibri"/>
                        </a:rPr>
                        <a:t>Attribute</a:t>
                      </a:r>
                      <a:endParaRPr b="1" sz="1200">
                        <a:solidFill>
                          <a:schemeClr val="lt1"/>
                        </a:solidFill>
                        <a:latin typeface="Calibri"/>
                        <a:ea typeface="Calibri"/>
                        <a:cs typeface="Calibri"/>
                        <a:sym typeface="Calibri"/>
                      </a:endParaRPr>
                    </a:p>
                  </a:txBody>
                  <a:tcPr marT="91425" marB="91425" marR="91425" marL="91425" anchor="ctr">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rowSpan="2">
                  <a:txBody>
                    <a:bodyPr/>
                    <a:lstStyle/>
                    <a:p>
                      <a:pPr indent="0" lvl="0" marL="0" rtl="0" algn="ctr">
                        <a:spcBef>
                          <a:spcPts val="0"/>
                        </a:spcBef>
                        <a:spcAft>
                          <a:spcPts val="0"/>
                        </a:spcAft>
                        <a:buNone/>
                      </a:pPr>
                      <a:r>
                        <a:rPr b="1" lang="en-US" sz="1200">
                          <a:solidFill>
                            <a:schemeClr val="lt1"/>
                          </a:solidFill>
                          <a:latin typeface="Calibri"/>
                          <a:ea typeface="Calibri"/>
                          <a:cs typeface="Calibri"/>
                          <a:sym typeface="Calibri"/>
                        </a:rPr>
                        <a:t>Weighting</a:t>
                      </a:r>
                      <a:endParaRPr b="1" sz="1200">
                        <a:solidFill>
                          <a:schemeClr val="lt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gridSpan="6">
                  <a:txBody>
                    <a:bodyPr/>
                    <a:lstStyle/>
                    <a:p>
                      <a:pPr indent="0" lvl="0" marL="0" rtl="0" algn="ctr">
                        <a:spcBef>
                          <a:spcPts val="0"/>
                        </a:spcBef>
                        <a:spcAft>
                          <a:spcPts val="0"/>
                        </a:spcAft>
                        <a:buNone/>
                      </a:pPr>
                      <a:r>
                        <a:rPr b="1" lang="en-US" sz="1200">
                          <a:solidFill>
                            <a:schemeClr val="lt1"/>
                          </a:solidFill>
                          <a:latin typeface="Calibri"/>
                          <a:ea typeface="Calibri"/>
                          <a:cs typeface="Calibri"/>
                          <a:sym typeface="Calibri"/>
                        </a:rPr>
                        <a:t>Power Source</a:t>
                      </a:r>
                      <a:endParaRPr b="1" sz="1200">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hMerge="1"/>
                <a:tc hMerge="1"/>
                <a:tc hMerge="1"/>
                <a:tc hMerge="1"/>
                <a:tc hMerge="1"/>
              </a:tr>
              <a:tr h="381000">
                <a:tc vMerge="1"/>
                <a:tc vMerge="1"/>
                <a:tc>
                  <a:txBody>
                    <a:bodyPr/>
                    <a:lstStyle/>
                    <a:p>
                      <a:pPr indent="0" lvl="0" marL="0" rtl="0" algn="ctr">
                        <a:spcBef>
                          <a:spcPts val="0"/>
                        </a:spcBef>
                        <a:spcAft>
                          <a:spcPts val="0"/>
                        </a:spcAft>
                        <a:buNone/>
                      </a:pPr>
                      <a:r>
                        <a:rPr b="1" lang="en-US" sz="1200">
                          <a:solidFill>
                            <a:schemeClr val="lt1"/>
                          </a:solidFill>
                          <a:latin typeface="Calibri"/>
                          <a:ea typeface="Calibri"/>
                          <a:cs typeface="Calibri"/>
                          <a:sym typeface="Calibri"/>
                        </a:rPr>
                        <a:t>Solar Panel Array</a:t>
                      </a:r>
                      <a:endParaRPr b="1" sz="1200">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US" sz="1200">
                          <a:solidFill>
                            <a:schemeClr val="lt1"/>
                          </a:solidFill>
                          <a:latin typeface="Calibri"/>
                          <a:ea typeface="Calibri"/>
                          <a:cs typeface="Calibri"/>
                          <a:sym typeface="Calibri"/>
                        </a:rPr>
                        <a:t>Surface-Mounted Solar Panel</a:t>
                      </a:r>
                      <a:endParaRPr b="1" sz="1200">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US" sz="1200">
                          <a:solidFill>
                            <a:schemeClr val="lt1"/>
                          </a:solidFill>
                          <a:latin typeface="Calibri"/>
                          <a:ea typeface="Calibri"/>
                          <a:cs typeface="Calibri"/>
                          <a:sym typeface="Calibri"/>
                        </a:rPr>
                        <a:t>Solar Thermal Dynamic</a:t>
                      </a:r>
                      <a:endParaRPr b="1" sz="1200">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US" sz="1200">
                          <a:solidFill>
                            <a:schemeClr val="lt1"/>
                          </a:solidFill>
                          <a:latin typeface="Calibri"/>
                          <a:ea typeface="Calibri"/>
                          <a:cs typeface="Calibri"/>
                          <a:sym typeface="Calibri"/>
                        </a:rPr>
                        <a:t>Radio-Isotope</a:t>
                      </a:r>
                      <a:endParaRPr b="1" sz="1200">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US" sz="1200">
                          <a:solidFill>
                            <a:schemeClr val="lt1"/>
                          </a:solidFill>
                          <a:latin typeface="Calibri"/>
                          <a:ea typeface="Calibri"/>
                          <a:cs typeface="Calibri"/>
                          <a:sym typeface="Calibri"/>
                        </a:rPr>
                        <a:t>Nuclear Reactor</a:t>
                      </a:r>
                      <a:endParaRPr b="1" sz="1200">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76200">
                      <a:solidFill>
                        <a:srgbClr val="00FAFC"/>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US" sz="1200">
                          <a:solidFill>
                            <a:schemeClr val="lt1"/>
                          </a:solidFill>
                          <a:latin typeface="Calibri"/>
                          <a:ea typeface="Calibri"/>
                          <a:cs typeface="Calibri"/>
                          <a:sym typeface="Calibri"/>
                        </a:rPr>
                        <a:t>Fuel Cell</a:t>
                      </a:r>
                      <a:endParaRPr b="1" sz="1200">
                        <a:solidFill>
                          <a:schemeClr val="lt1"/>
                        </a:solidFill>
                        <a:latin typeface="Calibri"/>
                        <a:ea typeface="Calibri"/>
                        <a:cs typeface="Calibri"/>
                        <a:sym typeface="Calibri"/>
                      </a:endParaRPr>
                    </a:p>
                  </a:txBody>
                  <a:tcPr marT="91425" marB="91425" marR="91425" marL="91425">
                    <a:lnL cap="flat" cmpd="sng" w="76200">
                      <a:solidFill>
                        <a:srgbClr val="00FAFC"/>
                      </a:solidFill>
                      <a:prstDash val="solid"/>
                      <a:round/>
                      <a:headEnd len="sm" w="sm" type="none"/>
                      <a:tailEnd len="sm" w="sm" type="none"/>
                    </a:lnL>
                    <a:lnR cap="flat" cmpd="sng" w="76200">
                      <a:solidFill>
                        <a:srgbClr val="00FAFC"/>
                      </a:solidFill>
                      <a:prstDash val="solid"/>
                      <a:round/>
                      <a:headEnd len="sm" w="sm" type="none"/>
                      <a:tailEnd len="sm" w="sm" type="none"/>
                    </a:lnR>
                    <a:lnT cap="flat" cmpd="sng" w="76200">
                      <a:solidFill>
                        <a:srgbClr val="00FAFC"/>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r>
              <a:tr h="381000">
                <a:tc>
                  <a:txBody>
                    <a:bodyPr/>
                    <a:lstStyle/>
                    <a:p>
                      <a:pPr indent="0" lvl="0" marL="0" rtl="0" algn="ctr">
                        <a:spcBef>
                          <a:spcPts val="0"/>
                        </a:spcBef>
                        <a:spcAft>
                          <a:spcPts val="0"/>
                        </a:spcAft>
                        <a:buNone/>
                      </a:pPr>
                      <a:r>
                        <a:rPr b="1" lang="en-US" sz="1200">
                          <a:solidFill>
                            <a:schemeClr val="lt1"/>
                          </a:solidFill>
                          <a:latin typeface="Calibri"/>
                          <a:ea typeface="Calibri"/>
                          <a:cs typeface="Calibri"/>
                          <a:sym typeface="Calibri"/>
                        </a:rPr>
                        <a:t>Specific Power [W/kg]</a:t>
                      </a:r>
                      <a:endParaRPr b="1" sz="1200">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0.15</a:t>
                      </a:r>
                      <a:endParaRPr sz="1200">
                        <a:solidFill>
                          <a:schemeClr val="lt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9.289</a:t>
                      </a:r>
                      <a:endParaRPr sz="1200">
                        <a:solidFill>
                          <a:schemeClr val="lt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9.289</a:t>
                      </a:r>
                      <a:endParaRPr sz="1200">
                        <a:solidFill>
                          <a:schemeClr val="lt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4.747</a:t>
                      </a:r>
                      <a:endParaRPr sz="1200">
                        <a:solidFill>
                          <a:schemeClr val="lt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5.252</a:t>
                      </a:r>
                      <a:endParaRPr sz="1200">
                        <a:solidFill>
                          <a:schemeClr val="lt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6.467</a:t>
                      </a:r>
                      <a:endParaRPr sz="1200">
                        <a:solidFill>
                          <a:schemeClr val="lt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76200">
                      <a:solidFill>
                        <a:srgbClr val="00FAFC"/>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9.847</a:t>
                      </a:r>
                      <a:endParaRPr sz="1200">
                        <a:solidFill>
                          <a:schemeClr val="lt1"/>
                        </a:solidFill>
                        <a:latin typeface="Calibri"/>
                        <a:ea typeface="Calibri"/>
                        <a:cs typeface="Calibri"/>
                        <a:sym typeface="Calibri"/>
                      </a:endParaRPr>
                    </a:p>
                  </a:txBody>
                  <a:tcPr marT="91425" marB="91425" marR="91425" marL="91425" anchor="ctr">
                    <a:lnL cap="flat" cmpd="sng" w="76200">
                      <a:solidFill>
                        <a:srgbClr val="00FAFC"/>
                      </a:solidFill>
                      <a:prstDash val="solid"/>
                      <a:round/>
                      <a:headEnd len="sm" w="sm" type="none"/>
                      <a:tailEnd len="sm" w="sm" type="none"/>
                    </a:lnL>
                    <a:lnR cap="flat" cmpd="sng" w="76200">
                      <a:solidFill>
                        <a:srgbClr val="00FAFC"/>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US" sz="1200">
                          <a:solidFill>
                            <a:schemeClr val="lt1"/>
                          </a:solidFill>
                          <a:latin typeface="Calibri"/>
                          <a:ea typeface="Calibri"/>
                          <a:cs typeface="Calibri"/>
                          <a:sym typeface="Calibri"/>
                        </a:rPr>
                        <a:t>Specific Cost [$/kg]</a:t>
                      </a:r>
                      <a:endParaRPr b="1" sz="1200">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0.15</a:t>
                      </a:r>
                      <a:endParaRPr sz="1200">
                        <a:solidFill>
                          <a:schemeClr val="lt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4.906</a:t>
                      </a:r>
                      <a:endParaRPr sz="1200">
                        <a:solidFill>
                          <a:schemeClr val="lt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4.906</a:t>
                      </a:r>
                      <a:endParaRPr sz="1200">
                        <a:solidFill>
                          <a:schemeClr val="lt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4.736</a:t>
                      </a:r>
                      <a:endParaRPr sz="1200">
                        <a:solidFill>
                          <a:schemeClr val="lt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2.623</a:t>
                      </a:r>
                      <a:endParaRPr sz="1200">
                        <a:solidFill>
                          <a:schemeClr val="lt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0.17</a:t>
                      </a:r>
                      <a:endParaRPr sz="1200">
                        <a:solidFill>
                          <a:schemeClr val="lt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76200">
                      <a:solidFill>
                        <a:srgbClr val="00FAFC"/>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8.245</a:t>
                      </a:r>
                      <a:endParaRPr sz="1200">
                        <a:solidFill>
                          <a:schemeClr val="lt1"/>
                        </a:solidFill>
                        <a:latin typeface="Calibri"/>
                        <a:ea typeface="Calibri"/>
                        <a:cs typeface="Calibri"/>
                        <a:sym typeface="Calibri"/>
                      </a:endParaRPr>
                    </a:p>
                  </a:txBody>
                  <a:tcPr marT="91425" marB="91425" marR="91425" marL="91425" anchor="ctr">
                    <a:lnL cap="flat" cmpd="sng" w="76200">
                      <a:solidFill>
                        <a:srgbClr val="00FAFC"/>
                      </a:solidFill>
                      <a:prstDash val="solid"/>
                      <a:round/>
                      <a:headEnd len="sm" w="sm" type="none"/>
                      <a:tailEnd len="sm" w="sm" type="none"/>
                    </a:lnL>
                    <a:lnR cap="flat" cmpd="sng" w="76200">
                      <a:solidFill>
                        <a:srgbClr val="00FAFC"/>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US" sz="1200">
                          <a:solidFill>
                            <a:schemeClr val="lt1"/>
                          </a:solidFill>
                          <a:latin typeface="Calibri"/>
                          <a:ea typeface="Calibri"/>
                          <a:cs typeface="Calibri"/>
                          <a:sym typeface="Calibri"/>
                        </a:rPr>
                        <a:t>Maneuverability</a:t>
                      </a:r>
                      <a:endParaRPr b="1" sz="1200">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0.1</a:t>
                      </a:r>
                      <a:endParaRPr sz="1200">
                        <a:solidFill>
                          <a:schemeClr val="lt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2</a:t>
                      </a:r>
                      <a:endParaRPr sz="1200">
                        <a:solidFill>
                          <a:schemeClr val="lt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6</a:t>
                      </a:r>
                      <a:endParaRPr sz="1200">
                        <a:solidFill>
                          <a:schemeClr val="lt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5</a:t>
                      </a:r>
                      <a:endParaRPr sz="1200">
                        <a:solidFill>
                          <a:schemeClr val="lt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10</a:t>
                      </a:r>
                      <a:endParaRPr sz="1200">
                        <a:solidFill>
                          <a:schemeClr val="lt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8</a:t>
                      </a:r>
                      <a:endParaRPr sz="1200">
                        <a:solidFill>
                          <a:schemeClr val="lt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76200">
                      <a:solidFill>
                        <a:srgbClr val="00FAFC"/>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10</a:t>
                      </a:r>
                      <a:endParaRPr sz="1200">
                        <a:solidFill>
                          <a:schemeClr val="lt1"/>
                        </a:solidFill>
                        <a:latin typeface="Calibri"/>
                        <a:ea typeface="Calibri"/>
                        <a:cs typeface="Calibri"/>
                        <a:sym typeface="Calibri"/>
                      </a:endParaRPr>
                    </a:p>
                  </a:txBody>
                  <a:tcPr marT="91425" marB="91425" marR="91425" marL="91425" anchor="ctr">
                    <a:lnL cap="flat" cmpd="sng" w="76200">
                      <a:solidFill>
                        <a:srgbClr val="00FAFC"/>
                      </a:solidFill>
                      <a:prstDash val="solid"/>
                      <a:round/>
                      <a:headEnd len="sm" w="sm" type="none"/>
                      <a:tailEnd len="sm" w="sm" type="none"/>
                    </a:lnL>
                    <a:lnR cap="flat" cmpd="sng" w="76200">
                      <a:solidFill>
                        <a:srgbClr val="00FAFC"/>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US" sz="1200">
                          <a:solidFill>
                            <a:schemeClr val="lt1"/>
                          </a:solidFill>
                          <a:latin typeface="Calibri"/>
                          <a:ea typeface="Calibri"/>
                          <a:cs typeface="Calibri"/>
                          <a:sym typeface="Calibri"/>
                        </a:rPr>
                        <a:t>Degradation</a:t>
                      </a:r>
                      <a:r>
                        <a:rPr b="1" lang="en-US" sz="1200">
                          <a:solidFill>
                            <a:schemeClr val="lt1"/>
                          </a:solidFill>
                          <a:latin typeface="Calibri"/>
                          <a:ea typeface="Calibri"/>
                          <a:cs typeface="Calibri"/>
                          <a:sym typeface="Calibri"/>
                        </a:rPr>
                        <a:t> Over Life</a:t>
                      </a:r>
                      <a:endParaRPr b="1" sz="1200">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0.2</a:t>
                      </a:r>
                      <a:endParaRPr sz="1200">
                        <a:solidFill>
                          <a:schemeClr val="lt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5</a:t>
                      </a:r>
                      <a:endParaRPr sz="1200">
                        <a:solidFill>
                          <a:schemeClr val="lt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5</a:t>
                      </a:r>
                      <a:endParaRPr sz="1200">
                        <a:solidFill>
                          <a:schemeClr val="lt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5</a:t>
                      </a:r>
                      <a:endParaRPr sz="1200">
                        <a:solidFill>
                          <a:schemeClr val="lt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9</a:t>
                      </a:r>
                      <a:endParaRPr sz="1200">
                        <a:solidFill>
                          <a:schemeClr val="lt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9</a:t>
                      </a:r>
                      <a:endParaRPr sz="1200">
                        <a:solidFill>
                          <a:schemeClr val="lt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76200">
                      <a:solidFill>
                        <a:srgbClr val="00FAFC"/>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7</a:t>
                      </a:r>
                      <a:endParaRPr sz="1200">
                        <a:solidFill>
                          <a:schemeClr val="lt1"/>
                        </a:solidFill>
                        <a:latin typeface="Calibri"/>
                        <a:ea typeface="Calibri"/>
                        <a:cs typeface="Calibri"/>
                        <a:sym typeface="Calibri"/>
                      </a:endParaRPr>
                    </a:p>
                  </a:txBody>
                  <a:tcPr marT="91425" marB="91425" marR="91425" marL="91425" anchor="ctr">
                    <a:lnL cap="flat" cmpd="sng" w="76200">
                      <a:solidFill>
                        <a:srgbClr val="00FAFC"/>
                      </a:solidFill>
                      <a:prstDash val="solid"/>
                      <a:round/>
                      <a:headEnd len="sm" w="sm" type="none"/>
                      <a:tailEnd len="sm" w="sm" type="none"/>
                    </a:lnL>
                    <a:lnR cap="flat" cmpd="sng" w="76200">
                      <a:solidFill>
                        <a:srgbClr val="00FAFC"/>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US" sz="1200">
                          <a:solidFill>
                            <a:schemeClr val="lt1"/>
                          </a:solidFill>
                          <a:latin typeface="Calibri"/>
                          <a:ea typeface="Calibri"/>
                          <a:cs typeface="Calibri"/>
                          <a:sym typeface="Calibri"/>
                        </a:rPr>
                        <a:t>Use Time</a:t>
                      </a:r>
                      <a:endParaRPr b="1" sz="1200">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0.3</a:t>
                      </a:r>
                      <a:endParaRPr sz="1200">
                        <a:solidFill>
                          <a:schemeClr val="lt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6</a:t>
                      </a:r>
                      <a:endParaRPr sz="1200">
                        <a:solidFill>
                          <a:schemeClr val="lt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4</a:t>
                      </a:r>
                      <a:endParaRPr sz="1200">
                        <a:solidFill>
                          <a:schemeClr val="lt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4</a:t>
                      </a:r>
                      <a:endParaRPr sz="1200">
                        <a:solidFill>
                          <a:schemeClr val="lt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10</a:t>
                      </a:r>
                      <a:endParaRPr sz="1200">
                        <a:solidFill>
                          <a:schemeClr val="lt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10</a:t>
                      </a:r>
                      <a:endParaRPr sz="1200">
                        <a:solidFill>
                          <a:schemeClr val="lt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76200">
                      <a:solidFill>
                        <a:srgbClr val="00FAFC"/>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10</a:t>
                      </a:r>
                      <a:endParaRPr sz="1200">
                        <a:solidFill>
                          <a:schemeClr val="lt1"/>
                        </a:solidFill>
                        <a:latin typeface="Calibri"/>
                        <a:ea typeface="Calibri"/>
                        <a:cs typeface="Calibri"/>
                        <a:sym typeface="Calibri"/>
                      </a:endParaRPr>
                    </a:p>
                  </a:txBody>
                  <a:tcPr marT="91425" marB="91425" marR="91425" marL="91425" anchor="ctr">
                    <a:lnL cap="flat" cmpd="sng" w="76200">
                      <a:solidFill>
                        <a:srgbClr val="00FAFC"/>
                      </a:solidFill>
                      <a:prstDash val="solid"/>
                      <a:round/>
                      <a:headEnd len="sm" w="sm" type="none"/>
                      <a:tailEnd len="sm" w="sm" type="none"/>
                    </a:lnL>
                    <a:lnR cap="flat" cmpd="sng" w="76200">
                      <a:solidFill>
                        <a:srgbClr val="00FAFC"/>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US" sz="1200">
                          <a:solidFill>
                            <a:schemeClr val="lt1"/>
                          </a:solidFill>
                          <a:latin typeface="Calibri"/>
                          <a:ea typeface="Calibri"/>
                          <a:cs typeface="Calibri"/>
                          <a:sym typeface="Calibri"/>
                        </a:rPr>
                        <a:t>Vulnerability</a:t>
                      </a:r>
                      <a:endParaRPr b="1" sz="1200">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0.1</a:t>
                      </a:r>
                      <a:endParaRPr sz="1200">
                        <a:solidFill>
                          <a:schemeClr val="lt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2.5</a:t>
                      </a:r>
                      <a:endParaRPr sz="1200">
                        <a:solidFill>
                          <a:schemeClr val="lt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2.875</a:t>
                      </a:r>
                      <a:endParaRPr sz="1200">
                        <a:solidFill>
                          <a:schemeClr val="lt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7</a:t>
                      </a:r>
                      <a:endParaRPr sz="1200">
                        <a:solidFill>
                          <a:schemeClr val="lt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10</a:t>
                      </a:r>
                      <a:endParaRPr sz="1200">
                        <a:solidFill>
                          <a:schemeClr val="lt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10</a:t>
                      </a:r>
                      <a:endParaRPr sz="1200">
                        <a:solidFill>
                          <a:schemeClr val="lt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76200">
                      <a:solidFill>
                        <a:srgbClr val="00FAFC"/>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7</a:t>
                      </a:r>
                      <a:endParaRPr sz="1200">
                        <a:solidFill>
                          <a:schemeClr val="lt1"/>
                        </a:solidFill>
                        <a:latin typeface="Calibri"/>
                        <a:ea typeface="Calibri"/>
                        <a:cs typeface="Calibri"/>
                        <a:sym typeface="Calibri"/>
                      </a:endParaRPr>
                    </a:p>
                  </a:txBody>
                  <a:tcPr marT="91425" marB="91425" marR="91425" marL="91425" anchor="ctr">
                    <a:lnL cap="flat" cmpd="sng" w="76200">
                      <a:solidFill>
                        <a:srgbClr val="00FAFC"/>
                      </a:solidFill>
                      <a:prstDash val="solid"/>
                      <a:round/>
                      <a:headEnd len="sm" w="sm" type="none"/>
                      <a:tailEnd len="sm" w="sm" type="none"/>
                    </a:lnL>
                    <a:lnR cap="flat" cmpd="sng" w="76200">
                      <a:solidFill>
                        <a:srgbClr val="00FAFC"/>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381000">
                <a:tc>
                  <a:txBody>
                    <a:bodyPr/>
                    <a:lstStyle/>
                    <a:p>
                      <a:pPr indent="0" lvl="0" marL="0" rtl="0" algn="ctr">
                        <a:spcBef>
                          <a:spcPts val="0"/>
                        </a:spcBef>
                        <a:spcAft>
                          <a:spcPts val="0"/>
                        </a:spcAft>
                        <a:buNone/>
                      </a:pPr>
                      <a:r>
                        <a:rPr b="1" lang="en-US" sz="1200">
                          <a:solidFill>
                            <a:schemeClr val="lt1"/>
                          </a:solidFill>
                          <a:latin typeface="Calibri"/>
                          <a:ea typeface="Calibri"/>
                          <a:cs typeface="Calibri"/>
                          <a:sym typeface="Calibri"/>
                        </a:rPr>
                        <a:t>Weighted Score</a:t>
                      </a:r>
                      <a:endParaRPr b="1" sz="1200">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rtl="0" algn="ctr">
                        <a:spcBef>
                          <a:spcPts val="0"/>
                        </a:spcBef>
                        <a:spcAft>
                          <a:spcPts val="0"/>
                        </a:spcAft>
                        <a:buNone/>
                      </a:pPr>
                      <a:r>
                        <a:t/>
                      </a:r>
                      <a:endParaRPr sz="1200">
                        <a:solidFill>
                          <a:schemeClr val="lt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5.37925</a:t>
                      </a:r>
                      <a:endParaRPr sz="1200">
                        <a:solidFill>
                          <a:schemeClr val="dk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FE599"/>
                    </a:solidFill>
                  </a:tcPr>
                </a:tc>
                <a:tc>
                  <a:txBody>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5.21675</a:t>
                      </a:r>
                      <a:endParaRPr sz="1200">
                        <a:solidFill>
                          <a:schemeClr val="dk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FE599"/>
                    </a:solidFill>
                  </a:tcPr>
                </a:tc>
                <a:tc>
                  <a:txBody>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4.82245</a:t>
                      </a:r>
                      <a:endParaRPr sz="1200">
                        <a:solidFill>
                          <a:schemeClr val="dk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FFE599"/>
                    </a:solidFill>
                  </a:tcPr>
                </a:tc>
                <a:tc>
                  <a:txBody>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7.98125</a:t>
                      </a:r>
                      <a:endParaRPr sz="1200">
                        <a:solidFill>
                          <a:schemeClr val="dk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7.59555</a:t>
                      </a:r>
                      <a:endParaRPr sz="1200">
                        <a:solidFill>
                          <a:schemeClr val="dk1"/>
                        </a:solidFill>
                        <a:latin typeface="Calibri"/>
                        <a:ea typeface="Calibri"/>
                        <a:cs typeface="Calibri"/>
                        <a:sym typeface="Calibri"/>
                      </a:endParaRPr>
                    </a:p>
                  </a:txBody>
                  <a:tcPr marT="91425" marB="91425" marR="91425" marL="91425" anchor="ctr">
                    <a:lnL cap="flat" cmpd="sng" w="19050">
                      <a:solidFill>
                        <a:schemeClr val="lt1"/>
                      </a:solidFill>
                      <a:prstDash val="solid"/>
                      <a:round/>
                      <a:headEnd len="sm" w="sm" type="none"/>
                      <a:tailEnd len="sm" w="sm" type="none"/>
                    </a:lnL>
                    <a:lnR cap="flat" cmpd="sng" w="76200">
                      <a:solidFill>
                        <a:srgbClr val="00FAFC"/>
                      </a:solidFill>
                      <a:prstDash val="solid"/>
                      <a:round/>
                      <a:headEnd len="sm" w="sm" type="none"/>
                      <a:tailEnd len="sm" w="sm" type="none"/>
                    </a:lnR>
                    <a:lnT cap="flat" cmpd="sng" w="1905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rgbClr val="93C47D"/>
                    </a:solidFill>
                  </a:tcPr>
                </a:tc>
                <a:tc>
                  <a:txBody>
                    <a:bodyPr/>
                    <a:lstStyle/>
                    <a:p>
                      <a:pPr indent="0" lvl="0" marL="0" rtl="0" algn="ctr">
                        <a:spcBef>
                          <a:spcPts val="0"/>
                        </a:spcBef>
                        <a:spcAft>
                          <a:spcPts val="0"/>
                        </a:spcAft>
                        <a:buNone/>
                      </a:pPr>
                      <a:r>
                        <a:rPr lang="en-US" sz="1200">
                          <a:solidFill>
                            <a:schemeClr val="dk1"/>
                          </a:solidFill>
                          <a:latin typeface="Calibri"/>
                          <a:ea typeface="Calibri"/>
                          <a:cs typeface="Calibri"/>
                          <a:sym typeface="Calibri"/>
                        </a:rPr>
                        <a:t>8.8138</a:t>
                      </a:r>
                      <a:endParaRPr sz="1200">
                        <a:solidFill>
                          <a:schemeClr val="dk1"/>
                        </a:solidFill>
                        <a:latin typeface="Calibri"/>
                        <a:ea typeface="Calibri"/>
                        <a:cs typeface="Calibri"/>
                        <a:sym typeface="Calibri"/>
                      </a:endParaRPr>
                    </a:p>
                  </a:txBody>
                  <a:tcPr marT="91425" marB="91425" marR="91425" marL="91425" anchor="ctr">
                    <a:lnL cap="flat" cmpd="sng" w="76200">
                      <a:solidFill>
                        <a:srgbClr val="00FAFC"/>
                      </a:solidFill>
                      <a:prstDash val="solid"/>
                      <a:round/>
                      <a:headEnd len="sm" w="sm" type="none"/>
                      <a:tailEnd len="sm" w="sm" type="none"/>
                    </a:lnL>
                    <a:lnR cap="flat" cmpd="sng" w="76200">
                      <a:solidFill>
                        <a:srgbClr val="00FAFC"/>
                      </a:solidFill>
                      <a:prstDash val="solid"/>
                      <a:round/>
                      <a:headEnd len="sm" w="sm" type="none"/>
                      <a:tailEnd len="sm" w="sm" type="none"/>
                    </a:lnR>
                    <a:lnT cap="flat" cmpd="sng" w="19050">
                      <a:solidFill>
                        <a:schemeClr val="lt1"/>
                      </a:solidFill>
                      <a:prstDash val="solid"/>
                      <a:round/>
                      <a:headEnd len="sm" w="sm" type="none"/>
                      <a:tailEnd len="sm" w="sm" type="none"/>
                    </a:lnT>
                    <a:lnB cap="flat" cmpd="sng" w="76200">
                      <a:solidFill>
                        <a:srgbClr val="00FAFC"/>
                      </a:solidFill>
                      <a:prstDash val="solid"/>
                      <a:round/>
                      <a:headEnd len="sm" w="sm" type="none"/>
                      <a:tailEnd len="sm" w="sm" type="none"/>
                    </a:lnB>
                    <a:solidFill>
                      <a:srgbClr val="93C47D"/>
                    </a:solidFill>
                  </a:tcPr>
                </a:tc>
              </a:tr>
            </a:tbl>
          </a:graphicData>
        </a:graphic>
      </p:graphicFrame>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0" name="Shape 2820"/>
        <p:cNvGrpSpPr/>
        <p:nvPr/>
      </p:nvGrpSpPr>
      <p:grpSpPr>
        <a:xfrm>
          <a:off x="0" y="0"/>
          <a:ext cx="0" cy="0"/>
          <a:chOff x="0" y="0"/>
          <a:chExt cx="0" cy="0"/>
        </a:xfrm>
      </p:grpSpPr>
      <p:sp>
        <p:nvSpPr>
          <p:cNvPr id="2821" name="Google Shape;2821;p107"/>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Beginning of Life Power Budget</a:t>
            </a:r>
            <a:endParaRPr/>
          </a:p>
        </p:txBody>
      </p:sp>
      <p:sp>
        <p:nvSpPr>
          <p:cNvPr id="2822" name="Google Shape;2822;p107"/>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graphicFrame>
        <p:nvGraphicFramePr>
          <p:cNvPr id="2823" name="Google Shape;2823;p107"/>
          <p:cNvGraphicFramePr/>
          <p:nvPr/>
        </p:nvGraphicFramePr>
        <p:xfrm>
          <a:off x="1562525" y="1616025"/>
          <a:ext cx="3000000" cy="3000000"/>
        </p:xfrm>
        <a:graphic>
          <a:graphicData uri="http://schemas.openxmlformats.org/drawingml/2006/table">
            <a:tbl>
              <a:tblPr>
                <a:noFill/>
                <a:tableStyleId>{768AEA57-AB66-4DEC-B028-BFAB7E4C2692}</a:tableStyleId>
              </a:tblPr>
              <a:tblGrid>
                <a:gridCol w="2546075"/>
                <a:gridCol w="1634200"/>
                <a:gridCol w="3868875"/>
                <a:gridCol w="1017800"/>
              </a:tblGrid>
              <a:tr h="381000">
                <a:tc>
                  <a:txBody>
                    <a:bodyPr/>
                    <a:lstStyle/>
                    <a:p>
                      <a:pPr indent="0" lvl="0" marL="0" rtl="0" algn="ctr">
                        <a:spcBef>
                          <a:spcPts val="0"/>
                        </a:spcBef>
                        <a:spcAft>
                          <a:spcPts val="0"/>
                        </a:spcAft>
                        <a:buNone/>
                      </a:pPr>
                      <a:r>
                        <a:rPr b="1" lang="en-US" sz="1200">
                          <a:solidFill>
                            <a:schemeClr val="lt1"/>
                          </a:solidFill>
                          <a:latin typeface="Calibri"/>
                          <a:ea typeface="Calibri"/>
                          <a:cs typeface="Calibri"/>
                          <a:sym typeface="Calibri"/>
                        </a:rPr>
                        <a:t>Subsystem</a:t>
                      </a:r>
                      <a:endParaRPr b="1" sz="1200">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US" sz="1200">
                          <a:solidFill>
                            <a:schemeClr val="lt1"/>
                          </a:solidFill>
                          <a:latin typeface="Calibri"/>
                          <a:ea typeface="Calibri"/>
                          <a:cs typeface="Calibri"/>
                          <a:sym typeface="Calibri"/>
                        </a:rPr>
                        <a:t>Required Power [W]</a:t>
                      </a:r>
                      <a:endParaRPr b="1" sz="1200">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US" sz="1200">
                          <a:solidFill>
                            <a:schemeClr val="lt1"/>
                          </a:solidFill>
                          <a:latin typeface="Calibri"/>
                          <a:ea typeface="Calibri"/>
                          <a:cs typeface="Calibri"/>
                          <a:sym typeface="Calibri"/>
                        </a:rPr>
                        <a:t>Assumptions</a:t>
                      </a:r>
                      <a:endParaRPr b="1" sz="1200">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en-US" sz="1200">
                          <a:solidFill>
                            <a:schemeClr val="lt1"/>
                          </a:solidFill>
                          <a:latin typeface="Calibri"/>
                          <a:ea typeface="Calibri"/>
                          <a:cs typeface="Calibri"/>
                          <a:sym typeface="Calibri"/>
                        </a:rPr>
                        <a:t>Source</a:t>
                      </a:r>
                      <a:endParaRPr b="1" sz="1200">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3"/>
                    </a:solidFill>
                  </a:tcPr>
                </a:tc>
              </a:tr>
              <a:tr h="381000">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Fuel Transfer System</a:t>
                      </a:r>
                      <a:endParaRPr sz="1200">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r">
                        <a:spcBef>
                          <a:spcPts val="0"/>
                        </a:spcBef>
                        <a:spcAft>
                          <a:spcPts val="0"/>
                        </a:spcAft>
                        <a:buNone/>
                      </a:pPr>
                      <a:r>
                        <a:rPr lang="en-US" sz="1200">
                          <a:solidFill>
                            <a:schemeClr val="lt1"/>
                          </a:solidFill>
                          <a:latin typeface="Calibri"/>
                          <a:ea typeface="Calibri"/>
                          <a:cs typeface="Calibri"/>
                          <a:sym typeface="Calibri"/>
                        </a:rPr>
                        <a:t>2000</a:t>
                      </a:r>
                      <a:endParaRPr sz="1200">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For cryogenically cooling fuel</a:t>
                      </a:r>
                      <a:endParaRPr sz="1200">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Research</a:t>
                      </a:r>
                      <a:endParaRPr sz="1200">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Communication (Customer Nav.)</a:t>
                      </a:r>
                      <a:endParaRPr sz="1200">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r">
                        <a:spcBef>
                          <a:spcPts val="0"/>
                        </a:spcBef>
                        <a:spcAft>
                          <a:spcPts val="0"/>
                        </a:spcAft>
                        <a:buNone/>
                      </a:pPr>
                      <a:r>
                        <a:rPr lang="en-US" sz="1200">
                          <a:solidFill>
                            <a:schemeClr val="lt1"/>
                          </a:solidFill>
                          <a:latin typeface="Calibri"/>
                          <a:ea typeface="Calibri"/>
                          <a:cs typeface="Calibri"/>
                          <a:sym typeface="Calibri"/>
                        </a:rPr>
                        <a:t>861.2</a:t>
                      </a:r>
                      <a:endParaRPr sz="1200">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Link Budget</a:t>
                      </a:r>
                      <a:endParaRPr sz="1200">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GNC</a:t>
                      </a:r>
                      <a:endParaRPr sz="1200">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r">
                        <a:spcBef>
                          <a:spcPts val="0"/>
                        </a:spcBef>
                        <a:spcAft>
                          <a:spcPts val="0"/>
                        </a:spcAft>
                        <a:buNone/>
                      </a:pPr>
                      <a:r>
                        <a:rPr lang="en-US" sz="1200">
                          <a:solidFill>
                            <a:schemeClr val="lt1"/>
                          </a:solidFill>
                          <a:latin typeface="Calibri"/>
                          <a:ea typeface="Calibri"/>
                          <a:cs typeface="Calibri"/>
                          <a:sym typeface="Calibri"/>
                        </a:rPr>
                        <a:t>45</a:t>
                      </a:r>
                      <a:endParaRPr sz="1200">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FireSat used as baseline</a:t>
                      </a:r>
                      <a:endParaRPr sz="1200">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SMAD</a:t>
                      </a:r>
                      <a:endParaRPr sz="1200">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Command and Data Handling</a:t>
                      </a:r>
                      <a:endParaRPr sz="1200">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r">
                        <a:spcBef>
                          <a:spcPts val="0"/>
                        </a:spcBef>
                        <a:spcAft>
                          <a:spcPts val="0"/>
                        </a:spcAft>
                        <a:buNone/>
                      </a:pPr>
                      <a:r>
                        <a:rPr lang="en-US" sz="1200">
                          <a:solidFill>
                            <a:schemeClr val="lt1"/>
                          </a:solidFill>
                          <a:latin typeface="Calibri"/>
                          <a:ea typeface="Calibri"/>
                          <a:cs typeface="Calibri"/>
                          <a:sym typeface="Calibri"/>
                        </a:rPr>
                        <a:t>18</a:t>
                      </a:r>
                      <a:endParaRPr sz="1200">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‘Typical’ system (from SMAD), communicating over X-band</a:t>
                      </a:r>
                      <a:endParaRPr sz="1200">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SMAD</a:t>
                      </a:r>
                      <a:endParaRPr sz="1200">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Telemetry, Tracking, and Command</a:t>
                      </a:r>
                      <a:endParaRPr sz="1200">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r">
                        <a:spcBef>
                          <a:spcPts val="0"/>
                        </a:spcBef>
                        <a:spcAft>
                          <a:spcPts val="0"/>
                        </a:spcAft>
                        <a:buNone/>
                      </a:pPr>
                      <a:r>
                        <a:rPr lang="en-US" sz="1200">
                          <a:solidFill>
                            <a:schemeClr val="lt1"/>
                          </a:solidFill>
                          <a:latin typeface="Calibri"/>
                          <a:ea typeface="Calibri"/>
                          <a:cs typeface="Calibri"/>
                          <a:sym typeface="Calibri"/>
                        </a:rPr>
                        <a:t>57.5</a:t>
                      </a:r>
                      <a:endParaRPr sz="1200">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‘Typical’ system (from SMAD)</a:t>
                      </a:r>
                      <a:endParaRPr sz="1200">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SMAD</a:t>
                      </a:r>
                      <a:endParaRPr sz="1200">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Propulsion</a:t>
                      </a:r>
                      <a:endParaRPr sz="1200">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r">
                        <a:spcBef>
                          <a:spcPts val="0"/>
                        </a:spcBef>
                        <a:spcAft>
                          <a:spcPts val="0"/>
                        </a:spcAft>
                        <a:buNone/>
                      </a:pPr>
                      <a:r>
                        <a:rPr lang="en-US" sz="1200">
                          <a:solidFill>
                            <a:schemeClr val="lt1"/>
                          </a:solidFill>
                          <a:latin typeface="Calibri"/>
                          <a:ea typeface="Calibri"/>
                          <a:cs typeface="Calibri"/>
                          <a:sym typeface="Calibri"/>
                        </a:rPr>
                        <a:t>0</a:t>
                      </a:r>
                      <a:endParaRPr sz="1200">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Chemical propulsion</a:t>
                      </a:r>
                      <a:endParaRPr sz="1200">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SMAD</a:t>
                      </a:r>
                      <a:endParaRPr sz="1200">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Thermal</a:t>
                      </a:r>
                      <a:endParaRPr sz="1200">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solidFill>
                      <a:schemeClr val="accent1"/>
                    </a:solidFill>
                  </a:tcPr>
                </a:tc>
                <a:tc>
                  <a:txBody>
                    <a:bodyPr/>
                    <a:lstStyle/>
                    <a:p>
                      <a:pPr indent="0" lvl="0" marL="0" rtl="0" algn="r">
                        <a:spcBef>
                          <a:spcPts val="0"/>
                        </a:spcBef>
                        <a:spcAft>
                          <a:spcPts val="0"/>
                        </a:spcAft>
                        <a:buNone/>
                      </a:pPr>
                      <a:r>
                        <a:rPr lang="en-US" sz="1200">
                          <a:solidFill>
                            <a:schemeClr val="lt1"/>
                          </a:solidFill>
                          <a:latin typeface="Calibri"/>
                          <a:ea typeface="Calibri"/>
                          <a:cs typeface="Calibri"/>
                          <a:sym typeface="Calibri"/>
                        </a:rPr>
                        <a:t>5</a:t>
                      </a:r>
                      <a:endParaRPr sz="1200">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SMAD</a:t>
                      </a:r>
                      <a:endParaRPr sz="1200">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19050">
                      <a:solidFill>
                        <a:schemeClr val="lt1"/>
                      </a:solidFill>
                      <a:prstDash val="solid"/>
                      <a:round/>
                      <a:headEnd len="sm" w="sm" type="none"/>
                      <a:tailEnd len="sm" w="sm" type="none"/>
                    </a:lnB>
                  </a:tcPr>
                </a:tc>
              </a:tr>
              <a:tr h="381000">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Power</a:t>
                      </a:r>
                      <a:endParaRPr sz="1200">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lstStyle/>
                    <a:p>
                      <a:pPr indent="0" lvl="0" marL="0" rtl="0" algn="r">
                        <a:spcBef>
                          <a:spcPts val="0"/>
                        </a:spcBef>
                        <a:spcAft>
                          <a:spcPts val="0"/>
                        </a:spcAft>
                        <a:buNone/>
                      </a:pPr>
                      <a:r>
                        <a:rPr lang="en-US" sz="1200">
                          <a:solidFill>
                            <a:schemeClr val="lt1"/>
                          </a:solidFill>
                          <a:latin typeface="Calibri"/>
                          <a:ea typeface="Calibri"/>
                          <a:cs typeface="Calibri"/>
                          <a:sym typeface="Calibri"/>
                        </a:rPr>
                        <a:t>50</a:t>
                      </a:r>
                      <a:endParaRPr sz="1200">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t/>
                      </a:r>
                      <a:endParaRPr sz="1200">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ctr">
                        <a:spcBef>
                          <a:spcPts val="0"/>
                        </a:spcBef>
                        <a:spcAft>
                          <a:spcPts val="0"/>
                        </a:spcAft>
                        <a:buNone/>
                      </a:pPr>
                      <a:r>
                        <a:rPr lang="en-US" sz="1200">
                          <a:solidFill>
                            <a:schemeClr val="lt1"/>
                          </a:solidFill>
                          <a:latin typeface="Calibri"/>
                          <a:ea typeface="Calibri"/>
                          <a:cs typeface="Calibri"/>
                          <a:sym typeface="Calibri"/>
                        </a:rPr>
                        <a:t>SMAD</a:t>
                      </a:r>
                      <a:endParaRPr sz="1200">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r h="381000">
                <a:tc>
                  <a:txBody>
                    <a:bodyPr/>
                    <a:lstStyle/>
                    <a:p>
                      <a:pPr indent="0" lvl="0" marL="0" rtl="0" algn="l">
                        <a:spcBef>
                          <a:spcPts val="0"/>
                        </a:spcBef>
                        <a:spcAft>
                          <a:spcPts val="0"/>
                        </a:spcAft>
                        <a:buNone/>
                      </a:pPr>
                      <a:r>
                        <a:t/>
                      </a:r>
                      <a:endParaRPr sz="1200">
                        <a:solidFill>
                          <a:schemeClr val="lt1"/>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r">
                        <a:spcBef>
                          <a:spcPts val="0"/>
                        </a:spcBef>
                        <a:spcAft>
                          <a:spcPts val="0"/>
                        </a:spcAft>
                        <a:buNone/>
                      </a:pPr>
                      <a:r>
                        <a:t/>
                      </a:r>
                      <a:endParaRPr sz="1200">
                        <a:solidFill>
                          <a:schemeClr val="lt1"/>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lt1"/>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chemeClr val="lt1"/>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lt1"/>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38100">
                      <a:solidFill>
                        <a:schemeClr val="lt1"/>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r h="381000">
                <a:tc>
                  <a:txBody>
                    <a:bodyPr/>
                    <a:lstStyle/>
                    <a:p>
                      <a:pPr indent="0" lvl="0" marL="0" rtl="0" algn="r">
                        <a:spcBef>
                          <a:spcPts val="0"/>
                        </a:spcBef>
                        <a:spcAft>
                          <a:spcPts val="0"/>
                        </a:spcAft>
                        <a:buNone/>
                      </a:pPr>
                      <a:r>
                        <a:rPr b="1" lang="en-US" sz="1200">
                          <a:solidFill>
                            <a:schemeClr val="lt1"/>
                          </a:solidFill>
                          <a:latin typeface="Calibri"/>
                          <a:ea typeface="Calibri"/>
                          <a:cs typeface="Calibri"/>
                          <a:sym typeface="Calibri"/>
                        </a:rPr>
                        <a:t>Total BOL Power</a:t>
                      </a:r>
                      <a:endParaRPr b="1" sz="1200">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1905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r">
                        <a:spcBef>
                          <a:spcPts val="0"/>
                        </a:spcBef>
                        <a:spcAft>
                          <a:spcPts val="0"/>
                        </a:spcAft>
                        <a:buNone/>
                      </a:pPr>
                      <a:r>
                        <a:rPr b="1" lang="en-US" sz="1200">
                          <a:solidFill>
                            <a:schemeClr val="lt1"/>
                          </a:solidFill>
                          <a:latin typeface="Calibri"/>
                          <a:ea typeface="Calibri"/>
                          <a:cs typeface="Calibri"/>
                          <a:sym typeface="Calibri"/>
                        </a:rPr>
                        <a:t>3036.7</a:t>
                      </a:r>
                      <a:endParaRPr b="1" sz="1200">
                        <a:solidFill>
                          <a:schemeClr val="lt1"/>
                        </a:solidFill>
                        <a:latin typeface="Calibri"/>
                        <a:ea typeface="Calibri"/>
                        <a:cs typeface="Calibri"/>
                        <a:sym typeface="Calibri"/>
                      </a:endParaRPr>
                    </a:p>
                  </a:txBody>
                  <a:tcPr marT="91425" marB="91425" marR="91425" marL="91425">
                    <a:lnL cap="flat" cmpd="sng" w="19050">
                      <a:solidFill>
                        <a:schemeClr val="lt1"/>
                      </a:solidFill>
                      <a:prstDash val="solid"/>
                      <a:round/>
                      <a:headEnd len="sm" w="sm" type="none"/>
                      <a:tailEnd len="sm" w="sm" type="none"/>
                    </a:lnL>
                    <a:lnR cap="flat" cmpd="sng" w="381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lt1"/>
                        </a:solidFill>
                        <a:latin typeface="Calibri"/>
                        <a:ea typeface="Calibri"/>
                        <a:cs typeface="Calibri"/>
                        <a:sym typeface="Calibri"/>
                      </a:endParaRPr>
                    </a:p>
                  </a:txBody>
                  <a:tcPr marT="91425" marB="91425" marR="91425" marL="91425">
                    <a:lnL cap="flat" cmpd="sng" w="38100">
                      <a:solidFill>
                        <a:schemeClr val="lt1"/>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c>
                  <a:txBody>
                    <a:bodyPr/>
                    <a:lstStyle/>
                    <a:p>
                      <a:pPr indent="0" lvl="0" marL="0" rtl="0" algn="l">
                        <a:spcBef>
                          <a:spcPts val="0"/>
                        </a:spcBef>
                        <a:spcAft>
                          <a:spcPts val="0"/>
                        </a:spcAft>
                        <a:buNone/>
                      </a:pPr>
                      <a:r>
                        <a:t/>
                      </a:r>
                      <a:endParaRPr sz="1200">
                        <a:solidFill>
                          <a:schemeClr val="lt1"/>
                        </a:solidFill>
                        <a:latin typeface="Calibri"/>
                        <a:ea typeface="Calibri"/>
                        <a:cs typeface="Calibri"/>
                        <a:sym typeface="Calibri"/>
                      </a:endParaRPr>
                    </a:p>
                  </a:txBody>
                  <a:tcPr marT="91425" marB="91425" marR="91425" marL="91425">
                    <a:lnL cap="flat" cmpd="sng" w="9525">
                      <a:solidFill>
                        <a:srgbClr val="9E9E9E">
                          <a:alpha val="0"/>
                        </a:srgbClr>
                      </a:solidFill>
                      <a:prstDash val="solid"/>
                      <a:round/>
                      <a:headEnd len="sm" w="sm" type="none"/>
                      <a:tailEnd len="sm" w="sm" type="none"/>
                    </a:lnL>
                    <a:lnR cap="flat" cmpd="sng" w="9525">
                      <a:solidFill>
                        <a:srgbClr val="9E9E9E">
                          <a:alpha val="0"/>
                        </a:srgbClr>
                      </a:solidFill>
                      <a:prstDash val="solid"/>
                      <a:round/>
                      <a:headEnd len="sm" w="sm" type="none"/>
                      <a:tailEnd len="sm" w="sm" type="none"/>
                    </a:lnR>
                    <a:lnT cap="flat" cmpd="sng" w="9525">
                      <a:solidFill>
                        <a:srgbClr val="9E9E9E">
                          <a:alpha val="0"/>
                        </a:srgbClr>
                      </a:solidFill>
                      <a:prstDash val="solid"/>
                      <a:round/>
                      <a:headEnd len="sm" w="sm" type="none"/>
                      <a:tailEnd len="sm" w="sm" type="none"/>
                    </a:lnT>
                    <a:lnB cap="flat" cmpd="sng" w="9525">
                      <a:solidFill>
                        <a:srgbClr val="9E9E9E">
                          <a:alpha val="0"/>
                        </a:srgbClr>
                      </a:solidFill>
                      <a:prstDash val="solid"/>
                      <a:round/>
                      <a:headEnd len="sm" w="sm" type="none"/>
                      <a:tailEnd len="sm" w="sm" type="none"/>
                    </a:lnB>
                  </a:tcPr>
                </a:tc>
              </a:tr>
            </a:tbl>
          </a:graphicData>
        </a:graphic>
      </p:graphicFrame>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8" name="Shape 2828"/>
        <p:cNvGrpSpPr/>
        <p:nvPr/>
      </p:nvGrpSpPr>
      <p:grpSpPr>
        <a:xfrm>
          <a:off x="0" y="0"/>
          <a:ext cx="0" cy="0"/>
          <a:chOff x="0" y="0"/>
          <a:chExt cx="0" cy="0"/>
        </a:xfrm>
      </p:grpSpPr>
      <p:sp>
        <p:nvSpPr>
          <p:cNvPr id="2829" name="Google Shape;2829;p108"/>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Link Budget</a:t>
            </a:r>
            <a:endParaRPr/>
          </a:p>
        </p:txBody>
      </p:sp>
      <p:sp>
        <p:nvSpPr>
          <p:cNvPr id="2830" name="Google Shape;2830;p108"/>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pic>
        <p:nvPicPr>
          <p:cNvPr id="2831" name="Google Shape;2831;p108"/>
          <p:cNvPicPr preferRelativeResize="0"/>
          <p:nvPr/>
        </p:nvPicPr>
        <p:blipFill rotWithShape="1">
          <a:blip r:embed="rId3">
            <a:alphaModFix/>
          </a:blip>
          <a:srcRect b="0" l="378" r="0" t="635"/>
          <a:stretch/>
        </p:blipFill>
        <p:spPr>
          <a:xfrm>
            <a:off x="748287" y="1471625"/>
            <a:ext cx="5368701" cy="4153475"/>
          </a:xfrm>
          <a:prstGeom prst="rect">
            <a:avLst/>
          </a:prstGeom>
          <a:noFill/>
          <a:ln cap="flat" cmpd="sng" w="38100">
            <a:solidFill>
              <a:schemeClr val="accent1"/>
            </a:solidFill>
            <a:prstDash val="solid"/>
            <a:round/>
            <a:headEnd len="sm" w="sm" type="none"/>
            <a:tailEnd len="sm" w="sm" type="none"/>
          </a:ln>
        </p:spPr>
      </p:pic>
      <p:pic>
        <p:nvPicPr>
          <p:cNvPr id="2832" name="Google Shape;2832;p108"/>
          <p:cNvPicPr preferRelativeResize="0"/>
          <p:nvPr/>
        </p:nvPicPr>
        <p:blipFill rotWithShape="1">
          <a:blip r:embed="rId4">
            <a:alphaModFix/>
          </a:blip>
          <a:srcRect b="0" l="0" r="0" t="576"/>
          <a:stretch/>
        </p:blipFill>
        <p:spPr>
          <a:xfrm>
            <a:off x="6340637" y="1471625"/>
            <a:ext cx="5103075" cy="4641500"/>
          </a:xfrm>
          <a:prstGeom prst="rect">
            <a:avLst/>
          </a:prstGeom>
          <a:noFill/>
          <a:ln cap="flat" cmpd="sng" w="38100">
            <a:solidFill>
              <a:schemeClr val="accent1"/>
            </a:solidFill>
            <a:prstDash val="solid"/>
            <a:round/>
            <a:headEnd len="sm" w="sm" type="none"/>
            <a:tailEnd len="sm" w="sm" type="none"/>
          </a:ln>
        </p:spPr>
      </p:pic>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37" name="Shape 2837"/>
        <p:cNvGrpSpPr/>
        <p:nvPr/>
      </p:nvGrpSpPr>
      <p:grpSpPr>
        <a:xfrm>
          <a:off x="0" y="0"/>
          <a:ext cx="0" cy="0"/>
          <a:chOff x="0" y="0"/>
          <a:chExt cx="0" cy="0"/>
        </a:xfrm>
      </p:grpSpPr>
      <p:sp>
        <p:nvSpPr>
          <p:cNvPr id="2838" name="Google Shape;2838;p109"/>
          <p:cNvSpPr txBox="1"/>
          <p:nvPr>
            <p:ph type="title"/>
          </p:nvPr>
        </p:nvSpPr>
        <p:spPr>
          <a:xfrm>
            <a:off x="904981" y="3343163"/>
            <a:ext cx="10382100" cy="1325700"/>
          </a:xfrm>
          <a:prstGeom prst="rect">
            <a:avLst/>
          </a:prstGeom>
        </p:spPr>
        <p:txBody>
          <a:bodyPr anchorCtr="0" anchor="ctr" bIns="45700" lIns="91425" spcFirstLastPara="1" rIns="91425" wrap="square" tIns="45700">
            <a:normAutofit/>
          </a:bodyPr>
          <a:lstStyle/>
          <a:p>
            <a:pPr indent="0" lvl="0" marL="0" rtl="0" algn="ctr">
              <a:spcBef>
                <a:spcPts val="0"/>
              </a:spcBef>
              <a:spcAft>
                <a:spcPts val="0"/>
              </a:spcAft>
              <a:buNone/>
            </a:pPr>
            <a:r>
              <a:rPr lang="en-US"/>
              <a:t>Bibliography</a:t>
            </a:r>
            <a:endParaRPr/>
          </a:p>
        </p:txBody>
      </p:sp>
      <p:sp>
        <p:nvSpPr>
          <p:cNvPr id="2839" name="Google Shape;2839;p109"/>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44" name="Shape 2844"/>
        <p:cNvGrpSpPr/>
        <p:nvPr/>
      </p:nvGrpSpPr>
      <p:grpSpPr>
        <a:xfrm>
          <a:off x="0" y="0"/>
          <a:ext cx="0" cy="0"/>
          <a:chOff x="0" y="0"/>
          <a:chExt cx="0" cy="0"/>
        </a:xfrm>
      </p:grpSpPr>
      <p:sp>
        <p:nvSpPr>
          <p:cNvPr id="2845" name="Google Shape;2845;p110"/>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Sources</a:t>
            </a:r>
            <a:endParaRPr/>
          </a:p>
        </p:txBody>
      </p:sp>
      <p:sp>
        <p:nvSpPr>
          <p:cNvPr id="2846" name="Google Shape;2846;p110"/>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Clr>
                <a:srgbClr val="000000"/>
              </a:buClr>
              <a:buFont typeface="Arial"/>
              <a:buNone/>
            </a:pPr>
            <a:fld id="{00000000-1234-1234-1234-123412341234}" type="slidenum">
              <a:rPr lang="en-US"/>
              <a:t>‹#›</a:t>
            </a:fld>
            <a:endParaRPr/>
          </a:p>
        </p:txBody>
      </p:sp>
      <p:sp>
        <p:nvSpPr>
          <p:cNvPr id="2847" name="Google Shape;2847;p110"/>
          <p:cNvSpPr txBox="1"/>
          <p:nvPr/>
        </p:nvSpPr>
        <p:spPr>
          <a:xfrm>
            <a:off x="2037450" y="1298325"/>
            <a:ext cx="9872700" cy="6495600"/>
          </a:xfrm>
          <a:prstGeom prst="rect">
            <a:avLst/>
          </a:prstGeom>
          <a:noFill/>
          <a:ln>
            <a:noFill/>
          </a:ln>
        </p:spPr>
        <p:txBody>
          <a:bodyPr anchorCtr="0" anchor="t" bIns="91425" lIns="91425" spcFirstLastPara="1" rIns="91425" wrap="square" tIns="91425">
            <a:spAutoFit/>
          </a:bodyPr>
          <a:lstStyle/>
          <a:p>
            <a:pPr indent="0" lvl="0" marL="457200" rtl="0" algn="l">
              <a:lnSpc>
                <a:spcPct val="200000"/>
              </a:lnSpc>
              <a:spcBef>
                <a:spcPts val="0"/>
              </a:spcBef>
              <a:spcAft>
                <a:spcPts val="0"/>
              </a:spcAft>
              <a:buNone/>
            </a:pPr>
            <a:r>
              <a:rPr lang="en-US" sz="1100">
                <a:solidFill>
                  <a:srgbClr val="BFBFBF"/>
                </a:solidFill>
                <a:latin typeface="Times New Roman"/>
                <a:ea typeface="Times New Roman"/>
                <a:cs typeface="Times New Roman"/>
                <a:sym typeface="Times New Roman"/>
              </a:rPr>
              <a:t>[1] “2195 (2195-T8) Aluminum,” </a:t>
            </a:r>
            <a:r>
              <a:rPr i="1" lang="en-US" sz="1100">
                <a:solidFill>
                  <a:srgbClr val="BFBFBF"/>
                </a:solidFill>
                <a:latin typeface="Times New Roman"/>
                <a:ea typeface="Times New Roman"/>
                <a:cs typeface="Times New Roman"/>
                <a:sym typeface="Times New Roman"/>
              </a:rPr>
              <a:t>MakeItFrom</a:t>
            </a:r>
            <a:r>
              <a:rPr lang="en-US" sz="1100">
                <a:solidFill>
                  <a:srgbClr val="BFBFBF"/>
                </a:solidFill>
                <a:latin typeface="Times New Roman"/>
                <a:ea typeface="Times New Roman"/>
                <a:cs typeface="Times New Roman"/>
                <a:sym typeface="Times New Roman"/>
              </a:rPr>
              <a:t> Available: https://www.makeitfrom.com/material-properties/2195-2195-T8-Aluminum.</a:t>
            </a:r>
            <a:endParaRPr sz="1100">
              <a:solidFill>
                <a:srgbClr val="BFBFBF"/>
              </a:solidFill>
              <a:latin typeface="Times New Roman"/>
              <a:ea typeface="Times New Roman"/>
              <a:cs typeface="Times New Roman"/>
              <a:sym typeface="Times New Roman"/>
            </a:endParaRPr>
          </a:p>
          <a:p>
            <a:pPr indent="0" lvl="0" marL="457200" rtl="0" algn="l">
              <a:lnSpc>
                <a:spcPct val="200000"/>
              </a:lnSpc>
              <a:spcBef>
                <a:spcPts val="0"/>
              </a:spcBef>
              <a:spcAft>
                <a:spcPts val="0"/>
              </a:spcAft>
              <a:buNone/>
            </a:pPr>
            <a:r>
              <a:rPr lang="en-US" sz="1100">
                <a:solidFill>
                  <a:srgbClr val="BFBFBF"/>
                </a:solidFill>
                <a:latin typeface="Times New Roman"/>
                <a:ea typeface="Times New Roman"/>
                <a:cs typeface="Times New Roman"/>
                <a:sym typeface="Times New Roman"/>
              </a:rPr>
              <a:t>[2] Aerojet Rocketdyne, “Bipropellant in-space propulsion,” </a:t>
            </a:r>
            <a:r>
              <a:rPr i="1" lang="en-US" sz="1100">
                <a:solidFill>
                  <a:srgbClr val="BFBFBF"/>
                </a:solidFill>
                <a:latin typeface="Times New Roman"/>
                <a:ea typeface="Times New Roman"/>
                <a:cs typeface="Times New Roman"/>
                <a:sym typeface="Times New Roman"/>
              </a:rPr>
              <a:t>Bipropellant In-Space Propulsion | Aerojet Rocketdyne</a:t>
            </a:r>
            <a:r>
              <a:rPr lang="en-US" sz="1100">
                <a:solidFill>
                  <a:srgbClr val="BFBFBF"/>
                </a:solidFill>
                <a:latin typeface="Times New Roman"/>
                <a:ea typeface="Times New Roman"/>
                <a:cs typeface="Times New Roman"/>
                <a:sym typeface="Times New Roman"/>
              </a:rPr>
              <a:t> Available: https://www.rocket.com/space/space-power-propulsion/bipropellant-space-propulsion#:~:text=Aerojet%20Rocketdyne%20has%20bipropellant%20in,thrust%20to%206%2C000-lbf%20thrust.</a:t>
            </a:r>
            <a:endParaRPr sz="1100">
              <a:solidFill>
                <a:srgbClr val="BFBFBF"/>
              </a:solidFill>
              <a:latin typeface="Times New Roman"/>
              <a:ea typeface="Times New Roman"/>
              <a:cs typeface="Times New Roman"/>
              <a:sym typeface="Times New Roman"/>
            </a:endParaRPr>
          </a:p>
          <a:p>
            <a:pPr indent="0" lvl="0" marL="457200" rtl="0" algn="l">
              <a:lnSpc>
                <a:spcPct val="200000"/>
              </a:lnSpc>
              <a:spcBef>
                <a:spcPts val="0"/>
              </a:spcBef>
              <a:spcAft>
                <a:spcPts val="0"/>
              </a:spcAft>
              <a:buNone/>
            </a:pPr>
            <a:r>
              <a:rPr lang="en-US" sz="1100">
                <a:solidFill>
                  <a:srgbClr val="BFBFBF"/>
                </a:solidFill>
                <a:latin typeface="Times New Roman"/>
                <a:ea typeface="Times New Roman"/>
                <a:cs typeface="Times New Roman"/>
                <a:sym typeface="Times New Roman"/>
              </a:rPr>
              <a:t>[3] Air Liquide, “Storing Hydrogen,” </a:t>
            </a:r>
            <a:r>
              <a:rPr i="1" lang="en-US" sz="1100">
                <a:solidFill>
                  <a:srgbClr val="BFBFBF"/>
                </a:solidFill>
                <a:latin typeface="Times New Roman"/>
                <a:ea typeface="Times New Roman"/>
                <a:cs typeface="Times New Roman"/>
                <a:sym typeface="Times New Roman"/>
              </a:rPr>
              <a:t>Air Liquide Energies</a:t>
            </a:r>
            <a:r>
              <a:rPr lang="en-US" sz="1100">
                <a:solidFill>
                  <a:srgbClr val="BFBFBF"/>
                </a:solidFill>
                <a:latin typeface="Times New Roman"/>
                <a:ea typeface="Times New Roman"/>
                <a:cs typeface="Times New Roman"/>
                <a:sym typeface="Times New Roman"/>
              </a:rPr>
              <a:t> Available: https://energies.airliquide.com/resources-planet-hydrogen/how-hydrogen-stored.</a:t>
            </a:r>
            <a:endParaRPr sz="1100">
              <a:solidFill>
                <a:srgbClr val="BFBFBF"/>
              </a:solidFill>
              <a:latin typeface="Times New Roman"/>
              <a:ea typeface="Times New Roman"/>
              <a:cs typeface="Times New Roman"/>
              <a:sym typeface="Times New Roman"/>
            </a:endParaRPr>
          </a:p>
          <a:p>
            <a:pPr indent="0" lvl="0" marL="457200" rtl="0" algn="l">
              <a:lnSpc>
                <a:spcPct val="200000"/>
              </a:lnSpc>
              <a:spcBef>
                <a:spcPts val="0"/>
              </a:spcBef>
              <a:spcAft>
                <a:spcPts val="0"/>
              </a:spcAft>
              <a:buNone/>
            </a:pPr>
            <a:r>
              <a:rPr lang="en-US" sz="1100">
                <a:solidFill>
                  <a:srgbClr val="BFBFBF"/>
                </a:solidFill>
                <a:latin typeface="Times New Roman"/>
                <a:ea typeface="Times New Roman"/>
                <a:cs typeface="Times New Roman"/>
                <a:sym typeface="Times New Roman"/>
              </a:rPr>
              <a:t>[4] “Ammonium perchlorate 1kg,” </a:t>
            </a:r>
            <a:r>
              <a:rPr i="1" lang="en-US" sz="1100">
                <a:solidFill>
                  <a:srgbClr val="BFBFBF"/>
                </a:solidFill>
                <a:latin typeface="Times New Roman"/>
                <a:ea typeface="Times New Roman"/>
                <a:cs typeface="Times New Roman"/>
                <a:sym typeface="Times New Roman"/>
              </a:rPr>
              <a:t>ChemDirect</a:t>
            </a:r>
            <a:r>
              <a:rPr lang="en-US" sz="1100">
                <a:solidFill>
                  <a:srgbClr val="BFBFBF"/>
                </a:solidFill>
                <a:latin typeface="Times New Roman"/>
                <a:ea typeface="Times New Roman"/>
                <a:cs typeface="Times New Roman"/>
                <a:sym typeface="Times New Roman"/>
              </a:rPr>
              <a:t> Available: https://www.chemdirect.com/p/ChemD-27-213010-1KG-7790-98-9/ammonium-perchlorate-1kg-14828?gclid=Cj0KCQjwteOaBhDuARIsADBqRegLrnNV45WxJbnQWAd4oOCxTziRy8D1FB19XjdmltKHFGna70FTdYwaAhD8EALw_wcB.</a:t>
            </a:r>
            <a:endParaRPr sz="1100">
              <a:solidFill>
                <a:srgbClr val="BFBFBF"/>
              </a:solidFill>
              <a:latin typeface="Times New Roman"/>
              <a:ea typeface="Times New Roman"/>
              <a:cs typeface="Times New Roman"/>
              <a:sym typeface="Times New Roman"/>
            </a:endParaRPr>
          </a:p>
          <a:p>
            <a:pPr indent="0" lvl="0" marL="457200" rtl="0" algn="l">
              <a:lnSpc>
                <a:spcPct val="200000"/>
              </a:lnSpc>
              <a:spcBef>
                <a:spcPts val="0"/>
              </a:spcBef>
              <a:spcAft>
                <a:spcPts val="0"/>
              </a:spcAft>
              <a:buNone/>
            </a:pPr>
            <a:r>
              <a:rPr lang="en-US" sz="1100">
                <a:solidFill>
                  <a:srgbClr val="BFBFBF"/>
                </a:solidFill>
                <a:latin typeface="Times New Roman"/>
                <a:ea typeface="Times New Roman"/>
                <a:cs typeface="Times New Roman"/>
                <a:sym typeface="Times New Roman"/>
              </a:rPr>
              <a:t>[5] “Approach: Optical navigation experiment,” </a:t>
            </a:r>
            <a:r>
              <a:rPr i="1" lang="en-US" sz="1100">
                <a:solidFill>
                  <a:srgbClr val="BFBFBF"/>
                </a:solidFill>
                <a:latin typeface="Times New Roman"/>
                <a:ea typeface="Times New Roman"/>
                <a:cs typeface="Times New Roman"/>
                <a:sym typeface="Times New Roman"/>
              </a:rPr>
              <a:t>NASA</a:t>
            </a:r>
            <a:r>
              <a:rPr lang="en-US" sz="1100">
                <a:solidFill>
                  <a:srgbClr val="BFBFBF"/>
                </a:solidFill>
                <a:latin typeface="Times New Roman"/>
                <a:ea typeface="Times New Roman"/>
                <a:cs typeface="Times New Roman"/>
                <a:sym typeface="Times New Roman"/>
              </a:rPr>
              <a:t> Available: https://mars.nasa.gov/mro/mission/timeline/mtapproach/approachopticalnav/.</a:t>
            </a:r>
            <a:endParaRPr sz="1100">
              <a:solidFill>
                <a:srgbClr val="BFBFBF"/>
              </a:solidFill>
              <a:latin typeface="Times New Roman"/>
              <a:ea typeface="Times New Roman"/>
              <a:cs typeface="Times New Roman"/>
              <a:sym typeface="Times New Roman"/>
            </a:endParaRPr>
          </a:p>
          <a:p>
            <a:pPr indent="0" lvl="0" marL="457200" rtl="0" algn="l">
              <a:lnSpc>
                <a:spcPct val="200000"/>
              </a:lnSpc>
              <a:spcBef>
                <a:spcPts val="0"/>
              </a:spcBef>
              <a:spcAft>
                <a:spcPts val="0"/>
              </a:spcAft>
              <a:buNone/>
            </a:pPr>
            <a:r>
              <a:rPr lang="en-US" sz="1100">
                <a:solidFill>
                  <a:srgbClr val="BFBFBF"/>
                </a:solidFill>
                <a:latin typeface="Times New Roman"/>
                <a:ea typeface="Times New Roman"/>
                <a:cs typeface="Times New Roman"/>
                <a:sym typeface="Times New Roman"/>
              </a:rPr>
              <a:t>[6] Bradley, N., Laboratory, J. P., Olikara, Z., Bhaskaran, S., Young, B., S., B., R., W. R. and M., R., W., J., T. D., T., E., S., B., N., B., Tuckness D. G. and Young S.-Y., K., H., G., H. S., Hosken R. W. and Wertz J. R., S., H.-D., D., M., A., C. J., V., F., S., M., Christian J. A. and Lightsey E. G., B., T., B., M., E., B., D., H. M., G., S., S., T., S., E., M., M., A., N., W., K., P., A., Al., E., Scheeres, D. L.  and D. J., McKee, P. D., and Christian, S. H. J. A., “Cislunar navigation accuracy using optical observations of natural and artificial targets,” </a:t>
            </a:r>
            <a:r>
              <a:rPr i="1" lang="en-US" sz="1100">
                <a:solidFill>
                  <a:srgbClr val="BFBFBF"/>
                </a:solidFill>
                <a:latin typeface="Times New Roman"/>
                <a:ea typeface="Times New Roman"/>
                <a:cs typeface="Times New Roman"/>
                <a:sym typeface="Times New Roman"/>
              </a:rPr>
              <a:t>Journal of Spacecraft and Rockets</a:t>
            </a:r>
            <a:r>
              <a:rPr lang="en-US" sz="1100">
                <a:solidFill>
                  <a:srgbClr val="BFBFBF"/>
                </a:solidFill>
                <a:latin typeface="Times New Roman"/>
                <a:ea typeface="Times New Roman"/>
                <a:cs typeface="Times New Roman"/>
                <a:sym typeface="Times New Roman"/>
              </a:rPr>
              <a:t> Available: https://arc.aiaa.org/doi/abs/10.2514/1.A34694.</a:t>
            </a:r>
            <a:endParaRPr sz="1100">
              <a:solidFill>
                <a:srgbClr val="BFBFBF"/>
              </a:solidFill>
              <a:latin typeface="Times New Roman"/>
              <a:ea typeface="Times New Roman"/>
              <a:cs typeface="Times New Roman"/>
              <a:sym typeface="Times New Roman"/>
            </a:endParaRPr>
          </a:p>
          <a:p>
            <a:pPr indent="0" lvl="0" marL="457200" rtl="0" algn="l">
              <a:lnSpc>
                <a:spcPct val="200000"/>
              </a:lnSpc>
              <a:spcBef>
                <a:spcPts val="0"/>
              </a:spcBef>
              <a:spcAft>
                <a:spcPts val="0"/>
              </a:spcAft>
              <a:buNone/>
            </a:pPr>
            <a:r>
              <a:rPr lang="en-US" sz="1100">
                <a:solidFill>
                  <a:srgbClr val="BFBFBF"/>
                </a:solidFill>
                <a:latin typeface="Times New Roman"/>
                <a:ea typeface="Times New Roman"/>
                <a:cs typeface="Times New Roman"/>
                <a:sym typeface="Times New Roman"/>
              </a:rPr>
              <a:t>[7] Caldwell, S., “4.0 in-space propulsion,” </a:t>
            </a:r>
            <a:r>
              <a:rPr i="1" lang="en-US" sz="1100">
                <a:solidFill>
                  <a:srgbClr val="BFBFBF"/>
                </a:solidFill>
                <a:latin typeface="Times New Roman"/>
                <a:ea typeface="Times New Roman"/>
                <a:cs typeface="Times New Roman"/>
                <a:sym typeface="Times New Roman"/>
              </a:rPr>
              <a:t>NASA</a:t>
            </a:r>
            <a:r>
              <a:rPr lang="en-US" sz="1100">
                <a:solidFill>
                  <a:srgbClr val="BFBFBF"/>
                </a:solidFill>
                <a:latin typeface="Times New Roman"/>
                <a:ea typeface="Times New Roman"/>
                <a:cs typeface="Times New Roman"/>
                <a:sym typeface="Times New Roman"/>
              </a:rPr>
              <a:t> Available: https://www.nasa.gov/smallsat-institute/sst-soa/in-space-propulsion#4.5. </a:t>
            </a:r>
            <a:endParaRPr sz="1100">
              <a:solidFill>
                <a:srgbClr val="BFBFBF"/>
              </a:solidFill>
              <a:latin typeface="Times New Roman"/>
              <a:ea typeface="Times New Roman"/>
              <a:cs typeface="Times New Roman"/>
              <a:sym typeface="Times New Roman"/>
            </a:endParaRPr>
          </a:p>
          <a:p>
            <a:pPr indent="0" lvl="0" marL="457200" rtl="0" algn="l">
              <a:lnSpc>
                <a:spcPct val="200000"/>
              </a:lnSpc>
              <a:spcBef>
                <a:spcPts val="0"/>
              </a:spcBef>
              <a:spcAft>
                <a:spcPts val="0"/>
              </a:spcAft>
              <a:buNone/>
            </a:pPr>
            <a:r>
              <a:rPr lang="en-US" sz="1100">
                <a:solidFill>
                  <a:srgbClr val="BFBFBF"/>
                </a:solidFill>
                <a:latin typeface="Times New Roman"/>
                <a:ea typeface="Times New Roman"/>
                <a:cs typeface="Times New Roman"/>
                <a:sym typeface="Times New Roman"/>
              </a:rPr>
              <a:t>[8] Chen, C.-S., Chiu, Y.-J., Lee, C.-T., and Lin, J.-M., “Calculation of weighted geometric dilution of precision,” </a:t>
            </a:r>
            <a:r>
              <a:rPr i="1" lang="en-US" sz="1100">
                <a:solidFill>
                  <a:srgbClr val="BFBFBF"/>
                </a:solidFill>
                <a:latin typeface="Times New Roman"/>
                <a:ea typeface="Times New Roman"/>
                <a:cs typeface="Times New Roman"/>
                <a:sym typeface="Times New Roman"/>
              </a:rPr>
              <a:t>Journal of Applied Mathematics</a:t>
            </a:r>
            <a:r>
              <a:rPr lang="en-US" sz="1100">
                <a:solidFill>
                  <a:srgbClr val="BFBFBF"/>
                </a:solidFill>
                <a:latin typeface="Times New Roman"/>
                <a:ea typeface="Times New Roman"/>
                <a:cs typeface="Times New Roman"/>
                <a:sym typeface="Times New Roman"/>
              </a:rPr>
              <a:t> Available: https://www.hindawi.com/journals/jam/2013/953048/. </a:t>
            </a:r>
            <a:endParaRPr sz="1100">
              <a:solidFill>
                <a:srgbClr val="BFBFBF"/>
              </a:solidFill>
              <a:latin typeface="Times New Roman"/>
              <a:ea typeface="Times New Roman"/>
              <a:cs typeface="Times New Roman"/>
              <a:sym typeface="Times New Roman"/>
            </a:endParaRPr>
          </a:p>
          <a:p>
            <a:pPr indent="0" lvl="0" marL="457200" rtl="0" algn="l">
              <a:lnSpc>
                <a:spcPct val="200000"/>
              </a:lnSpc>
              <a:spcBef>
                <a:spcPts val="0"/>
              </a:spcBef>
              <a:spcAft>
                <a:spcPts val="0"/>
              </a:spcAft>
              <a:buNone/>
            </a:pPr>
            <a:r>
              <a:t/>
            </a:r>
            <a:endParaRPr sz="1100">
              <a:solidFill>
                <a:srgbClr val="BFBFBF"/>
              </a:solidFill>
              <a:latin typeface="Times New Roman"/>
              <a:ea typeface="Times New Roman"/>
              <a:cs typeface="Times New Roman"/>
              <a:sym typeface="Times New Roman"/>
            </a:endParaRPr>
          </a:p>
          <a:p>
            <a:pPr indent="0" lvl="0" marL="457200" rtl="0" algn="l">
              <a:lnSpc>
                <a:spcPct val="200000"/>
              </a:lnSpc>
              <a:spcBef>
                <a:spcPts val="0"/>
              </a:spcBef>
              <a:spcAft>
                <a:spcPts val="0"/>
              </a:spcAft>
              <a:buClr>
                <a:schemeClr val="dk1"/>
              </a:buClr>
              <a:buSzPts val="1100"/>
              <a:buFont typeface="Arial"/>
              <a:buNone/>
            </a:pPr>
            <a:r>
              <a:t/>
            </a:r>
            <a:endParaRPr sz="11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2" name="Shape 2852"/>
        <p:cNvGrpSpPr/>
        <p:nvPr/>
      </p:nvGrpSpPr>
      <p:grpSpPr>
        <a:xfrm>
          <a:off x="0" y="0"/>
          <a:ext cx="0" cy="0"/>
          <a:chOff x="0" y="0"/>
          <a:chExt cx="0" cy="0"/>
        </a:xfrm>
      </p:grpSpPr>
      <p:sp>
        <p:nvSpPr>
          <p:cNvPr id="2853" name="Google Shape;2853;p111"/>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Sources</a:t>
            </a:r>
            <a:endParaRPr/>
          </a:p>
        </p:txBody>
      </p:sp>
      <p:sp>
        <p:nvSpPr>
          <p:cNvPr id="2854" name="Google Shape;2854;p111"/>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2855" name="Google Shape;2855;p111"/>
          <p:cNvSpPr txBox="1"/>
          <p:nvPr/>
        </p:nvSpPr>
        <p:spPr>
          <a:xfrm>
            <a:off x="2037450" y="1298325"/>
            <a:ext cx="9872700" cy="6834300"/>
          </a:xfrm>
          <a:prstGeom prst="rect">
            <a:avLst/>
          </a:prstGeom>
          <a:noFill/>
          <a:ln>
            <a:noFill/>
          </a:ln>
        </p:spPr>
        <p:txBody>
          <a:bodyPr anchorCtr="0" anchor="t" bIns="91425" lIns="91425" spcFirstLastPara="1" rIns="91425" wrap="square" tIns="91425">
            <a:spAutoFit/>
          </a:bodyPr>
          <a:lstStyle/>
          <a:p>
            <a:pPr indent="0" lvl="0" marL="457200" rtl="0" algn="l">
              <a:lnSpc>
                <a:spcPct val="200000"/>
              </a:lnSpc>
              <a:spcBef>
                <a:spcPts val="0"/>
              </a:spcBef>
              <a:spcAft>
                <a:spcPts val="0"/>
              </a:spcAft>
              <a:buNone/>
            </a:pPr>
            <a:r>
              <a:rPr lang="en-US" sz="1100">
                <a:solidFill>
                  <a:srgbClr val="BFBFBF"/>
                </a:solidFill>
                <a:latin typeface="Times New Roman"/>
                <a:ea typeface="Times New Roman"/>
                <a:cs typeface="Times New Roman"/>
                <a:sym typeface="Times New Roman"/>
              </a:rPr>
              <a:t>[9] Christian, J. A., and Cryan, S., “A survey of LIDAR technology and its use in spacecraft relative navigation,” </a:t>
            </a:r>
            <a:r>
              <a:rPr i="1" lang="en-US" sz="1100">
                <a:solidFill>
                  <a:srgbClr val="BFBFBF"/>
                </a:solidFill>
                <a:latin typeface="Times New Roman"/>
                <a:ea typeface="Times New Roman"/>
                <a:cs typeface="Times New Roman"/>
                <a:sym typeface="Times New Roman"/>
              </a:rPr>
              <a:t>NTRS.NASA.gov</a:t>
            </a:r>
            <a:r>
              <a:rPr lang="en-US" sz="1100">
                <a:solidFill>
                  <a:srgbClr val="BFBFBF"/>
                </a:solidFill>
                <a:latin typeface="Times New Roman"/>
                <a:ea typeface="Times New Roman"/>
                <a:cs typeface="Times New Roman"/>
                <a:sym typeface="Times New Roman"/>
              </a:rPr>
              <a:t> Available: https://ntrs.nasa.gov/api/citations/20140000616/downloads/20140000616.pdf.</a:t>
            </a:r>
            <a:endParaRPr sz="1100">
              <a:solidFill>
                <a:srgbClr val="BFBFBF"/>
              </a:solidFill>
              <a:latin typeface="Times New Roman"/>
              <a:ea typeface="Times New Roman"/>
              <a:cs typeface="Times New Roman"/>
              <a:sym typeface="Times New Roman"/>
            </a:endParaRPr>
          </a:p>
          <a:p>
            <a:pPr indent="0" lvl="0" marL="457200" rtl="0" algn="l">
              <a:lnSpc>
                <a:spcPct val="200000"/>
              </a:lnSpc>
              <a:spcBef>
                <a:spcPts val="0"/>
              </a:spcBef>
              <a:spcAft>
                <a:spcPts val="0"/>
              </a:spcAft>
              <a:buNone/>
            </a:pPr>
            <a:r>
              <a:rPr lang="en-US" sz="1100">
                <a:solidFill>
                  <a:srgbClr val="BFBFBF"/>
                </a:solidFill>
                <a:latin typeface="Times New Roman"/>
                <a:ea typeface="Times New Roman"/>
                <a:cs typeface="Times New Roman"/>
                <a:sym typeface="Times New Roman"/>
              </a:rPr>
              <a:t>[10] Collins, L., “A wake-up call on green hydrogen: The amount of wind and solar needed is immense,” </a:t>
            </a:r>
            <a:r>
              <a:rPr i="1" lang="en-US" sz="1100">
                <a:solidFill>
                  <a:srgbClr val="BFBFBF"/>
                </a:solidFill>
                <a:latin typeface="Times New Roman"/>
                <a:ea typeface="Times New Roman"/>
                <a:cs typeface="Times New Roman"/>
                <a:sym typeface="Times New Roman"/>
              </a:rPr>
              <a:t>Recharge News</a:t>
            </a:r>
            <a:r>
              <a:rPr lang="en-US" sz="1100">
                <a:solidFill>
                  <a:srgbClr val="BFBFBF"/>
                </a:solidFill>
                <a:latin typeface="Times New Roman"/>
                <a:ea typeface="Times New Roman"/>
                <a:cs typeface="Times New Roman"/>
                <a:sym typeface="Times New Roman"/>
              </a:rPr>
              <a:t> Available: https://www.rechargenews.com/transition/a-wake-up-call-on-green-hydrogen-the-amount-of-wind-and-solar-needed-is-immense/2-1-776481.</a:t>
            </a:r>
            <a:endParaRPr sz="1100">
              <a:solidFill>
                <a:srgbClr val="BFBFBF"/>
              </a:solidFill>
              <a:latin typeface="Times New Roman"/>
              <a:ea typeface="Times New Roman"/>
              <a:cs typeface="Times New Roman"/>
              <a:sym typeface="Times New Roman"/>
            </a:endParaRPr>
          </a:p>
          <a:p>
            <a:pPr indent="0" lvl="0" marL="457200" rtl="0" algn="l">
              <a:lnSpc>
                <a:spcPct val="200000"/>
              </a:lnSpc>
              <a:spcBef>
                <a:spcPts val="0"/>
              </a:spcBef>
              <a:spcAft>
                <a:spcPts val="0"/>
              </a:spcAft>
              <a:buNone/>
            </a:pPr>
            <a:r>
              <a:rPr lang="en-US" sz="1100">
                <a:solidFill>
                  <a:srgbClr val="BFBFBF"/>
                </a:solidFill>
                <a:latin typeface="Times New Roman"/>
                <a:ea typeface="Times New Roman"/>
                <a:cs typeface="Times New Roman"/>
                <a:sym typeface="Times New Roman"/>
              </a:rPr>
              <a:t>[11] Department of Energy, “Hydrogen Storage,” </a:t>
            </a:r>
            <a:r>
              <a:rPr i="1" lang="en-US" sz="1100">
                <a:solidFill>
                  <a:srgbClr val="BFBFBF"/>
                </a:solidFill>
                <a:latin typeface="Times New Roman"/>
                <a:ea typeface="Times New Roman"/>
                <a:cs typeface="Times New Roman"/>
                <a:sym typeface="Times New Roman"/>
              </a:rPr>
              <a:t>Energy.gov</a:t>
            </a:r>
            <a:r>
              <a:rPr lang="en-US" sz="1100">
                <a:solidFill>
                  <a:srgbClr val="BFBFBF"/>
                </a:solidFill>
                <a:latin typeface="Times New Roman"/>
                <a:ea typeface="Times New Roman"/>
                <a:cs typeface="Times New Roman"/>
                <a:sym typeface="Times New Roman"/>
              </a:rPr>
              <a:t> Available: https://www.energy.gov/eere/fuelcells/hydrogen-storage#:~:text=Storage%20of%20hydrogen%20as%20a,pressure%20is%20%E2%88%92252.8%C2%B0C.</a:t>
            </a:r>
            <a:endParaRPr sz="1100">
              <a:solidFill>
                <a:srgbClr val="BFBFBF"/>
              </a:solidFill>
              <a:latin typeface="Times New Roman"/>
              <a:ea typeface="Times New Roman"/>
              <a:cs typeface="Times New Roman"/>
              <a:sym typeface="Times New Roman"/>
            </a:endParaRPr>
          </a:p>
          <a:p>
            <a:pPr indent="0" lvl="0" marL="457200" rtl="0" algn="l">
              <a:lnSpc>
                <a:spcPct val="200000"/>
              </a:lnSpc>
              <a:spcBef>
                <a:spcPts val="0"/>
              </a:spcBef>
              <a:spcAft>
                <a:spcPts val="0"/>
              </a:spcAft>
              <a:buNone/>
            </a:pPr>
            <a:r>
              <a:rPr lang="en-US" sz="1100">
                <a:solidFill>
                  <a:srgbClr val="BFBFBF"/>
                </a:solidFill>
                <a:latin typeface="Times New Roman"/>
                <a:ea typeface="Times New Roman"/>
                <a:cs typeface="Times New Roman"/>
                <a:sym typeface="Times New Roman"/>
              </a:rPr>
              <a:t>[12] Dragonfly Aerospace, “Satellite cameras,” </a:t>
            </a:r>
            <a:r>
              <a:rPr i="1" lang="en-US" sz="1100">
                <a:solidFill>
                  <a:srgbClr val="BFBFBF"/>
                </a:solidFill>
                <a:latin typeface="Times New Roman"/>
                <a:ea typeface="Times New Roman"/>
                <a:cs typeface="Times New Roman"/>
                <a:sym typeface="Times New Roman"/>
              </a:rPr>
              <a:t>Dragonfly Aerospace</a:t>
            </a:r>
            <a:r>
              <a:rPr lang="en-US" sz="1100">
                <a:solidFill>
                  <a:srgbClr val="BFBFBF"/>
                </a:solidFill>
                <a:latin typeface="Times New Roman"/>
                <a:ea typeface="Times New Roman"/>
                <a:cs typeface="Times New Roman"/>
                <a:sym typeface="Times New Roman"/>
              </a:rPr>
              <a:t> Available: https://dragonflyaerospace.com/satellite-cameras/.</a:t>
            </a:r>
            <a:endParaRPr sz="1100">
              <a:solidFill>
                <a:srgbClr val="BFBFBF"/>
              </a:solidFill>
              <a:latin typeface="Times New Roman"/>
              <a:ea typeface="Times New Roman"/>
              <a:cs typeface="Times New Roman"/>
              <a:sym typeface="Times New Roman"/>
            </a:endParaRPr>
          </a:p>
          <a:p>
            <a:pPr indent="0" lvl="0" marL="457200" rtl="0" algn="l">
              <a:lnSpc>
                <a:spcPct val="200000"/>
              </a:lnSpc>
              <a:spcBef>
                <a:spcPts val="0"/>
              </a:spcBef>
              <a:spcAft>
                <a:spcPts val="0"/>
              </a:spcAft>
              <a:buNone/>
            </a:pPr>
            <a:r>
              <a:rPr lang="en-US" sz="1100">
                <a:solidFill>
                  <a:srgbClr val="BFBFBF"/>
                </a:solidFill>
                <a:latin typeface="Times New Roman"/>
                <a:ea typeface="Times New Roman"/>
                <a:cs typeface="Times New Roman"/>
                <a:sym typeface="Times New Roman"/>
              </a:rPr>
              <a:t>[13] EnduroSat, “Commercial S-band Patch Antenna,” </a:t>
            </a:r>
            <a:r>
              <a:rPr i="1" lang="en-US" sz="1100">
                <a:solidFill>
                  <a:srgbClr val="BFBFBF"/>
                </a:solidFill>
                <a:latin typeface="Times New Roman"/>
                <a:ea typeface="Times New Roman"/>
                <a:cs typeface="Times New Roman"/>
                <a:sym typeface="Times New Roman"/>
              </a:rPr>
              <a:t>CubeSat by EnduroSat</a:t>
            </a:r>
            <a:r>
              <a:rPr lang="en-US" sz="1100">
                <a:solidFill>
                  <a:srgbClr val="BFBFBF"/>
                </a:solidFill>
                <a:latin typeface="Times New Roman"/>
                <a:ea typeface="Times New Roman"/>
                <a:cs typeface="Times New Roman"/>
                <a:sym typeface="Times New Roman"/>
              </a:rPr>
              <a:t> Available: https://www.endurosat.com/cubesat-store/cubesat-antennas/s-band-antenna-commercial/.</a:t>
            </a:r>
            <a:endParaRPr sz="1100">
              <a:solidFill>
                <a:srgbClr val="BFBFBF"/>
              </a:solidFill>
              <a:latin typeface="Times New Roman"/>
              <a:ea typeface="Times New Roman"/>
              <a:cs typeface="Times New Roman"/>
              <a:sym typeface="Times New Roman"/>
            </a:endParaRPr>
          </a:p>
          <a:p>
            <a:pPr indent="0" lvl="0" marL="457200" rtl="0" algn="l">
              <a:lnSpc>
                <a:spcPct val="200000"/>
              </a:lnSpc>
              <a:spcBef>
                <a:spcPts val="0"/>
              </a:spcBef>
              <a:spcAft>
                <a:spcPts val="0"/>
              </a:spcAft>
              <a:buNone/>
            </a:pPr>
            <a:r>
              <a:rPr lang="en-US" sz="1100">
                <a:solidFill>
                  <a:srgbClr val="BFBFBF"/>
                </a:solidFill>
                <a:latin typeface="Times New Roman"/>
                <a:ea typeface="Times New Roman"/>
                <a:cs typeface="Times New Roman"/>
                <a:sym typeface="Times New Roman"/>
              </a:rPr>
              <a:t>[14] EnduroSat, “S-band transmitter - cubesat communication module,” </a:t>
            </a:r>
            <a:r>
              <a:rPr i="1" lang="en-US" sz="1100">
                <a:solidFill>
                  <a:srgbClr val="BFBFBF"/>
                </a:solidFill>
                <a:latin typeface="Times New Roman"/>
                <a:ea typeface="Times New Roman"/>
                <a:cs typeface="Times New Roman"/>
                <a:sym typeface="Times New Roman"/>
              </a:rPr>
              <a:t>CubeSat by EnduroSat</a:t>
            </a:r>
            <a:r>
              <a:rPr lang="en-US" sz="1100">
                <a:solidFill>
                  <a:srgbClr val="BFBFBF"/>
                </a:solidFill>
                <a:latin typeface="Times New Roman"/>
                <a:ea typeface="Times New Roman"/>
                <a:cs typeface="Times New Roman"/>
                <a:sym typeface="Times New Roman"/>
              </a:rPr>
              <a:t> Available: https://www.endurosat.com/cubesat-store/cubesat-communication-modules/s-band-transmitter/.</a:t>
            </a:r>
            <a:endParaRPr sz="1100">
              <a:solidFill>
                <a:srgbClr val="BFBFBF"/>
              </a:solidFill>
              <a:latin typeface="Times New Roman"/>
              <a:ea typeface="Times New Roman"/>
              <a:cs typeface="Times New Roman"/>
              <a:sym typeface="Times New Roman"/>
            </a:endParaRPr>
          </a:p>
          <a:p>
            <a:pPr indent="0" lvl="0" marL="457200" rtl="0" algn="l">
              <a:lnSpc>
                <a:spcPct val="200000"/>
              </a:lnSpc>
              <a:spcBef>
                <a:spcPts val="0"/>
              </a:spcBef>
              <a:spcAft>
                <a:spcPts val="0"/>
              </a:spcAft>
              <a:buNone/>
            </a:pPr>
            <a:r>
              <a:rPr lang="en-US" sz="1100">
                <a:solidFill>
                  <a:srgbClr val="BFBFBF"/>
                </a:solidFill>
                <a:latin typeface="Times New Roman"/>
                <a:ea typeface="Times New Roman"/>
                <a:cs typeface="Times New Roman"/>
                <a:sym typeface="Times New Roman"/>
              </a:rPr>
              <a:t>[15] European Space Agency, “Lidar-based relative navigation, guidance and Control Technologies,” </a:t>
            </a:r>
            <a:r>
              <a:rPr i="1" lang="en-US" sz="1100">
                <a:solidFill>
                  <a:srgbClr val="BFBFBF"/>
                </a:solidFill>
                <a:latin typeface="Times New Roman"/>
                <a:ea typeface="Times New Roman"/>
                <a:cs typeface="Times New Roman"/>
                <a:sym typeface="Times New Roman"/>
              </a:rPr>
              <a:t>ESA</a:t>
            </a:r>
            <a:r>
              <a:rPr lang="en-US" sz="1100">
                <a:solidFill>
                  <a:srgbClr val="BFBFBF"/>
                </a:solidFill>
                <a:latin typeface="Times New Roman"/>
                <a:ea typeface="Times New Roman"/>
                <a:cs typeface="Times New Roman"/>
                <a:sym typeface="Times New Roman"/>
              </a:rPr>
              <a:t> Available: https://www.esa.int/Science_Exploration/Human_and_Robotic_Exploration/Exploration/Lidar-based_relative_navigation_guidance_and_control_technologies. </a:t>
            </a:r>
            <a:endParaRPr sz="1100">
              <a:solidFill>
                <a:srgbClr val="BFBFBF"/>
              </a:solidFill>
              <a:latin typeface="Times New Roman"/>
              <a:ea typeface="Times New Roman"/>
              <a:cs typeface="Times New Roman"/>
              <a:sym typeface="Times New Roman"/>
            </a:endParaRPr>
          </a:p>
          <a:p>
            <a:pPr indent="0" lvl="0" marL="457200" rtl="0" algn="l">
              <a:lnSpc>
                <a:spcPct val="200000"/>
              </a:lnSpc>
              <a:spcBef>
                <a:spcPts val="0"/>
              </a:spcBef>
              <a:spcAft>
                <a:spcPts val="0"/>
              </a:spcAft>
              <a:buNone/>
            </a:pPr>
            <a:r>
              <a:rPr lang="en-US" sz="1100">
                <a:solidFill>
                  <a:srgbClr val="BFBFBF"/>
                </a:solidFill>
                <a:latin typeface="Times New Roman"/>
                <a:ea typeface="Times New Roman"/>
                <a:cs typeface="Times New Roman"/>
                <a:sym typeface="Times New Roman"/>
              </a:rPr>
              <a:t>[16] European Space Agency, “Rocket tanks made of lightweight carbon fiber proven possible,” </a:t>
            </a:r>
            <a:r>
              <a:rPr i="1" lang="en-US" sz="1100">
                <a:solidFill>
                  <a:srgbClr val="BFBFBF"/>
                </a:solidFill>
                <a:latin typeface="Times New Roman"/>
                <a:ea typeface="Times New Roman"/>
                <a:cs typeface="Times New Roman"/>
                <a:sym typeface="Times New Roman"/>
              </a:rPr>
              <a:t>SciTechDaily</a:t>
            </a:r>
            <a:r>
              <a:rPr lang="en-US" sz="1100">
                <a:solidFill>
                  <a:srgbClr val="BFBFBF"/>
                </a:solidFill>
                <a:latin typeface="Times New Roman"/>
                <a:ea typeface="Times New Roman"/>
                <a:cs typeface="Times New Roman"/>
                <a:sym typeface="Times New Roman"/>
              </a:rPr>
              <a:t> Available: https://scitechdaily.com/rocket-tanks-made-of-lightweight-carbon-fiber-proven-possible/.</a:t>
            </a:r>
            <a:endParaRPr sz="1100">
              <a:solidFill>
                <a:srgbClr val="BFBFBF"/>
              </a:solidFill>
              <a:latin typeface="Times New Roman"/>
              <a:ea typeface="Times New Roman"/>
              <a:cs typeface="Times New Roman"/>
              <a:sym typeface="Times New Roman"/>
            </a:endParaRPr>
          </a:p>
          <a:p>
            <a:pPr indent="0" lvl="0" marL="457200" rtl="0" algn="l">
              <a:lnSpc>
                <a:spcPct val="200000"/>
              </a:lnSpc>
              <a:spcBef>
                <a:spcPts val="0"/>
              </a:spcBef>
              <a:spcAft>
                <a:spcPts val="0"/>
              </a:spcAft>
              <a:buNone/>
            </a:pPr>
            <a:r>
              <a:t/>
            </a:r>
            <a:endParaRPr sz="1100">
              <a:solidFill>
                <a:srgbClr val="BFBFBF"/>
              </a:solidFill>
              <a:latin typeface="Times New Roman"/>
              <a:ea typeface="Times New Roman"/>
              <a:cs typeface="Times New Roman"/>
              <a:sym typeface="Times New Roman"/>
            </a:endParaRPr>
          </a:p>
          <a:p>
            <a:pPr indent="0" lvl="0" marL="457200" rtl="0" algn="l">
              <a:lnSpc>
                <a:spcPct val="200000"/>
              </a:lnSpc>
              <a:spcBef>
                <a:spcPts val="0"/>
              </a:spcBef>
              <a:spcAft>
                <a:spcPts val="0"/>
              </a:spcAft>
              <a:buNone/>
            </a:pPr>
            <a:r>
              <a:t/>
            </a:r>
            <a:endParaRPr sz="1100">
              <a:solidFill>
                <a:srgbClr val="BFBFBF"/>
              </a:solidFill>
              <a:latin typeface="Times New Roman"/>
              <a:ea typeface="Times New Roman"/>
              <a:cs typeface="Times New Roman"/>
              <a:sym typeface="Times New Roman"/>
            </a:endParaRPr>
          </a:p>
          <a:p>
            <a:pPr indent="0" lvl="0" marL="457200" rtl="0" algn="l">
              <a:lnSpc>
                <a:spcPct val="200000"/>
              </a:lnSpc>
              <a:spcBef>
                <a:spcPts val="0"/>
              </a:spcBef>
              <a:spcAft>
                <a:spcPts val="0"/>
              </a:spcAft>
              <a:buNone/>
            </a:pPr>
            <a:r>
              <a:t/>
            </a:r>
            <a:endParaRPr sz="1100">
              <a:solidFill>
                <a:srgbClr val="BFBFBF"/>
              </a:solidFill>
              <a:latin typeface="Times New Roman"/>
              <a:ea typeface="Times New Roman"/>
              <a:cs typeface="Times New Roman"/>
              <a:sym typeface="Times New Roman"/>
            </a:endParaRPr>
          </a:p>
          <a:p>
            <a:pPr indent="0" lvl="0" marL="457200" rtl="0" algn="l">
              <a:lnSpc>
                <a:spcPct val="200000"/>
              </a:lnSpc>
              <a:spcBef>
                <a:spcPts val="0"/>
              </a:spcBef>
              <a:spcAft>
                <a:spcPts val="0"/>
              </a:spcAft>
              <a:buNone/>
            </a:pPr>
            <a:r>
              <a:t/>
            </a:r>
            <a:endParaRPr sz="11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60" name="Shape 1960"/>
        <p:cNvGrpSpPr/>
        <p:nvPr/>
      </p:nvGrpSpPr>
      <p:grpSpPr>
        <a:xfrm>
          <a:off x="0" y="0"/>
          <a:ext cx="0" cy="0"/>
          <a:chOff x="0" y="0"/>
          <a:chExt cx="0" cy="0"/>
        </a:xfrm>
      </p:grpSpPr>
      <p:sp>
        <p:nvSpPr>
          <p:cNvPr id="1961" name="Google Shape;1961;p31"/>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Navigation CONOPS</a:t>
            </a:r>
            <a:endParaRPr/>
          </a:p>
        </p:txBody>
      </p:sp>
      <p:sp>
        <p:nvSpPr>
          <p:cNvPr id="1962" name="Google Shape;1962;p31"/>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pic>
        <p:nvPicPr>
          <p:cNvPr id="1963" name="Google Shape;1963;p31"/>
          <p:cNvPicPr preferRelativeResize="0"/>
          <p:nvPr/>
        </p:nvPicPr>
        <p:blipFill>
          <a:blip r:embed="rId3">
            <a:alphaModFix/>
          </a:blip>
          <a:stretch>
            <a:fillRect/>
          </a:stretch>
        </p:blipFill>
        <p:spPr>
          <a:xfrm>
            <a:off x="-25075" y="-12538"/>
            <a:ext cx="12217076" cy="6897683"/>
          </a:xfrm>
          <a:prstGeom prst="rect">
            <a:avLst/>
          </a:prstGeom>
          <a:noFill/>
          <a:ln>
            <a:noFill/>
          </a:ln>
        </p:spPr>
      </p:pic>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0" name="Shape 2860"/>
        <p:cNvGrpSpPr/>
        <p:nvPr/>
      </p:nvGrpSpPr>
      <p:grpSpPr>
        <a:xfrm>
          <a:off x="0" y="0"/>
          <a:ext cx="0" cy="0"/>
          <a:chOff x="0" y="0"/>
          <a:chExt cx="0" cy="0"/>
        </a:xfrm>
      </p:grpSpPr>
      <p:sp>
        <p:nvSpPr>
          <p:cNvPr id="2861" name="Google Shape;2861;p112"/>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Sources</a:t>
            </a:r>
            <a:endParaRPr/>
          </a:p>
        </p:txBody>
      </p:sp>
      <p:sp>
        <p:nvSpPr>
          <p:cNvPr id="2862" name="Google Shape;2862;p112"/>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2863" name="Google Shape;2863;p112"/>
          <p:cNvSpPr txBox="1"/>
          <p:nvPr/>
        </p:nvSpPr>
        <p:spPr>
          <a:xfrm>
            <a:off x="2037450" y="1298325"/>
            <a:ext cx="9872700" cy="6156900"/>
          </a:xfrm>
          <a:prstGeom prst="rect">
            <a:avLst/>
          </a:prstGeom>
          <a:noFill/>
          <a:ln>
            <a:noFill/>
          </a:ln>
        </p:spPr>
        <p:txBody>
          <a:bodyPr anchorCtr="0" anchor="t" bIns="91425" lIns="91425" spcFirstLastPara="1" rIns="91425" wrap="square" tIns="91425">
            <a:spAutoFit/>
          </a:bodyPr>
          <a:lstStyle/>
          <a:p>
            <a:pPr indent="0" lvl="0" marL="457200" rtl="0" algn="l">
              <a:lnSpc>
                <a:spcPct val="200000"/>
              </a:lnSpc>
              <a:spcBef>
                <a:spcPts val="0"/>
              </a:spcBef>
              <a:spcAft>
                <a:spcPts val="0"/>
              </a:spcAft>
              <a:buNone/>
            </a:pPr>
            <a:r>
              <a:rPr lang="en-US" sz="1100">
                <a:solidFill>
                  <a:srgbClr val="BFBFBF"/>
                </a:solidFill>
                <a:latin typeface="Times New Roman"/>
                <a:ea typeface="Times New Roman"/>
                <a:cs typeface="Times New Roman"/>
                <a:sym typeface="Times New Roman"/>
              </a:rPr>
              <a:t>[17] Fall Semester Accomplishments: Optical Navigation | Cislunar Explorers says: “Optical navigation,” </a:t>
            </a:r>
            <a:r>
              <a:rPr i="1" lang="en-US" sz="1100">
                <a:solidFill>
                  <a:srgbClr val="BFBFBF"/>
                </a:solidFill>
                <a:latin typeface="Times New Roman"/>
                <a:ea typeface="Times New Roman"/>
                <a:cs typeface="Times New Roman"/>
                <a:sym typeface="Times New Roman"/>
              </a:rPr>
              <a:t>Cislunar Explorers</a:t>
            </a:r>
            <a:r>
              <a:rPr lang="en-US" sz="1100">
                <a:solidFill>
                  <a:srgbClr val="BFBFBF"/>
                </a:solidFill>
                <a:latin typeface="Times New Roman"/>
                <a:ea typeface="Times New Roman"/>
                <a:cs typeface="Times New Roman"/>
                <a:sym typeface="Times New Roman"/>
              </a:rPr>
              <a:t> Available: https://cislunarexplorers.wordpress.com/spacecraft-design/optical-navigation/.</a:t>
            </a:r>
            <a:endParaRPr sz="1100">
              <a:solidFill>
                <a:srgbClr val="BFBFBF"/>
              </a:solidFill>
              <a:latin typeface="Times New Roman"/>
              <a:ea typeface="Times New Roman"/>
              <a:cs typeface="Times New Roman"/>
              <a:sym typeface="Times New Roman"/>
            </a:endParaRPr>
          </a:p>
          <a:p>
            <a:pPr indent="0" lvl="0" marL="457200" rtl="0" algn="l">
              <a:lnSpc>
                <a:spcPct val="200000"/>
              </a:lnSpc>
              <a:spcBef>
                <a:spcPts val="0"/>
              </a:spcBef>
              <a:spcAft>
                <a:spcPts val="0"/>
              </a:spcAft>
              <a:buNone/>
            </a:pPr>
            <a:r>
              <a:rPr lang="en-US" sz="1100">
                <a:solidFill>
                  <a:srgbClr val="BFBFBF"/>
                </a:solidFill>
                <a:latin typeface="Times New Roman"/>
                <a:ea typeface="Times New Roman"/>
                <a:cs typeface="Times New Roman"/>
                <a:sym typeface="Times New Roman"/>
              </a:rPr>
              <a:t>[18] “Hydrogen economy,” </a:t>
            </a:r>
            <a:r>
              <a:rPr i="1" lang="en-US" sz="1100">
                <a:solidFill>
                  <a:srgbClr val="BFBFBF"/>
                </a:solidFill>
                <a:latin typeface="Times New Roman"/>
                <a:ea typeface="Times New Roman"/>
                <a:cs typeface="Times New Roman"/>
                <a:sym typeface="Times New Roman"/>
              </a:rPr>
              <a:t>Wikipedia</a:t>
            </a:r>
            <a:r>
              <a:rPr lang="en-US" sz="1100">
                <a:solidFill>
                  <a:srgbClr val="BFBFBF"/>
                </a:solidFill>
                <a:latin typeface="Times New Roman"/>
                <a:ea typeface="Times New Roman"/>
                <a:cs typeface="Times New Roman"/>
                <a:sym typeface="Times New Roman"/>
              </a:rPr>
              <a:t> Available: https://en.wikipedia.org/wiki/Hydrogen_economy#:~:text=As%20of%202020%20green%20hydrogen,at%20%241%E2%80%931.80%2Fkg.</a:t>
            </a:r>
            <a:endParaRPr sz="1100">
              <a:solidFill>
                <a:srgbClr val="BFBFBF"/>
              </a:solidFill>
              <a:latin typeface="Times New Roman"/>
              <a:ea typeface="Times New Roman"/>
              <a:cs typeface="Times New Roman"/>
              <a:sym typeface="Times New Roman"/>
            </a:endParaRPr>
          </a:p>
          <a:p>
            <a:pPr indent="0" lvl="0" marL="457200" rtl="0" algn="l">
              <a:lnSpc>
                <a:spcPct val="200000"/>
              </a:lnSpc>
              <a:spcBef>
                <a:spcPts val="0"/>
              </a:spcBef>
              <a:spcAft>
                <a:spcPts val="0"/>
              </a:spcAft>
              <a:buNone/>
            </a:pPr>
            <a:r>
              <a:rPr lang="en-US" sz="1100">
                <a:solidFill>
                  <a:srgbClr val="BFBFBF"/>
                </a:solidFill>
                <a:latin typeface="Times New Roman"/>
                <a:ea typeface="Times New Roman"/>
                <a:cs typeface="Times New Roman"/>
                <a:sym typeface="Times New Roman"/>
              </a:rPr>
              <a:t>[19] Iridium NEXT, “Hydrazine - toxic for humans, but satellites love it.,” </a:t>
            </a:r>
            <a:r>
              <a:rPr i="1" lang="en-US" sz="1100">
                <a:solidFill>
                  <a:srgbClr val="BFBFBF"/>
                </a:solidFill>
                <a:latin typeface="Times New Roman"/>
                <a:ea typeface="Times New Roman"/>
                <a:cs typeface="Times New Roman"/>
                <a:sym typeface="Times New Roman"/>
              </a:rPr>
              <a:t>Iridium Satellite Communications</a:t>
            </a:r>
            <a:r>
              <a:rPr lang="en-US" sz="1100">
                <a:solidFill>
                  <a:srgbClr val="BFBFBF"/>
                </a:solidFill>
                <a:latin typeface="Times New Roman"/>
                <a:ea typeface="Times New Roman"/>
                <a:cs typeface="Times New Roman"/>
                <a:sym typeface="Times New Roman"/>
              </a:rPr>
              <a:t> Available: https://www.iridium.com/blog/hydrazine-toxic-for-humans-but-satellites-love-it/.</a:t>
            </a:r>
            <a:endParaRPr sz="1100">
              <a:solidFill>
                <a:srgbClr val="BFBFBF"/>
              </a:solidFill>
              <a:latin typeface="Times New Roman"/>
              <a:ea typeface="Times New Roman"/>
              <a:cs typeface="Times New Roman"/>
              <a:sym typeface="Times New Roman"/>
            </a:endParaRPr>
          </a:p>
          <a:p>
            <a:pPr indent="0" lvl="0" marL="457200" rtl="0" algn="l">
              <a:lnSpc>
                <a:spcPct val="200000"/>
              </a:lnSpc>
              <a:spcBef>
                <a:spcPts val="0"/>
              </a:spcBef>
              <a:spcAft>
                <a:spcPts val="0"/>
              </a:spcAft>
              <a:buNone/>
            </a:pPr>
            <a:r>
              <a:rPr lang="en-US" sz="1100">
                <a:solidFill>
                  <a:srgbClr val="BFBFBF"/>
                </a:solidFill>
                <a:latin typeface="Times New Roman"/>
                <a:ea typeface="Times New Roman"/>
                <a:cs typeface="Times New Roman"/>
                <a:sym typeface="Times New Roman"/>
              </a:rPr>
              <a:t>[20] Keysight, “Modulation Schemes for Satellite Communications,” </a:t>
            </a:r>
            <a:r>
              <a:rPr i="1" lang="en-US" sz="1100">
                <a:solidFill>
                  <a:srgbClr val="BFBFBF"/>
                </a:solidFill>
                <a:latin typeface="Times New Roman"/>
                <a:ea typeface="Times New Roman"/>
                <a:cs typeface="Times New Roman"/>
                <a:sym typeface="Times New Roman"/>
              </a:rPr>
              <a:t>Keysight Blogs</a:t>
            </a:r>
            <a:r>
              <a:rPr lang="en-US" sz="1100">
                <a:solidFill>
                  <a:srgbClr val="BFBFBF"/>
                </a:solidFill>
                <a:latin typeface="Times New Roman"/>
                <a:ea typeface="Times New Roman"/>
                <a:cs typeface="Times New Roman"/>
                <a:sym typeface="Times New Roman"/>
              </a:rPr>
              <a:t> Available: https://blogs.keysight.com/blogs/tech/rfmw.entry.html/2020/08/24/modulation_schemesf-6MpZ.html.</a:t>
            </a:r>
            <a:endParaRPr sz="1100">
              <a:solidFill>
                <a:srgbClr val="BFBFBF"/>
              </a:solidFill>
              <a:latin typeface="Times New Roman"/>
              <a:ea typeface="Times New Roman"/>
              <a:cs typeface="Times New Roman"/>
              <a:sym typeface="Times New Roman"/>
            </a:endParaRPr>
          </a:p>
          <a:p>
            <a:pPr indent="0" lvl="0" marL="457200" rtl="0" algn="l">
              <a:lnSpc>
                <a:spcPct val="200000"/>
              </a:lnSpc>
              <a:spcBef>
                <a:spcPts val="0"/>
              </a:spcBef>
              <a:spcAft>
                <a:spcPts val="0"/>
              </a:spcAft>
              <a:buNone/>
            </a:pPr>
            <a:r>
              <a:rPr lang="en-US" sz="1100">
                <a:solidFill>
                  <a:srgbClr val="BFBFBF"/>
                </a:solidFill>
                <a:latin typeface="Times New Roman"/>
                <a:ea typeface="Times New Roman"/>
                <a:cs typeface="Times New Roman"/>
                <a:sym typeface="Times New Roman"/>
              </a:rPr>
              <a:t>[21] “Lox/LH2,” </a:t>
            </a:r>
            <a:r>
              <a:rPr i="1" lang="en-US" sz="1100">
                <a:solidFill>
                  <a:srgbClr val="BFBFBF"/>
                </a:solidFill>
                <a:latin typeface="Times New Roman"/>
                <a:ea typeface="Times New Roman"/>
                <a:cs typeface="Times New Roman"/>
                <a:sym typeface="Times New Roman"/>
              </a:rPr>
              <a:t>Astronautix</a:t>
            </a:r>
            <a:r>
              <a:rPr lang="en-US" sz="1100">
                <a:solidFill>
                  <a:srgbClr val="BFBFBF"/>
                </a:solidFill>
                <a:latin typeface="Times New Roman"/>
                <a:ea typeface="Times New Roman"/>
                <a:cs typeface="Times New Roman"/>
                <a:sym typeface="Times New Roman"/>
              </a:rPr>
              <a:t> Available: http://www.astronautix.com/l/loxlh2.html#:~:text=Propellant%20Formulation%3A%20LOX%2FLH2.,Density%3A%200.28%20g%2Fcc.</a:t>
            </a:r>
            <a:endParaRPr sz="1100">
              <a:solidFill>
                <a:srgbClr val="BFBFBF"/>
              </a:solidFill>
              <a:latin typeface="Times New Roman"/>
              <a:ea typeface="Times New Roman"/>
              <a:cs typeface="Times New Roman"/>
              <a:sym typeface="Times New Roman"/>
            </a:endParaRPr>
          </a:p>
          <a:p>
            <a:pPr indent="0" lvl="0" marL="457200" rtl="0" algn="l">
              <a:lnSpc>
                <a:spcPct val="200000"/>
              </a:lnSpc>
              <a:spcBef>
                <a:spcPts val="0"/>
              </a:spcBef>
              <a:spcAft>
                <a:spcPts val="0"/>
              </a:spcAft>
              <a:buNone/>
            </a:pPr>
            <a:r>
              <a:rPr lang="en-US" sz="1100">
                <a:solidFill>
                  <a:srgbClr val="BFBFBF"/>
                </a:solidFill>
                <a:latin typeface="Times New Roman"/>
                <a:ea typeface="Times New Roman"/>
                <a:cs typeface="Times New Roman"/>
                <a:sym typeface="Times New Roman"/>
              </a:rPr>
              <a:t>[22] MatWeb, “ Overview of materials for Epoxy/Carbon Fiber Composite,” </a:t>
            </a:r>
            <a:r>
              <a:rPr i="1" lang="en-US" sz="1100">
                <a:solidFill>
                  <a:srgbClr val="BFBFBF"/>
                </a:solidFill>
                <a:latin typeface="Times New Roman"/>
                <a:ea typeface="Times New Roman"/>
                <a:cs typeface="Times New Roman"/>
                <a:sym typeface="Times New Roman"/>
              </a:rPr>
              <a:t>MatWeb</a:t>
            </a:r>
            <a:r>
              <a:rPr lang="en-US" sz="1100">
                <a:solidFill>
                  <a:srgbClr val="BFBFBF"/>
                </a:solidFill>
                <a:latin typeface="Times New Roman"/>
                <a:ea typeface="Times New Roman"/>
                <a:cs typeface="Times New Roman"/>
                <a:sym typeface="Times New Roman"/>
              </a:rPr>
              <a:t> Available: https://www.matweb.com/search/datasheet_print.aspx?matguid=39e40851fc164b6c9bda29d798bf3726.</a:t>
            </a:r>
            <a:endParaRPr sz="1100">
              <a:solidFill>
                <a:srgbClr val="BFBFBF"/>
              </a:solidFill>
              <a:latin typeface="Times New Roman"/>
              <a:ea typeface="Times New Roman"/>
              <a:cs typeface="Times New Roman"/>
              <a:sym typeface="Times New Roman"/>
            </a:endParaRPr>
          </a:p>
          <a:p>
            <a:pPr indent="0" lvl="0" marL="457200" rtl="0" algn="l">
              <a:lnSpc>
                <a:spcPct val="200000"/>
              </a:lnSpc>
              <a:spcBef>
                <a:spcPts val="0"/>
              </a:spcBef>
              <a:spcAft>
                <a:spcPts val="0"/>
              </a:spcAft>
              <a:buNone/>
            </a:pPr>
            <a:r>
              <a:rPr lang="en-US" sz="1100">
                <a:solidFill>
                  <a:srgbClr val="BFBFBF"/>
                </a:solidFill>
                <a:latin typeface="Times New Roman"/>
                <a:ea typeface="Times New Roman"/>
                <a:cs typeface="Times New Roman"/>
                <a:sym typeface="Times New Roman"/>
              </a:rPr>
              <a:t>[23] MatWeb, “Aluminum 2090-T83,” </a:t>
            </a:r>
            <a:r>
              <a:rPr i="1" lang="en-US" sz="1100">
                <a:solidFill>
                  <a:srgbClr val="BFBFBF"/>
                </a:solidFill>
                <a:latin typeface="Times New Roman"/>
                <a:ea typeface="Times New Roman"/>
                <a:cs typeface="Times New Roman"/>
                <a:sym typeface="Times New Roman"/>
              </a:rPr>
              <a:t>MatWeb</a:t>
            </a:r>
            <a:r>
              <a:rPr lang="en-US" sz="1100">
                <a:solidFill>
                  <a:srgbClr val="BFBFBF"/>
                </a:solidFill>
                <a:latin typeface="Times New Roman"/>
                <a:ea typeface="Times New Roman"/>
                <a:cs typeface="Times New Roman"/>
                <a:sym typeface="Times New Roman"/>
              </a:rPr>
              <a:t> Available: https://www.matweb.com/errorUser.aspx?msgid=2&amp;ckck=nocheck.</a:t>
            </a:r>
            <a:endParaRPr sz="1100">
              <a:solidFill>
                <a:srgbClr val="BFBFBF"/>
              </a:solidFill>
              <a:latin typeface="Times New Roman"/>
              <a:ea typeface="Times New Roman"/>
              <a:cs typeface="Times New Roman"/>
              <a:sym typeface="Times New Roman"/>
            </a:endParaRPr>
          </a:p>
          <a:p>
            <a:pPr indent="0" lvl="0" marL="457200" rtl="0" algn="l">
              <a:lnSpc>
                <a:spcPct val="200000"/>
              </a:lnSpc>
              <a:spcBef>
                <a:spcPts val="0"/>
              </a:spcBef>
              <a:spcAft>
                <a:spcPts val="0"/>
              </a:spcAft>
              <a:buNone/>
            </a:pPr>
            <a:r>
              <a:rPr lang="en-US" sz="1100">
                <a:solidFill>
                  <a:srgbClr val="BFBFBF"/>
                </a:solidFill>
                <a:latin typeface="Times New Roman"/>
                <a:ea typeface="Times New Roman"/>
                <a:cs typeface="Times New Roman"/>
                <a:sym typeface="Times New Roman"/>
              </a:rPr>
              <a:t>[24] Perez, E., “Ariane 5 - User's Manual,” </a:t>
            </a:r>
            <a:r>
              <a:rPr i="1" lang="en-US" sz="1100">
                <a:solidFill>
                  <a:srgbClr val="BFBFBF"/>
                </a:solidFill>
                <a:latin typeface="Times New Roman"/>
                <a:ea typeface="Times New Roman"/>
                <a:cs typeface="Times New Roman"/>
                <a:sym typeface="Times New Roman"/>
              </a:rPr>
              <a:t>Internet archive: Wayback Machine</a:t>
            </a:r>
            <a:r>
              <a:rPr lang="en-US" sz="1100">
                <a:solidFill>
                  <a:srgbClr val="BFBFBF"/>
                </a:solidFill>
                <a:latin typeface="Times New Roman"/>
                <a:ea typeface="Times New Roman"/>
                <a:cs typeface="Times New Roman"/>
                <a:sym typeface="Times New Roman"/>
              </a:rPr>
              <a:t> Available: https://archive.org/web/. </a:t>
            </a:r>
            <a:endParaRPr sz="1100">
              <a:solidFill>
                <a:srgbClr val="BFBFBF"/>
              </a:solidFill>
              <a:latin typeface="Times New Roman"/>
              <a:ea typeface="Times New Roman"/>
              <a:cs typeface="Times New Roman"/>
              <a:sym typeface="Times New Roman"/>
            </a:endParaRPr>
          </a:p>
          <a:p>
            <a:pPr indent="0" lvl="0" marL="457200" rtl="0" algn="l">
              <a:lnSpc>
                <a:spcPct val="200000"/>
              </a:lnSpc>
              <a:spcBef>
                <a:spcPts val="0"/>
              </a:spcBef>
              <a:spcAft>
                <a:spcPts val="0"/>
              </a:spcAft>
              <a:buNone/>
            </a:pPr>
            <a:r>
              <a:rPr lang="en-US" sz="1100">
                <a:solidFill>
                  <a:srgbClr val="BFBFBF"/>
                </a:solidFill>
                <a:latin typeface="Times New Roman"/>
                <a:ea typeface="Times New Roman"/>
                <a:cs typeface="Times New Roman"/>
                <a:sym typeface="Times New Roman"/>
              </a:rPr>
              <a:t> </a:t>
            </a:r>
            <a:endParaRPr sz="1100">
              <a:solidFill>
                <a:srgbClr val="BFBFBF"/>
              </a:solidFill>
              <a:latin typeface="Times New Roman"/>
              <a:ea typeface="Times New Roman"/>
              <a:cs typeface="Times New Roman"/>
              <a:sym typeface="Times New Roman"/>
            </a:endParaRPr>
          </a:p>
          <a:p>
            <a:pPr indent="0" lvl="0" marL="457200" rtl="0" algn="l">
              <a:lnSpc>
                <a:spcPct val="200000"/>
              </a:lnSpc>
              <a:spcBef>
                <a:spcPts val="0"/>
              </a:spcBef>
              <a:spcAft>
                <a:spcPts val="0"/>
              </a:spcAft>
              <a:buNone/>
            </a:pPr>
            <a:r>
              <a:t/>
            </a:r>
            <a:endParaRPr sz="1100">
              <a:solidFill>
                <a:srgbClr val="BFBFBF"/>
              </a:solidFill>
              <a:latin typeface="Times New Roman"/>
              <a:ea typeface="Times New Roman"/>
              <a:cs typeface="Times New Roman"/>
              <a:sym typeface="Times New Roman"/>
            </a:endParaRPr>
          </a:p>
          <a:p>
            <a:pPr indent="0" lvl="0" marL="457200" rtl="0" algn="l">
              <a:lnSpc>
                <a:spcPct val="200000"/>
              </a:lnSpc>
              <a:spcBef>
                <a:spcPts val="0"/>
              </a:spcBef>
              <a:spcAft>
                <a:spcPts val="0"/>
              </a:spcAft>
              <a:buNone/>
            </a:pPr>
            <a:r>
              <a:t/>
            </a:r>
            <a:endParaRPr sz="11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8" name="Shape 2868"/>
        <p:cNvGrpSpPr/>
        <p:nvPr/>
      </p:nvGrpSpPr>
      <p:grpSpPr>
        <a:xfrm>
          <a:off x="0" y="0"/>
          <a:ext cx="0" cy="0"/>
          <a:chOff x="0" y="0"/>
          <a:chExt cx="0" cy="0"/>
        </a:xfrm>
      </p:grpSpPr>
      <p:sp>
        <p:nvSpPr>
          <p:cNvPr id="2869" name="Google Shape;2869;p113"/>
          <p:cNvSpPr txBox="1"/>
          <p:nvPr>
            <p:ph type="title"/>
          </p:nvPr>
        </p:nvSpPr>
        <p:spPr>
          <a:xfrm>
            <a:off x="702520" y="223754"/>
            <a:ext cx="10382100" cy="1325700"/>
          </a:xfrm>
          <a:prstGeom prst="rect">
            <a:avLst/>
          </a:prstGeom>
        </p:spPr>
        <p:txBody>
          <a:bodyPr anchorCtr="0" anchor="ctr" bIns="45700" lIns="91425" spcFirstLastPara="1" rIns="91425" wrap="square" tIns="45700">
            <a:normAutofit/>
          </a:bodyPr>
          <a:lstStyle/>
          <a:p>
            <a:pPr indent="0" lvl="0" marL="0" rtl="0" algn="l">
              <a:spcBef>
                <a:spcPts val="0"/>
              </a:spcBef>
              <a:spcAft>
                <a:spcPts val="0"/>
              </a:spcAft>
              <a:buNone/>
            </a:pPr>
            <a:r>
              <a:rPr lang="en-US"/>
              <a:t>Sources</a:t>
            </a:r>
            <a:endParaRPr/>
          </a:p>
        </p:txBody>
      </p:sp>
      <p:sp>
        <p:nvSpPr>
          <p:cNvPr id="2870" name="Google Shape;2870;p113"/>
          <p:cNvSpPr txBox="1"/>
          <p:nvPr>
            <p:ph idx="12" type="sldNum"/>
          </p:nvPr>
        </p:nvSpPr>
        <p:spPr>
          <a:xfrm>
            <a:off x="11530798" y="114100"/>
            <a:ext cx="636600" cy="365100"/>
          </a:xfrm>
          <a:prstGeom prst="rect">
            <a:avLst/>
          </a:prstGeom>
        </p:spPr>
        <p:txBody>
          <a:bodyPr anchorCtr="0" anchor="ctr" bIns="45700" lIns="91425" spcFirstLastPara="1" rIns="91425" wrap="square" tIns="45700">
            <a:noAutofit/>
          </a:bodyPr>
          <a:lstStyle/>
          <a:p>
            <a:pPr indent="0" lvl="0" marL="0" rtl="0" algn="ctr">
              <a:spcBef>
                <a:spcPts val="0"/>
              </a:spcBef>
              <a:spcAft>
                <a:spcPts val="0"/>
              </a:spcAft>
              <a:buNone/>
            </a:pPr>
            <a:fld id="{00000000-1234-1234-1234-123412341234}" type="slidenum">
              <a:rPr lang="en-US"/>
              <a:t>‹#›</a:t>
            </a:fld>
            <a:endParaRPr/>
          </a:p>
        </p:txBody>
      </p:sp>
      <p:sp>
        <p:nvSpPr>
          <p:cNvPr id="2871" name="Google Shape;2871;p113"/>
          <p:cNvSpPr txBox="1"/>
          <p:nvPr/>
        </p:nvSpPr>
        <p:spPr>
          <a:xfrm>
            <a:off x="2037450" y="1298325"/>
            <a:ext cx="9872700" cy="5818200"/>
          </a:xfrm>
          <a:prstGeom prst="rect">
            <a:avLst/>
          </a:prstGeom>
          <a:noFill/>
          <a:ln>
            <a:noFill/>
          </a:ln>
        </p:spPr>
        <p:txBody>
          <a:bodyPr anchorCtr="0" anchor="t" bIns="91425" lIns="91425" spcFirstLastPara="1" rIns="91425" wrap="square" tIns="91425">
            <a:spAutoFit/>
          </a:bodyPr>
          <a:lstStyle/>
          <a:p>
            <a:pPr indent="0" lvl="0" marL="457200" rtl="0" algn="l">
              <a:lnSpc>
                <a:spcPct val="200000"/>
              </a:lnSpc>
              <a:spcBef>
                <a:spcPts val="0"/>
              </a:spcBef>
              <a:spcAft>
                <a:spcPts val="0"/>
              </a:spcAft>
              <a:buNone/>
            </a:pPr>
            <a:r>
              <a:rPr lang="en-US" sz="1100">
                <a:solidFill>
                  <a:srgbClr val="BFBFBF"/>
                </a:solidFill>
                <a:latin typeface="Times New Roman"/>
                <a:ea typeface="Times New Roman"/>
                <a:cs typeface="Times New Roman"/>
                <a:sym typeface="Times New Roman"/>
              </a:rPr>
              <a:t>[25] Pescea, V., Opromollab, R., Sarnoc, S., Lavagnaa, M., Grassib, M., Opromolla, R., Wold, S., Pesce, V., Sharma, S., Canny, J., Felicetti, L., Zhang, L., Pinard, D., Alepuz, J. P., Wang, X., Ambrose, R., Starek, J. A., Mauro, G. D., Clerc, X., Volpe, R., Shi, J., Lowe, D. G., Rublee, E., Augenstein, S., Yuan, J., D'Amico, S., Naasz, B. J., and David, P., “Autonomous relative navigation around uncooperative spacecraft based on a single camera,” </a:t>
            </a:r>
            <a:r>
              <a:rPr i="1" lang="en-US" sz="1100">
                <a:solidFill>
                  <a:srgbClr val="BFBFBF"/>
                </a:solidFill>
                <a:latin typeface="Times New Roman"/>
                <a:ea typeface="Times New Roman"/>
                <a:cs typeface="Times New Roman"/>
                <a:sym typeface="Times New Roman"/>
              </a:rPr>
              <a:t>Aerospace Science and Technology</a:t>
            </a:r>
            <a:r>
              <a:rPr lang="en-US" sz="1100">
                <a:solidFill>
                  <a:srgbClr val="BFBFBF"/>
                </a:solidFill>
                <a:latin typeface="Times New Roman"/>
                <a:ea typeface="Times New Roman"/>
                <a:cs typeface="Times New Roman"/>
                <a:sym typeface="Times New Roman"/>
              </a:rPr>
              <a:t> Available: https://www.sciencedirect.com/science/article/abs/pii/S1270963818317346.</a:t>
            </a:r>
            <a:endParaRPr sz="1100">
              <a:solidFill>
                <a:srgbClr val="BFBFBF"/>
              </a:solidFill>
              <a:latin typeface="Times New Roman"/>
              <a:ea typeface="Times New Roman"/>
              <a:cs typeface="Times New Roman"/>
              <a:sym typeface="Times New Roman"/>
            </a:endParaRPr>
          </a:p>
          <a:p>
            <a:pPr indent="0" lvl="0" marL="457200" rtl="0" algn="l">
              <a:lnSpc>
                <a:spcPct val="200000"/>
              </a:lnSpc>
              <a:spcBef>
                <a:spcPts val="0"/>
              </a:spcBef>
              <a:spcAft>
                <a:spcPts val="0"/>
              </a:spcAft>
              <a:buNone/>
            </a:pPr>
            <a:r>
              <a:rPr lang="en-US" sz="1100">
                <a:solidFill>
                  <a:srgbClr val="BFBFBF"/>
                </a:solidFill>
                <a:latin typeface="Times New Roman"/>
                <a:ea typeface="Times New Roman"/>
                <a:cs typeface="Times New Roman"/>
                <a:sym typeface="Times New Roman"/>
              </a:rPr>
              <a:t>[26] Shiozawa, B., “The cost of CO2-free ammonia,” </a:t>
            </a:r>
            <a:r>
              <a:rPr i="1" lang="en-US" sz="1100">
                <a:solidFill>
                  <a:srgbClr val="BFBFBF"/>
                </a:solidFill>
                <a:latin typeface="Times New Roman"/>
                <a:ea typeface="Times New Roman"/>
                <a:cs typeface="Times New Roman"/>
                <a:sym typeface="Times New Roman"/>
              </a:rPr>
              <a:t>The Cost of CO2-free Ammonia</a:t>
            </a:r>
            <a:r>
              <a:rPr lang="en-US" sz="1100">
                <a:solidFill>
                  <a:srgbClr val="BFBFBF"/>
                </a:solidFill>
                <a:latin typeface="Times New Roman"/>
                <a:ea typeface="Times New Roman"/>
                <a:cs typeface="Times New Roman"/>
                <a:sym typeface="Times New Roman"/>
              </a:rPr>
              <a:t> Available: https://www.ammoniaenergy.org/articles/the-cost-of-co2-free-ammonia/.</a:t>
            </a:r>
            <a:endParaRPr sz="1100">
              <a:solidFill>
                <a:srgbClr val="BFBFBF"/>
              </a:solidFill>
              <a:latin typeface="Times New Roman"/>
              <a:ea typeface="Times New Roman"/>
              <a:cs typeface="Times New Roman"/>
              <a:sym typeface="Times New Roman"/>
            </a:endParaRPr>
          </a:p>
          <a:p>
            <a:pPr indent="0" lvl="0" marL="457200" rtl="0" algn="l">
              <a:lnSpc>
                <a:spcPct val="200000"/>
              </a:lnSpc>
              <a:spcBef>
                <a:spcPts val="0"/>
              </a:spcBef>
              <a:spcAft>
                <a:spcPts val="0"/>
              </a:spcAft>
              <a:buNone/>
            </a:pPr>
            <a:r>
              <a:rPr lang="en-US" sz="1100">
                <a:solidFill>
                  <a:srgbClr val="BFBFBF"/>
                </a:solidFill>
                <a:latin typeface="Times New Roman"/>
                <a:ea typeface="Times New Roman"/>
                <a:cs typeface="Times New Roman"/>
                <a:sym typeface="Times New Roman"/>
              </a:rPr>
              <a:t>[27] techcrunch, “Startup battlefield: Session 3 - orbit fab,” </a:t>
            </a:r>
            <a:r>
              <a:rPr i="1" lang="en-US" sz="1100">
                <a:solidFill>
                  <a:srgbClr val="BFBFBF"/>
                </a:solidFill>
                <a:latin typeface="Times New Roman"/>
                <a:ea typeface="Times New Roman"/>
                <a:cs typeface="Times New Roman"/>
                <a:sym typeface="Times New Roman"/>
              </a:rPr>
              <a:t>YouTube</a:t>
            </a:r>
            <a:r>
              <a:rPr lang="en-US" sz="1100">
                <a:solidFill>
                  <a:srgbClr val="BFBFBF"/>
                </a:solidFill>
                <a:latin typeface="Times New Roman"/>
                <a:ea typeface="Times New Roman"/>
                <a:cs typeface="Times New Roman"/>
                <a:sym typeface="Times New Roman"/>
              </a:rPr>
              <a:t> Available: https://www.youtube.com/watch?v=ASWvao0IFMY&amp;ab_channel=TechCrunch.</a:t>
            </a:r>
            <a:endParaRPr sz="1100">
              <a:solidFill>
                <a:srgbClr val="BFBFBF"/>
              </a:solidFill>
              <a:latin typeface="Times New Roman"/>
              <a:ea typeface="Times New Roman"/>
              <a:cs typeface="Times New Roman"/>
              <a:sym typeface="Times New Roman"/>
            </a:endParaRPr>
          </a:p>
          <a:p>
            <a:pPr indent="0" lvl="0" marL="457200" rtl="0" algn="l">
              <a:lnSpc>
                <a:spcPct val="200000"/>
              </a:lnSpc>
              <a:spcBef>
                <a:spcPts val="0"/>
              </a:spcBef>
              <a:spcAft>
                <a:spcPts val="0"/>
              </a:spcAft>
              <a:buNone/>
            </a:pPr>
            <a:r>
              <a:rPr lang="en-US" sz="1100">
                <a:solidFill>
                  <a:srgbClr val="BFBFBF"/>
                </a:solidFill>
                <a:latin typeface="Times New Roman"/>
                <a:ea typeface="Times New Roman"/>
                <a:cs typeface="Times New Roman"/>
                <a:sym typeface="Times New Roman"/>
              </a:rPr>
              <a:t>[28] Wang, T., Ruff, C., Block, B., and McKague, D. S., “Characterization of GPS L1 EIRP: Transmit power and antenna gain pattern,” </a:t>
            </a:r>
            <a:r>
              <a:rPr i="1" lang="en-US" sz="1100">
                <a:solidFill>
                  <a:srgbClr val="BFBFBF"/>
                </a:solidFill>
                <a:latin typeface="Times New Roman"/>
                <a:ea typeface="Times New Roman"/>
                <a:cs typeface="Times New Roman"/>
                <a:sym typeface="Times New Roman"/>
              </a:rPr>
              <a:t>Resarch Gate</a:t>
            </a:r>
            <a:r>
              <a:rPr lang="en-US" sz="1100">
                <a:solidFill>
                  <a:srgbClr val="BFBFBF"/>
                </a:solidFill>
                <a:latin typeface="Times New Roman"/>
                <a:ea typeface="Times New Roman"/>
                <a:cs typeface="Times New Roman"/>
                <a:sym typeface="Times New Roman"/>
              </a:rPr>
              <a:t> Available: https://www.researchgate.net/publication/329576218_Characterization_of_GPS_L1_EIRP_Transmit_Power_and_Antenna_Gain_Pattern.</a:t>
            </a:r>
            <a:endParaRPr sz="1100">
              <a:solidFill>
                <a:srgbClr val="BFBFBF"/>
              </a:solidFill>
              <a:latin typeface="Times New Roman"/>
              <a:ea typeface="Times New Roman"/>
              <a:cs typeface="Times New Roman"/>
              <a:sym typeface="Times New Roman"/>
            </a:endParaRPr>
          </a:p>
          <a:p>
            <a:pPr indent="0" lvl="0" marL="457200" rtl="0" algn="l">
              <a:lnSpc>
                <a:spcPct val="200000"/>
              </a:lnSpc>
              <a:spcBef>
                <a:spcPts val="0"/>
              </a:spcBef>
              <a:spcAft>
                <a:spcPts val="0"/>
              </a:spcAft>
              <a:buNone/>
            </a:pPr>
            <a:r>
              <a:rPr lang="en-US" sz="1100">
                <a:solidFill>
                  <a:srgbClr val="BFBFBF"/>
                </a:solidFill>
                <a:latin typeface="Times New Roman"/>
                <a:ea typeface="Times New Roman"/>
                <a:cs typeface="Times New Roman"/>
                <a:sym typeface="Times New Roman"/>
              </a:rPr>
              <a:t>[29] Zeng, T., Wang, H., Cheng, H., Zheng, C. L., Feng, X. Y., Shan, W., L., L., M., G. S., B., C., M., R., A., D. L., F., X. D., and Y., Y., “Four-channel Lidar Relative Navigation System for Rocket First Stage Recovery at Sea,” </a:t>
            </a:r>
            <a:r>
              <a:rPr i="1" lang="en-US" sz="1100">
                <a:solidFill>
                  <a:srgbClr val="BFBFBF"/>
                </a:solidFill>
                <a:latin typeface="Times New Roman"/>
                <a:ea typeface="Times New Roman"/>
                <a:cs typeface="Times New Roman"/>
                <a:sym typeface="Times New Roman"/>
              </a:rPr>
              <a:t>Computer Communications</a:t>
            </a:r>
            <a:r>
              <a:rPr lang="en-US" sz="1100">
                <a:solidFill>
                  <a:srgbClr val="BFBFBF"/>
                </a:solidFill>
                <a:latin typeface="Times New Roman"/>
                <a:ea typeface="Times New Roman"/>
                <a:cs typeface="Times New Roman"/>
                <a:sym typeface="Times New Roman"/>
              </a:rPr>
              <a:t> Available: https://www.sciencedirect.com/science/article/abs/pii/S0140366421001882. </a:t>
            </a:r>
            <a:endParaRPr sz="1100">
              <a:solidFill>
                <a:srgbClr val="BFBFBF"/>
              </a:solidFill>
              <a:latin typeface="Times New Roman"/>
              <a:ea typeface="Times New Roman"/>
              <a:cs typeface="Times New Roman"/>
              <a:sym typeface="Times New Roman"/>
            </a:endParaRPr>
          </a:p>
          <a:p>
            <a:pPr indent="0" lvl="0" marL="457200" rtl="0" algn="l">
              <a:lnSpc>
                <a:spcPct val="200000"/>
              </a:lnSpc>
              <a:spcBef>
                <a:spcPts val="0"/>
              </a:spcBef>
              <a:spcAft>
                <a:spcPts val="0"/>
              </a:spcAft>
              <a:buNone/>
            </a:pPr>
            <a:r>
              <a:t/>
            </a:r>
            <a:endParaRPr sz="1100">
              <a:solidFill>
                <a:srgbClr val="BFBFBF"/>
              </a:solidFill>
              <a:latin typeface="Times New Roman"/>
              <a:ea typeface="Times New Roman"/>
              <a:cs typeface="Times New Roman"/>
              <a:sym typeface="Times New Roman"/>
            </a:endParaRPr>
          </a:p>
          <a:p>
            <a:pPr indent="0" lvl="0" marL="457200" rtl="0" algn="l">
              <a:lnSpc>
                <a:spcPct val="200000"/>
              </a:lnSpc>
              <a:spcBef>
                <a:spcPts val="0"/>
              </a:spcBef>
              <a:spcAft>
                <a:spcPts val="0"/>
              </a:spcAft>
              <a:buNone/>
            </a:pPr>
            <a:r>
              <a:rPr lang="en-US" sz="1100">
                <a:solidFill>
                  <a:srgbClr val="BFBFBF"/>
                </a:solidFill>
                <a:latin typeface="Times New Roman"/>
                <a:ea typeface="Times New Roman"/>
                <a:cs typeface="Times New Roman"/>
                <a:sym typeface="Times New Roman"/>
              </a:rPr>
              <a:t> </a:t>
            </a:r>
            <a:endParaRPr sz="1100">
              <a:solidFill>
                <a:srgbClr val="BFBFBF"/>
              </a:solidFill>
              <a:latin typeface="Times New Roman"/>
              <a:ea typeface="Times New Roman"/>
              <a:cs typeface="Times New Roman"/>
              <a:sym typeface="Times New Roman"/>
            </a:endParaRPr>
          </a:p>
          <a:p>
            <a:pPr indent="0" lvl="0" marL="457200" rtl="0" algn="l">
              <a:lnSpc>
                <a:spcPct val="200000"/>
              </a:lnSpc>
              <a:spcBef>
                <a:spcPts val="0"/>
              </a:spcBef>
              <a:spcAft>
                <a:spcPts val="0"/>
              </a:spcAft>
              <a:buNone/>
            </a:pPr>
            <a:r>
              <a:t/>
            </a:r>
            <a:endParaRPr sz="1100">
              <a:solidFill>
                <a:srgbClr val="BFBFBF"/>
              </a:solidFill>
              <a:latin typeface="Times New Roman"/>
              <a:ea typeface="Times New Roman"/>
              <a:cs typeface="Times New Roman"/>
              <a:sym typeface="Times New Roman"/>
            </a:endParaRPr>
          </a:p>
          <a:p>
            <a:pPr indent="0" lvl="0" marL="457200" rtl="0" algn="l">
              <a:lnSpc>
                <a:spcPct val="200000"/>
              </a:lnSpc>
              <a:spcBef>
                <a:spcPts val="0"/>
              </a:spcBef>
              <a:spcAft>
                <a:spcPts val="0"/>
              </a:spcAft>
              <a:buNone/>
            </a:pPr>
            <a:r>
              <a:t/>
            </a:r>
            <a:endParaRPr sz="1100">
              <a:solidFill>
                <a:schemeClr val="dk1"/>
              </a:solidFill>
              <a:latin typeface="Times New Roman"/>
              <a:ea typeface="Times New Roman"/>
              <a:cs typeface="Times New Roman"/>
              <a:sym typeface="Times New Roman"/>
            </a:endParaRPr>
          </a:p>
          <a:p>
            <a:pPr indent="0" lvl="0" marL="0" rtl="0" algn="l">
              <a:spcBef>
                <a:spcPts val="0"/>
              </a:spcBef>
              <a:spcAft>
                <a:spcPts val="0"/>
              </a:spcAft>
              <a:buNone/>
            </a:pPr>
            <a:r>
              <a:t/>
            </a:r>
            <a:endParaRPr>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Space">
      <a:dk1>
        <a:srgbClr val="000000"/>
      </a:dk1>
      <a:lt1>
        <a:srgbClr val="FFFFFF"/>
      </a:lt1>
      <a:dk2>
        <a:srgbClr val="030E1F"/>
      </a:dk2>
      <a:lt2>
        <a:srgbClr val="F0F0F0"/>
      </a:lt2>
      <a:accent1>
        <a:srgbClr val="7D2A99"/>
      </a:accent1>
      <a:accent2>
        <a:srgbClr val="1C53C6"/>
      </a:accent2>
      <a:accent3>
        <a:srgbClr val="501B63"/>
      </a:accent3>
      <a:accent4>
        <a:srgbClr val="00FAFC"/>
      </a:accent4>
      <a:accent5>
        <a:srgbClr val="BFBFBF"/>
      </a:accent5>
      <a:accent6>
        <a:srgbClr val="20124D"/>
      </a:accent6>
      <a:hlink>
        <a:srgbClr val="00FAFC"/>
      </a:hlink>
      <a:folHlink>
        <a:srgbClr val="7D2A9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5D1C97D5F27A942A6ECCDFB95DF13FE" ma:contentTypeVersion="2" ma:contentTypeDescription="Create a new document." ma:contentTypeScope="" ma:versionID="5c0e740550673f5f4954bb6797f86aac">
  <xsd:schema xmlns:xsd="http://www.w3.org/2001/XMLSchema" xmlns:xs="http://www.w3.org/2001/XMLSchema" xmlns:p="http://schemas.microsoft.com/office/2006/metadata/properties" xmlns:ns2="808fd839-170a-44a4-85e4-5aff044f8a2d" targetNamespace="http://schemas.microsoft.com/office/2006/metadata/properties" ma:root="true" ma:fieldsID="5619e1ff52abc926600559262f396ca4" ns2:_="">
    <xsd:import namespace="808fd839-170a-44a4-85e4-5aff044f8a2d"/>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8fd839-170a-44a4-85e4-5aff044f8a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9B8B290-7401-4BC3-BA64-BC4E2AD0CA97}"/>
</file>

<file path=customXml/itemProps2.xml><?xml version="1.0" encoding="utf-8"?>
<ds:datastoreItem xmlns:ds="http://schemas.openxmlformats.org/officeDocument/2006/customXml" ds:itemID="{4ADBA5EB-6E5A-4A53-82D4-1CE2801D6574}"/>
</file>

<file path=customXml/itemProps3.xml><?xml version="1.0" encoding="utf-8"?>
<ds:datastoreItem xmlns:ds="http://schemas.openxmlformats.org/officeDocument/2006/customXml" ds:itemID="{966DFBE0-AC55-474A-A876-EC7C8242E24A}"/>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0x01010055D1C97D5F27A942A6ECCDFB95DF13FE</vt:lpwstr>
  </property>
</Properties>
</file>