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entation.xml" ContentType="application/vnd.openxmlformats-officedocument.presentationml.presentation.main+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slideLayouts/slideLayout2.xml" ContentType="application/vnd.openxmlformats-officedocument.presentationml.slideLayout+xml"/>
  <Override PartName="/ppt/notesSlides/notesSlide9.xml" ContentType="application/vnd.openxmlformats-officedocument.presentationml.notesSlide+xml"/>
  <Override PartName="/ppt/slideLayouts/slideLayout3.xml" ContentType="application/vnd.openxmlformats-officedocument.presentationml.slideLayout+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notesSlides/notesSlide19.xml" ContentType="application/vnd.openxmlformats-officedocument.presentationml.notesSlide+xml"/>
  <Override PartName="/ppt/slideLayouts/slideLayout10.xml" ContentType="application/vnd.openxmlformats-officedocument.presentationml.slideLayout+xml"/>
  <Override PartName="/ppt/notesSlides/notesSlide5.xml" ContentType="application/vnd.openxmlformats-officedocument.presentationml.notesSlide+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7"/>
  </p:notesMasterIdLst>
  <p:sldIdLst>
    <p:sldId id="256" r:id="rId2"/>
    <p:sldId id="260" r:id="rId3"/>
    <p:sldId id="261" r:id="rId4"/>
    <p:sldId id="321" r:id="rId5"/>
    <p:sldId id="262" r:id="rId6"/>
    <p:sldId id="263" r:id="rId7"/>
    <p:sldId id="369" r:id="rId8"/>
    <p:sldId id="370" r:id="rId9"/>
    <p:sldId id="371" r:id="rId10"/>
    <p:sldId id="372" r:id="rId11"/>
    <p:sldId id="373" r:id="rId12"/>
    <p:sldId id="374" r:id="rId13"/>
    <p:sldId id="375" r:id="rId14"/>
    <p:sldId id="376" r:id="rId15"/>
    <p:sldId id="377" r:id="rId16"/>
    <p:sldId id="378" r:id="rId17"/>
    <p:sldId id="379" r:id="rId18"/>
    <p:sldId id="276" r:id="rId19"/>
    <p:sldId id="277" r:id="rId20"/>
    <p:sldId id="273" r:id="rId21"/>
    <p:sldId id="274" r:id="rId22"/>
    <p:sldId id="307" r:id="rId23"/>
    <p:sldId id="308" r:id="rId24"/>
    <p:sldId id="309" r:id="rId25"/>
    <p:sldId id="278" r:id="rId26"/>
    <p:sldId id="289" r:id="rId27"/>
    <p:sldId id="290" r:id="rId28"/>
    <p:sldId id="292" r:id="rId29"/>
    <p:sldId id="302" r:id="rId30"/>
    <p:sldId id="304" r:id="rId31"/>
    <p:sldId id="294" r:id="rId32"/>
    <p:sldId id="293" r:id="rId33"/>
    <p:sldId id="303" r:id="rId34"/>
    <p:sldId id="295" r:id="rId35"/>
    <p:sldId id="306" r:id="rId36"/>
    <p:sldId id="296" r:id="rId37"/>
    <p:sldId id="305" r:id="rId38"/>
    <p:sldId id="291" r:id="rId39"/>
    <p:sldId id="380" r:id="rId40"/>
    <p:sldId id="381" r:id="rId41"/>
    <p:sldId id="382" r:id="rId42"/>
    <p:sldId id="383" r:id="rId43"/>
    <p:sldId id="384" r:id="rId44"/>
    <p:sldId id="386" r:id="rId45"/>
    <p:sldId id="361" r:id="rId46"/>
    <p:sldId id="362" r:id="rId47"/>
    <p:sldId id="322" r:id="rId48"/>
    <p:sldId id="363" r:id="rId49"/>
    <p:sldId id="364" r:id="rId50"/>
    <p:sldId id="365" r:id="rId51"/>
    <p:sldId id="366" r:id="rId52"/>
    <p:sldId id="367" r:id="rId53"/>
    <p:sldId id="368" r:id="rId54"/>
    <p:sldId id="285" r:id="rId55"/>
    <p:sldId id="286" r:id="rId56"/>
    <p:sldId id="393" r:id="rId57"/>
    <p:sldId id="395" r:id="rId58"/>
    <p:sldId id="396" r:id="rId59"/>
    <p:sldId id="397" r:id="rId60"/>
    <p:sldId id="398" r:id="rId61"/>
    <p:sldId id="287" r:id="rId62"/>
    <p:sldId id="394" r:id="rId63"/>
    <p:sldId id="399" r:id="rId64"/>
    <p:sldId id="351" r:id="rId65"/>
    <p:sldId id="352" r:id="rId66"/>
    <p:sldId id="354" r:id="rId67"/>
    <p:sldId id="355" r:id="rId68"/>
    <p:sldId id="356" r:id="rId69"/>
    <p:sldId id="357" r:id="rId70"/>
    <p:sldId id="358" r:id="rId71"/>
    <p:sldId id="359" r:id="rId72"/>
    <p:sldId id="360" r:id="rId73"/>
    <p:sldId id="387" r:id="rId74"/>
    <p:sldId id="388" r:id="rId75"/>
    <p:sldId id="389" r:id="rId76"/>
    <p:sldId id="390" r:id="rId77"/>
    <p:sldId id="391" r:id="rId78"/>
    <p:sldId id="392"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3" r:id="rId94"/>
    <p:sldId id="313" r:id="rId95"/>
    <p:sldId id="40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BF1"/>
    <a:srgbClr val="F89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4"/>
    <p:restoredTop sz="96260"/>
  </p:normalViewPr>
  <p:slideViewPr>
    <p:cSldViewPr snapToGrid="0" snapToObjects="1">
      <p:cViewPr>
        <p:scale>
          <a:sx n="130" d="100"/>
          <a:sy n="130" d="100"/>
        </p:scale>
        <p:origin x="872"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12F7E-0EB8-6948-8E15-96E12F136A79}" type="datetimeFigureOut">
              <a:rPr lang="en-US" smtClean="0"/>
              <a:t>11/27/22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8E4A9-0093-6C4C-B455-592D6E529487}" type="slidenum">
              <a:rPr lang="en-US" smtClean="0"/>
              <a:t>‹#›</a:t>
            </a:fld>
            <a:endParaRPr lang="en-US"/>
          </a:p>
        </p:txBody>
      </p:sp>
    </p:spTree>
    <p:extLst>
      <p:ext uri="{BB962C8B-B14F-4D97-AF65-F5344CB8AC3E}">
        <p14:creationId xmlns:p14="http://schemas.microsoft.com/office/powerpoint/2010/main" val="413704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a:t>
            </a:fld>
            <a:endParaRPr lang="en-US"/>
          </a:p>
        </p:txBody>
      </p:sp>
    </p:spTree>
    <p:extLst>
      <p:ext uri="{BB962C8B-B14F-4D97-AF65-F5344CB8AC3E}">
        <p14:creationId xmlns:p14="http://schemas.microsoft.com/office/powerpoint/2010/main" val="383170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update this slide ugh</a:t>
            </a:r>
          </a:p>
          <a:p>
            <a:endParaRPr lang="en-US" dirty="0"/>
          </a:p>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19</a:t>
            </a:fld>
            <a:endParaRPr lang="en-US"/>
          </a:p>
        </p:txBody>
      </p:sp>
    </p:spTree>
    <p:extLst>
      <p:ext uri="{BB962C8B-B14F-4D97-AF65-F5344CB8AC3E}">
        <p14:creationId xmlns:p14="http://schemas.microsoft.com/office/powerpoint/2010/main" val="42187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feel like “unable to command the devices” like DMM or insulation tester is also a major risk, likelihood might be possible and severity is severe. It will be something similar to the false positive &amp;false negatives – incorrect pins </a:t>
            </a:r>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21</a:t>
            </a:fld>
            <a:endParaRPr lang="en-US"/>
          </a:p>
        </p:txBody>
      </p:sp>
    </p:spTree>
    <p:extLst>
      <p:ext uri="{BB962C8B-B14F-4D97-AF65-F5344CB8AC3E}">
        <p14:creationId xmlns:p14="http://schemas.microsoft.com/office/powerpoint/2010/main" val="139534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defining uncertainty (one slide – circuit does not need to be on this)</a:t>
            </a:r>
          </a:p>
        </p:txBody>
      </p:sp>
      <p:sp>
        <p:nvSpPr>
          <p:cNvPr id="4" name="Slide Number Placeholder 3"/>
          <p:cNvSpPr>
            <a:spLocks noGrp="1"/>
          </p:cNvSpPr>
          <p:nvPr>
            <p:ph type="sldNum" sz="quarter" idx="5"/>
          </p:nvPr>
        </p:nvSpPr>
        <p:spPr/>
        <p:txBody>
          <a:bodyPr/>
          <a:lstStyle/>
          <a:p>
            <a:fld id="{1CF8E4A9-0093-6C4C-B455-592D6E529487}" type="slidenum">
              <a:rPr lang="en-US" smtClean="0"/>
              <a:t>28</a:t>
            </a:fld>
            <a:endParaRPr lang="en-US"/>
          </a:p>
        </p:txBody>
      </p:sp>
    </p:spTree>
    <p:extLst>
      <p:ext uri="{BB962C8B-B14F-4D97-AF65-F5344CB8AC3E}">
        <p14:creationId xmlns:p14="http://schemas.microsoft.com/office/powerpoint/2010/main" val="375565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defining uncertainty (one slide – circuit does not need to be on this)</a:t>
            </a:r>
          </a:p>
        </p:txBody>
      </p:sp>
      <p:sp>
        <p:nvSpPr>
          <p:cNvPr id="4" name="Slide Number Placeholder 3"/>
          <p:cNvSpPr>
            <a:spLocks noGrp="1"/>
          </p:cNvSpPr>
          <p:nvPr>
            <p:ph type="sldNum" sz="quarter" idx="5"/>
          </p:nvPr>
        </p:nvSpPr>
        <p:spPr/>
        <p:txBody>
          <a:bodyPr/>
          <a:lstStyle/>
          <a:p>
            <a:fld id="{1CF8E4A9-0093-6C4C-B455-592D6E529487}" type="slidenum">
              <a:rPr lang="en-US" smtClean="0"/>
              <a:t>29</a:t>
            </a:fld>
            <a:endParaRPr lang="en-US"/>
          </a:p>
        </p:txBody>
      </p:sp>
    </p:spTree>
    <p:extLst>
      <p:ext uri="{BB962C8B-B14F-4D97-AF65-F5344CB8AC3E}">
        <p14:creationId xmlns:p14="http://schemas.microsoft.com/office/powerpoint/2010/main" val="167068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do this.</a:t>
            </a:r>
          </a:p>
        </p:txBody>
      </p:sp>
      <p:sp>
        <p:nvSpPr>
          <p:cNvPr id="4" name="Slide Number Placeholder 3"/>
          <p:cNvSpPr>
            <a:spLocks noGrp="1"/>
          </p:cNvSpPr>
          <p:nvPr>
            <p:ph type="sldNum" sz="quarter" idx="5"/>
          </p:nvPr>
        </p:nvSpPr>
        <p:spPr/>
        <p:txBody>
          <a:bodyPr/>
          <a:lstStyle/>
          <a:p>
            <a:fld id="{1CF8E4A9-0093-6C4C-B455-592D6E529487}" type="slidenum">
              <a:rPr lang="en-US" smtClean="0"/>
              <a:t>39</a:t>
            </a:fld>
            <a:endParaRPr lang="en-US"/>
          </a:p>
        </p:txBody>
      </p:sp>
    </p:spTree>
    <p:extLst>
      <p:ext uri="{BB962C8B-B14F-4D97-AF65-F5344CB8AC3E}">
        <p14:creationId xmlns:p14="http://schemas.microsoft.com/office/powerpoint/2010/main" val="1775022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do this.</a:t>
            </a:r>
          </a:p>
        </p:txBody>
      </p:sp>
      <p:sp>
        <p:nvSpPr>
          <p:cNvPr id="4" name="Slide Number Placeholder 3"/>
          <p:cNvSpPr>
            <a:spLocks noGrp="1"/>
          </p:cNvSpPr>
          <p:nvPr>
            <p:ph type="sldNum" sz="quarter" idx="5"/>
          </p:nvPr>
        </p:nvSpPr>
        <p:spPr/>
        <p:txBody>
          <a:bodyPr/>
          <a:lstStyle/>
          <a:p>
            <a:fld id="{1CF8E4A9-0093-6C4C-B455-592D6E529487}" type="slidenum">
              <a:rPr lang="en-US" smtClean="0"/>
              <a:t>44</a:t>
            </a:fld>
            <a:endParaRPr lang="en-US"/>
          </a:p>
        </p:txBody>
      </p:sp>
    </p:spTree>
    <p:extLst>
      <p:ext uri="{BB962C8B-B14F-4D97-AF65-F5344CB8AC3E}">
        <p14:creationId xmlns:p14="http://schemas.microsoft.com/office/powerpoint/2010/main" val="91820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dirty="0">
                <a:solidFill>
                  <a:schemeClr val="dk1"/>
                </a:solidFill>
                <a:latin typeface="Century Gothic"/>
                <a:ea typeface="Century Gothic"/>
                <a:cs typeface="Century Gothic"/>
                <a:sym typeface="Century Gothic"/>
              </a:rPr>
              <a:t>Use test batteries connected to our system in order to make measurements and verify that the integration of the components on our PCB satisfy the design requirements. Apply voltage to the circuit (what circuit ... PCB ? A different one? ), use the raspberry pi and ensure that the decoder works as intended, measuring voltage and current at outputs. Test with SSRs to ensure that they can be opened and closed ad the proper test points are accessed (how can we prove this? Maybe by using LEDs – I think that would work). I DON’T THINK WE NEED TO WORRY ABOUT MEASUREMENTS TAKEN FOR RASP PI IS IMPORTANT FOR THIS V&amp;V. </a:t>
            </a:r>
          </a:p>
          <a:p>
            <a:pPr marL="0" lvl="0" indent="0" algn="l" rtl="0">
              <a:spcBef>
                <a:spcPts val="0"/>
              </a:spcBef>
              <a:spcAft>
                <a:spcPts val="0"/>
              </a:spcAft>
              <a:buNone/>
            </a:pPr>
            <a:endParaRPr lang="en-US" sz="1200" b="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b="0" dirty="0">
                <a:solidFill>
                  <a:schemeClr val="dk1"/>
                </a:solidFill>
                <a:latin typeface="Century Gothic"/>
                <a:ea typeface="Century Gothic"/>
                <a:cs typeface="Century Gothic"/>
                <a:sym typeface="Century Gothic"/>
              </a:rPr>
              <a:t>Nick says we test (BASIL LAB – heat camera to check for hot spots in addition (heat testing)). Nick says perform an integration test to see if PCB works and to compare it to the truth values</a:t>
            </a:r>
          </a:p>
          <a:p>
            <a:endParaRPr lang="en-US" dirty="0"/>
          </a:p>
        </p:txBody>
      </p:sp>
      <p:sp>
        <p:nvSpPr>
          <p:cNvPr id="4" name="Slide Number Placeholder 3"/>
          <p:cNvSpPr>
            <a:spLocks noGrp="1"/>
          </p:cNvSpPr>
          <p:nvPr>
            <p:ph type="sldNum" sz="quarter" idx="5"/>
          </p:nvPr>
        </p:nvSpPr>
        <p:spPr/>
        <p:txBody>
          <a:bodyPr/>
          <a:lstStyle/>
          <a:p>
            <a:fld id="{DCEF0CEC-5951-4F87-9781-9D79F2E392FA}" type="slidenum">
              <a:rPr lang="en-US" smtClean="0"/>
              <a:t>52</a:t>
            </a:fld>
            <a:endParaRPr lang="en-US"/>
          </a:p>
        </p:txBody>
      </p:sp>
    </p:spTree>
    <p:extLst>
      <p:ext uri="{BB962C8B-B14F-4D97-AF65-F5344CB8AC3E}">
        <p14:creationId xmlns:p14="http://schemas.microsoft.com/office/powerpoint/2010/main" val="342058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55</a:t>
            </a:fld>
            <a:endParaRPr lang="en-US"/>
          </a:p>
        </p:txBody>
      </p:sp>
    </p:spTree>
    <p:extLst>
      <p:ext uri="{BB962C8B-B14F-4D97-AF65-F5344CB8AC3E}">
        <p14:creationId xmlns:p14="http://schemas.microsoft.com/office/powerpoint/2010/main" val="3182767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56</a:t>
            </a:fld>
            <a:endParaRPr lang="en-US"/>
          </a:p>
        </p:txBody>
      </p:sp>
    </p:spTree>
    <p:extLst>
      <p:ext uri="{BB962C8B-B14F-4D97-AF65-F5344CB8AC3E}">
        <p14:creationId xmlns:p14="http://schemas.microsoft.com/office/powerpoint/2010/main" val="2832363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57</a:t>
            </a:fld>
            <a:endParaRPr lang="en-US"/>
          </a:p>
        </p:txBody>
      </p:sp>
    </p:spTree>
    <p:extLst>
      <p:ext uri="{BB962C8B-B14F-4D97-AF65-F5344CB8AC3E}">
        <p14:creationId xmlns:p14="http://schemas.microsoft.com/office/powerpoint/2010/main" val="293414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have a better picture of it so I am doing less narrating and instead have those pictures help tell the story</a:t>
            </a:r>
          </a:p>
        </p:txBody>
      </p:sp>
      <p:sp>
        <p:nvSpPr>
          <p:cNvPr id="4" name="Slide Number Placeholder 3"/>
          <p:cNvSpPr>
            <a:spLocks noGrp="1"/>
          </p:cNvSpPr>
          <p:nvPr>
            <p:ph type="sldNum" sz="quarter" idx="5"/>
          </p:nvPr>
        </p:nvSpPr>
        <p:spPr/>
        <p:txBody>
          <a:bodyPr/>
          <a:lstStyle/>
          <a:p>
            <a:fld id="{1CF8E4A9-0093-6C4C-B455-592D6E529487}" type="slidenum">
              <a:rPr lang="en-US" smtClean="0"/>
              <a:t>3</a:t>
            </a:fld>
            <a:endParaRPr lang="en-US"/>
          </a:p>
        </p:txBody>
      </p:sp>
    </p:spTree>
    <p:extLst>
      <p:ext uri="{BB962C8B-B14F-4D97-AF65-F5344CB8AC3E}">
        <p14:creationId xmlns:p14="http://schemas.microsoft.com/office/powerpoint/2010/main" val="264424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58</a:t>
            </a:fld>
            <a:endParaRPr lang="en-US"/>
          </a:p>
        </p:txBody>
      </p:sp>
    </p:spTree>
    <p:extLst>
      <p:ext uri="{BB962C8B-B14F-4D97-AF65-F5344CB8AC3E}">
        <p14:creationId xmlns:p14="http://schemas.microsoft.com/office/powerpoint/2010/main" val="143620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59</a:t>
            </a:fld>
            <a:endParaRPr lang="en-US"/>
          </a:p>
        </p:txBody>
      </p:sp>
    </p:spTree>
    <p:extLst>
      <p:ext uri="{BB962C8B-B14F-4D97-AF65-F5344CB8AC3E}">
        <p14:creationId xmlns:p14="http://schemas.microsoft.com/office/powerpoint/2010/main" val="1489436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60</a:t>
            </a:fld>
            <a:endParaRPr lang="en-US"/>
          </a:p>
        </p:txBody>
      </p:sp>
    </p:spTree>
    <p:extLst>
      <p:ext uri="{BB962C8B-B14F-4D97-AF65-F5344CB8AC3E}">
        <p14:creationId xmlns:p14="http://schemas.microsoft.com/office/powerpoint/2010/main" val="4071194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71</a:t>
            </a:fld>
            <a:endParaRPr lang="en-US"/>
          </a:p>
        </p:txBody>
      </p:sp>
    </p:spTree>
    <p:extLst>
      <p:ext uri="{BB962C8B-B14F-4D97-AF65-F5344CB8AC3E}">
        <p14:creationId xmlns:p14="http://schemas.microsoft.com/office/powerpoint/2010/main" val="2966904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72</a:t>
            </a:fld>
            <a:endParaRPr lang="en-US"/>
          </a:p>
        </p:txBody>
      </p:sp>
    </p:spTree>
    <p:extLst>
      <p:ext uri="{BB962C8B-B14F-4D97-AF65-F5344CB8AC3E}">
        <p14:creationId xmlns:p14="http://schemas.microsoft.com/office/powerpoint/2010/main" val="2464291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73</a:t>
            </a:fld>
            <a:endParaRPr lang="en-US"/>
          </a:p>
        </p:txBody>
      </p:sp>
    </p:spTree>
    <p:extLst>
      <p:ext uri="{BB962C8B-B14F-4D97-AF65-F5344CB8AC3E}">
        <p14:creationId xmlns:p14="http://schemas.microsoft.com/office/powerpoint/2010/main" val="171204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74</a:t>
            </a:fld>
            <a:endParaRPr lang="en-US"/>
          </a:p>
        </p:txBody>
      </p:sp>
    </p:spTree>
    <p:extLst>
      <p:ext uri="{BB962C8B-B14F-4D97-AF65-F5344CB8AC3E}">
        <p14:creationId xmlns:p14="http://schemas.microsoft.com/office/powerpoint/2010/main" val="1685144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75</a:t>
            </a:fld>
            <a:endParaRPr lang="en-US"/>
          </a:p>
        </p:txBody>
      </p:sp>
    </p:spTree>
    <p:extLst>
      <p:ext uri="{BB962C8B-B14F-4D97-AF65-F5344CB8AC3E}">
        <p14:creationId xmlns:p14="http://schemas.microsoft.com/office/powerpoint/2010/main" val="1235707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76</a:t>
            </a:fld>
            <a:endParaRPr lang="en-US"/>
          </a:p>
        </p:txBody>
      </p:sp>
    </p:spTree>
    <p:extLst>
      <p:ext uri="{BB962C8B-B14F-4D97-AF65-F5344CB8AC3E}">
        <p14:creationId xmlns:p14="http://schemas.microsoft.com/office/powerpoint/2010/main" val="2711805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77</a:t>
            </a:fld>
            <a:endParaRPr lang="en-US"/>
          </a:p>
        </p:txBody>
      </p:sp>
    </p:spTree>
    <p:extLst>
      <p:ext uri="{BB962C8B-B14F-4D97-AF65-F5344CB8AC3E}">
        <p14:creationId xmlns:p14="http://schemas.microsoft.com/office/powerpoint/2010/main" val="284337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have a better picture of it so I am doing less narrating and instead have those pictures help tell the story</a:t>
            </a:r>
          </a:p>
        </p:txBody>
      </p:sp>
      <p:sp>
        <p:nvSpPr>
          <p:cNvPr id="4" name="Slide Number Placeholder 3"/>
          <p:cNvSpPr>
            <a:spLocks noGrp="1"/>
          </p:cNvSpPr>
          <p:nvPr>
            <p:ph type="sldNum" sz="quarter" idx="5"/>
          </p:nvPr>
        </p:nvSpPr>
        <p:spPr/>
        <p:txBody>
          <a:bodyPr/>
          <a:lstStyle/>
          <a:p>
            <a:fld id="{1CF8E4A9-0093-6C4C-B455-592D6E529487}" type="slidenum">
              <a:rPr lang="en-US" smtClean="0"/>
              <a:t>4</a:t>
            </a:fld>
            <a:endParaRPr lang="en-US"/>
          </a:p>
        </p:txBody>
      </p:sp>
    </p:spTree>
    <p:extLst>
      <p:ext uri="{BB962C8B-B14F-4D97-AF65-F5344CB8AC3E}">
        <p14:creationId xmlns:p14="http://schemas.microsoft.com/office/powerpoint/2010/main" val="2347956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78</a:t>
            </a:fld>
            <a:endParaRPr lang="en-US"/>
          </a:p>
        </p:txBody>
      </p:sp>
    </p:spTree>
    <p:extLst>
      <p:ext uri="{BB962C8B-B14F-4D97-AF65-F5344CB8AC3E}">
        <p14:creationId xmlns:p14="http://schemas.microsoft.com/office/powerpoint/2010/main" val="2308856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80</a:t>
            </a:fld>
            <a:endParaRPr lang="en-US"/>
          </a:p>
        </p:txBody>
      </p:sp>
    </p:spTree>
    <p:extLst>
      <p:ext uri="{BB962C8B-B14F-4D97-AF65-F5344CB8AC3E}">
        <p14:creationId xmlns:p14="http://schemas.microsoft.com/office/powerpoint/2010/main" val="1130353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8E4A9-0093-6C4C-B455-592D6E529487}" type="slidenum">
              <a:rPr lang="en-US" smtClean="0"/>
              <a:t>95</a:t>
            </a:fld>
            <a:endParaRPr lang="en-US"/>
          </a:p>
        </p:txBody>
      </p:sp>
    </p:spTree>
    <p:extLst>
      <p:ext uri="{BB962C8B-B14F-4D97-AF65-F5344CB8AC3E}">
        <p14:creationId xmlns:p14="http://schemas.microsoft.com/office/powerpoint/2010/main" val="112139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into throwing specific objectives here or after the design solution </a:t>
            </a:r>
          </a:p>
        </p:txBody>
      </p:sp>
      <p:sp>
        <p:nvSpPr>
          <p:cNvPr id="4" name="Slide Number Placeholder 3"/>
          <p:cNvSpPr>
            <a:spLocks noGrp="1"/>
          </p:cNvSpPr>
          <p:nvPr>
            <p:ph type="sldNum" sz="quarter" idx="5"/>
          </p:nvPr>
        </p:nvSpPr>
        <p:spPr/>
        <p:txBody>
          <a:bodyPr/>
          <a:lstStyle/>
          <a:p>
            <a:fld id="{1CF8E4A9-0093-6C4C-B455-592D6E529487}" type="slidenum">
              <a:rPr lang="en-US" smtClean="0"/>
              <a:t>6</a:t>
            </a:fld>
            <a:endParaRPr lang="en-US"/>
          </a:p>
        </p:txBody>
      </p:sp>
    </p:spTree>
    <p:extLst>
      <p:ext uri="{BB962C8B-B14F-4D97-AF65-F5344CB8AC3E}">
        <p14:creationId xmlns:p14="http://schemas.microsoft.com/office/powerpoint/2010/main" val="269355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Crop &amp; fix</a:t>
            </a:r>
          </a:p>
        </p:txBody>
      </p:sp>
      <p:sp>
        <p:nvSpPr>
          <p:cNvPr id="4" name="Slide Number Placeholder 3"/>
          <p:cNvSpPr>
            <a:spLocks noGrp="1"/>
          </p:cNvSpPr>
          <p:nvPr>
            <p:ph type="sldNum" sz="quarter" idx="5"/>
          </p:nvPr>
        </p:nvSpPr>
        <p:spPr/>
        <p:txBody>
          <a:bodyPr/>
          <a:lstStyle/>
          <a:p>
            <a:fld id="{1CF8E4A9-0093-6C4C-B455-592D6E529487}" type="slidenum">
              <a:rPr lang="en-US" smtClean="0"/>
              <a:t>8</a:t>
            </a:fld>
            <a:endParaRPr lang="en-US"/>
          </a:p>
        </p:txBody>
      </p:sp>
    </p:spTree>
    <p:extLst>
      <p:ext uri="{BB962C8B-B14F-4D97-AF65-F5344CB8AC3E}">
        <p14:creationId xmlns:p14="http://schemas.microsoft.com/office/powerpoint/2010/main" val="525024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Worth having to give confidence that we are doing the work – do not go into depth</a:t>
            </a:r>
          </a:p>
        </p:txBody>
      </p:sp>
      <p:sp>
        <p:nvSpPr>
          <p:cNvPr id="4" name="Slide Number Placeholder 3"/>
          <p:cNvSpPr>
            <a:spLocks noGrp="1"/>
          </p:cNvSpPr>
          <p:nvPr>
            <p:ph type="sldNum" sz="quarter" idx="5"/>
          </p:nvPr>
        </p:nvSpPr>
        <p:spPr/>
        <p:txBody>
          <a:bodyPr/>
          <a:lstStyle/>
          <a:p>
            <a:fld id="{1CF8E4A9-0093-6C4C-B455-592D6E529487}" type="slidenum">
              <a:rPr lang="en-US" smtClean="0"/>
              <a:t>10</a:t>
            </a:fld>
            <a:endParaRPr lang="en-US"/>
          </a:p>
        </p:txBody>
      </p:sp>
    </p:spTree>
    <p:extLst>
      <p:ext uri="{BB962C8B-B14F-4D97-AF65-F5344CB8AC3E}">
        <p14:creationId xmlns:p14="http://schemas.microsoft.com/office/powerpoint/2010/main" val="313356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what this does rather than get bogged down into the details of the things – narrate what it does, allow the users to read the specific information</a:t>
            </a:r>
          </a:p>
        </p:txBody>
      </p:sp>
      <p:sp>
        <p:nvSpPr>
          <p:cNvPr id="4" name="Slide Number Placeholder 3"/>
          <p:cNvSpPr>
            <a:spLocks noGrp="1"/>
          </p:cNvSpPr>
          <p:nvPr>
            <p:ph type="sldNum" sz="quarter" idx="5"/>
          </p:nvPr>
        </p:nvSpPr>
        <p:spPr/>
        <p:txBody>
          <a:bodyPr/>
          <a:lstStyle/>
          <a:p>
            <a:fld id="{1CF8E4A9-0093-6C4C-B455-592D6E529487}" type="slidenum">
              <a:rPr lang="en-US" smtClean="0"/>
              <a:t>12</a:t>
            </a:fld>
            <a:endParaRPr lang="en-US"/>
          </a:p>
        </p:txBody>
      </p:sp>
    </p:spTree>
    <p:extLst>
      <p:ext uri="{BB962C8B-B14F-4D97-AF65-F5344CB8AC3E}">
        <p14:creationId xmlns:p14="http://schemas.microsoft.com/office/powerpoint/2010/main" val="144638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prototype of </a:t>
            </a:r>
            <a:r>
              <a:rPr lang="en-US" dirty="0" err="1"/>
              <a:t>gui</a:t>
            </a:r>
            <a:r>
              <a:rPr lang="en-US" dirty="0"/>
              <a:t>, how does it communicate</a:t>
            </a:r>
          </a:p>
        </p:txBody>
      </p:sp>
      <p:sp>
        <p:nvSpPr>
          <p:cNvPr id="4" name="Slide Number Placeholder 3"/>
          <p:cNvSpPr>
            <a:spLocks noGrp="1"/>
          </p:cNvSpPr>
          <p:nvPr>
            <p:ph type="sldNum" sz="quarter" idx="5"/>
          </p:nvPr>
        </p:nvSpPr>
        <p:spPr/>
        <p:txBody>
          <a:bodyPr/>
          <a:lstStyle/>
          <a:p>
            <a:fld id="{1CF8E4A9-0093-6C4C-B455-592D6E529487}" type="slidenum">
              <a:rPr lang="en-US" smtClean="0"/>
              <a:t>16</a:t>
            </a:fld>
            <a:endParaRPr lang="en-US"/>
          </a:p>
        </p:txBody>
      </p:sp>
    </p:spTree>
    <p:extLst>
      <p:ext uri="{BB962C8B-B14F-4D97-AF65-F5344CB8AC3E}">
        <p14:creationId xmlns:p14="http://schemas.microsoft.com/office/powerpoint/2010/main" val="14652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all high level</a:t>
            </a:r>
          </a:p>
          <a:p>
            <a:r>
              <a:rPr lang="en-US" dirty="0"/>
              <a:t>Make the black box around abstract more obvious</a:t>
            </a:r>
          </a:p>
        </p:txBody>
      </p:sp>
      <p:sp>
        <p:nvSpPr>
          <p:cNvPr id="4" name="Slide Number Placeholder 3"/>
          <p:cNvSpPr>
            <a:spLocks noGrp="1"/>
          </p:cNvSpPr>
          <p:nvPr>
            <p:ph type="sldNum" sz="quarter" idx="5"/>
          </p:nvPr>
        </p:nvSpPr>
        <p:spPr/>
        <p:txBody>
          <a:bodyPr/>
          <a:lstStyle/>
          <a:p>
            <a:fld id="{1CF8E4A9-0093-6C4C-B455-592D6E529487}" type="slidenum">
              <a:rPr lang="en-US" smtClean="0"/>
              <a:t>17</a:t>
            </a:fld>
            <a:endParaRPr lang="en-US"/>
          </a:p>
        </p:txBody>
      </p:sp>
    </p:spTree>
    <p:extLst>
      <p:ext uri="{BB962C8B-B14F-4D97-AF65-F5344CB8AC3E}">
        <p14:creationId xmlns:p14="http://schemas.microsoft.com/office/powerpoint/2010/main" val="4194764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E570-C172-9B4E-9275-E02279C930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09DFCF-237D-9E43-B2E3-3274284A2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7E966-E1A8-3346-80A9-F38B6CDB4556}"/>
              </a:ext>
            </a:extLst>
          </p:cNvPr>
          <p:cNvSpPr>
            <a:spLocks noGrp="1"/>
          </p:cNvSpPr>
          <p:nvPr>
            <p:ph type="dt" sz="half" idx="10"/>
          </p:nvPr>
        </p:nvSpPr>
        <p:spPr/>
        <p:txBody>
          <a:bodyPr/>
          <a:lstStyle/>
          <a:p>
            <a:fld id="{B8BA8CD7-A9A7-8148-AD79-80E6C5F77666}" type="datetime1">
              <a:rPr lang="en-US" smtClean="0"/>
              <a:t>11/27/22</a:t>
            </a:fld>
            <a:endParaRPr lang="en-US"/>
          </a:p>
        </p:txBody>
      </p:sp>
      <p:sp>
        <p:nvSpPr>
          <p:cNvPr id="5" name="Footer Placeholder 4">
            <a:extLst>
              <a:ext uri="{FF2B5EF4-FFF2-40B4-BE49-F238E27FC236}">
                <a16:creationId xmlns:a16="http://schemas.microsoft.com/office/drawing/2014/main" id="{162BEC0C-37E5-144C-93FB-F8DC3AC6F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9FE7B-0CE8-D043-B555-26EAA048D65B}"/>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28424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AEA1-2F60-2347-A8D5-753509E614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6A19D1-2BCB-E14E-AE60-CB08CE76DD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5F0BB-E716-1B43-950B-DF0DFE10E1E6}"/>
              </a:ext>
            </a:extLst>
          </p:cNvPr>
          <p:cNvSpPr>
            <a:spLocks noGrp="1"/>
          </p:cNvSpPr>
          <p:nvPr>
            <p:ph type="dt" sz="half" idx="10"/>
          </p:nvPr>
        </p:nvSpPr>
        <p:spPr/>
        <p:txBody>
          <a:bodyPr/>
          <a:lstStyle/>
          <a:p>
            <a:fld id="{67261C2C-950F-C442-BF88-ABDA97A5EF56}" type="datetime1">
              <a:rPr lang="en-US" smtClean="0"/>
              <a:t>11/27/22</a:t>
            </a:fld>
            <a:endParaRPr lang="en-US"/>
          </a:p>
        </p:txBody>
      </p:sp>
      <p:sp>
        <p:nvSpPr>
          <p:cNvPr id="5" name="Footer Placeholder 4">
            <a:extLst>
              <a:ext uri="{FF2B5EF4-FFF2-40B4-BE49-F238E27FC236}">
                <a16:creationId xmlns:a16="http://schemas.microsoft.com/office/drawing/2014/main" id="{41F35DB9-4046-3041-A26E-35A6E3856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1B97A-2400-0E43-803E-03670F2DB7F7}"/>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202891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E7A8F-6FE4-6841-A836-B76835D7D3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0C8414-553D-6D45-B01D-4F61BA489E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83FEB-94C8-FD45-B745-A771495D77A6}"/>
              </a:ext>
            </a:extLst>
          </p:cNvPr>
          <p:cNvSpPr>
            <a:spLocks noGrp="1"/>
          </p:cNvSpPr>
          <p:nvPr>
            <p:ph type="dt" sz="half" idx="10"/>
          </p:nvPr>
        </p:nvSpPr>
        <p:spPr/>
        <p:txBody>
          <a:bodyPr/>
          <a:lstStyle/>
          <a:p>
            <a:fld id="{6FA7A4BE-5B45-C44A-B261-F83B54039CFC}" type="datetime1">
              <a:rPr lang="en-US" smtClean="0"/>
              <a:t>11/27/22</a:t>
            </a:fld>
            <a:endParaRPr lang="en-US"/>
          </a:p>
        </p:txBody>
      </p:sp>
      <p:sp>
        <p:nvSpPr>
          <p:cNvPr id="5" name="Footer Placeholder 4">
            <a:extLst>
              <a:ext uri="{FF2B5EF4-FFF2-40B4-BE49-F238E27FC236}">
                <a16:creationId xmlns:a16="http://schemas.microsoft.com/office/drawing/2014/main" id="{48D23AF7-75A5-5342-8461-7FF13D1B6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3A0A0-9502-0B4C-8C73-F7B33EAE21E4}"/>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266392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BBEE-36C8-E14B-9392-578F742035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02B6E-EEE4-1940-8FFC-B576CCA8D8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44006-4619-CF48-9B53-39493813D15F}"/>
              </a:ext>
            </a:extLst>
          </p:cNvPr>
          <p:cNvSpPr>
            <a:spLocks noGrp="1"/>
          </p:cNvSpPr>
          <p:nvPr>
            <p:ph type="dt" sz="half" idx="10"/>
          </p:nvPr>
        </p:nvSpPr>
        <p:spPr/>
        <p:txBody>
          <a:bodyPr/>
          <a:lstStyle/>
          <a:p>
            <a:fld id="{00D403D2-A130-8547-9342-99323A68A6B0}" type="datetime1">
              <a:rPr lang="en-US" smtClean="0"/>
              <a:t>11/27/22</a:t>
            </a:fld>
            <a:endParaRPr lang="en-US"/>
          </a:p>
        </p:txBody>
      </p:sp>
      <p:sp>
        <p:nvSpPr>
          <p:cNvPr id="5" name="Footer Placeholder 4">
            <a:extLst>
              <a:ext uri="{FF2B5EF4-FFF2-40B4-BE49-F238E27FC236}">
                <a16:creationId xmlns:a16="http://schemas.microsoft.com/office/drawing/2014/main" id="{D4C26ECB-3C9D-7F4D-81C2-746E04EA2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23E49-6E33-0F42-9F21-F0DBBAD075E4}"/>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60725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A8DF-BA68-6349-A14F-433B36D1CD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92E947-8285-AC40-BE97-4C76F8088F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CA2D4E-D124-2C4B-A1F4-CBCCEAD3301C}"/>
              </a:ext>
            </a:extLst>
          </p:cNvPr>
          <p:cNvSpPr>
            <a:spLocks noGrp="1"/>
          </p:cNvSpPr>
          <p:nvPr>
            <p:ph type="dt" sz="half" idx="10"/>
          </p:nvPr>
        </p:nvSpPr>
        <p:spPr/>
        <p:txBody>
          <a:bodyPr/>
          <a:lstStyle/>
          <a:p>
            <a:fld id="{5607D7C8-0065-664B-B6AA-32B098E9BF4E}" type="datetime1">
              <a:rPr lang="en-US" smtClean="0"/>
              <a:t>11/27/22</a:t>
            </a:fld>
            <a:endParaRPr lang="en-US"/>
          </a:p>
        </p:txBody>
      </p:sp>
      <p:sp>
        <p:nvSpPr>
          <p:cNvPr id="5" name="Footer Placeholder 4">
            <a:extLst>
              <a:ext uri="{FF2B5EF4-FFF2-40B4-BE49-F238E27FC236}">
                <a16:creationId xmlns:a16="http://schemas.microsoft.com/office/drawing/2014/main" id="{F3417BF3-12C0-1E4C-B82D-E7A2E2B74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C13B1-F1E9-EE45-94DE-175C990F432C}"/>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3558460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67F7-1823-6141-A194-234C8BA34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6B9B06-CF90-8B4E-A60C-FB8FD54F83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AEA3B5-4FBB-D547-AD7B-A9C16C0AA4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77E90A-C393-CB4A-A383-21498AD47E44}"/>
              </a:ext>
            </a:extLst>
          </p:cNvPr>
          <p:cNvSpPr>
            <a:spLocks noGrp="1"/>
          </p:cNvSpPr>
          <p:nvPr>
            <p:ph type="dt" sz="half" idx="10"/>
          </p:nvPr>
        </p:nvSpPr>
        <p:spPr/>
        <p:txBody>
          <a:bodyPr/>
          <a:lstStyle/>
          <a:p>
            <a:fld id="{56A5F6A1-E623-C94E-BEB1-194DAE062167}" type="datetime1">
              <a:rPr lang="en-US" smtClean="0"/>
              <a:t>11/27/22</a:t>
            </a:fld>
            <a:endParaRPr lang="en-US"/>
          </a:p>
        </p:txBody>
      </p:sp>
      <p:sp>
        <p:nvSpPr>
          <p:cNvPr id="6" name="Footer Placeholder 5">
            <a:extLst>
              <a:ext uri="{FF2B5EF4-FFF2-40B4-BE49-F238E27FC236}">
                <a16:creationId xmlns:a16="http://schemas.microsoft.com/office/drawing/2014/main" id="{3648529E-77A2-1D4C-9FC2-776E8145F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32B09-4DB3-4D4C-82AC-F355322D45C1}"/>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51229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5F4A6-6C70-7A4F-A9D5-92C229007C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A049B6-B3B0-7349-BFB5-CF3E2D84A8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5EDB4-5269-3347-B467-08981281D5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687887-D82F-2A41-AE6C-47564A7942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DDE05B-73AD-8B45-88CF-EB538CCD21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297937-98FB-2340-997C-05418557DE38}"/>
              </a:ext>
            </a:extLst>
          </p:cNvPr>
          <p:cNvSpPr>
            <a:spLocks noGrp="1"/>
          </p:cNvSpPr>
          <p:nvPr>
            <p:ph type="dt" sz="half" idx="10"/>
          </p:nvPr>
        </p:nvSpPr>
        <p:spPr/>
        <p:txBody>
          <a:bodyPr/>
          <a:lstStyle/>
          <a:p>
            <a:fld id="{A9CF161B-F534-D444-8599-45F216D35313}" type="datetime1">
              <a:rPr lang="en-US" smtClean="0"/>
              <a:t>11/27/22</a:t>
            </a:fld>
            <a:endParaRPr lang="en-US"/>
          </a:p>
        </p:txBody>
      </p:sp>
      <p:sp>
        <p:nvSpPr>
          <p:cNvPr id="8" name="Footer Placeholder 7">
            <a:extLst>
              <a:ext uri="{FF2B5EF4-FFF2-40B4-BE49-F238E27FC236}">
                <a16:creationId xmlns:a16="http://schemas.microsoft.com/office/drawing/2014/main" id="{3A09B9B5-6AC4-2744-95A7-0B27D90D51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6B858D-329F-3C47-AC07-FF8F2FADB027}"/>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797684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272A-7DB0-4949-89DD-914527F620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2DA291-F2CD-1B47-A0A1-A8AA7F7C12F0}"/>
              </a:ext>
            </a:extLst>
          </p:cNvPr>
          <p:cNvSpPr>
            <a:spLocks noGrp="1"/>
          </p:cNvSpPr>
          <p:nvPr>
            <p:ph type="dt" sz="half" idx="10"/>
          </p:nvPr>
        </p:nvSpPr>
        <p:spPr/>
        <p:txBody>
          <a:bodyPr/>
          <a:lstStyle/>
          <a:p>
            <a:fld id="{E9FB4552-AB78-D24C-BEBC-CE28ACE4172A}" type="datetime1">
              <a:rPr lang="en-US" smtClean="0"/>
              <a:t>11/27/22</a:t>
            </a:fld>
            <a:endParaRPr lang="en-US"/>
          </a:p>
        </p:txBody>
      </p:sp>
      <p:sp>
        <p:nvSpPr>
          <p:cNvPr id="4" name="Footer Placeholder 3">
            <a:extLst>
              <a:ext uri="{FF2B5EF4-FFF2-40B4-BE49-F238E27FC236}">
                <a16:creationId xmlns:a16="http://schemas.microsoft.com/office/drawing/2014/main" id="{D977836D-046F-834A-8C05-D1F8A687EF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C69391-887C-234C-966D-DEECB5BD1BBD}"/>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33263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50574-5926-0D40-A1EB-7D99E4597109}"/>
              </a:ext>
            </a:extLst>
          </p:cNvPr>
          <p:cNvSpPr>
            <a:spLocks noGrp="1"/>
          </p:cNvSpPr>
          <p:nvPr>
            <p:ph type="dt" sz="half" idx="10"/>
          </p:nvPr>
        </p:nvSpPr>
        <p:spPr/>
        <p:txBody>
          <a:bodyPr/>
          <a:lstStyle/>
          <a:p>
            <a:fld id="{9E6579E9-212F-864E-AD03-B126E415C627}" type="datetime1">
              <a:rPr lang="en-US" smtClean="0"/>
              <a:t>11/27/22</a:t>
            </a:fld>
            <a:endParaRPr lang="en-US"/>
          </a:p>
        </p:txBody>
      </p:sp>
      <p:sp>
        <p:nvSpPr>
          <p:cNvPr id="3" name="Footer Placeholder 2">
            <a:extLst>
              <a:ext uri="{FF2B5EF4-FFF2-40B4-BE49-F238E27FC236}">
                <a16:creationId xmlns:a16="http://schemas.microsoft.com/office/drawing/2014/main" id="{B84B62E0-D9BC-5F4A-91B5-90873112B0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EA8EE3-5149-EA41-B83B-21ADB1D5E366}"/>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2511660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E2C52-71B4-9D43-82AA-48CFD78FB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70DCEE-77F9-194C-94F9-DBA1E9FC7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76650A-5BAE-884C-82AC-8FB4E17B0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41CF4-B968-C54C-972E-CA53C5075668}"/>
              </a:ext>
            </a:extLst>
          </p:cNvPr>
          <p:cNvSpPr>
            <a:spLocks noGrp="1"/>
          </p:cNvSpPr>
          <p:nvPr>
            <p:ph type="dt" sz="half" idx="10"/>
          </p:nvPr>
        </p:nvSpPr>
        <p:spPr/>
        <p:txBody>
          <a:bodyPr/>
          <a:lstStyle/>
          <a:p>
            <a:fld id="{3602ED56-99CF-0C43-AFC9-D6E869304B40}" type="datetime1">
              <a:rPr lang="en-US" smtClean="0"/>
              <a:t>11/27/22</a:t>
            </a:fld>
            <a:endParaRPr lang="en-US"/>
          </a:p>
        </p:txBody>
      </p:sp>
      <p:sp>
        <p:nvSpPr>
          <p:cNvPr id="6" name="Footer Placeholder 5">
            <a:extLst>
              <a:ext uri="{FF2B5EF4-FFF2-40B4-BE49-F238E27FC236}">
                <a16:creationId xmlns:a16="http://schemas.microsoft.com/office/drawing/2014/main" id="{4898EEC5-23AE-6348-9E0B-C923AAC35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3039A-132C-5745-87A8-7B23FCC9DDA1}"/>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111862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2209-D282-5E46-9999-AEA800A28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0DA195-B567-404B-8058-FD64C835D8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D6F02-E935-D14F-B951-C1E737E1C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15C57-1C11-4C4B-B452-0448500B4F3D}"/>
              </a:ext>
            </a:extLst>
          </p:cNvPr>
          <p:cNvSpPr>
            <a:spLocks noGrp="1"/>
          </p:cNvSpPr>
          <p:nvPr>
            <p:ph type="dt" sz="half" idx="10"/>
          </p:nvPr>
        </p:nvSpPr>
        <p:spPr/>
        <p:txBody>
          <a:bodyPr/>
          <a:lstStyle/>
          <a:p>
            <a:fld id="{23171710-BA53-DB41-91D9-A894E10FCD9E}" type="datetime1">
              <a:rPr lang="en-US" smtClean="0"/>
              <a:t>11/27/22</a:t>
            </a:fld>
            <a:endParaRPr lang="en-US"/>
          </a:p>
        </p:txBody>
      </p:sp>
      <p:sp>
        <p:nvSpPr>
          <p:cNvPr id="6" name="Footer Placeholder 5">
            <a:extLst>
              <a:ext uri="{FF2B5EF4-FFF2-40B4-BE49-F238E27FC236}">
                <a16:creationId xmlns:a16="http://schemas.microsoft.com/office/drawing/2014/main" id="{C778C508-D3E5-4A43-8136-5AB2F6E16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EB146E-01E3-9645-88C0-AB0CAC8AC50B}"/>
              </a:ext>
            </a:extLst>
          </p:cNvPr>
          <p:cNvSpPr>
            <a:spLocks noGrp="1"/>
          </p:cNvSpPr>
          <p:nvPr>
            <p:ph type="sldNum" sz="quarter" idx="12"/>
          </p:nvPr>
        </p:nvSpPr>
        <p:spPr/>
        <p:txBody>
          <a:bodyPr/>
          <a:lstStyle/>
          <a:p>
            <a:fld id="{50D41877-9B25-554E-950B-CD529545BDA8}" type="slidenum">
              <a:rPr lang="en-US" smtClean="0"/>
              <a:t>‹#›</a:t>
            </a:fld>
            <a:endParaRPr lang="en-US"/>
          </a:p>
        </p:txBody>
      </p:sp>
    </p:spTree>
    <p:extLst>
      <p:ext uri="{BB962C8B-B14F-4D97-AF65-F5344CB8AC3E}">
        <p14:creationId xmlns:p14="http://schemas.microsoft.com/office/powerpoint/2010/main" val="293682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3CC8E-FD1E-294E-BC00-34EF83736E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173AD-9CE9-4D43-9FBB-6582363A26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51353-8CE8-1745-94E9-94DD91BFA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DF5FC-2B7B-854C-A307-22F9E6D32F56}" type="datetime1">
              <a:rPr lang="en-US" smtClean="0"/>
              <a:t>11/27/22</a:t>
            </a:fld>
            <a:endParaRPr lang="en-US"/>
          </a:p>
        </p:txBody>
      </p:sp>
      <p:sp>
        <p:nvSpPr>
          <p:cNvPr id="5" name="Footer Placeholder 4">
            <a:extLst>
              <a:ext uri="{FF2B5EF4-FFF2-40B4-BE49-F238E27FC236}">
                <a16:creationId xmlns:a16="http://schemas.microsoft.com/office/drawing/2014/main" id="{7757D269-E0B3-C247-A72B-6784DD6A2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372950-5F66-7846-BBF1-937F6C3A3E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41877-9B25-554E-950B-CD529545BDA8}" type="slidenum">
              <a:rPr lang="en-US" smtClean="0"/>
              <a:t>‹#›</a:t>
            </a:fld>
            <a:endParaRPr lang="en-US"/>
          </a:p>
        </p:txBody>
      </p:sp>
    </p:spTree>
    <p:extLst>
      <p:ext uri="{BB962C8B-B14F-4D97-AF65-F5344CB8AC3E}">
        <p14:creationId xmlns:p14="http://schemas.microsoft.com/office/powerpoint/2010/main" val="4148283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5.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7.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1.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3.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6.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6.sv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6.sv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6.sv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6.sv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6.sv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6.sv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6.sv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jpe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jpe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jpe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2.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jpe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jpe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jpe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jpe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jpe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jpe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jpe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www.ni.com/en-us/support/documentation/supplemental/06/digital-multimeter-measurement-cycl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www.ni.com/en-us/support/documentation/supplemental/06/digital-multimeter-measurement-cycle.html" TargetMode="Externa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www.ni.com/en-us/support/documentation/supplemental/06/digital-multimeter-measurement-cycle.html" TargetMode="External"/><Relationship Id="rId4" Type="http://schemas.openxmlformats.org/officeDocument/2006/relationships/image" Target="../media/image4.jpe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94;p45">
            <a:extLst>
              <a:ext uri="{FF2B5EF4-FFF2-40B4-BE49-F238E27FC236}">
                <a16:creationId xmlns:a16="http://schemas.microsoft.com/office/drawing/2014/main" id="{AFDC15C3-1EB3-3347-9DB1-4714956694FF}"/>
              </a:ext>
            </a:extLst>
          </p:cNvPr>
          <p:cNvPicPr preferRelativeResize="0"/>
          <p:nvPr/>
        </p:nvPicPr>
        <p:blipFill>
          <a:blip r:embed="rId2">
            <a:alphaModFix/>
          </a:blip>
          <a:stretch>
            <a:fillRect/>
          </a:stretch>
        </p:blipFill>
        <p:spPr>
          <a:xfrm>
            <a:off x="1940119" y="69898"/>
            <a:ext cx="3409975" cy="688800"/>
          </a:xfrm>
          <a:prstGeom prst="rect">
            <a:avLst/>
          </a:prstGeom>
          <a:noFill/>
          <a:ln>
            <a:noFill/>
          </a:ln>
        </p:spPr>
      </p:pic>
      <p:sp>
        <p:nvSpPr>
          <p:cNvPr id="14" name="Google Shape;129;p25">
            <a:extLst>
              <a:ext uri="{FF2B5EF4-FFF2-40B4-BE49-F238E27FC236}">
                <a16:creationId xmlns:a16="http://schemas.microsoft.com/office/drawing/2014/main" id="{3650F6F7-A9E4-E74F-A690-71AE7250321C}"/>
              </a:ext>
            </a:extLst>
          </p:cNvPr>
          <p:cNvSpPr/>
          <p:nvPr/>
        </p:nvSpPr>
        <p:spPr>
          <a:xfrm>
            <a:off x="1" y="1"/>
            <a:ext cx="1774787" cy="5239603"/>
          </a:xfrm>
          <a:prstGeom prst="rect">
            <a:avLst/>
          </a:prstGeom>
          <a:blipFill>
            <a:blip r:embed="rId3"/>
            <a:stretch>
              <a:fillRect l="-299965" r="-29993"/>
            </a:stretch>
          </a:blipFill>
          <a:ln>
            <a:noFill/>
          </a:ln>
          <a:effectLst>
            <a:reflection endPos="0" dir="5400000" sy="-100000" algn="bl" rotWithShape="0"/>
          </a:effectLst>
        </p:spPr>
        <p:txBody>
          <a:bodyPr spcFirstLastPara="1" wrap="square" lIns="79507" tIns="39739" rIns="79507" bIns="39739" anchor="ctr" anchorCtr="0">
            <a:noAutofit/>
          </a:bodyPr>
          <a:lstStyle/>
          <a:p>
            <a:pPr algn="ctr"/>
            <a:endParaRPr sz="1623">
              <a:solidFill>
                <a:schemeClr val="lt1"/>
              </a:solidFill>
              <a:latin typeface="Calibri"/>
              <a:ea typeface="Calibri"/>
              <a:cs typeface="Calibri"/>
              <a:sym typeface="Calibri"/>
            </a:endParaRPr>
          </a:p>
        </p:txBody>
      </p:sp>
      <p:pic>
        <p:nvPicPr>
          <p:cNvPr id="13" name="Picture 12" descr="Text&#10;&#10;Description automatically generated with low confidence">
            <a:extLst>
              <a:ext uri="{FF2B5EF4-FFF2-40B4-BE49-F238E27FC236}">
                <a16:creationId xmlns:a16="http://schemas.microsoft.com/office/drawing/2014/main" id="{D71D88D5-510C-5D40-A438-1F7836D63667}"/>
              </a:ext>
            </a:extLst>
          </p:cNvPr>
          <p:cNvPicPr>
            <a:picLocks noChangeAspect="1"/>
          </p:cNvPicPr>
          <p:nvPr/>
        </p:nvPicPr>
        <p:blipFill>
          <a:blip r:embed="rId4"/>
          <a:stretch>
            <a:fillRect/>
          </a:stretch>
        </p:blipFill>
        <p:spPr>
          <a:xfrm>
            <a:off x="0" y="5239604"/>
            <a:ext cx="4941754" cy="1618396"/>
          </a:xfrm>
          <a:prstGeom prst="rect">
            <a:avLst/>
          </a:prstGeom>
        </p:spPr>
      </p:pic>
      <p:sp>
        <p:nvSpPr>
          <p:cNvPr id="5" name="Google Shape;132;p25">
            <a:extLst>
              <a:ext uri="{FF2B5EF4-FFF2-40B4-BE49-F238E27FC236}">
                <a16:creationId xmlns:a16="http://schemas.microsoft.com/office/drawing/2014/main" id="{D68D3B97-D282-B146-B2B8-11ABBEA33EFB}"/>
              </a:ext>
            </a:extLst>
          </p:cNvPr>
          <p:cNvSpPr txBox="1"/>
          <p:nvPr/>
        </p:nvSpPr>
        <p:spPr>
          <a:xfrm>
            <a:off x="1774788" y="962025"/>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dirty="0">
                <a:solidFill>
                  <a:schemeClr val="dk1"/>
                </a:solidFill>
                <a:latin typeface="Century Gothic"/>
                <a:ea typeface="Century Gothic"/>
                <a:cs typeface="Century Gothic"/>
                <a:sym typeface="Century Gothic"/>
              </a:rPr>
              <a:t>ABSTRACT: </a:t>
            </a:r>
            <a:r>
              <a:rPr lang="en" sz="3000" b="1" u="sng" dirty="0">
                <a:solidFill>
                  <a:schemeClr val="dk1"/>
                </a:solidFill>
                <a:latin typeface="Century Gothic"/>
                <a:ea typeface="Century Gothic"/>
                <a:cs typeface="Century Gothic"/>
                <a:sym typeface="Century Gothic"/>
              </a:rPr>
              <a:t>A</a:t>
            </a:r>
            <a:r>
              <a:rPr lang="en" sz="3000" b="1" dirty="0">
                <a:solidFill>
                  <a:schemeClr val="dk1"/>
                </a:solidFill>
                <a:latin typeface="Century Gothic"/>
                <a:ea typeface="Century Gothic"/>
                <a:cs typeface="Century Gothic"/>
                <a:sym typeface="Century Gothic"/>
              </a:rPr>
              <a:t>utomated </a:t>
            </a:r>
            <a:r>
              <a:rPr lang="en" sz="3000" b="1" u="sng" dirty="0">
                <a:solidFill>
                  <a:schemeClr val="dk1"/>
                </a:solidFill>
                <a:latin typeface="Century Gothic"/>
                <a:ea typeface="Century Gothic"/>
                <a:cs typeface="Century Gothic"/>
                <a:sym typeface="Century Gothic"/>
              </a:rPr>
              <a:t>B</a:t>
            </a:r>
            <a:r>
              <a:rPr lang="en" sz="3000" b="1" dirty="0">
                <a:solidFill>
                  <a:schemeClr val="dk1"/>
                </a:solidFill>
                <a:latin typeface="Century Gothic"/>
                <a:ea typeface="Century Gothic"/>
                <a:cs typeface="Century Gothic"/>
                <a:sym typeface="Century Gothic"/>
              </a:rPr>
              <a:t>attery </a:t>
            </a:r>
            <a:r>
              <a:rPr lang="en" sz="3000" b="1" u="sng" dirty="0">
                <a:solidFill>
                  <a:schemeClr val="dk1"/>
                </a:solidFill>
                <a:latin typeface="Century Gothic"/>
                <a:ea typeface="Century Gothic"/>
                <a:cs typeface="Century Gothic"/>
                <a:sym typeface="Century Gothic"/>
              </a:rPr>
              <a:t>S</a:t>
            </a:r>
            <a:r>
              <a:rPr lang="en" sz="3000" b="1" dirty="0">
                <a:solidFill>
                  <a:schemeClr val="dk1"/>
                </a:solidFill>
                <a:latin typeface="Century Gothic"/>
                <a:ea typeface="Century Gothic"/>
                <a:cs typeface="Century Gothic"/>
                <a:sym typeface="Century Gothic"/>
              </a:rPr>
              <a:t>ystem For </a:t>
            </a:r>
            <a:r>
              <a:rPr lang="en" sz="3000" b="1" u="sng" dirty="0">
                <a:solidFill>
                  <a:schemeClr val="dk1"/>
                </a:solidFill>
                <a:latin typeface="Century Gothic"/>
                <a:ea typeface="Century Gothic"/>
                <a:cs typeface="Century Gothic"/>
                <a:sym typeface="Century Gothic"/>
              </a:rPr>
              <a:t>T</a:t>
            </a:r>
            <a:r>
              <a:rPr lang="en" sz="3000" b="1" dirty="0">
                <a:solidFill>
                  <a:schemeClr val="dk1"/>
                </a:solidFill>
                <a:latin typeface="Century Gothic"/>
                <a:ea typeface="Century Gothic"/>
                <a:cs typeface="Century Gothic"/>
                <a:sym typeface="Century Gothic"/>
              </a:rPr>
              <a:t>esting </a:t>
            </a:r>
            <a:r>
              <a:rPr lang="en" sz="3000" b="1" u="sng" dirty="0">
                <a:solidFill>
                  <a:schemeClr val="dk1"/>
                </a:solidFill>
                <a:latin typeface="Century Gothic"/>
                <a:ea typeface="Century Gothic"/>
                <a:cs typeface="Century Gothic"/>
                <a:sym typeface="Century Gothic"/>
              </a:rPr>
              <a:t>R</a:t>
            </a:r>
            <a:r>
              <a:rPr lang="en" sz="3000" b="1" dirty="0">
                <a:solidFill>
                  <a:schemeClr val="dk1"/>
                </a:solidFill>
                <a:latin typeface="Century Gothic"/>
                <a:ea typeface="Century Gothic"/>
                <a:cs typeface="Century Gothic"/>
                <a:sym typeface="Century Gothic"/>
              </a:rPr>
              <a:t>eliability </a:t>
            </a:r>
            <a:r>
              <a:rPr lang="en" sz="3000" b="1" u="sng" dirty="0">
                <a:solidFill>
                  <a:schemeClr val="dk1"/>
                </a:solidFill>
                <a:latin typeface="Century Gothic"/>
                <a:ea typeface="Century Gothic"/>
                <a:cs typeface="Century Gothic"/>
                <a:sym typeface="Century Gothic"/>
              </a:rPr>
              <a:t>A</a:t>
            </a:r>
            <a:r>
              <a:rPr lang="en" sz="3000" b="1" dirty="0">
                <a:solidFill>
                  <a:schemeClr val="dk1"/>
                </a:solidFill>
                <a:latin typeface="Century Gothic"/>
                <a:ea typeface="Century Gothic"/>
                <a:cs typeface="Century Gothic"/>
                <a:sym typeface="Century Gothic"/>
              </a:rPr>
              <a:t>nd </a:t>
            </a:r>
            <a:r>
              <a:rPr lang="en" sz="3000" b="1" u="sng" dirty="0">
                <a:solidFill>
                  <a:schemeClr val="dk1"/>
                </a:solidFill>
                <a:latin typeface="Century Gothic"/>
                <a:ea typeface="Century Gothic"/>
                <a:cs typeface="Century Gothic"/>
                <a:sym typeface="Century Gothic"/>
              </a:rPr>
              <a:t>C</a:t>
            </a:r>
            <a:r>
              <a:rPr lang="en" sz="3000" b="1" dirty="0">
                <a:solidFill>
                  <a:schemeClr val="dk1"/>
                </a:solidFill>
                <a:latin typeface="Century Gothic"/>
                <a:ea typeface="Century Gothic"/>
                <a:cs typeface="Century Gothic"/>
                <a:sym typeface="Century Gothic"/>
              </a:rPr>
              <a:t>ontinuity </a:t>
            </a:r>
            <a:r>
              <a:rPr lang="en" sz="3000" b="1" u="sng" dirty="0">
                <a:solidFill>
                  <a:schemeClr val="dk1"/>
                </a:solidFill>
                <a:latin typeface="Century Gothic"/>
                <a:ea typeface="Century Gothic"/>
                <a:cs typeface="Century Gothic"/>
                <a:sym typeface="Century Gothic"/>
              </a:rPr>
              <a:t>T</a:t>
            </a:r>
            <a:r>
              <a:rPr lang="en" sz="3000" b="1" dirty="0">
                <a:solidFill>
                  <a:schemeClr val="dk1"/>
                </a:solidFill>
                <a:latin typeface="Century Gothic"/>
                <a:ea typeface="Century Gothic"/>
                <a:cs typeface="Century Gothic"/>
                <a:sym typeface="Century Gothic"/>
              </a:rPr>
              <a:t>ool</a:t>
            </a:r>
            <a:endParaRPr sz="1100" dirty="0"/>
          </a:p>
        </p:txBody>
      </p:sp>
      <p:sp>
        <p:nvSpPr>
          <p:cNvPr id="6" name="Google Shape;133;p25">
            <a:extLst>
              <a:ext uri="{FF2B5EF4-FFF2-40B4-BE49-F238E27FC236}">
                <a16:creationId xmlns:a16="http://schemas.microsoft.com/office/drawing/2014/main" id="{D9743A37-FB24-7546-A6EF-5A2A1A85A0FE}"/>
              </a:ext>
            </a:extLst>
          </p:cNvPr>
          <p:cNvSpPr txBox="1"/>
          <p:nvPr/>
        </p:nvSpPr>
        <p:spPr>
          <a:xfrm>
            <a:off x="1774811" y="2040752"/>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dirty="0">
                <a:solidFill>
                  <a:schemeClr val="dk1"/>
                </a:solidFill>
                <a:latin typeface="Century Gothic"/>
                <a:ea typeface="Century Gothic"/>
                <a:cs typeface="Century Gothic"/>
                <a:sym typeface="Century Gothic"/>
              </a:rPr>
              <a:t>Critical Design Review</a:t>
            </a:r>
            <a:endParaRPr sz="2400" b="1"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 sz="2400" b="1" dirty="0">
                <a:solidFill>
                  <a:schemeClr val="dk1"/>
                </a:solidFill>
                <a:latin typeface="Century Gothic"/>
                <a:ea typeface="Century Gothic"/>
                <a:cs typeface="Century Gothic"/>
                <a:sym typeface="Century Gothic"/>
              </a:rPr>
              <a:t>28 November 2022</a:t>
            </a:r>
            <a:endParaRPr sz="24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3000" b="1" dirty="0">
                <a:solidFill>
                  <a:schemeClr val="dk1"/>
                </a:solidFill>
                <a:latin typeface="Century Gothic"/>
                <a:ea typeface="Century Gothic"/>
                <a:cs typeface="Century Gothic"/>
                <a:sym typeface="Century Gothic"/>
              </a:rPr>
              <a:t> </a:t>
            </a:r>
            <a:endParaRPr sz="1100" dirty="0"/>
          </a:p>
        </p:txBody>
      </p:sp>
      <p:sp>
        <p:nvSpPr>
          <p:cNvPr id="8" name="Google Shape;137;p25">
            <a:extLst>
              <a:ext uri="{FF2B5EF4-FFF2-40B4-BE49-F238E27FC236}">
                <a16:creationId xmlns:a16="http://schemas.microsoft.com/office/drawing/2014/main" id="{FC7D52AA-CA7E-9544-97D8-2BC351BD001E}"/>
              </a:ext>
            </a:extLst>
          </p:cNvPr>
          <p:cNvSpPr txBox="1"/>
          <p:nvPr/>
        </p:nvSpPr>
        <p:spPr>
          <a:xfrm>
            <a:off x="1774811" y="2895627"/>
            <a:ext cx="7996200"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1" dirty="0">
                <a:solidFill>
                  <a:schemeClr val="dk1"/>
                </a:solidFill>
                <a:latin typeface="Century Gothic"/>
                <a:ea typeface="Century Gothic"/>
                <a:cs typeface="Century Gothic"/>
                <a:sym typeface="Century Gothic"/>
              </a:rPr>
              <a:t>Customer: EnerSys / ABSL</a:t>
            </a:r>
            <a:endParaRPr sz="2100" b="1"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3000" b="1" dirty="0">
                <a:solidFill>
                  <a:schemeClr val="dk1"/>
                </a:solidFill>
                <a:latin typeface="Century Gothic"/>
                <a:ea typeface="Century Gothic"/>
                <a:cs typeface="Century Gothic"/>
                <a:sym typeface="Century Gothic"/>
              </a:rPr>
              <a:t> </a:t>
            </a:r>
            <a:endParaRPr sz="1100" dirty="0"/>
          </a:p>
        </p:txBody>
      </p:sp>
      <p:sp>
        <p:nvSpPr>
          <p:cNvPr id="9" name="Google Shape;136;p25">
            <a:extLst>
              <a:ext uri="{FF2B5EF4-FFF2-40B4-BE49-F238E27FC236}">
                <a16:creationId xmlns:a16="http://schemas.microsoft.com/office/drawing/2014/main" id="{FB1A6CCC-2288-AF4A-9700-5A581BEA98A8}"/>
              </a:ext>
            </a:extLst>
          </p:cNvPr>
          <p:cNvSpPr txBox="1"/>
          <p:nvPr/>
        </p:nvSpPr>
        <p:spPr>
          <a:xfrm>
            <a:off x="2470877" y="3528165"/>
            <a:ext cx="4495671" cy="306887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1500" b="1" dirty="0">
                <a:solidFill>
                  <a:schemeClr val="dk1"/>
                </a:solidFill>
                <a:latin typeface="Century Gothic"/>
                <a:ea typeface="Century Gothic"/>
                <a:cs typeface="Century Gothic"/>
                <a:sym typeface="Century Gothic"/>
              </a:rPr>
              <a:t>Presenters:</a:t>
            </a:r>
          </a:p>
          <a:p>
            <a:pPr marL="0" lvl="0" indent="0" algn="l" rtl="0">
              <a:spcBef>
                <a:spcPts val="0"/>
              </a:spcBef>
              <a:spcAft>
                <a:spcPts val="0"/>
              </a:spcAft>
              <a:buNone/>
            </a:pPr>
            <a:r>
              <a:rPr lang="en-US" sz="1500" dirty="0" err="1">
                <a:solidFill>
                  <a:schemeClr val="dk1"/>
                </a:solidFill>
                <a:latin typeface="Century Gothic"/>
                <a:ea typeface="Century Gothic"/>
                <a:cs typeface="Century Gothic"/>
                <a:sym typeface="Century Gothic"/>
              </a:rPr>
              <a:t>Haotian</a:t>
            </a:r>
            <a:r>
              <a:rPr lang="en-US" sz="1500" dirty="0">
                <a:solidFill>
                  <a:schemeClr val="dk1"/>
                </a:solidFill>
                <a:latin typeface="Century Gothic"/>
                <a:ea typeface="Century Gothic"/>
                <a:cs typeface="Century Gothic"/>
                <a:sym typeface="Century Gothic"/>
              </a:rPr>
              <a:t> Chen</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Jack Davis</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Ryan Gao</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Alex Miceli</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Ryan Sievers</a:t>
            </a:r>
            <a:endParaRPr sz="15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500" dirty="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endParaRPr sz="1100" dirty="0"/>
          </a:p>
        </p:txBody>
      </p:sp>
      <p:sp>
        <p:nvSpPr>
          <p:cNvPr id="10" name="Google Shape;136;p25">
            <a:extLst>
              <a:ext uri="{FF2B5EF4-FFF2-40B4-BE49-F238E27FC236}">
                <a16:creationId xmlns:a16="http://schemas.microsoft.com/office/drawing/2014/main" id="{F7F6DAF7-AB0A-5A49-AB72-3E5F46B31424}"/>
              </a:ext>
            </a:extLst>
          </p:cNvPr>
          <p:cNvSpPr txBox="1"/>
          <p:nvPr/>
        </p:nvSpPr>
        <p:spPr>
          <a:xfrm>
            <a:off x="6430029" y="3528165"/>
            <a:ext cx="4495671" cy="3068876"/>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1500" b="1" dirty="0">
                <a:solidFill>
                  <a:schemeClr val="dk1"/>
                </a:solidFill>
                <a:latin typeface="Century Gothic"/>
                <a:ea typeface="Century Gothic"/>
                <a:cs typeface="Century Gothic"/>
                <a:sym typeface="Century Gothic"/>
              </a:rPr>
              <a:t>Additional Members:</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Jeffrey Azuma</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Nick </a:t>
            </a:r>
            <a:r>
              <a:rPr lang="en-US" sz="1500" dirty="0" err="1">
                <a:solidFill>
                  <a:schemeClr val="dk1"/>
                </a:solidFill>
                <a:latin typeface="Century Gothic"/>
                <a:ea typeface="Century Gothic"/>
                <a:cs typeface="Century Gothic"/>
                <a:sym typeface="Century Gothic"/>
              </a:rPr>
              <a:t>Dembiczak</a:t>
            </a:r>
            <a:endParaRPr lang="en-US" sz="1500" dirty="0">
              <a:solidFill>
                <a:schemeClr val="dk1"/>
              </a:solidFill>
              <a:latin typeface="Century Gothic"/>
              <a:ea typeface="Century Gothic"/>
              <a:cs typeface="Century Gothic"/>
              <a:sym typeface="Century Gothic"/>
            </a:endParaRPr>
          </a:p>
          <a:p>
            <a:r>
              <a:rPr lang="en-US" sz="1500" dirty="0">
                <a:solidFill>
                  <a:schemeClr val="dk1"/>
                </a:solidFill>
                <a:latin typeface="Century Gothic"/>
                <a:ea typeface="Century Gothic"/>
                <a:cs typeface="Century Gothic"/>
                <a:sym typeface="Century Gothic"/>
              </a:rPr>
              <a:t>Hrithik </a:t>
            </a:r>
            <a:r>
              <a:rPr lang="en-US" sz="1500" dirty="0" err="1">
                <a:solidFill>
                  <a:schemeClr val="dk1"/>
                </a:solidFill>
                <a:latin typeface="Century Gothic"/>
                <a:ea typeface="Century Gothic"/>
                <a:cs typeface="Century Gothic"/>
                <a:sym typeface="Century Gothic"/>
              </a:rPr>
              <a:t>Hirnanandani</a:t>
            </a:r>
            <a:endParaRPr lang="en-US" sz="15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Andrew Peterson</a:t>
            </a:r>
          </a:p>
          <a:p>
            <a:pPr marL="0" lvl="0" indent="0" algn="l" rtl="0">
              <a:spcBef>
                <a:spcPts val="0"/>
              </a:spcBef>
              <a:spcAft>
                <a:spcPts val="0"/>
              </a:spcAft>
              <a:buNone/>
            </a:pPr>
            <a:endParaRPr lang="en-US" sz="15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500" dirty="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endParaRPr sz="1100" dirty="0"/>
          </a:p>
        </p:txBody>
      </p:sp>
      <p:sp>
        <p:nvSpPr>
          <p:cNvPr id="11" name="Google Shape;136;p25">
            <a:extLst>
              <a:ext uri="{FF2B5EF4-FFF2-40B4-BE49-F238E27FC236}">
                <a16:creationId xmlns:a16="http://schemas.microsoft.com/office/drawing/2014/main" id="{3F90BC74-0C7F-2E46-B68B-95C3489C8181}"/>
              </a:ext>
            </a:extLst>
          </p:cNvPr>
          <p:cNvSpPr txBox="1"/>
          <p:nvPr/>
        </p:nvSpPr>
        <p:spPr>
          <a:xfrm>
            <a:off x="6425841" y="4964224"/>
            <a:ext cx="4495671" cy="113569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1500" b="1" dirty="0">
                <a:solidFill>
                  <a:schemeClr val="dk1"/>
                </a:solidFill>
                <a:latin typeface="Century Gothic"/>
                <a:ea typeface="Century Gothic"/>
                <a:cs typeface="Century Gothic"/>
                <a:sym typeface="Century Gothic"/>
              </a:rPr>
              <a:t>Advisor:</a:t>
            </a:r>
          </a:p>
          <a:p>
            <a:pPr marL="0" lvl="0" indent="0" algn="l" rtl="0">
              <a:spcBef>
                <a:spcPts val="0"/>
              </a:spcBef>
              <a:spcAft>
                <a:spcPts val="0"/>
              </a:spcAft>
              <a:buNone/>
            </a:pPr>
            <a:r>
              <a:rPr lang="en-US" sz="1500" dirty="0">
                <a:solidFill>
                  <a:schemeClr val="dk1"/>
                </a:solidFill>
                <a:latin typeface="Century Gothic"/>
                <a:ea typeface="Century Gothic"/>
                <a:cs typeface="Century Gothic"/>
                <a:sym typeface="Century Gothic"/>
              </a:rPr>
              <a:t>Matt Rhode</a:t>
            </a:r>
          </a:p>
          <a:p>
            <a:pPr marL="0" lvl="0" indent="0" algn="l" rtl="0">
              <a:spcBef>
                <a:spcPts val="0"/>
              </a:spcBef>
              <a:spcAft>
                <a:spcPts val="0"/>
              </a:spcAft>
              <a:buNone/>
            </a:pPr>
            <a:endParaRPr sz="1500" dirty="0">
              <a:solidFill>
                <a:schemeClr val="dk1"/>
              </a:solidFill>
              <a:latin typeface="Century Gothic"/>
              <a:ea typeface="Century Gothic"/>
              <a:cs typeface="Century Gothic"/>
              <a:sym typeface="Century Gothic"/>
            </a:endParaRPr>
          </a:p>
          <a:p>
            <a:pPr marL="0" marR="0" lvl="0" indent="0" algn="r" rtl="0">
              <a:spcBef>
                <a:spcPts val="0"/>
              </a:spcBef>
              <a:spcAft>
                <a:spcPts val="0"/>
              </a:spcAft>
              <a:buNone/>
            </a:pPr>
            <a:endParaRPr sz="1100" dirty="0"/>
          </a:p>
        </p:txBody>
      </p:sp>
      <p:pic>
        <p:nvPicPr>
          <p:cNvPr id="17" name="Picture 16" descr="A picture containing text&#10;&#10;Description automatically generated">
            <a:extLst>
              <a:ext uri="{FF2B5EF4-FFF2-40B4-BE49-F238E27FC236}">
                <a16:creationId xmlns:a16="http://schemas.microsoft.com/office/drawing/2014/main" id="{BD1C46B6-B688-E846-A230-799E53ECECDF}"/>
              </a:ext>
            </a:extLst>
          </p:cNvPr>
          <p:cNvPicPr>
            <a:picLocks noChangeAspect="1"/>
          </p:cNvPicPr>
          <p:nvPr/>
        </p:nvPicPr>
        <p:blipFill>
          <a:blip r:embed="rId5"/>
          <a:stretch>
            <a:fillRect/>
          </a:stretch>
        </p:blipFill>
        <p:spPr>
          <a:xfrm>
            <a:off x="9616251" y="4033988"/>
            <a:ext cx="2575748" cy="2824012"/>
          </a:xfrm>
          <a:prstGeom prst="rect">
            <a:avLst/>
          </a:prstGeom>
        </p:spPr>
      </p:pic>
      <p:pic>
        <p:nvPicPr>
          <p:cNvPr id="24582" name="Picture 6">
            <a:extLst>
              <a:ext uri="{FF2B5EF4-FFF2-40B4-BE49-F238E27FC236}">
                <a16:creationId xmlns:a16="http://schemas.microsoft.com/office/drawing/2014/main" id="{406A5561-188E-FE42-BF08-531991B5F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6274" y="0"/>
            <a:ext cx="2610476" cy="403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45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Altium Design Schematic</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6" name="Picture 5">
            <a:extLst>
              <a:ext uri="{FF2B5EF4-FFF2-40B4-BE49-F238E27FC236}">
                <a16:creationId xmlns:a16="http://schemas.microsoft.com/office/drawing/2014/main" id="{1D3FF1D3-55BA-D946-B9BA-8F4B2239ED48}"/>
              </a:ext>
            </a:extLst>
          </p:cNvPr>
          <p:cNvPicPr>
            <a:picLocks noChangeAspect="1"/>
          </p:cNvPicPr>
          <p:nvPr/>
        </p:nvPicPr>
        <p:blipFill rotWithShape="1">
          <a:blip r:embed="rId5"/>
          <a:srcRect t="26598" b="18203"/>
          <a:stretch/>
        </p:blipFill>
        <p:spPr>
          <a:xfrm>
            <a:off x="2148547" y="693158"/>
            <a:ext cx="7894905" cy="5687096"/>
          </a:xfrm>
          <a:prstGeom prst="rect">
            <a:avLst/>
          </a:prstGeom>
        </p:spPr>
      </p:pic>
      <p:sp>
        <p:nvSpPr>
          <p:cNvPr id="20" name="Rectangle 19">
            <a:extLst>
              <a:ext uri="{FF2B5EF4-FFF2-40B4-BE49-F238E27FC236}">
                <a16:creationId xmlns:a16="http://schemas.microsoft.com/office/drawing/2014/main" id="{A7F65068-A59A-5845-8155-74A0206469E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C9F46500-D24A-FC4B-9CB7-2FA3F8678992}"/>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752D998E-9640-7F45-9AD1-5FA8D1617A72}"/>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761D5AE5-EA87-9B48-AA62-EDD0571C635B}"/>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FBC582E9-2628-0A41-A0FD-5ABC62AFCF00}"/>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DDB33B5D-B81D-5A49-9626-32CEE330048B}"/>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B901AE6C-2B7F-C442-B641-0FDC5E657BCE}"/>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918DB914-E91A-0648-A9EC-1F58DD26A7BF}"/>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E702FB23-E5C5-E343-8F08-C221F264631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10</a:t>
            </a:fld>
            <a:endParaRPr lang="en-US" dirty="0"/>
          </a:p>
        </p:txBody>
      </p:sp>
      <p:sp>
        <p:nvSpPr>
          <p:cNvPr id="29" name="Google Shape;150;p26">
            <a:extLst>
              <a:ext uri="{FF2B5EF4-FFF2-40B4-BE49-F238E27FC236}">
                <a16:creationId xmlns:a16="http://schemas.microsoft.com/office/drawing/2014/main" id="{E0F0DBDC-2C17-4241-B88F-D971308C3186}"/>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016A17E5-8913-704C-BE90-1D85B47D2A2D}"/>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426143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Printed Circuit Board (PCB)</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18" name="Picture 17" descr="A picture containing text, electronics&#10;&#10;Description automatically generated">
            <a:extLst>
              <a:ext uri="{FF2B5EF4-FFF2-40B4-BE49-F238E27FC236}">
                <a16:creationId xmlns:a16="http://schemas.microsoft.com/office/drawing/2014/main" id="{0C579ADD-271D-F343-B6BA-158EF72BC3AE}"/>
              </a:ext>
            </a:extLst>
          </p:cNvPr>
          <p:cNvPicPr>
            <a:picLocks noChangeAspect="1"/>
          </p:cNvPicPr>
          <p:nvPr/>
        </p:nvPicPr>
        <p:blipFill>
          <a:blip r:embed="rId4"/>
          <a:stretch>
            <a:fillRect/>
          </a:stretch>
        </p:blipFill>
        <p:spPr>
          <a:xfrm>
            <a:off x="1794430" y="759750"/>
            <a:ext cx="8603140" cy="5546374"/>
          </a:xfrm>
          <a:prstGeom prst="rect">
            <a:avLst/>
          </a:prstGeom>
        </p:spPr>
      </p:pic>
      <p:sp>
        <p:nvSpPr>
          <p:cNvPr id="21" name="Rectangle 20">
            <a:extLst>
              <a:ext uri="{FF2B5EF4-FFF2-40B4-BE49-F238E27FC236}">
                <a16:creationId xmlns:a16="http://schemas.microsoft.com/office/drawing/2014/main" id="{32CC88FD-46D4-7C4F-8CC8-979214E4E32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49;p26">
            <a:extLst>
              <a:ext uri="{FF2B5EF4-FFF2-40B4-BE49-F238E27FC236}">
                <a16:creationId xmlns:a16="http://schemas.microsoft.com/office/drawing/2014/main" id="{A24C31D4-ADD7-7745-AF1A-F0EF5B8DCB97}"/>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EB736D67-76E4-AA41-A3B7-1D2AA302E8BF}"/>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F0F65F0-C108-9440-8926-943D4F172F54}"/>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F8B99C11-92CD-E84E-ABC0-512385DF76D2}"/>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2114D3F3-D3CD-7743-96A6-9EBB9D0015D4}"/>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7510A76E-04E2-B748-A6CA-9C0F402E861C}"/>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8" name="Google Shape;150;p26">
            <a:extLst>
              <a:ext uri="{FF2B5EF4-FFF2-40B4-BE49-F238E27FC236}">
                <a16:creationId xmlns:a16="http://schemas.microsoft.com/office/drawing/2014/main" id="{646A1B4F-48D3-7247-A071-5F240D6662F0}"/>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9" name="Slide Number Placeholder 16">
            <a:extLst>
              <a:ext uri="{FF2B5EF4-FFF2-40B4-BE49-F238E27FC236}">
                <a16:creationId xmlns:a16="http://schemas.microsoft.com/office/drawing/2014/main" id="{BA4EFE40-193B-7F45-A388-BFBDB851F80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11</a:t>
            </a:fld>
            <a:endParaRPr lang="en-US" dirty="0"/>
          </a:p>
        </p:txBody>
      </p:sp>
      <p:sp>
        <p:nvSpPr>
          <p:cNvPr id="30" name="Google Shape;150;p26">
            <a:extLst>
              <a:ext uri="{FF2B5EF4-FFF2-40B4-BE49-F238E27FC236}">
                <a16:creationId xmlns:a16="http://schemas.microsoft.com/office/drawing/2014/main" id="{442534EC-8A77-444C-BB1F-A80FD8807A55}"/>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1" name="Picture 30" descr="A picture containing text&#10;&#10;Description automatically generated">
            <a:extLst>
              <a:ext uri="{FF2B5EF4-FFF2-40B4-BE49-F238E27FC236}">
                <a16:creationId xmlns:a16="http://schemas.microsoft.com/office/drawing/2014/main" id="{86E95226-82D1-E04A-AB1A-E5B2E73ED4F2}"/>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 name="Rectangle 1">
            <a:extLst>
              <a:ext uri="{FF2B5EF4-FFF2-40B4-BE49-F238E27FC236}">
                <a16:creationId xmlns:a16="http://schemas.microsoft.com/office/drawing/2014/main" id="{55BE0947-3285-4A68-8A09-F7EACC49C5F5}"/>
              </a:ext>
            </a:extLst>
          </p:cNvPr>
          <p:cNvSpPr/>
          <p:nvPr/>
        </p:nvSpPr>
        <p:spPr>
          <a:xfrm>
            <a:off x="9839325" y="2733675"/>
            <a:ext cx="415925" cy="2667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135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Printed Circuit Board (PCB)</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Google Shape;153;p26">
            <a:extLst>
              <a:ext uri="{FF2B5EF4-FFF2-40B4-BE49-F238E27FC236}">
                <a16:creationId xmlns:a16="http://schemas.microsoft.com/office/drawing/2014/main" id="{A1AF34D4-6CA7-B445-A3E3-88EA667884CC}"/>
              </a:ext>
            </a:extLst>
          </p:cNvPr>
          <p:cNvSpPr txBox="1"/>
          <p:nvPr/>
        </p:nvSpPr>
        <p:spPr>
          <a:xfrm>
            <a:off x="188316" y="988307"/>
            <a:ext cx="2823017"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Sizing Dimensions:</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29.62 cm x 19.09 cm</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Area:</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565.32 cm</a:t>
            </a:r>
            <a:r>
              <a:rPr lang="en-US" sz="1500" baseline="30000" dirty="0">
                <a:solidFill>
                  <a:srgbClr val="000000"/>
                </a:solidFill>
                <a:latin typeface="Century Gothic"/>
                <a:ea typeface="Century Gothic"/>
                <a:cs typeface="Century Gothic"/>
                <a:sym typeface="Century Gothic"/>
              </a:rPr>
              <a:t>2</a:t>
            </a:r>
            <a:br>
              <a:rPr lang="en-US" sz="1500" b="1" dirty="0">
                <a:solidFill>
                  <a:srgbClr val="000000"/>
                </a:solidFill>
                <a:latin typeface="Century Gothic"/>
                <a:ea typeface="Century Gothic"/>
                <a:cs typeface="Century Gothic"/>
                <a:sym typeface="Century Gothic"/>
              </a:rPr>
            </a:br>
            <a:endParaRPr lang="en-US" sz="1500" b="1"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Material:</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FR4</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Spacing:</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0.2 mm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Trace Width:</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Preferred: 0.254 mm</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Min: 0.25 mm</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Max: 0.26 mm</a:t>
            </a:r>
          </a:p>
          <a:p>
            <a:pPr marL="101600" marR="0" lvl="0" algn="l" rtl="0">
              <a:spcBef>
                <a:spcPts val="0"/>
              </a:spcBef>
              <a:spcAft>
                <a:spcPts val="0"/>
              </a:spcAft>
              <a:buClr>
                <a:srgbClr val="000000"/>
              </a:buClr>
              <a:buSzPts val="1500"/>
            </a:pPr>
            <a:r>
              <a:rPr lang="en-US" sz="1500" dirty="0">
                <a:solidFill>
                  <a:srgbClr val="000000"/>
                </a:solidFill>
                <a:latin typeface="Century Gothic"/>
                <a:ea typeface="Century Gothic"/>
                <a:cs typeface="Century Gothic"/>
                <a:sym typeface="Century Gothic"/>
              </a:rPr>
              <a:t>Meets IPC-2221B</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pic>
        <p:nvPicPr>
          <p:cNvPr id="20" name="Picture 19" descr="A picture containing text, electronics, circuit&#10;&#10;Description automatically generated">
            <a:extLst>
              <a:ext uri="{FF2B5EF4-FFF2-40B4-BE49-F238E27FC236}">
                <a16:creationId xmlns:a16="http://schemas.microsoft.com/office/drawing/2014/main" id="{AE319E35-6078-BF4E-A81B-CA65459B30E9}"/>
              </a:ext>
            </a:extLst>
          </p:cNvPr>
          <p:cNvPicPr>
            <a:picLocks noChangeAspect="1"/>
          </p:cNvPicPr>
          <p:nvPr/>
        </p:nvPicPr>
        <p:blipFill>
          <a:blip r:embed="rId5"/>
          <a:stretch>
            <a:fillRect/>
          </a:stretch>
        </p:blipFill>
        <p:spPr>
          <a:xfrm>
            <a:off x="4054872" y="739885"/>
            <a:ext cx="7438298" cy="4810523"/>
          </a:xfrm>
          <a:prstGeom prst="rect">
            <a:avLst/>
          </a:prstGeom>
        </p:spPr>
      </p:pic>
      <p:sp>
        <p:nvSpPr>
          <p:cNvPr id="22" name="Rectangle 21">
            <a:extLst>
              <a:ext uri="{FF2B5EF4-FFF2-40B4-BE49-F238E27FC236}">
                <a16:creationId xmlns:a16="http://schemas.microsoft.com/office/drawing/2014/main" id="{FCE66277-E2C4-5547-812D-8176C21A17A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149;p26">
            <a:extLst>
              <a:ext uri="{FF2B5EF4-FFF2-40B4-BE49-F238E27FC236}">
                <a16:creationId xmlns:a16="http://schemas.microsoft.com/office/drawing/2014/main" id="{3F2FCB4C-6BD4-914F-8376-D98B3F7D9BA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7AAB9166-B329-F846-8DD8-1F7B6F65E84F}"/>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BAB7CA1E-BBAC-1143-BDF8-882B403FEC2C}"/>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1DC79C00-5C01-F246-B435-38C5EE246A23}"/>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86510AFF-D2B3-904F-A914-C0E336F41F38}"/>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8" name="Google Shape;150;p26">
            <a:extLst>
              <a:ext uri="{FF2B5EF4-FFF2-40B4-BE49-F238E27FC236}">
                <a16:creationId xmlns:a16="http://schemas.microsoft.com/office/drawing/2014/main" id="{B92AF085-DC70-714F-9521-5F9566A9C287}"/>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9" name="Google Shape;150;p26">
            <a:extLst>
              <a:ext uri="{FF2B5EF4-FFF2-40B4-BE49-F238E27FC236}">
                <a16:creationId xmlns:a16="http://schemas.microsoft.com/office/drawing/2014/main" id="{5A8798E5-7397-7F47-B1DB-25BA3EEB1E19}"/>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0" name="Slide Number Placeholder 16">
            <a:extLst>
              <a:ext uri="{FF2B5EF4-FFF2-40B4-BE49-F238E27FC236}">
                <a16:creationId xmlns:a16="http://schemas.microsoft.com/office/drawing/2014/main" id="{9AAEE161-C0A6-0743-85C9-B9DC38DE0D3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12</a:t>
            </a:fld>
            <a:endParaRPr lang="en-US" dirty="0"/>
          </a:p>
        </p:txBody>
      </p:sp>
      <p:sp>
        <p:nvSpPr>
          <p:cNvPr id="31" name="Google Shape;150;p26">
            <a:extLst>
              <a:ext uri="{FF2B5EF4-FFF2-40B4-BE49-F238E27FC236}">
                <a16:creationId xmlns:a16="http://schemas.microsoft.com/office/drawing/2014/main" id="{80BC9DBD-50B2-A14D-AFB7-9E5DF596FE61}"/>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2" name="Picture 31" descr="A picture containing text&#10;&#10;Description automatically generated">
            <a:extLst>
              <a:ext uri="{FF2B5EF4-FFF2-40B4-BE49-F238E27FC236}">
                <a16:creationId xmlns:a16="http://schemas.microsoft.com/office/drawing/2014/main" id="{A415F397-F908-1A49-A08E-0389B14C57A8}"/>
              </a:ext>
            </a:extLst>
          </p:cNvPr>
          <p:cNvPicPr>
            <a:picLocks noChangeAspect="1"/>
          </p:cNvPicPr>
          <p:nvPr/>
        </p:nvPicPr>
        <p:blipFill>
          <a:blip r:embed="rId6"/>
          <a:stretch>
            <a:fillRect/>
          </a:stretch>
        </p:blipFill>
        <p:spPr>
          <a:xfrm>
            <a:off x="10890570" y="6397737"/>
            <a:ext cx="425461" cy="453601"/>
          </a:xfrm>
          <a:prstGeom prst="rect">
            <a:avLst/>
          </a:prstGeom>
        </p:spPr>
      </p:pic>
      <p:pic>
        <p:nvPicPr>
          <p:cNvPr id="33" name="Picture 32" descr="A close-up of a computer&#10;&#10;Description automatically generated with low confidence">
            <a:extLst>
              <a:ext uri="{FF2B5EF4-FFF2-40B4-BE49-F238E27FC236}">
                <a16:creationId xmlns:a16="http://schemas.microsoft.com/office/drawing/2014/main" id="{4746189E-7D8A-C24E-9C53-4846E087FB9E}"/>
              </a:ext>
            </a:extLst>
          </p:cNvPr>
          <p:cNvPicPr>
            <a:picLocks noChangeAspect="1"/>
          </p:cNvPicPr>
          <p:nvPr/>
        </p:nvPicPr>
        <p:blipFill>
          <a:blip r:embed="rId7"/>
          <a:stretch>
            <a:fillRect/>
          </a:stretch>
        </p:blipFill>
        <p:spPr>
          <a:xfrm>
            <a:off x="188316" y="5044754"/>
            <a:ext cx="1805037" cy="1352982"/>
          </a:xfrm>
          <a:prstGeom prst="rect">
            <a:avLst/>
          </a:prstGeom>
        </p:spPr>
      </p:pic>
      <p:cxnSp>
        <p:nvCxnSpPr>
          <p:cNvPr id="34" name="Straight Arrow Connector 33">
            <a:extLst>
              <a:ext uri="{FF2B5EF4-FFF2-40B4-BE49-F238E27FC236}">
                <a16:creationId xmlns:a16="http://schemas.microsoft.com/office/drawing/2014/main" id="{0B15FC6B-C5F9-AD4C-8BAB-438A2FD807CD}"/>
              </a:ext>
            </a:extLst>
          </p:cNvPr>
          <p:cNvCxnSpPr>
            <a:cxnSpLocks/>
          </p:cNvCxnSpPr>
          <p:nvPr/>
        </p:nvCxnSpPr>
        <p:spPr>
          <a:xfrm flipV="1">
            <a:off x="1455036" y="3685032"/>
            <a:ext cx="2495172" cy="1836304"/>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13DB139B-22A4-74BC-B3A7-9F398430D44A}"/>
              </a:ext>
            </a:extLst>
          </p:cNvPr>
          <p:cNvSpPr/>
          <p:nvPr/>
        </p:nvSpPr>
        <p:spPr>
          <a:xfrm>
            <a:off x="10956925" y="2454275"/>
            <a:ext cx="359106" cy="241300"/>
          </a:xfrm>
          <a:prstGeom prst="rect">
            <a:avLst/>
          </a:prstGeom>
          <a:solidFill>
            <a:srgbClr val="2D6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378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Digital Multimeter</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13314" name="Picture 2" descr="Rigol DM3058E Digital Multimeter">
            <a:extLst>
              <a:ext uri="{FF2B5EF4-FFF2-40B4-BE49-F238E27FC236}">
                <a16:creationId xmlns:a16="http://schemas.microsoft.com/office/drawing/2014/main" id="{0FEF690A-E4D2-004A-82D5-90299E7C0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275" y="1263222"/>
            <a:ext cx="6997171" cy="4005802"/>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53;p26">
            <a:extLst>
              <a:ext uri="{FF2B5EF4-FFF2-40B4-BE49-F238E27FC236}">
                <a16:creationId xmlns:a16="http://schemas.microsoft.com/office/drawing/2014/main" id="{9F3FBC0C-58D7-7D40-A9ED-EA396C3ABFB5}"/>
              </a:ext>
            </a:extLst>
          </p:cNvPr>
          <p:cNvSpPr txBox="1"/>
          <p:nvPr/>
        </p:nvSpPr>
        <p:spPr>
          <a:xfrm>
            <a:off x="188316" y="988307"/>
            <a:ext cx="3192837"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Sizing Dimensions: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10.7 cm x 23.2 cm x 29.1 cm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Weight:</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2.50 kg</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Accuracy:</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Discussed in design requirements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5.5 digit Resolution</a:t>
            </a:r>
            <a:br>
              <a:rPr lang="en-US" sz="1500" dirty="0">
                <a:solidFill>
                  <a:srgbClr val="000000"/>
                </a:solidFill>
                <a:latin typeface="Century Gothic"/>
                <a:ea typeface="Century Gothic"/>
                <a:cs typeface="Century Gothic"/>
                <a:sym typeface="Century Gothic"/>
              </a:rPr>
            </a:b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sp>
        <p:nvSpPr>
          <p:cNvPr id="18" name="Rectangle 17">
            <a:extLst>
              <a:ext uri="{FF2B5EF4-FFF2-40B4-BE49-F238E27FC236}">
                <a16:creationId xmlns:a16="http://schemas.microsoft.com/office/drawing/2014/main" id="{FD9140D1-1280-2846-A538-114DD95641E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718919BC-3988-B246-97B1-CABB641174C3}"/>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F799A011-3C62-9F46-AE79-7DA3844157AF}"/>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1337E662-5E15-B946-A67B-F1B5FC7AA59F}"/>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6265D1CC-C104-C140-A6F5-179DF2BA9A82}"/>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6DAE156F-8D05-8C4C-8DB5-4D43C4B41788}"/>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EC9CA4A5-F5A6-1F4F-A429-9B9F773CAEC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102074A2-065D-D642-902B-EAB62E631F9F}"/>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FE26AD1B-D3D0-B141-8D01-DB6FB96A1597}"/>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13</a:t>
            </a:fld>
            <a:endParaRPr lang="en-US" dirty="0"/>
          </a:p>
        </p:txBody>
      </p:sp>
      <p:sp>
        <p:nvSpPr>
          <p:cNvPr id="29" name="Google Shape;150;p26">
            <a:extLst>
              <a:ext uri="{FF2B5EF4-FFF2-40B4-BE49-F238E27FC236}">
                <a16:creationId xmlns:a16="http://schemas.microsoft.com/office/drawing/2014/main" id="{B0F9DC9D-65EE-7346-B9A8-BFD138345B58}"/>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BA818E3C-75D5-4346-8134-D12A0ADC7ED3}"/>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1" name="Picture 30" descr="A close-up of a computer&#10;&#10;Description automatically generated with low confidence">
            <a:extLst>
              <a:ext uri="{FF2B5EF4-FFF2-40B4-BE49-F238E27FC236}">
                <a16:creationId xmlns:a16="http://schemas.microsoft.com/office/drawing/2014/main" id="{9F45917B-7796-8646-A886-16FE62499C1E}"/>
              </a:ext>
            </a:extLst>
          </p:cNvPr>
          <p:cNvPicPr>
            <a:picLocks noChangeAspect="1"/>
          </p:cNvPicPr>
          <p:nvPr/>
        </p:nvPicPr>
        <p:blipFill>
          <a:blip r:embed="rId6"/>
          <a:stretch>
            <a:fillRect/>
          </a:stretch>
        </p:blipFill>
        <p:spPr>
          <a:xfrm>
            <a:off x="0" y="3958735"/>
            <a:ext cx="3192837" cy="2393220"/>
          </a:xfrm>
          <a:prstGeom prst="rect">
            <a:avLst/>
          </a:prstGeom>
        </p:spPr>
      </p:pic>
      <p:cxnSp>
        <p:nvCxnSpPr>
          <p:cNvPr id="3" name="Straight Arrow Connector 2">
            <a:extLst>
              <a:ext uri="{FF2B5EF4-FFF2-40B4-BE49-F238E27FC236}">
                <a16:creationId xmlns:a16="http://schemas.microsoft.com/office/drawing/2014/main" id="{3C2C3AF0-C1D4-0140-AFA9-401735C66BCF}"/>
              </a:ext>
            </a:extLst>
          </p:cNvPr>
          <p:cNvCxnSpPr/>
          <p:nvPr/>
        </p:nvCxnSpPr>
        <p:spPr>
          <a:xfrm flipV="1">
            <a:off x="1691640" y="4279392"/>
            <a:ext cx="2798064" cy="126187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30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Insulation Tester</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20" name="Google Shape;153;p26">
            <a:extLst>
              <a:ext uri="{FF2B5EF4-FFF2-40B4-BE49-F238E27FC236}">
                <a16:creationId xmlns:a16="http://schemas.microsoft.com/office/drawing/2014/main" id="{9F3FBC0C-58D7-7D40-A9ED-EA396C3ABFB5}"/>
              </a:ext>
            </a:extLst>
          </p:cNvPr>
          <p:cNvSpPr txBox="1"/>
          <p:nvPr/>
        </p:nvSpPr>
        <p:spPr>
          <a:xfrm>
            <a:off x="188316" y="988307"/>
            <a:ext cx="3192837"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Sizing Dimensions: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21.5 cm x 8.0 cm x 16.6 cm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Weight:</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1.10 kg</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Accuracy:</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Discussed in design requirements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1 V Resolution</a:t>
            </a:r>
            <a:br>
              <a:rPr lang="en-US" sz="1500" dirty="0">
                <a:solidFill>
                  <a:srgbClr val="000000"/>
                </a:solidFill>
                <a:latin typeface="Century Gothic"/>
                <a:ea typeface="Century Gothic"/>
                <a:cs typeface="Century Gothic"/>
                <a:sym typeface="Century Gothic"/>
              </a:rPr>
            </a:b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sp>
        <p:nvSpPr>
          <p:cNvPr id="18" name="Rectangle 17">
            <a:extLst>
              <a:ext uri="{FF2B5EF4-FFF2-40B4-BE49-F238E27FC236}">
                <a16:creationId xmlns:a16="http://schemas.microsoft.com/office/drawing/2014/main" id="{FD9140D1-1280-2846-A538-114DD95641E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718919BC-3988-B246-97B1-CABB641174C3}"/>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F799A011-3C62-9F46-AE79-7DA3844157AF}"/>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1337E662-5E15-B946-A67B-F1B5FC7AA59F}"/>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6265D1CC-C104-C140-A6F5-179DF2BA9A82}"/>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6DAE156F-8D05-8C4C-8DB5-4D43C4B41788}"/>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EC9CA4A5-F5A6-1F4F-A429-9B9F773CAEC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102074A2-065D-D642-902B-EAB62E631F9F}"/>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FE26AD1B-D3D0-B141-8D01-DB6FB96A1597}"/>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14</a:t>
            </a:fld>
            <a:endParaRPr lang="en-US" dirty="0"/>
          </a:p>
        </p:txBody>
      </p:sp>
      <p:sp>
        <p:nvSpPr>
          <p:cNvPr id="29" name="Google Shape;150;p26">
            <a:extLst>
              <a:ext uri="{FF2B5EF4-FFF2-40B4-BE49-F238E27FC236}">
                <a16:creationId xmlns:a16="http://schemas.microsoft.com/office/drawing/2014/main" id="{B0F9DC9D-65EE-7346-B9A8-BFD138345B58}"/>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BA818E3C-75D5-4346-8134-D12A0ADC7ED3}"/>
              </a:ext>
            </a:extLst>
          </p:cNvPr>
          <p:cNvPicPr>
            <a:picLocks noChangeAspect="1"/>
          </p:cNvPicPr>
          <p:nvPr/>
        </p:nvPicPr>
        <p:blipFill>
          <a:blip r:embed="rId4"/>
          <a:stretch>
            <a:fillRect/>
          </a:stretch>
        </p:blipFill>
        <p:spPr>
          <a:xfrm>
            <a:off x="10890570" y="6397737"/>
            <a:ext cx="425461" cy="453601"/>
          </a:xfrm>
          <a:prstGeom prst="rect">
            <a:avLst/>
          </a:prstGeom>
        </p:spPr>
      </p:pic>
      <p:pic>
        <p:nvPicPr>
          <p:cNvPr id="31" name="Picture 30" descr="A close-up of a computer&#10;&#10;Description automatically generated with low confidence">
            <a:extLst>
              <a:ext uri="{FF2B5EF4-FFF2-40B4-BE49-F238E27FC236}">
                <a16:creationId xmlns:a16="http://schemas.microsoft.com/office/drawing/2014/main" id="{9F45917B-7796-8646-A886-16FE62499C1E}"/>
              </a:ext>
            </a:extLst>
          </p:cNvPr>
          <p:cNvPicPr>
            <a:picLocks noChangeAspect="1"/>
          </p:cNvPicPr>
          <p:nvPr/>
        </p:nvPicPr>
        <p:blipFill>
          <a:blip r:embed="rId5"/>
          <a:stretch>
            <a:fillRect/>
          </a:stretch>
        </p:blipFill>
        <p:spPr>
          <a:xfrm>
            <a:off x="0" y="3958735"/>
            <a:ext cx="3192837" cy="2393220"/>
          </a:xfrm>
          <a:prstGeom prst="rect">
            <a:avLst/>
          </a:prstGeom>
        </p:spPr>
      </p:pic>
      <p:cxnSp>
        <p:nvCxnSpPr>
          <p:cNvPr id="3" name="Straight Arrow Connector 2">
            <a:extLst>
              <a:ext uri="{FF2B5EF4-FFF2-40B4-BE49-F238E27FC236}">
                <a16:creationId xmlns:a16="http://schemas.microsoft.com/office/drawing/2014/main" id="{3C2C3AF0-C1D4-0140-AFA9-401735C66BCF}"/>
              </a:ext>
            </a:extLst>
          </p:cNvPr>
          <p:cNvCxnSpPr>
            <a:cxnSpLocks/>
          </p:cNvCxnSpPr>
          <p:nvPr/>
        </p:nvCxnSpPr>
        <p:spPr>
          <a:xfrm flipV="1">
            <a:off x="1051560" y="4279392"/>
            <a:ext cx="3438144" cy="86868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3074" name="Picture 2" descr="INSULATION TESTER ST5520 | Hioki">
            <a:extLst>
              <a:ext uri="{FF2B5EF4-FFF2-40B4-BE49-F238E27FC236}">
                <a16:creationId xmlns:a16="http://schemas.microsoft.com/office/drawing/2014/main" id="{B0C5A365-ED00-7248-82F6-DABA0BD2A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1746" y="739885"/>
            <a:ext cx="6892760" cy="459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41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Raspberry Pi 4</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18" name="Google Shape;153;p26">
            <a:extLst>
              <a:ext uri="{FF2B5EF4-FFF2-40B4-BE49-F238E27FC236}">
                <a16:creationId xmlns:a16="http://schemas.microsoft.com/office/drawing/2014/main" id="{A1AF34D4-6CA7-B445-A3E3-88EA667884CC}"/>
              </a:ext>
            </a:extLst>
          </p:cNvPr>
          <p:cNvSpPr txBox="1"/>
          <p:nvPr/>
        </p:nvSpPr>
        <p:spPr>
          <a:xfrm>
            <a:off x="710830" y="1065842"/>
            <a:ext cx="3351884" cy="4895120"/>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Sizing Dimensions: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8.56 cm x 5.65 cm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Coding:</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IDLE IDE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Python language</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Model:</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Raspberry Pi 4 Model B</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8 GB of ram</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pic>
        <p:nvPicPr>
          <p:cNvPr id="12290" name="Picture 2" descr="Amazon.com: Raspberry Pi 4 Model B 8GB : Electronics">
            <a:extLst>
              <a:ext uri="{FF2B5EF4-FFF2-40B4-BE49-F238E27FC236}">
                <a16:creationId xmlns:a16="http://schemas.microsoft.com/office/drawing/2014/main" id="{11DE1FA0-C375-4E4D-8AC4-0F8C30997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570" y="1184848"/>
            <a:ext cx="6324600" cy="41656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E7EBA7A2-67FD-3B45-81E8-EFA8D71A95F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31749F44-24A6-8C42-B125-E13897FDFAA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D7DF6CFF-8F40-014A-86B4-CAF0E063E70C}"/>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54F8EABB-F18D-0B49-AD78-8F083861F8CB}"/>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EEFFFB99-E5B7-454C-8166-C03D7D5AD501}"/>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176B52DB-321F-CE4A-9B01-8102F389002A}"/>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057D23B0-E363-E345-9064-A1846346A953}"/>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43957133-A515-E34D-9A75-6D87163D90A0}"/>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EB32C4D5-8FD9-2C43-8476-BB049A3BB84C}"/>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15</a:t>
            </a:fld>
            <a:endParaRPr lang="en-US" dirty="0"/>
          </a:p>
        </p:txBody>
      </p:sp>
      <p:sp>
        <p:nvSpPr>
          <p:cNvPr id="29" name="Google Shape;150;p26">
            <a:extLst>
              <a:ext uri="{FF2B5EF4-FFF2-40B4-BE49-F238E27FC236}">
                <a16:creationId xmlns:a16="http://schemas.microsoft.com/office/drawing/2014/main" id="{6B8B2132-5A1A-5C41-996B-EC016BCDBD06}"/>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60CEE0C4-42B8-D14C-A17D-2097A12E4E14}"/>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1" name="Picture 30" descr="A close-up of a computer&#10;&#10;Description automatically generated with low confidence">
            <a:extLst>
              <a:ext uri="{FF2B5EF4-FFF2-40B4-BE49-F238E27FC236}">
                <a16:creationId xmlns:a16="http://schemas.microsoft.com/office/drawing/2014/main" id="{5C43E142-6740-CE42-9652-B23BE12FB49A}"/>
              </a:ext>
            </a:extLst>
          </p:cNvPr>
          <p:cNvPicPr>
            <a:picLocks noChangeAspect="1"/>
          </p:cNvPicPr>
          <p:nvPr/>
        </p:nvPicPr>
        <p:blipFill>
          <a:blip r:embed="rId6"/>
          <a:stretch>
            <a:fillRect/>
          </a:stretch>
        </p:blipFill>
        <p:spPr>
          <a:xfrm>
            <a:off x="0" y="3958735"/>
            <a:ext cx="3192837" cy="2393220"/>
          </a:xfrm>
          <a:prstGeom prst="rect">
            <a:avLst/>
          </a:prstGeom>
        </p:spPr>
      </p:pic>
      <p:cxnSp>
        <p:nvCxnSpPr>
          <p:cNvPr id="32" name="Straight Arrow Connector 31">
            <a:extLst>
              <a:ext uri="{FF2B5EF4-FFF2-40B4-BE49-F238E27FC236}">
                <a16:creationId xmlns:a16="http://schemas.microsoft.com/office/drawing/2014/main" id="{A2882841-D510-0943-AD2E-4FB1118047F7}"/>
              </a:ext>
            </a:extLst>
          </p:cNvPr>
          <p:cNvCxnSpPr>
            <a:cxnSpLocks/>
          </p:cNvCxnSpPr>
          <p:nvPr/>
        </p:nvCxnSpPr>
        <p:spPr>
          <a:xfrm flipV="1">
            <a:off x="1106424" y="4069080"/>
            <a:ext cx="3922776" cy="141732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75271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3;p26">
            <a:extLst>
              <a:ext uri="{FF2B5EF4-FFF2-40B4-BE49-F238E27FC236}">
                <a16:creationId xmlns:a16="http://schemas.microsoft.com/office/drawing/2014/main" id="{A1AF34D4-6CA7-B445-A3E3-88EA667884CC}"/>
              </a:ext>
            </a:extLst>
          </p:cNvPr>
          <p:cNvSpPr txBox="1"/>
          <p:nvPr/>
        </p:nvSpPr>
        <p:spPr>
          <a:xfrm>
            <a:off x="8307589" y="948518"/>
            <a:ext cx="3548105" cy="4684787"/>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Coding:</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IDLE IDE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Python language</a:t>
            </a: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err="1">
                <a:solidFill>
                  <a:srgbClr val="000000"/>
                </a:solidFill>
                <a:latin typeface="Century Gothic"/>
                <a:ea typeface="Century Gothic"/>
                <a:cs typeface="Century Gothic"/>
                <a:sym typeface="Century Gothic"/>
              </a:rPr>
              <a:t>TKinter</a:t>
            </a:r>
            <a:endParaRPr lang="en-US" sz="1500" dirty="0">
              <a:solidFill>
                <a:srgbClr val="000000"/>
              </a:solidFill>
              <a:latin typeface="Century Gothic"/>
              <a:ea typeface="Century Gothic"/>
              <a:cs typeface="Century Gothic"/>
              <a:sym typeface="Century Gothic"/>
            </a:endParaRP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GUI toolbox</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Compatible with Python</a:t>
            </a: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Standard Commands for Programmable Instruments (SCPI)</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Compatible with DMM</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Compatible with Insulation Tester</a:t>
            </a:r>
          </a:p>
          <a:p>
            <a:pPr marL="558800" lvl="1">
              <a:buClr>
                <a:srgbClr val="000000"/>
              </a:buClr>
              <a:buSzPts val="1500"/>
            </a:pPr>
            <a:endParaRPr lang="en-US" sz="1500" dirty="0">
              <a:solidFill>
                <a:srgbClr val="000000"/>
              </a:solidFill>
              <a:latin typeface="Century Gothic"/>
              <a:ea typeface="Century Gothic"/>
              <a:cs typeface="Century Gothic"/>
              <a:sym typeface="Century Gothic"/>
            </a:endParaRPr>
          </a:p>
          <a:p>
            <a:pPr marL="844550" lvl="1"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sz="1500" dirty="0">
              <a:solidFill>
                <a:srgbClr val="000000"/>
              </a:solidFill>
              <a:latin typeface="Century Gothic"/>
              <a:ea typeface="Century Gothic"/>
              <a:cs typeface="Century Gothic"/>
              <a:sym typeface="Century Gothic"/>
            </a:endParaRPr>
          </a:p>
        </p:txBody>
      </p:sp>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Graphical User Interface (GUI)</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44BE52DE-DFDB-BF44-844C-C837E8EBB36B}"/>
              </a:ext>
            </a:extLst>
          </p:cNvPr>
          <p:cNvPicPr>
            <a:picLocks noChangeAspect="1"/>
          </p:cNvPicPr>
          <p:nvPr/>
        </p:nvPicPr>
        <p:blipFill>
          <a:blip r:embed="rId5"/>
          <a:stretch>
            <a:fillRect/>
          </a:stretch>
        </p:blipFill>
        <p:spPr>
          <a:xfrm>
            <a:off x="336306" y="948518"/>
            <a:ext cx="7032540" cy="5153985"/>
          </a:xfrm>
          <a:prstGeom prst="rect">
            <a:avLst/>
          </a:prstGeom>
        </p:spPr>
      </p:pic>
      <p:sp>
        <p:nvSpPr>
          <p:cNvPr id="20" name="Rectangle 19">
            <a:extLst>
              <a:ext uri="{FF2B5EF4-FFF2-40B4-BE49-F238E27FC236}">
                <a16:creationId xmlns:a16="http://schemas.microsoft.com/office/drawing/2014/main" id="{B538E253-C340-0042-A611-D58A3ECF63F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E7A1DD5B-A9DC-C94B-8E99-F990828534B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7E1707CF-73A5-5041-94A8-F2B6AC61A998}"/>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B303B525-53F4-DD46-8952-DD652B68586C}"/>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DBE30250-4EB9-3C47-8442-6F7DE6602FF6}"/>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9077C0DB-815E-054E-84F8-338E1E3DDAD9}"/>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DF77CA48-8D92-A644-A275-67DC29636BF3}"/>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AC4D19B5-3A22-DC4A-A09E-C7429E7D1F41}"/>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E6165D45-8616-F547-A388-45F3DE7D5AA8}"/>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16</a:t>
            </a:fld>
            <a:endParaRPr lang="en-US" dirty="0"/>
          </a:p>
        </p:txBody>
      </p:sp>
      <p:sp>
        <p:nvSpPr>
          <p:cNvPr id="29" name="Google Shape;150;p26">
            <a:extLst>
              <a:ext uri="{FF2B5EF4-FFF2-40B4-BE49-F238E27FC236}">
                <a16:creationId xmlns:a16="http://schemas.microsoft.com/office/drawing/2014/main" id="{C904E6C7-96E8-4E48-ABF0-D42382D62B2F}"/>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6746F5F3-FEC5-4E47-8078-5734F08CEBAF}"/>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347490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Functional Block Diagram</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20" name="Picture 19" descr="Diagram, timeline&#10;&#10;Description automatically generated">
            <a:extLst>
              <a:ext uri="{FF2B5EF4-FFF2-40B4-BE49-F238E27FC236}">
                <a16:creationId xmlns:a16="http://schemas.microsoft.com/office/drawing/2014/main" id="{C77601DD-CD73-1B43-A12B-5C320CA92D2C}"/>
              </a:ext>
            </a:extLst>
          </p:cNvPr>
          <p:cNvPicPr>
            <a:picLocks noChangeAspect="1"/>
          </p:cNvPicPr>
          <p:nvPr/>
        </p:nvPicPr>
        <p:blipFill>
          <a:blip r:embed="rId5"/>
          <a:stretch>
            <a:fillRect/>
          </a:stretch>
        </p:blipFill>
        <p:spPr>
          <a:xfrm>
            <a:off x="544621" y="913063"/>
            <a:ext cx="10259579" cy="5387450"/>
          </a:xfrm>
          <a:prstGeom prst="rect">
            <a:avLst/>
          </a:prstGeom>
        </p:spPr>
      </p:pic>
      <p:sp>
        <p:nvSpPr>
          <p:cNvPr id="21" name="Rectangle 20">
            <a:extLst>
              <a:ext uri="{FF2B5EF4-FFF2-40B4-BE49-F238E27FC236}">
                <a16:creationId xmlns:a16="http://schemas.microsoft.com/office/drawing/2014/main" id="{4301C1B2-22FD-8C4C-9F6A-2057D8E1806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49;p26">
            <a:extLst>
              <a:ext uri="{FF2B5EF4-FFF2-40B4-BE49-F238E27FC236}">
                <a16:creationId xmlns:a16="http://schemas.microsoft.com/office/drawing/2014/main" id="{9A421747-BACD-F246-BCEE-DBB38A41A3E0}"/>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75F5943D-6810-CA4C-90F0-BF4B1F362AD1}"/>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DD3CF9C-C429-2044-BAF4-F8F15DD0D5BF}"/>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64C697C5-050C-7443-9A58-7E5084C7ADA8}"/>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4A3F3DE6-04D7-AE46-BB8B-9377325BE41F}"/>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91ABDD3D-5F76-DB42-9DBB-4897CD03877C}"/>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8" name="Google Shape;150;p26">
            <a:extLst>
              <a:ext uri="{FF2B5EF4-FFF2-40B4-BE49-F238E27FC236}">
                <a16:creationId xmlns:a16="http://schemas.microsoft.com/office/drawing/2014/main" id="{E863C7EC-E767-7E4B-BBEB-5E1461A11359}"/>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9" name="Slide Number Placeholder 16">
            <a:extLst>
              <a:ext uri="{FF2B5EF4-FFF2-40B4-BE49-F238E27FC236}">
                <a16:creationId xmlns:a16="http://schemas.microsoft.com/office/drawing/2014/main" id="{91DB7925-15B1-C847-84CE-FEA9A98F4EFD}"/>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17</a:t>
            </a:fld>
            <a:endParaRPr lang="en-US" dirty="0"/>
          </a:p>
        </p:txBody>
      </p:sp>
      <p:sp>
        <p:nvSpPr>
          <p:cNvPr id="30" name="Google Shape;150;p26">
            <a:extLst>
              <a:ext uri="{FF2B5EF4-FFF2-40B4-BE49-F238E27FC236}">
                <a16:creationId xmlns:a16="http://schemas.microsoft.com/office/drawing/2014/main" id="{0B599546-64CA-B449-8935-D6F97174350B}"/>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1" name="Picture 30" descr="A picture containing text&#10;&#10;Description automatically generated">
            <a:extLst>
              <a:ext uri="{FF2B5EF4-FFF2-40B4-BE49-F238E27FC236}">
                <a16:creationId xmlns:a16="http://schemas.microsoft.com/office/drawing/2014/main" id="{FDA8AFB1-5668-F445-A1DC-1958BA2642BD}"/>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967656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endParaRPr lang="en" sz="2300" b="1" dirty="0">
              <a:solidFill>
                <a:schemeClr val="dk1"/>
              </a:solidFill>
              <a:latin typeface="Century Gothic"/>
              <a:ea typeface="Century Gothic"/>
              <a:cs typeface="Century Gothic"/>
              <a:sym typeface="Century Gothic"/>
            </a:endParaRP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20" name="Google Shape;185;p29">
            <a:extLst>
              <a:ext uri="{FF2B5EF4-FFF2-40B4-BE49-F238E27FC236}">
                <a16:creationId xmlns:a16="http://schemas.microsoft.com/office/drawing/2014/main" id="{DE2E8F64-622B-DB45-AED8-AC2F09156124}"/>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21" name="Google Shape;184;p29">
            <a:extLst>
              <a:ext uri="{FF2B5EF4-FFF2-40B4-BE49-F238E27FC236}">
                <a16:creationId xmlns:a16="http://schemas.microsoft.com/office/drawing/2014/main" id="{B12E34A3-9A0A-9C4B-996F-0BE721EB3B15}"/>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Critical Project Elements (CPEs)</a:t>
            </a:r>
            <a:endParaRPr sz="2319" dirty="0">
              <a:solidFill>
                <a:srgbClr val="FFD966"/>
              </a:solidFill>
            </a:endParaRPr>
          </a:p>
        </p:txBody>
      </p:sp>
      <p:sp>
        <p:nvSpPr>
          <p:cNvPr id="18" name="Rectangle 17">
            <a:extLst>
              <a:ext uri="{FF2B5EF4-FFF2-40B4-BE49-F238E27FC236}">
                <a16:creationId xmlns:a16="http://schemas.microsoft.com/office/drawing/2014/main" id="{C5364BD7-FB32-8942-92D3-C76FDE964B7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E6F5A29C-7987-5948-925D-A368D1E103DB}"/>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E92E4EF0-BC46-A94C-B95B-0314C723312C}"/>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58D92528-97CA-4E4E-A8FA-55C74DF888CA}"/>
              </a:ext>
            </a:extLst>
          </p:cNvPr>
          <p:cNvSpPr/>
          <p:nvPr/>
        </p:nvSpPr>
        <p:spPr>
          <a:xfrm>
            <a:off x="2718619" y="6435118"/>
            <a:ext cx="1471717"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D2B05908-8A96-F747-B69F-FA352A78A568}"/>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4E92A39-36CD-844A-B29A-63842AE3EDAB}"/>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C56A84D9-8C22-834B-AC40-01DD57350D81}"/>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DD9765A-FE3B-F846-BE45-48F4B8E76A71}"/>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08BCBD22-C09C-DC42-8D7F-0DBC0AFF4CF9}"/>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18</a:t>
            </a:fld>
            <a:endParaRPr lang="en-US" dirty="0"/>
          </a:p>
        </p:txBody>
      </p:sp>
      <p:sp>
        <p:nvSpPr>
          <p:cNvPr id="29" name="Google Shape;150;p26">
            <a:extLst>
              <a:ext uri="{FF2B5EF4-FFF2-40B4-BE49-F238E27FC236}">
                <a16:creationId xmlns:a16="http://schemas.microsoft.com/office/drawing/2014/main" id="{BDA6D20E-EC86-EF43-AD8A-B293441B338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17A813AA-3B83-BF4E-A431-43D4BB708B0E}"/>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109067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Critical Project Elements - Overview</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19458" name="Picture 2">
            <a:extLst>
              <a:ext uri="{FF2B5EF4-FFF2-40B4-BE49-F238E27FC236}">
                <a16:creationId xmlns:a16="http://schemas.microsoft.com/office/drawing/2014/main" id="{D9F0BE57-24F8-3D46-8CAC-40023894D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55" y="758828"/>
            <a:ext cx="11439690" cy="552024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A57A9B1-4AF2-2A46-B4A8-E2E7295C8C02}"/>
              </a:ext>
            </a:extLst>
          </p:cNvPr>
          <p:cNvSpPr/>
          <p:nvPr/>
        </p:nvSpPr>
        <p:spPr>
          <a:xfrm>
            <a:off x="563880" y="2880360"/>
            <a:ext cx="11058144" cy="59436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64F952C7-C083-7A4F-8C1A-100450575897}"/>
              </a:ext>
            </a:extLst>
          </p:cNvPr>
          <p:cNvSpPr/>
          <p:nvPr/>
        </p:nvSpPr>
        <p:spPr>
          <a:xfrm>
            <a:off x="563880" y="3738816"/>
            <a:ext cx="11058144" cy="59436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C593D068-C9CA-D34B-8F74-3BEB342BA3AC}"/>
              </a:ext>
            </a:extLst>
          </p:cNvPr>
          <p:cNvSpPr/>
          <p:nvPr/>
        </p:nvSpPr>
        <p:spPr>
          <a:xfrm>
            <a:off x="563880" y="4597272"/>
            <a:ext cx="11058144" cy="321969"/>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7A5CFFD7-472B-864B-8CC2-A9599775246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FF1EB761-E2C2-E24E-8B45-DD7BE6841E2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14F27B61-1383-B542-9213-80CA03FF09F4}"/>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282DA70B-4418-724D-B12B-6B3E4E7F6F57}"/>
              </a:ext>
            </a:extLst>
          </p:cNvPr>
          <p:cNvSpPr/>
          <p:nvPr/>
        </p:nvSpPr>
        <p:spPr>
          <a:xfrm>
            <a:off x="2718619" y="6435118"/>
            <a:ext cx="1471717"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AA6A7372-D9BD-BA44-A21F-380E80EFCD7C}"/>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8" name="Google Shape;150;p26">
            <a:extLst>
              <a:ext uri="{FF2B5EF4-FFF2-40B4-BE49-F238E27FC236}">
                <a16:creationId xmlns:a16="http://schemas.microsoft.com/office/drawing/2014/main" id="{32F2ABEC-3320-9747-B280-33446CFCFA35}"/>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9" name="Google Shape;150;p26">
            <a:extLst>
              <a:ext uri="{FF2B5EF4-FFF2-40B4-BE49-F238E27FC236}">
                <a16:creationId xmlns:a16="http://schemas.microsoft.com/office/drawing/2014/main" id="{A84C05B6-DD84-DD41-8167-87A64A796F7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62042B91-5DA1-884A-822F-A00218AB435E}"/>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1" name="Slide Number Placeholder 16">
            <a:extLst>
              <a:ext uri="{FF2B5EF4-FFF2-40B4-BE49-F238E27FC236}">
                <a16:creationId xmlns:a16="http://schemas.microsoft.com/office/drawing/2014/main" id="{2762B3EC-4502-2342-AA57-B08EBBFF5A30}"/>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19</a:t>
            </a:fld>
            <a:endParaRPr lang="en-US" dirty="0"/>
          </a:p>
        </p:txBody>
      </p:sp>
      <p:sp>
        <p:nvSpPr>
          <p:cNvPr id="32" name="Google Shape;150;p26">
            <a:extLst>
              <a:ext uri="{FF2B5EF4-FFF2-40B4-BE49-F238E27FC236}">
                <a16:creationId xmlns:a16="http://schemas.microsoft.com/office/drawing/2014/main" id="{ACA0C733-FC18-894B-B9DF-88EE08AAED01}"/>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3" name="Picture 32" descr="A picture containing text&#10;&#10;Description automatically generated">
            <a:extLst>
              <a:ext uri="{FF2B5EF4-FFF2-40B4-BE49-F238E27FC236}">
                <a16:creationId xmlns:a16="http://schemas.microsoft.com/office/drawing/2014/main" id="{FD462C44-B49E-D84F-BD1A-11FDF8204926}"/>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930745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Presentation Outline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a:t>
            </a:fld>
            <a:endParaRPr lang="en-US" dirty="0"/>
          </a:p>
        </p:txBody>
      </p:sp>
      <p:sp>
        <p:nvSpPr>
          <p:cNvPr id="26" name="Google Shape;153;p26">
            <a:extLst>
              <a:ext uri="{FF2B5EF4-FFF2-40B4-BE49-F238E27FC236}">
                <a16:creationId xmlns:a16="http://schemas.microsoft.com/office/drawing/2014/main" id="{D778DFAC-367E-3747-95D3-82A39691A4FC}"/>
              </a:ext>
            </a:extLst>
          </p:cNvPr>
          <p:cNvSpPr txBox="1"/>
          <p:nvPr/>
        </p:nvSpPr>
        <p:spPr>
          <a:xfrm>
            <a:off x="710830" y="1065842"/>
            <a:ext cx="8959500" cy="4228534"/>
          </a:xfrm>
          <a:prstGeom prst="rect">
            <a:avLst/>
          </a:prstGeom>
          <a:noFill/>
          <a:ln>
            <a:noFill/>
          </a:ln>
        </p:spPr>
        <p:txBody>
          <a:bodyPr spcFirstLastPara="1" wrap="square" lIns="68575" tIns="34275" rIns="68575" bIns="34275" anchor="t" anchorCtr="0">
            <a:noAutofit/>
          </a:bodyPr>
          <a:lstStyle/>
          <a:p>
            <a:pPr marL="457200" marR="0" lvl="0" indent="-355600" algn="l" rtl="0">
              <a:spcBef>
                <a:spcPts val="0"/>
              </a:spcBef>
              <a:spcAft>
                <a:spcPts val="0"/>
              </a:spcAft>
              <a:buClr>
                <a:srgbClr val="000000"/>
              </a:buClr>
              <a:buSzPts val="2000"/>
              <a:buFont typeface="Century Gothic"/>
              <a:buAutoNum type="arabicPeriod"/>
            </a:pPr>
            <a:r>
              <a:rPr lang="en" sz="2800" dirty="0">
                <a:latin typeface="Century Gothic"/>
                <a:ea typeface="Century Gothic"/>
                <a:cs typeface="Century Gothic"/>
                <a:sym typeface="Century Gothic"/>
              </a:rPr>
              <a:t>Overview</a:t>
            </a:r>
            <a:endParaRPr sz="2800" dirty="0">
              <a:solidFill>
                <a:srgbClr val="000000"/>
              </a:solidFill>
              <a:latin typeface="Century Gothic"/>
              <a:ea typeface="Century Gothic"/>
              <a:cs typeface="Century Gothic"/>
              <a:sym typeface="Century Gothic"/>
            </a:endParaRPr>
          </a:p>
          <a:p>
            <a:pPr marL="457200" marR="0" lvl="0" indent="-368300" algn="l" rtl="0">
              <a:spcBef>
                <a:spcPts val="0"/>
              </a:spcBef>
              <a:spcAft>
                <a:spcPts val="0"/>
              </a:spcAft>
              <a:buClr>
                <a:srgbClr val="000000"/>
              </a:buClr>
              <a:buSzPts val="2200"/>
              <a:buFont typeface="Century Gothic"/>
              <a:buAutoNum type="arabicPeriod"/>
            </a:pPr>
            <a:r>
              <a:rPr lang="en" sz="2800" dirty="0">
                <a:latin typeface="Century Gothic"/>
                <a:ea typeface="Century Gothic"/>
                <a:cs typeface="Century Gothic"/>
                <a:sym typeface="Century Gothic"/>
              </a:rPr>
              <a:t>Design Solution</a:t>
            </a:r>
            <a:endParaRPr sz="2800" dirty="0">
              <a:solidFill>
                <a:srgbClr val="000000"/>
              </a:solidFill>
              <a:latin typeface="Century Gothic"/>
              <a:ea typeface="Century Gothic"/>
              <a:cs typeface="Century Gothic"/>
              <a:sym typeface="Century Gothic"/>
            </a:endParaRPr>
          </a:p>
          <a:p>
            <a:pPr marL="457200" lvl="0" indent="-368300" algn="l" rtl="0">
              <a:spcBef>
                <a:spcPts val="0"/>
              </a:spcBef>
              <a:spcAft>
                <a:spcPts val="0"/>
              </a:spcAft>
              <a:buClr>
                <a:srgbClr val="000000"/>
              </a:buClr>
              <a:buSzPts val="2200"/>
              <a:buFont typeface="Century Gothic"/>
              <a:buAutoNum type="arabicPeriod"/>
            </a:pPr>
            <a:r>
              <a:rPr lang="en-US" sz="2800" dirty="0">
                <a:latin typeface="Century Gothic"/>
                <a:ea typeface="Century Gothic"/>
                <a:cs typeface="Century Gothic"/>
                <a:sym typeface="Century Gothic"/>
              </a:rPr>
              <a:t>Critical Project Elements (CPEs)</a:t>
            </a:r>
          </a:p>
          <a:p>
            <a:pPr marL="457200" lvl="0" indent="-368300" algn="l" rtl="0">
              <a:spcBef>
                <a:spcPts val="0"/>
              </a:spcBef>
              <a:spcAft>
                <a:spcPts val="0"/>
              </a:spcAft>
              <a:buClr>
                <a:srgbClr val="000000"/>
              </a:buClr>
              <a:buSzPts val="2200"/>
              <a:buFont typeface="Century Gothic"/>
              <a:buAutoNum type="arabicPeriod"/>
            </a:pPr>
            <a:r>
              <a:rPr lang="en-US" sz="2800" dirty="0">
                <a:solidFill>
                  <a:srgbClr val="000000"/>
                </a:solidFill>
                <a:latin typeface="Century Gothic"/>
                <a:ea typeface="Century Gothic"/>
                <a:cs typeface="Century Gothic"/>
                <a:sym typeface="Century Gothic"/>
              </a:rPr>
              <a:t>Project Risks</a:t>
            </a:r>
            <a:endParaRPr sz="2800" dirty="0">
              <a:solidFill>
                <a:srgbClr val="000000"/>
              </a:solidFill>
              <a:latin typeface="Century Gothic"/>
              <a:ea typeface="Century Gothic"/>
              <a:cs typeface="Century Gothic"/>
              <a:sym typeface="Century Gothic"/>
            </a:endParaRPr>
          </a:p>
          <a:p>
            <a:pPr marL="457200" lvl="0" indent="-368300" algn="l" rtl="0">
              <a:spcBef>
                <a:spcPts val="0"/>
              </a:spcBef>
              <a:spcAft>
                <a:spcPts val="0"/>
              </a:spcAft>
              <a:buClr>
                <a:srgbClr val="000000"/>
              </a:buClr>
              <a:buSzPts val="2200"/>
              <a:buFont typeface="Century Gothic"/>
              <a:buAutoNum type="arabicPeriod"/>
            </a:pPr>
            <a:r>
              <a:rPr lang="en" sz="2800" dirty="0">
                <a:latin typeface="Century Gothic"/>
                <a:ea typeface="Century Gothic"/>
                <a:cs typeface="Century Gothic"/>
                <a:sym typeface="Century Gothic"/>
              </a:rPr>
              <a:t>Design Requirements</a:t>
            </a:r>
            <a:endParaRPr sz="2800" dirty="0">
              <a:solidFill>
                <a:srgbClr val="000000"/>
              </a:solidFill>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 sz="2800" dirty="0">
                <a:latin typeface="Century Gothic"/>
                <a:ea typeface="Century Gothic"/>
                <a:cs typeface="Century Gothic"/>
                <a:sym typeface="Century Gothic"/>
              </a:rPr>
              <a:t>Verification and Validation</a:t>
            </a:r>
            <a:endParaRPr sz="28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 sz="2800" dirty="0">
                <a:latin typeface="Century Gothic"/>
                <a:ea typeface="Century Gothic"/>
                <a:cs typeface="Century Gothic"/>
                <a:sym typeface="Century Gothic"/>
              </a:rPr>
              <a:t>Project Planning</a:t>
            </a:r>
            <a:endParaRPr sz="2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sz="1500" dirty="0">
              <a:solidFill>
                <a:srgbClr val="000000"/>
              </a:solidFill>
              <a:latin typeface="Century Gothic"/>
              <a:ea typeface="Century Gothic"/>
              <a:cs typeface="Century Gothic"/>
              <a:sym typeface="Century Gothic"/>
            </a:endParaRPr>
          </a:p>
        </p:txBody>
      </p:sp>
      <p:sp>
        <p:nvSpPr>
          <p:cNvPr id="18" name="Google Shape;150;p26">
            <a:extLst>
              <a:ext uri="{FF2B5EF4-FFF2-40B4-BE49-F238E27FC236}">
                <a16:creationId xmlns:a16="http://schemas.microsoft.com/office/drawing/2014/main" id="{E26C7179-4E28-6E4E-A7E8-15BE57A9BEF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9" name="Picture 18" descr="A picture containing text&#10;&#10;Description automatically generated">
            <a:extLst>
              <a:ext uri="{FF2B5EF4-FFF2-40B4-BE49-F238E27FC236}">
                <a16:creationId xmlns:a16="http://schemas.microsoft.com/office/drawing/2014/main" id="{2EA631FE-1B14-3849-AEE0-D80A8726912D}"/>
              </a:ext>
            </a:extLst>
          </p:cNvPr>
          <p:cNvPicPr>
            <a:picLocks noChangeAspect="1"/>
          </p:cNvPicPr>
          <p:nvPr/>
        </p:nvPicPr>
        <p:blipFill>
          <a:blip r:embed="rId5"/>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13883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endParaRPr lang="en" sz="2300" b="1" dirty="0">
              <a:solidFill>
                <a:schemeClr val="dk1"/>
              </a:solidFill>
              <a:latin typeface="Century Gothic"/>
              <a:ea typeface="Century Gothic"/>
              <a:cs typeface="Century Gothic"/>
              <a:sym typeface="Century Gothic"/>
            </a:endParaRP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20</a:t>
            </a:fld>
            <a:endParaRPr lang="en-US" dirty="0"/>
          </a:p>
        </p:txBody>
      </p:sp>
      <p:sp>
        <p:nvSpPr>
          <p:cNvPr id="20" name="Google Shape;185;p29">
            <a:extLst>
              <a:ext uri="{FF2B5EF4-FFF2-40B4-BE49-F238E27FC236}">
                <a16:creationId xmlns:a16="http://schemas.microsoft.com/office/drawing/2014/main" id="{DE2E8F64-622B-DB45-AED8-AC2F09156124}"/>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21" name="Google Shape;184;p29">
            <a:extLst>
              <a:ext uri="{FF2B5EF4-FFF2-40B4-BE49-F238E27FC236}">
                <a16:creationId xmlns:a16="http://schemas.microsoft.com/office/drawing/2014/main" id="{B12E34A3-9A0A-9C4B-996F-0BE721EB3B15}"/>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Risk</a:t>
            </a:r>
            <a:endParaRPr sz="2319" dirty="0">
              <a:solidFill>
                <a:srgbClr val="FFD966"/>
              </a:solidFill>
            </a:endParaRPr>
          </a:p>
        </p:txBody>
      </p:sp>
      <p:sp>
        <p:nvSpPr>
          <p:cNvPr id="18" name="Rectangle 17">
            <a:extLst>
              <a:ext uri="{FF2B5EF4-FFF2-40B4-BE49-F238E27FC236}">
                <a16:creationId xmlns:a16="http://schemas.microsoft.com/office/drawing/2014/main" id="{D987D9DC-DE71-DF41-9D6B-4904CC7083E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75DC65A8-330F-8E4A-9F30-DDB176CCFB10}"/>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1EA8F369-A629-E340-8F2A-E17BC510AC55}"/>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42D6B3DF-066A-3A46-80C3-AAC5B1C22BA0}"/>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0063CB6-09A2-3944-BEF0-FCD03D2F6E70}"/>
              </a:ext>
            </a:extLst>
          </p:cNvPr>
          <p:cNvSpPr/>
          <p:nvPr/>
        </p:nvSpPr>
        <p:spPr>
          <a:xfrm>
            <a:off x="4190336" y="6453809"/>
            <a:ext cx="1396648"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C9FDC714-F9E8-ED45-AF9D-DA94133B3385}"/>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53C48B74-BC8B-FB4B-AE70-C25D4B65CFD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ABBF31C2-D824-A044-BC22-CE9045442151}"/>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8C538061-0DAF-C849-8095-8175E8F0AFA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20</a:t>
            </a:fld>
            <a:endParaRPr lang="en-US" dirty="0"/>
          </a:p>
        </p:txBody>
      </p:sp>
      <p:sp>
        <p:nvSpPr>
          <p:cNvPr id="29" name="Google Shape;150;p26">
            <a:extLst>
              <a:ext uri="{FF2B5EF4-FFF2-40B4-BE49-F238E27FC236}">
                <a16:creationId xmlns:a16="http://schemas.microsoft.com/office/drawing/2014/main" id="{C8350BE1-EE7B-4E47-B844-CD3DB695116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22276613-B5B1-A64B-B0C3-0DAF2DB69E86}"/>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851032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Risk Matrix - Unmitigated</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5"/>
          <a:stretch>
            <a:fillRect/>
          </a:stretch>
        </p:blipFill>
        <p:spPr>
          <a:xfrm>
            <a:off x="9505780" y="6397737"/>
            <a:ext cx="425461" cy="453601"/>
          </a:xfrm>
          <a:prstGeom prst="rect">
            <a:avLst/>
          </a:prstGeom>
        </p:spPr>
      </p:pic>
      <p:sp>
        <p:nvSpPr>
          <p:cNvPr id="20" name="Google Shape;903;p63">
            <a:extLst>
              <a:ext uri="{FF2B5EF4-FFF2-40B4-BE49-F238E27FC236}">
                <a16:creationId xmlns:a16="http://schemas.microsoft.com/office/drawing/2014/main" id="{C5E04155-4D1D-244B-9328-18D6A9185914}"/>
              </a:ext>
            </a:extLst>
          </p:cNvPr>
          <p:cNvSpPr txBox="1"/>
          <p:nvPr/>
        </p:nvSpPr>
        <p:spPr>
          <a:xfrm>
            <a:off x="7943410" y="1032372"/>
            <a:ext cx="3550200" cy="541683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dirty="0">
                <a:solidFill>
                  <a:schemeClr val="dk1"/>
                </a:solidFill>
                <a:latin typeface="Century Gothic"/>
                <a:ea typeface="Century Gothic"/>
                <a:cs typeface="Century Gothic"/>
                <a:sym typeface="Century Gothic"/>
              </a:rPr>
              <a:t>Dominant Risks:</a:t>
            </a:r>
          </a:p>
          <a:p>
            <a:pPr marL="0" lvl="0" indent="0" algn="l" rtl="0">
              <a:spcBef>
                <a:spcPts val="0"/>
              </a:spcBef>
              <a:spcAft>
                <a:spcPts val="0"/>
              </a:spcAft>
              <a:buNone/>
            </a:pPr>
            <a:endParaRPr lang="en" sz="1400" b="1" u="sng" dirty="0">
              <a:solidFill>
                <a:schemeClr val="dk1"/>
              </a:solidFill>
              <a:latin typeface="Century Gothic"/>
              <a:sym typeface="Century Gothic"/>
            </a:endParaRPr>
          </a:p>
          <a:p>
            <a:pPr marL="0" lvl="0" indent="0" algn="l" rtl="0">
              <a:spcBef>
                <a:spcPts val="0"/>
              </a:spcBef>
              <a:spcAft>
                <a:spcPts val="0"/>
              </a:spcAft>
              <a:buNone/>
            </a:pPr>
            <a:r>
              <a:rPr lang="en" sz="1400" b="1" dirty="0">
                <a:solidFill>
                  <a:schemeClr val="dk1"/>
                </a:solidFill>
                <a:latin typeface="Century Gothic"/>
                <a:sym typeface="Century Gothic"/>
              </a:rPr>
              <a:t>Timing &amp; Sending Proper Signals:</a:t>
            </a:r>
          </a:p>
          <a:p>
            <a:pPr marL="285750" lvl="0" indent="-285750" algn="l" rtl="0">
              <a:spcBef>
                <a:spcPts val="0"/>
              </a:spcBef>
              <a:spcAft>
                <a:spcPts val="0"/>
              </a:spcAft>
              <a:buFont typeface="Arial" panose="020B0604020202020204" pitchFamily="34" charset="0"/>
              <a:buChar char="•"/>
            </a:pPr>
            <a:r>
              <a:rPr lang="en-US" sz="1400" dirty="0">
                <a:solidFill>
                  <a:schemeClr val="dk1"/>
                </a:solidFill>
                <a:latin typeface="Century Gothic"/>
                <a:sym typeface="Century Gothic"/>
              </a:rPr>
              <a:t>Raspberry Pi limited IO pins</a:t>
            </a:r>
          </a:p>
          <a:p>
            <a:pPr marL="285750" lvl="0" indent="-285750" algn="l" rtl="0">
              <a:spcBef>
                <a:spcPts val="0"/>
              </a:spcBef>
              <a:spcAft>
                <a:spcPts val="0"/>
              </a:spcAft>
              <a:buFont typeface="Arial" panose="020B0604020202020204" pitchFamily="34" charset="0"/>
              <a:buChar char="•"/>
            </a:pPr>
            <a:r>
              <a:rPr lang="en-US" sz="1400" dirty="0">
                <a:solidFill>
                  <a:schemeClr val="dk1"/>
                </a:solidFill>
                <a:latin typeface="Century Gothic"/>
                <a:sym typeface="Century Gothic"/>
              </a:rPr>
              <a:t>Shift registers/Decoder decision</a:t>
            </a:r>
          </a:p>
          <a:p>
            <a:pPr marL="285750" lvl="0" indent="-285750" algn="l" rtl="0">
              <a:spcBef>
                <a:spcPts val="0"/>
              </a:spcBef>
              <a:spcAft>
                <a:spcPts val="0"/>
              </a:spcAft>
              <a:buFont typeface="Arial" panose="020B0604020202020204" pitchFamily="34" charset="0"/>
              <a:buChar char="•"/>
            </a:pPr>
            <a:r>
              <a:rPr lang="en-US" sz="1400" dirty="0">
                <a:solidFill>
                  <a:schemeClr val="dk1"/>
                </a:solidFill>
                <a:latin typeface="Century Gothic"/>
                <a:sym typeface="Century Gothic"/>
              </a:rPr>
              <a:t>Signals to incorrect relays</a:t>
            </a:r>
          </a:p>
          <a:p>
            <a:pPr marL="285750" lvl="0" indent="-285750" algn="l" rtl="0">
              <a:spcBef>
                <a:spcPts val="0"/>
              </a:spcBef>
              <a:spcAft>
                <a:spcPts val="0"/>
              </a:spcAft>
              <a:buFont typeface="Arial" panose="020B0604020202020204" pitchFamily="34" charset="0"/>
              <a:buChar char="•"/>
            </a:pPr>
            <a:r>
              <a:rPr lang="en-US" sz="1400" dirty="0">
                <a:solidFill>
                  <a:schemeClr val="dk1"/>
                </a:solidFill>
                <a:latin typeface="Century Gothic"/>
                <a:sym typeface="Century Gothic"/>
              </a:rPr>
              <a:t>Battery damage</a:t>
            </a:r>
          </a:p>
          <a:p>
            <a:pPr marL="285750" lvl="0" indent="-285750" algn="l" rtl="0">
              <a:spcBef>
                <a:spcPts val="0"/>
              </a:spcBef>
              <a:spcAft>
                <a:spcPts val="0"/>
              </a:spcAft>
              <a:buFont typeface="Arial" panose="020B0604020202020204" pitchFamily="34" charset="0"/>
              <a:buChar char="•"/>
            </a:pPr>
            <a:endParaRPr lang="en-US" sz="1400" dirty="0">
              <a:solidFill>
                <a:schemeClr val="dk1"/>
              </a:solidFill>
              <a:latin typeface="Century Gothic"/>
              <a:sym typeface="Century Gothic"/>
            </a:endParaRPr>
          </a:p>
          <a:p>
            <a:pPr marL="285750" lvl="0" indent="-285750" algn="l" rtl="0">
              <a:spcBef>
                <a:spcPts val="0"/>
              </a:spcBef>
              <a:spcAft>
                <a:spcPts val="0"/>
              </a:spcAft>
              <a:buFont typeface="Arial" panose="020B0604020202020204" pitchFamily="34" charset="0"/>
              <a:buChar char="•"/>
            </a:pPr>
            <a:endParaRPr lang="en" sz="1400" dirty="0">
              <a:solidFill>
                <a:schemeClr val="dk1"/>
              </a:solidFill>
              <a:latin typeface="Century Gothic"/>
              <a:sym typeface="Century Gothic"/>
            </a:endParaRPr>
          </a:p>
          <a:p>
            <a:pPr lvl="0" algn="l" rtl="0">
              <a:spcBef>
                <a:spcPts val="0"/>
              </a:spcBef>
              <a:spcAft>
                <a:spcPts val="0"/>
              </a:spcAft>
            </a:pPr>
            <a:endParaRPr lang="en" sz="1400" dirty="0">
              <a:solidFill>
                <a:schemeClr val="dk1"/>
              </a:solidFill>
              <a:latin typeface="Century Gothic"/>
              <a:sym typeface="Century Gothic"/>
            </a:endParaRPr>
          </a:p>
          <a:p>
            <a:pPr lvl="0" algn="l" rtl="0">
              <a:spcBef>
                <a:spcPts val="0"/>
              </a:spcBef>
              <a:spcAft>
                <a:spcPts val="0"/>
              </a:spcAft>
            </a:pPr>
            <a:r>
              <a:rPr lang="en" sz="1400" b="1" dirty="0">
                <a:solidFill>
                  <a:schemeClr val="dk1"/>
                </a:solidFill>
                <a:latin typeface="Century Gothic"/>
                <a:sym typeface="Century Gothic"/>
              </a:rPr>
              <a:t>False Positives &amp; False Negatives:</a:t>
            </a:r>
          </a:p>
          <a:p>
            <a:pPr marL="285750" lvl="0" indent="-285750" algn="l" rtl="0">
              <a:spcBef>
                <a:spcPts val="0"/>
              </a:spcBef>
              <a:spcAft>
                <a:spcPts val="0"/>
              </a:spcAft>
              <a:buFont typeface="Arial" panose="020B0604020202020204" pitchFamily="34" charset="0"/>
              <a:buChar char="•"/>
            </a:pPr>
            <a:r>
              <a:rPr lang="en" sz="1400" dirty="0">
                <a:solidFill>
                  <a:schemeClr val="dk1"/>
                </a:solidFill>
                <a:latin typeface="Century Gothic"/>
                <a:sym typeface="Century Gothic"/>
              </a:rPr>
              <a:t>Inaccurate readings</a:t>
            </a:r>
          </a:p>
          <a:p>
            <a:pPr marL="285750" lvl="0" indent="-285750" algn="l" rtl="0">
              <a:spcBef>
                <a:spcPts val="0"/>
              </a:spcBef>
              <a:spcAft>
                <a:spcPts val="0"/>
              </a:spcAft>
              <a:buFont typeface="Arial" panose="020B0604020202020204" pitchFamily="34" charset="0"/>
              <a:buChar char="•"/>
            </a:pPr>
            <a:r>
              <a:rPr lang="en" sz="1400" dirty="0">
                <a:solidFill>
                  <a:schemeClr val="dk1"/>
                </a:solidFill>
                <a:latin typeface="Century Gothic"/>
                <a:sym typeface="Century Gothic"/>
              </a:rPr>
              <a:t>Incorrect pin readings</a:t>
            </a:r>
          </a:p>
          <a:p>
            <a:pPr lvl="0" algn="l" rtl="0">
              <a:spcBef>
                <a:spcPts val="0"/>
              </a:spcBef>
              <a:spcAft>
                <a:spcPts val="0"/>
              </a:spcAft>
            </a:pPr>
            <a:endParaRPr lang="en" sz="1400" dirty="0">
              <a:solidFill>
                <a:schemeClr val="dk1"/>
              </a:solidFill>
              <a:latin typeface="Century Gothic"/>
              <a:sym typeface="Century Gothic"/>
            </a:endParaRPr>
          </a:p>
          <a:p>
            <a:pPr marL="285750" lvl="0" indent="-285750" algn="l" rtl="0">
              <a:spcBef>
                <a:spcPts val="0"/>
              </a:spcBef>
              <a:spcAft>
                <a:spcPts val="0"/>
              </a:spcAft>
              <a:buFont typeface="Arial" panose="020B0604020202020204" pitchFamily="34" charset="0"/>
              <a:buChar char="•"/>
            </a:pPr>
            <a:endParaRPr lang="en" sz="1400" dirty="0">
              <a:solidFill>
                <a:schemeClr val="dk1"/>
              </a:solidFill>
              <a:latin typeface="Century Gothic"/>
              <a:sym typeface="Century Gothic"/>
            </a:endParaRPr>
          </a:p>
          <a:p>
            <a:pPr lvl="0" algn="l" rtl="0">
              <a:spcBef>
                <a:spcPts val="0"/>
              </a:spcBef>
              <a:spcAft>
                <a:spcPts val="0"/>
              </a:spcAft>
            </a:pPr>
            <a:r>
              <a:rPr lang="en" sz="1400" b="1" dirty="0">
                <a:solidFill>
                  <a:schemeClr val="dk1"/>
                </a:solidFill>
                <a:latin typeface="Century Gothic"/>
                <a:sym typeface="Century Gothic"/>
              </a:rPr>
              <a:t>Component Errors:</a:t>
            </a:r>
          </a:p>
          <a:p>
            <a:pPr marL="285750" lvl="0" indent="-285750" algn="l" rtl="0">
              <a:spcBef>
                <a:spcPts val="0"/>
              </a:spcBef>
              <a:spcAft>
                <a:spcPts val="0"/>
              </a:spcAft>
              <a:buFont typeface="Arial" panose="020B0604020202020204" pitchFamily="34" charset="0"/>
              <a:buChar char="•"/>
            </a:pPr>
            <a:r>
              <a:rPr lang="en-US" sz="1400" dirty="0">
                <a:solidFill>
                  <a:schemeClr val="dk1"/>
                </a:solidFill>
                <a:latin typeface="Century Gothic"/>
                <a:sym typeface="Century Gothic"/>
              </a:rPr>
              <a:t>Components breaking</a:t>
            </a:r>
          </a:p>
          <a:p>
            <a:pPr marL="285750" lvl="0" indent="-285750" algn="l" rtl="0">
              <a:spcBef>
                <a:spcPts val="0"/>
              </a:spcBef>
              <a:spcAft>
                <a:spcPts val="0"/>
              </a:spcAft>
              <a:buFont typeface="Arial" panose="020B0604020202020204" pitchFamily="34" charset="0"/>
              <a:buChar char="•"/>
            </a:pPr>
            <a:endParaRPr lang="en-US" sz="1400" dirty="0">
              <a:solidFill>
                <a:schemeClr val="dk1"/>
              </a:solidFill>
              <a:latin typeface="Century Gothic"/>
              <a:sym typeface="Century Gothic"/>
            </a:endParaRPr>
          </a:p>
          <a:p>
            <a:pPr marL="285750" lvl="0" indent="-285750" algn="l" rtl="0">
              <a:spcBef>
                <a:spcPts val="0"/>
              </a:spcBef>
              <a:spcAft>
                <a:spcPts val="0"/>
              </a:spcAft>
              <a:buFont typeface="Arial" panose="020B0604020202020204" pitchFamily="34" charset="0"/>
              <a:buChar char="•"/>
            </a:pPr>
            <a:endParaRPr lang="en-US" sz="1400" dirty="0">
              <a:solidFill>
                <a:schemeClr val="dk1"/>
              </a:solidFill>
              <a:latin typeface="Century Gothic"/>
              <a:sym typeface="Century Gothic"/>
            </a:endParaRPr>
          </a:p>
          <a:p>
            <a:pPr lvl="0" algn="l" rtl="0">
              <a:spcBef>
                <a:spcPts val="0"/>
              </a:spcBef>
              <a:spcAft>
                <a:spcPts val="0"/>
              </a:spcAft>
            </a:pPr>
            <a:r>
              <a:rPr lang="en-US" sz="1400" b="1" dirty="0">
                <a:solidFill>
                  <a:schemeClr val="dk1"/>
                </a:solidFill>
                <a:latin typeface="Century Gothic"/>
                <a:sym typeface="Century Gothic"/>
              </a:rPr>
              <a:t>Overheating:</a:t>
            </a:r>
          </a:p>
          <a:p>
            <a:pPr marL="285750" lvl="0" indent="-285750" algn="l" rtl="0">
              <a:spcBef>
                <a:spcPts val="0"/>
              </a:spcBef>
              <a:spcAft>
                <a:spcPts val="0"/>
              </a:spcAft>
              <a:buFont typeface="Arial" panose="020B0604020202020204" pitchFamily="34" charset="0"/>
              <a:buChar char="•"/>
            </a:pPr>
            <a:r>
              <a:rPr lang="en-US" sz="1400" dirty="0">
                <a:solidFill>
                  <a:schemeClr val="dk1"/>
                </a:solidFill>
                <a:latin typeface="Century Gothic"/>
                <a:sym typeface="Century Gothic"/>
              </a:rPr>
              <a:t>No heat drain</a:t>
            </a:r>
          </a:p>
          <a:p>
            <a:pPr marL="285750" lvl="0" indent="-285750" algn="l" rtl="0">
              <a:spcBef>
                <a:spcPts val="0"/>
              </a:spcBef>
              <a:spcAft>
                <a:spcPts val="0"/>
              </a:spcAft>
              <a:buFont typeface="Arial" panose="020B0604020202020204" pitchFamily="34" charset="0"/>
              <a:buChar char="•"/>
            </a:pPr>
            <a:r>
              <a:rPr lang="en-US" sz="1400" dirty="0">
                <a:solidFill>
                  <a:schemeClr val="dk1"/>
                </a:solidFill>
                <a:latin typeface="Century Gothic"/>
                <a:sym typeface="Century Gothic"/>
              </a:rPr>
              <a:t>Relays producing heat</a:t>
            </a:r>
            <a:endParaRPr lang="en" sz="1400" dirty="0">
              <a:solidFill>
                <a:schemeClr val="dk1"/>
              </a:solidFill>
              <a:latin typeface="Century Gothic"/>
              <a:sym typeface="Century Gothic"/>
            </a:endParaRPr>
          </a:p>
          <a:p>
            <a:pPr marL="0" lvl="0" indent="0" algn="l" rtl="0">
              <a:spcBef>
                <a:spcPts val="0"/>
              </a:spcBef>
              <a:spcAft>
                <a:spcPts val="0"/>
              </a:spcAft>
              <a:buNone/>
            </a:pPr>
            <a:endParaRPr lang="en" sz="1400" b="1" u="sng" dirty="0">
              <a:solidFill>
                <a:schemeClr val="dk1"/>
              </a:solidFill>
              <a:latin typeface="Century Gothic"/>
              <a:sym typeface="Century Gothic"/>
            </a:endParaRPr>
          </a:p>
          <a:p>
            <a:pPr marL="0" lvl="0" indent="0" algn="l" rtl="0">
              <a:spcBef>
                <a:spcPts val="0"/>
              </a:spcBef>
              <a:spcAft>
                <a:spcPts val="0"/>
              </a:spcAft>
              <a:buNone/>
            </a:pPr>
            <a:endParaRPr lang="en" sz="1400" b="1" u="sng" dirty="0">
              <a:solidFill>
                <a:schemeClr val="dk1"/>
              </a:solidFill>
              <a:latin typeface="Century Gothic"/>
              <a:sym typeface="Century Gothic"/>
            </a:endParaRPr>
          </a:p>
        </p:txBody>
      </p:sp>
      <p:pic>
        <p:nvPicPr>
          <p:cNvPr id="21" name="Picture 20" descr="Chart&#10;&#10;Description automatically generated">
            <a:extLst>
              <a:ext uri="{FF2B5EF4-FFF2-40B4-BE49-F238E27FC236}">
                <a16:creationId xmlns:a16="http://schemas.microsoft.com/office/drawing/2014/main" id="{777580E8-5BE2-2543-B2EC-3B5B4C8387B4}"/>
              </a:ext>
            </a:extLst>
          </p:cNvPr>
          <p:cNvPicPr>
            <a:picLocks noChangeAspect="1"/>
          </p:cNvPicPr>
          <p:nvPr/>
        </p:nvPicPr>
        <p:blipFill>
          <a:blip r:embed="rId6"/>
          <a:stretch>
            <a:fillRect/>
          </a:stretch>
        </p:blipFill>
        <p:spPr>
          <a:xfrm>
            <a:off x="56980" y="757177"/>
            <a:ext cx="7864832" cy="5594778"/>
          </a:xfrm>
          <a:prstGeom prst="rect">
            <a:avLst/>
          </a:prstGeom>
        </p:spPr>
      </p:pic>
      <p:sp>
        <p:nvSpPr>
          <p:cNvPr id="22" name="Google Shape;903;p63">
            <a:extLst>
              <a:ext uri="{FF2B5EF4-FFF2-40B4-BE49-F238E27FC236}">
                <a16:creationId xmlns:a16="http://schemas.microsoft.com/office/drawing/2014/main" id="{7E147A61-1BDA-434D-9D85-1E002F32CC01}"/>
              </a:ext>
            </a:extLst>
          </p:cNvPr>
          <p:cNvSpPr txBox="1"/>
          <p:nvPr/>
        </p:nvSpPr>
        <p:spPr>
          <a:xfrm>
            <a:off x="6546078" y="2727806"/>
            <a:ext cx="125822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Timing &amp; Sending Proper Signals</a:t>
            </a:r>
          </a:p>
          <a:p>
            <a:pPr marL="0" lvl="0" indent="0" algn="l" rtl="0">
              <a:spcBef>
                <a:spcPts val="0"/>
              </a:spcBef>
              <a:spcAft>
                <a:spcPts val="0"/>
              </a:spcAft>
              <a:buNone/>
            </a:pPr>
            <a:endParaRPr lang="en" sz="1100" dirty="0">
              <a:solidFill>
                <a:schemeClr val="dk1"/>
              </a:solidFill>
              <a:latin typeface="Century Gothic"/>
              <a:sym typeface="Century Gothic"/>
            </a:endParaRPr>
          </a:p>
        </p:txBody>
      </p:sp>
      <p:sp>
        <p:nvSpPr>
          <p:cNvPr id="23" name="Google Shape;903;p63">
            <a:extLst>
              <a:ext uri="{FF2B5EF4-FFF2-40B4-BE49-F238E27FC236}">
                <a16:creationId xmlns:a16="http://schemas.microsoft.com/office/drawing/2014/main" id="{6C8306E0-0427-2948-9E01-BC060507504E}"/>
              </a:ext>
            </a:extLst>
          </p:cNvPr>
          <p:cNvSpPr txBox="1"/>
          <p:nvPr/>
        </p:nvSpPr>
        <p:spPr>
          <a:xfrm>
            <a:off x="6546078" y="3753521"/>
            <a:ext cx="125822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False Positives &amp; False Negatives</a:t>
            </a:r>
            <a:endParaRPr lang="en" sz="1100" dirty="0">
              <a:solidFill>
                <a:schemeClr val="dk1"/>
              </a:solidFill>
              <a:latin typeface="Century Gothic"/>
              <a:sym typeface="Century Gothic"/>
            </a:endParaRPr>
          </a:p>
        </p:txBody>
      </p:sp>
      <p:sp>
        <p:nvSpPr>
          <p:cNvPr id="24" name="Google Shape;903;p63">
            <a:extLst>
              <a:ext uri="{FF2B5EF4-FFF2-40B4-BE49-F238E27FC236}">
                <a16:creationId xmlns:a16="http://schemas.microsoft.com/office/drawing/2014/main" id="{31B03ECA-24E0-9246-9C94-8FBEA3F4E2A0}"/>
              </a:ext>
            </a:extLst>
          </p:cNvPr>
          <p:cNvSpPr txBox="1"/>
          <p:nvPr/>
        </p:nvSpPr>
        <p:spPr>
          <a:xfrm>
            <a:off x="5380007" y="3762025"/>
            <a:ext cx="125822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Component Errors</a:t>
            </a:r>
            <a:endParaRPr lang="en" sz="1100" dirty="0">
              <a:solidFill>
                <a:schemeClr val="dk1"/>
              </a:solidFill>
              <a:latin typeface="Century Gothic"/>
              <a:sym typeface="Century Gothic"/>
            </a:endParaRPr>
          </a:p>
        </p:txBody>
      </p:sp>
      <p:sp>
        <p:nvSpPr>
          <p:cNvPr id="25" name="Google Shape;903;p63">
            <a:extLst>
              <a:ext uri="{FF2B5EF4-FFF2-40B4-BE49-F238E27FC236}">
                <a16:creationId xmlns:a16="http://schemas.microsoft.com/office/drawing/2014/main" id="{915CED29-2B26-4841-8D72-7E04FC96C08B}"/>
              </a:ext>
            </a:extLst>
          </p:cNvPr>
          <p:cNvSpPr txBox="1"/>
          <p:nvPr/>
        </p:nvSpPr>
        <p:spPr>
          <a:xfrm>
            <a:off x="4121787" y="4736675"/>
            <a:ext cx="108816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Overheating</a:t>
            </a:r>
            <a:endParaRPr lang="en" sz="1100" dirty="0">
              <a:solidFill>
                <a:schemeClr val="dk1"/>
              </a:solidFill>
              <a:latin typeface="Century Gothic"/>
              <a:sym typeface="Century Gothic"/>
            </a:endParaRPr>
          </a:p>
        </p:txBody>
      </p:sp>
      <p:sp>
        <p:nvSpPr>
          <p:cNvPr id="26" name="Rectangle 25">
            <a:extLst>
              <a:ext uri="{FF2B5EF4-FFF2-40B4-BE49-F238E27FC236}">
                <a16:creationId xmlns:a16="http://schemas.microsoft.com/office/drawing/2014/main" id="{24C7EE42-7985-024F-B904-9BED8DC5741E}"/>
              </a:ext>
            </a:extLst>
          </p:cNvPr>
          <p:cNvSpPr/>
          <p:nvPr/>
        </p:nvSpPr>
        <p:spPr>
          <a:xfrm>
            <a:off x="226828" y="1032372"/>
            <a:ext cx="1041991" cy="49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9424CC-0932-AB4C-9F36-A8BB728C932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149;p26">
            <a:extLst>
              <a:ext uri="{FF2B5EF4-FFF2-40B4-BE49-F238E27FC236}">
                <a16:creationId xmlns:a16="http://schemas.microsoft.com/office/drawing/2014/main" id="{3A50B337-B4E9-B94F-A78C-B11E7BA2074F}"/>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9" name="Google Shape;150;p26">
            <a:extLst>
              <a:ext uri="{FF2B5EF4-FFF2-40B4-BE49-F238E27FC236}">
                <a16:creationId xmlns:a16="http://schemas.microsoft.com/office/drawing/2014/main" id="{999F4073-E53D-464F-8874-52F378E10C3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462BBD9A-AAD3-B742-A89D-C99EB3B581C8}"/>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3758219E-2E5F-DF41-AE47-6FF0BD9E75D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8EEC2D2E-076F-0D4F-A64B-E1BA133EB40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CCFC13AB-89BD-7D44-B77F-FA9323EE596F}"/>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2CB35400-0395-724A-8EF8-7AB4272C11EC}"/>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5" name="Slide Number Placeholder 16">
            <a:extLst>
              <a:ext uri="{FF2B5EF4-FFF2-40B4-BE49-F238E27FC236}">
                <a16:creationId xmlns:a16="http://schemas.microsoft.com/office/drawing/2014/main" id="{B59F2BF3-AAB9-3B4C-B90A-F7136E9D8DB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21</a:t>
            </a:fld>
            <a:endParaRPr lang="en-US" dirty="0"/>
          </a:p>
        </p:txBody>
      </p:sp>
      <p:sp>
        <p:nvSpPr>
          <p:cNvPr id="36" name="Rectangle 35">
            <a:extLst>
              <a:ext uri="{FF2B5EF4-FFF2-40B4-BE49-F238E27FC236}">
                <a16:creationId xmlns:a16="http://schemas.microsoft.com/office/drawing/2014/main" id="{B7530661-A7DA-4A43-B6A5-8E9DCE21777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149;p26">
            <a:extLst>
              <a:ext uri="{FF2B5EF4-FFF2-40B4-BE49-F238E27FC236}">
                <a16:creationId xmlns:a16="http://schemas.microsoft.com/office/drawing/2014/main" id="{2521209E-5DDA-E447-87A2-89B8FE86BEF9}"/>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912951EF-75EC-3346-A6AC-ABE73AF28959}"/>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45D85618-AFA5-6D49-9C19-3C8B52C60420}"/>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3DFFB92E-A69C-1B45-AC53-FE3891F0AB3D}"/>
              </a:ext>
            </a:extLst>
          </p:cNvPr>
          <p:cNvSpPr/>
          <p:nvPr/>
        </p:nvSpPr>
        <p:spPr>
          <a:xfrm>
            <a:off x="4190336" y="6453809"/>
            <a:ext cx="1396648"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8D4B7EEB-6D62-FE47-AA5C-D05F9C71CE61}"/>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4E52CC-630E-7C4F-9DD1-C013A5A23526}"/>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C104D278-2FF6-3340-91A6-0817B411F558}"/>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4" name="Slide Number Placeholder 16">
            <a:extLst>
              <a:ext uri="{FF2B5EF4-FFF2-40B4-BE49-F238E27FC236}">
                <a16:creationId xmlns:a16="http://schemas.microsoft.com/office/drawing/2014/main" id="{BD12211B-7ECB-DF4C-84D8-36B0AE441630}"/>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21</a:t>
            </a:fld>
            <a:endParaRPr lang="en-US" dirty="0"/>
          </a:p>
        </p:txBody>
      </p:sp>
      <p:sp>
        <p:nvSpPr>
          <p:cNvPr id="45" name="Google Shape;150;p26">
            <a:extLst>
              <a:ext uri="{FF2B5EF4-FFF2-40B4-BE49-F238E27FC236}">
                <a16:creationId xmlns:a16="http://schemas.microsoft.com/office/drawing/2014/main" id="{06EC34B4-411F-5A42-8C6D-6D30FD7C15E5}"/>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6" name="Picture 45" descr="A picture containing text&#10;&#10;Description automatically generated">
            <a:extLst>
              <a:ext uri="{FF2B5EF4-FFF2-40B4-BE49-F238E27FC236}">
                <a16:creationId xmlns:a16="http://schemas.microsoft.com/office/drawing/2014/main" id="{13C1F01D-8958-7D4F-8F3F-5A0CF8A569D7}"/>
              </a:ext>
            </a:extLst>
          </p:cNvPr>
          <p:cNvPicPr>
            <a:picLocks noChangeAspect="1"/>
          </p:cNvPicPr>
          <p:nvPr/>
        </p:nvPicPr>
        <p:blipFill>
          <a:blip r:embed="rId5"/>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474765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Risk Matrix – Timing &amp; Sending Proper Signals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sp>
        <p:nvSpPr>
          <p:cNvPr id="20" name="Google Shape;903;p63">
            <a:extLst>
              <a:ext uri="{FF2B5EF4-FFF2-40B4-BE49-F238E27FC236}">
                <a16:creationId xmlns:a16="http://schemas.microsoft.com/office/drawing/2014/main" id="{C5E04155-4D1D-244B-9328-18D6A9185914}"/>
              </a:ext>
            </a:extLst>
          </p:cNvPr>
          <p:cNvSpPr txBox="1"/>
          <p:nvPr/>
        </p:nvSpPr>
        <p:spPr>
          <a:xfrm>
            <a:off x="7943410" y="1032372"/>
            <a:ext cx="3550200" cy="38779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dk1"/>
                </a:solidFill>
                <a:latin typeface="Century Gothic"/>
                <a:ea typeface="Century Gothic"/>
                <a:cs typeface="Century Gothic"/>
                <a:sym typeface="Century Gothic"/>
              </a:rPr>
              <a:t>Risk:</a:t>
            </a:r>
            <a:r>
              <a:rPr lang="en" dirty="0">
                <a:solidFill>
                  <a:schemeClr val="dk1"/>
                </a:solidFill>
                <a:latin typeface="Century Gothic"/>
                <a:ea typeface="Century Gothic"/>
                <a:cs typeface="Century Gothic"/>
                <a:sym typeface="Century Gothic"/>
              </a:rPr>
              <a:t> </a:t>
            </a:r>
            <a:r>
              <a:rPr lang="en" sz="1600" dirty="0">
                <a:solidFill>
                  <a:schemeClr val="dk1"/>
                </a:solidFill>
                <a:latin typeface="Century Gothic"/>
                <a:ea typeface="Century Gothic"/>
                <a:cs typeface="Century Gothic"/>
                <a:sym typeface="Century Gothic"/>
              </a:rPr>
              <a:t>Timing &amp; Sending Proper Signals</a:t>
            </a:r>
          </a:p>
          <a:p>
            <a:pPr marL="0" lvl="0" indent="0" algn="l" rtl="0">
              <a:spcBef>
                <a:spcPts val="0"/>
              </a:spcBef>
              <a:spcAft>
                <a:spcPts val="0"/>
              </a:spcAft>
              <a:buNone/>
            </a:pPr>
            <a:endParaRPr lang="en"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b="1" dirty="0">
                <a:solidFill>
                  <a:schemeClr val="dk1"/>
                </a:solidFill>
                <a:latin typeface="Century Gothic"/>
                <a:ea typeface="Century Gothic"/>
                <a:cs typeface="Century Gothic"/>
                <a:sym typeface="Century Gothic"/>
              </a:rPr>
              <a:t>Mitigation Strategy</a:t>
            </a:r>
          </a:p>
          <a:p>
            <a:pPr marL="285750" lvl="0" indent="-285750" algn="l" rtl="0">
              <a:spcBef>
                <a:spcPts val="0"/>
              </a:spcBef>
              <a:spcAft>
                <a:spcPts val="0"/>
              </a:spcAft>
              <a:buFontTx/>
              <a:buChar char="-"/>
            </a:pPr>
            <a:r>
              <a:rPr lang="en" sz="1600" dirty="0">
                <a:solidFill>
                  <a:schemeClr val="dk1"/>
                </a:solidFill>
                <a:latin typeface="Century Gothic"/>
                <a:ea typeface="Century Gothic"/>
                <a:cs typeface="Century Gothic"/>
                <a:sym typeface="Century Gothic"/>
              </a:rPr>
              <a:t>Decoders</a:t>
            </a:r>
          </a:p>
          <a:p>
            <a:pPr marL="285750" lvl="0" indent="-285750" algn="l" rtl="0">
              <a:spcBef>
                <a:spcPts val="0"/>
              </a:spcBef>
              <a:spcAft>
                <a:spcPts val="0"/>
              </a:spcAft>
              <a:buFontTx/>
              <a:buChar char="-"/>
            </a:pPr>
            <a:r>
              <a:rPr lang="en" sz="1600" dirty="0">
                <a:solidFill>
                  <a:schemeClr val="dk1"/>
                </a:solidFill>
                <a:latin typeface="Century Gothic"/>
                <a:ea typeface="Century Gothic"/>
                <a:cs typeface="Century Gothic"/>
                <a:sym typeface="Century Gothic"/>
              </a:rPr>
              <a:t>V&amp;V Testing</a:t>
            </a:r>
          </a:p>
          <a:p>
            <a:pPr marL="285750" lvl="0" indent="-285750" algn="l" rtl="0">
              <a:spcBef>
                <a:spcPts val="0"/>
              </a:spcBef>
              <a:spcAft>
                <a:spcPts val="0"/>
              </a:spcAft>
              <a:buFontTx/>
              <a:buChar char="-"/>
            </a:pPr>
            <a:endParaRPr lang="en" sz="1600" dirty="0">
              <a:solidFill>
                <a:schemeClr val="dk1"/>
              </a:solidFill>
              <a:latin typeface="Century Gothic"/>
              <a:ea typeface="Century Gothic"/>
              <a:cs typeface="Century Gothic"/>
              <a:sym typeface="Century Gothic"/>
            </a:endParaRPr>
          </a:p>
          <a:p>
            <a:pPr lvl="0" algn="l" rtl="0">
              <a:spcBef>
                <a:spcPts val="0"/>
              </a:spcBef>
              <a:spcAft>
                <a:spcPts val="0"/>
              </a:spcAft>
            </a:pPr>
            <a:r>
              <a:rPr lang="en" b="1" dirty="0">
                <a:solidFill>
                  <a:schemeClr val="dk1"/>
                </a:solidFill>
                <a:latin typeface="Century Gothic"/>
                <a:ea typeface="Century Gothic"/>
                <a:cs typeface="Century Gothic"/>
                <a:sym typeface="Century Gothic"/>
              </a:rPr>
              <a:t>Outcome</a:t>
            </a:r>
          </a:p>
          <a:p>
            <a:pPr marL="285750" lvl="0" indent="-285750" algn="l" rtl="0">
              <a:spcBef>
                <a:spcPts val="0"/>
              </a:spcBef>
              <a:spcAft>
                <a:spcPts val="0"/>
              </a:spcAft>
              <a:buFontTx/>
              <a:buChar char="-"/>
            </a:pPr>
            <a:r>
              <a:rPr lang="en-US" sz="1600" dirty="0">
                <a:solidFill>
                  <a:schemeClr val="dk1"/>
                </a:solidFill>
                <a:latin typeface="Century Gothic"/>
                <a:ea typeface="Century Gothic"/>
                <a:cs typeface="Century Gothic"/>
                <a:sym typeface="Century Gothic"/>
              </a:rPr>
              <a:t>Use of decoders rather than shift registers</a:t>
            </a:r>
          </a:p>
          <a:p>
            <a:pPr marL="285750" lvl="0" indent="-285750" algn="l" rtl="0">
              <a:spcBef>
                <a:spcPts val="0"/>
              </a:spcBef>
              <a:spcAft>
                <a:spcPts val="0"/>
              </a:spcAft>
              <a:buFontTx/>
              <a:buChar char="-"/>
            </a:pPr>
            <a:r>
              <a:rPr lang="en-US" sz="1600" dirty="0">
                <a:solidFill>
                  <a:schemeClr val="dk1"/>
                </a:solidFill>
                <a:latin typeface="Century Gothic"/>
                <a:ea typeface="Century Gothic"/>
                <a:cs typeface="Century Gothic"/>
                <a:sym typeface="Century Gothic"/>
              </a:rPr>
              <a:t>Decrease in likelihood</a:t>
            </a:r>
          </a:p>
          <a:p>
            <a:pPr lvl="0" algn="l" rtl="0">
              <a:spcBef>
                <a:spcPts val="0"/>
              </a:spcBef>
              <a:spcAft>
                <a:spcPts val="0"/>
              </a:spcAft>
            </a:pPr>
            <a:endParaRPr lang="en"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lang="en" sz="1400" b="1" u="sng" dirty="0">
              <a:solidFill>
                <a:schemeClr val="dk1"/>
              </a:solidFill>
              <a:latin typeface="Century Gothic"/>
              <a:sym typeface="Century Gothic"/>
            </a:endParaRPr>
          </a:p>
          <a:p>
            <a:pPr marL="0" lvl="0" indent="0" algn="l" rtl="0">
              <a:spcBef>
                <a:spcPts val="0"/>
              </a:spcBef>
              <a:spcAft>
                <a:spcPts val="0"/>
              </a:spcAft>
              <a:buNone/>
            </a:pPr>
            <a:endParaRPr lang="en" sz="1400" b="1" dirty="0">
              <a:solidFill>
                <a:schemeClr val="dk1"/>
              </a:solidFill>
              <a:latin typeface="Century Gothic"/>
              <a:sym typeface="Century Gothic"/>
            </a:endParaRPr>
          </a:p>
          <a:p>
            <a:pPr marL="0" lvl="0" indent="0" algn="l" rtl="0">
              <a:spcBef>
                <a:spcPts val="0"/>
              </a:spcBef>
              <a:spcAft>
                <a:spcPts val="0"/>
              </a:spcAft>
              <a:buNone/>
            </a:pPr>
            <a:endParaRPr lang="en" sz="1400" b="1" u="sng" dirty="0">
              <a:solidFill>
                <a:schemeClr val="dk1"/>
              </a:solidFill>
              <a:latin typeface="Century Gothic"/>
              <a:sym typeface="Century Gothic"/>
            </a:endParaRPr>
          </a:p>
        </p:txBody>
      </p:sp>
      <p:pic>
        <p:nvPicPr>
          <p:cNvPr id="21" name="Picture 20" descr="Chart&#10;&#10;Description automatically generated">
            <a:extLst>
              <a:ext uri="{FF2B5EF4-FFF2-40B4-BE49-F238E27FC236}">
                <a16:creationId xmlns:a16="http://schemas.microsoft.com/office/drawing/2014/main" id="{777580E8-5BE2-2543-B2EC-3B5B4C8387B4}"/>
              </a:ext>
            </a:extLst>
          </p:cNvPr>
          <p:cNvPicPr>
            <a:picLocks noChangeAspect="1"/>
          </p:cNvPicPr>
          <p:nvPr/>
        </p:nvPicPr>
        <p:blipFill>
          <a:blip r:embed="rId5"/>
          <a:stretch>
            <a:fillRect/>
          </a:stretch>
        </p:blipFill>
        <p:spPr>
          <a:xfrm>
            <a:off x="56980" y="757177"/>
            <a:ext cx="7864832" cy="5594778"/>
          </a:xfrm>
          <a:prstGeom prst="rect">
            <a:avLst/>
          </a:prstGeom>
        </p:spPr>
      </p:pic>
      <p:sp>
        <p:nvSpPr>
          <p:cNvPr id="22" name="Google Shape;903;p63">
            <a:extLst>
              <a:ext uri="{FF2B5EF4-FFF2-40B4-BE49-F238E27FC236}">
                <a16:creationId xmlns:a16="http://schemas.microsoft.com/office/drawing/2014/main" id="{7E147A61-1BDA-434D-9D85-1E002F32CC01}"/>
              </a:ext>
            </a:extLst>
          </p:cNvPr>
          <p:cNvSpPr txBox="1"/>
          <p:nvPr/>
        </p:nvSpPr>
        <p:spPr>
          <a:xfrm>
            <a:off x="6546078" y="2727806"/>
            <a:ext cx="125822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Timing &amp; Sending Proper Signals</a:t>
            </a:r>
          </a:p>
          <a:p>
            <a:pPr marL="0" lvl="0" indent="0" algn="l" rtl="0">
              <a:spcBef>
                <a:spcPts val="0"/>
              </a:spcBef>
              <a:spcAft>
                <a:spcPts val="0"/>
              </a:spcAft>
              <a:buNone/>
            </a:pPr>
            <a:endParaRPr lang="en" sz="1100" dirty="0">
              <a:solidFill>
                <a:schemeClr val="dk1"/>
              </a:solidFill>
              <a:latin typeface="Century Gothic"/>
              <a:sym typeface="Century Gothic"/>
            </a:endParaRPr>
          </a:p>
        </p:txBody>
      </p:sp>
      <p:sp>
        <p:nvSpPr>
          <p:cNvPr id="26" name="Google Shape;903;p63">
            <a:extLst>
              <a:ext uri="{FF2B5EF4-FFF2-40B4-BE49-F238E27FC236}">
                <a16:creationId xmlns:a16="http://schemas.microsoft.com/office/drawing/2014/main" id="{F47A5B08-140E-2846-831E-71C38D4E916C}"/>
              </a:ext>
            </a:extLst>
          </p:cNvPr>
          <p:cNvSpPr txBox="1"/>
          <p:nvPr/>
        </p:nvSpPr>
        <p:spPr>
          <a:xfrm>
            <a:off x="6546078" y="5444380"/>
            <a:ext cx="125822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Timing &amp; Sending Proper Signals</a:t>
            </a:r>
          </a:p>
          <a:p>
            <a:pPr marL="0" lvl="0" indent="0" algn="l" rtl="0">
              <a:spcBef>
                <a:spcPts val="0"/>
              </a:spcBef>
              <a:spcAft>
                <a:spcPts val="0"/>
              </a:spcAft>
              <a:buNone/>
            </a:pPr>
            <a:endParaRPr lang="en" sz="1100" dirty="0">
              <a:solidFill>
                <a:schemeClr val="dk1"/>
              </a:solidFill>
              <a:latin typeface="Century Gothic"/>
              <a:sym typeface="Century Gothic"/>
            </a:endParaRPr>
          </a:p>
        </p:txBody>
      </p:sp>
      <p:cxnSp>
        <p:nvCxnSpPr>
          <p:cNvPr id="3" name="Straight Arrow Connector 2">
            <a:extLst>
              <a:ext uri="{FF2B5EF4-FFF2-40B4-BE49-F238E27FC236}">
                <a16:creationId xmlns:a16="http://schemas.microsoft.com/office/drawing/2014/main" id="{9CB0AD8E-48E0-A149-9DD4-B26857F09937}"/>
              </a:ext>
            </a:extLst>
          </p:cNvPr>
          <p:cNvCxnSpPr>
            <a:cxnSpLocks/>
          </p:cNvCxnSpPr>
          <p:nvPr/>
        </p:nvCxnSpPr>
        <p:spPr>
          <a:xfrm>
            <a:off x="7092805" y="3429000"/>
            <a:ext cx="1" cy="20397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414825E-082D-5F4A-90AD-41E9A48C4838}"/>
              </a:ext>
            </a:extLst>
          </p:cNvPr>
          <p:cNvSpPr/>
          <p:nvPr/>
        </p:nvSpPr>
        <p:spPr>
          <a:xfrm>
            <a:off x="226828" y="1032372"/>
            <a:ext cx="1041991" cy="49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9A1E3D3-8BA4-F444-A968-A6189B79C56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49;p26">
            <a:extLst>
              <a:ext uri="{FF2B5EF4-FFF2-40B4-BE49-F238E27FC236}">
                <a16:creationId xmlns:a16="http://schemas.microsoft.com/office/drawing/2014/main" id="{C954454A-48C1-894B-9B70-02F049A164C0}"/>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C4375C2-2A9F-FF4D-A14B-E189DB5B3C5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F0B8B73B-C89C-5644-9297-F9DF399F13F2}"/>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8" name="Google Shape;150;p26">
            <a:extLst>
              <a:ext uri="{FF2B5EF4-FFF2-40B4-BE49-F238E27FC236}">
                <a16:creationId xmlns:a16="http://schemas.microsoft.com/office/drawing/2014/main" id="{45F6DFFB-21D3-D249-8FE9-673CDF172C10}"/>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9" name="Google Shape;150;p26">
            <a:extLst>
              <a:ext uri="{FF2B5EF4-FFF2-40B4-BE49-F238E27FC236}">
                <a16:creationId xmlns:a16="http://schemas.microsoft.com/office/drawing/2014/main" id="{12F2FD83-FCF5-9C4E-A5E1-E43D2FF91FD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693F32D-02F3-0A4F-859D-0FC7B7C37CB2}"/>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AB96E22C-DC6D-2A48-9E5F-B4E54D465C6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2" name="Slide Number Placeholder 16">
            <a:extLst>
              <a:ext uri="{FF2B5EF4-FFF2-40B4-BE49-F238E27FC236}">
                <a16:creationId xmlns:a16="http://schemas.microsoft.com/office/drawing/2014/main" id="{1BD3E974-3263-B045-97C2-80A7F3A43A0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22</a:t>
            </a:fld>
            <a:endParaRPr lang="en-US" dirty="0"/>
          </a:p>
        </p:txBody>
      </p:sp>
      <p:sp>
        <p:nvSpPr>
          <p:cNvPr id="33" name="Rectangle 32">
            <a:extLst>
              <a:ext uri="{FF2B5EF4-FFF2-40B4-BE49-F238E27FC236}">
                <a16:creationId xmlns:a16="http://schemas.microsoft.com/office/drawing/2014/main" id="{9CD74273-246C-F540-A701-A927D12CC21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149;p26">
            <a:extLst>
              <a:ext uri="{FF2B5EF4-FFF2-40B4-BE49-F238E27FC236}">
                <a16:creationId xmlns:a16="http://schemas.microsoft.com/office/drawing/2014/main" id="{074B134B-31F3-154F-891D-78AEC7C567F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6F348B4E-D583-524F-94D4-FEB0DEB4C001}"/>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B50E357D-A231-5F48-B833-6BA0DD014FED}"/>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884F633D-08BB-3B4F-8058-4425014ADBD8}"/>
              </a:ext>
            </a:extLst>
          </p:cNvPr>
          <p:cNvSpPr/>
          <p:nvPr/>
        </p:nvSpPr>
        <p:spPr>
          <a:xfrm>
            <a:off x="4190336" y="6453809"/>
            <a:ext cx="1396648"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6CC6E817-270A-F649-8E25-F0A1C898DF32}"/>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7FDA79E4-AF72-2643-849A-19B468F0CED0}"/>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357294CA-53DA-2342-99AA-FADAAC998943}"/>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1" name="Slide Number Placeholder 16">
            <a:extLst>
              <a:ext uri="{FF2B5EF4-FFF2-40B4-BE49-F238E27FC236}">
                <a16:creationId xmlns:a16="http://schemas.microsoft.com/office/drawing/2014/main" id="{D562F1DC-931D-8A4B-A379-92501E649D9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22</a:t>
            </a:fld>
            <a:endParaRPr lang="en-US" dirty="0"/>
          </a:p>
        </p:txBody>
      </p:sp>
      <p:sp>
        <p:nvSpPr>
          <p:cNvPr id="42" name="Google Shape;150;p26">
            <a:extLst>
              <a:ext uri="{FF2B5EF4-FFF2-40B4-BE49-F238E27FC236}">
                <a16:creationId xmlns:a16="http://schemas.microsoft.com/office/drawing/2014/main" id="{A50A644E-576A-904D-A822-088342A36ABE}"/>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3" name="Picture 42" descr="A picture containing text&#10;&#10;Description automatically generated">
            <a:extLst>
              <a:ext uri="{FF2B5EF4-FFF2-40B4-BE49-F238E27FC236}">
                <a16:creationId xmlns:a16="http://schemas.microsoft.com/office/drawing/2014/main" id="{8C87A85C-D060-BC44-8BBB-C24F26450AFE}"/>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936526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Risk Matrix – False Positives &amp; False Negatives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pic>
        <p:nvPicPr>
          <p:cNvPr id="21" name="Picture 20" descr="Chart&#10;&#10;Description automatically generated">
            <a:extLst>
              <a:ext uri="{FF2B5EF4-FFF2-40B4-BE49-F238E27FC236}">
                <a16:creationId xmlns:a16="http://schemas.microsoft.com/office/drawing/2014/main" id="{777580E8-5BE2-2543-B2EC-3B5B4C8387B4}"/>
              </a:ext>
            </a:extLst>
          </p:cNvPr>
          <p:cNvPicPr>
            <a:picLocks noChangeAspect="1"/>
          </p:cNvPicPr>
          <p:nvPr/>
        </p:nvPicPr>
        <p:blipFill>
          <a:blip r:embed="rId5"/>
          <a:stretch>
            <a:fillRect/>
          </a:stretch>
        </p:blipFill>
        <p:spPr>
          <a:xfrm>
            <a:off x="56980" y="757177"/>
            <a:ext cx="7864832" cy="5594778"/>
          </a:xfrm>
          <a:prstGeom prst="rect">
            <a:avLst/>
          </a:prstGeom>
        </p:spPr>
      </p:pic>
      <p:sp>
        <p:nvSpPr>
          <p:cNvPr id="23" name="Google Shape;903;p63">
            <a:extLst>
              <a:ext uri="{FF2B5EF4-FFF2-40B4-BE49-F238E27FC236}">
                <a16:creationId xmlns:a16="http://schemas.microsoft.com/office/drawing/2014/main" id="{6C8306E0-0427-2948-9E01-BC060507504E}"/>
              </a:ext>
            </a:extLst>
          </p:cNvPr>
          <p:cNvSpPr txBox="1"/>
          <p:nvPr/>
        </p:nvSpPr>
        <p:spPr>
          <a:xfrm>
            <a:off x="6546078" y="3753521"/>
            <a:ext cx="125822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False Positives &amp; False Negatives</a:t>
            </a:r>
            <a:endParaRPr lang="en" sz="1100" dirty="0">
              <a:solidFill>
                <a:schemeClr val="dk1"/>
              </a:solidFill>
              <a:latin typeface="Century Gothic"/>
              <a:sym typeface="Century Gothic"/>
            </a:endParaRPr>
          </a:p>
        </p:txBody>
      </p:sp>
      <p:sp>
        <p:nvSpPr>
          <p:cNvPr id="26" name="Google Shape;903;p63">
            <a:extLst>
              <a:ext uri="{FF2B5EF4-FFF2-40B4-BE49-F238E27FC236}">
                <a16:creationId xmlns:a16="http://schemas.microsoft.com/office/drawing/2014/main" id="{4B251B07-FB59-CB45-B93A-31292F6F698F}"/>
              </a:ext>
            </a:extLst>
          </p:cNvPr>
          <p:cNvSpPr txBox="1"/>
          <p:nvPr/>
        </p:nvSpPr>
        <p:spPr>
          <a:xfrm>
            <a:off x="7943410" y="1032372"/>
            <a:ext cx="3550200" cy="43703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dk1"/>
                </a:solidFill>
                <a:latin typeface="Century Gothic"/>
                <a:ea typeface="Century Gothic"/>
                <a:cs typeface="Century Gothic"/>
                <a:sym typeface="Century Gothic"/>
              </a:rPr>
              <a:t>Risk:</a:t>
            </a:r>
            <a:r>
              <a:rPr lang="en" dirty="0">
                <a:solidFill>
                  <a:schemeClr val="dk1"/>
                </a:solidFill>
                <a:latin typeface="Century Gothic"/>
                <a:ea typeface="Century Gothic"/>
                <a:cs typeface="Century Gothic"/>
                <a:sym typeface="Century Gothic"/>
              </a:rPr>
              <a:t> </a:t>
            </a:r>
            <a:r>
              <a:rPr lang="en" sz="1600" dirty="0">
                <a:solidFill>
                  <a:schemeClr val="dk1"/>
                </a:solidFill>
                <a:latin typeface="Century Gothic"/>
                <a:ea typeface="Century Gothic"/>
                <a:cs typeface="Century Gothic"/>
                <a:sym typeface="Century Gothic"/>
              </a:rPr>
              <a:t>False Positives &amp; False Negatives</a:t>
            </a:r>
          </a:p>
          <a:p>
            <a:pPr marL="0" lvl="0" indent="0" algn="l" rtl="0">
              <a:spcBef>
                <a:spcPts val="0"/>
              </a:spcBef>
              <a:spcAft>
                <a:spcPts val="0"/>
              </a:spcAft>
              <a:buNone/>
            </a:pPr>
            <a:endParaRPr lang="en"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 b="1" dirty="0">
                <a:solidFill>
                  <a:schemeClr val="dk1"/>
                </a:solidFill>
                <a:latin typeface="Century Gothic"/>
                <a:ea typeface="Century Gothic"/>
                <a:cs typeface="Century Gothic"/>
                <a:sym typeface="Century Gothic"/>
              </a:rPr>
              <a:t>Mitigation Strategy</a:t>
            </a:r>
          </a:p>
          <a:p>
            <a:pPr marL="285750" lvl="0" indent="-285750" algn="l" rtl="0">
              <a:spcBef>
                <a:spcPts val="0"/>
              </a:spcBef>
              <a:spcAft>
                <a:spcPts val="0"/>
              </a:spcAft>
              <a:buFontTx/>
              <a:buChar char="-"/>
            </a:pPr>
            <a:r>
              <a:rPr lang="en-US" sz="1600" dirty="0">
                <a:solidFill>
                  <a:schemeClr val="dk1"/>
                </a:solidFill>
                <a:latin typeface="Century Gothic"/>
                <a:ea typeface="Century Gothic"/>
                <a:cs typeface="Century Gothic"/>
                <a:sym typeface="Century Gothic"/>
              </a:rPr>
              <a:t>Modeling</a:t>
            </a:r>
          </a:p>
          <a:p>
            <a:pPr marL="285750" lvl="0" indent="-285750" algn="l" rtl="0">
              <a:spcBef>
                <a:spcPts val="0"/>
              </a:spcBef>
              <a:spcAft>
                <a:spcPts val="0"/>
              </a:spcAft>
              <a:buFontTx/>
              <a:buChar char="-"/>
            </a:pPr>
            <a:r>
              <a:rPr lang="en-US" sz="1600" dirty="0">
                <a:solidFill>
                  <a:schemeClr val="dk1"/>
                </a:solidFill>
                <a:latin typeface="Century Gothic"/>
                <a:ea typeface="Century Gothic"/>
                <a:cs typeface="Century Gothic"/>
                <a:sym typeface="Century Gothic"/>
              </a:rPr>
              <a:t>Switch selection</a:t>
            </a:r>
          </a:p>
          <a:p>
            <a:pPr marL="285750" lvl="0" indent="-285750" algn="l" rtl="0">
              <a:spcBef>
                <a:spcPts val="0"/>
              </a:spcBef>
              <a:spcAft>
                <a:spcPts val="0"/>
              </a:spcAft>
              <a:buFontTx/>
              <a:buChar char="-"/>
            </a:pPr>
            <a:r>
              <a:rPr lang="en-US" sz="1600" dirty="0">
                <a:solidFill>
                  <a:schemeClr val="dk1"/>
                </a:solidFill>
                <a:latin typeface="Century Gothic"/>
                <a:ea typeface="Century Gothic"/>
                <a:cs typeface="Century Gothic"/>
                <a:sym typeface="Century Gothic"/>
              </a:rPr>
              <a:t>Verification &amp; Validation</a:t>
            </a:r>
          </a:p>
          <a:p>
            <a:pPr marL="285750" lvl="0" indent="-285750" algn="l" rtl="0">
              <a:spcBef>
                <a:spcPts val="0"/>
              </a:spcBef>
              <a:spcAft>
                <a:spcPts val="0"/>
              </a:spcAft>
              <a:buFontTx/>
              <a:buChar char="-"/>
            </a:pPr>
            <a:endParaRPr lang="en" sz="1600" dirty="0">
              <a:solidFill>
                <a:schemeClr val="dk1"/>
              </a:solidFill>
              <a:latin typeface="Century Gothic"/>
              <a:ea typeface="Century Gothic"/>
              <a:cs typeface="Century Gothic"/>
              <a:sym typeface="Century Gothic"/>
            </a:endParaRPr>
          </a:p>
          <a:p>
            <a:pPr marL="285750" lvl="0" indent="-285750" algn="l" rtl="0">
              <a:spcBef>
                <a:spcPts val="0"/>
              </a:spcBef>
              <a:spcAft>
                <a:spcPts val="0"/>
              </a:spcAft>
              <a:buFontTx/>
              <a:buChar char="-"/>
            </a:pPr>
            <a:endParaRPr lang="en" sz="1600" dirty="0">
              <a:solidFill>
                <a:schemeClr val="dk1"/>
              </a:solidFill>
              <a:latin typeface="Century Gothic"/>
              <a:ea typeface="Century Gothic"/>
              <a:cs typeface="Century Gothic"/>
              <a:sym typeface="Century Gothic"/>
            </a:endParaRPr>
          </a:p>
          <a:p>
            <a:pPr lvl="0" algn="l" rtl="0">
              <a:spcBef>
                <a:spcPts val="0"/>
              </a:spcBef>
              <a:spcAft>
                <a:spcPts val="0"/>
              </a:spcAft>
            </a:pPr>
            <a:r>
              <a:rPr lang="en" b="1" dirty="0">
                <a:solidFill>
                  <a:schemeClr val="dk1"/>
                </a:solidFill>
                <a:latin typeface="Century Gothic"/>
                <a:ea typeface="Century Gothic"/>
                <a:cs typeface="Century Gothic"/>
                <a:sym typeface="Century Gothic"/>
              </a:rPr>
              <a:t>Outcome</a:t>
            </a:r>
          </a:p>
          <a:p>
            <a:pPr marL="285750" lvl="0" indent="-285750" algn="l" rtl="0">
              <a:spcBef>
                <a:spcPts val="0"/>
              </a:spcBef>
              <a:spcAft>
                <a:spcPts val="0"/>
              </a:spcAft>
              <a:buFontTx/>
              <a:buChar char="-"/>
            </a:pPr>
            <a:r>
              <a:rPr lang="en-US" sz="1600" dirty="0">
                <a:solidFill>
                  <a:schemeClr val="dk1"/>
                </a:solidFill>
                <a:latin typeface="Century Gothic"/>
                <a:ea typeface="Century Gothic"/>
                <a:cs typeface="Century Gothic"/>
                <a:sym typeface="Century Gothic"/>
              </a:rPr>
              <a:t>Yet to reduce risk</a:t>
            </a:r>
          </a:p>
          <a:p>
            <a:pPr marL="285750" lvl="0" indent="-285750" algn="l" rtl="0">
              <a:spcBef>
                <a:spcPts val="0"/>
              </a:spcBef>
              <a:spcAft>
                <a:spcPts val="0"/>
              </a:spcAft>
              <a:buFontTx/>
              <a:buChar char="-"/>
            </a:pPr>
            <a:r>
              <a:rPr lang="en-US" sz="1600" dirty="0">
                <a:solidFill>
                  <a:schemeClr val="dk1"/>
                </a:solidFill>
                <a:latin typeface="Century Gothic"/>
                <a:ea typeface="Century Gothic"/>
                <a:cs typeface="Century Gothic"/>
                <a:sym typeface="Century Gothic"/>
              </a:rPr>
              <a:t>Should reduce the likelihood</a:t>
            </a:r>
          </a:p>
          <a:p>
            <a:pPr marL="285750" lvl="0" indent="-285750" algn="l" rtl="0">
              <a:spcBef>
                <a:spcPts val="0"/>
              </a:spcBef>
              <a:spcAft>
                <a:spcPts val="0"/>
              </a:spcAft>
              <a:buFontTx/>
              <a:buChar char="-"/>
            </a:pPr>
            <a:r>
              <a:rPr lang="en-US" sz="1600" dirty="0">
                <a:solidFill>
                  <a:schemeClr val="dk1"/>
                </a:solidFill>
                <a:latin typeface="Century Gothic"/>
                <a:ea typeface="Century Gothic"/>
                <a:cs typeface="Century Gothic"/>
                <a:sym typeface="Century Gothic"/>
              </a:rPr>
              <a:t>Switch selection</a:t>
            </a:r>
            <a:endParaRPr lang="en" sz="1600" dirty="0">
              <a:solidFill>
                <a:schemeClr val="dk1"/>
              </a:solidFill>
              <a:latin typeface="Century Gothic"/>
              <a:ea typeface="Century Gothic"/>
              <a:cs typeface="Century Gothic"/>
              <a:sym typeface="Century Gothic"/>
            </a:endParaRPr>
          </a:p>
          <a:p>
            <a:pPr marL="285750" lvl="0" indent="-285750" algn="l" rtl="0">
              <a:spcBef>
                <a:spcPts val="0"/>
              </a:spcBef>
              <a:spcAft>
                <a:spcPts val="0"/>
              </a:spcAft>
              <a:buFontTx/>
              <a:buChar char="-"/>
            </a:pPr>
            <a:endParaRPr lang="en" sz="16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lang="en" sz="1400" b="1" u="sng" dirty="0">
              <a:solidFill>
                <a:schemeClr val="dk1"/>
              </a:solidFill>
              <a:latin typeface="Century Gothic"/>
              <a:sym typeface="Century Gothic"/>
            </a:endParaRPr>
          </a:p>
          <a:p>
            <a:pPr marL="0" lvl="0" indent="0" algn="l" rtl="0">
              <a:spcBef>
                <a:spcPts val="0"/>
              </a:spcBef>
              <a:spcAft>
                <a:spcPts val="0"/>
              </a:spcAft>
              <a:buNone/>
            </a:pPr>
            <a:endParaRPr lang="en" sz="1400" b="1" dirty="0">
              <a:solidFill>
                <a:schemeClr val="dk1"/>
              </a:solidFill>
              <a:latin typeface="Century Gothic"/>
              <a:sym typeface="Century Gothic"/>
            </a:endParaRPr>
          </a:p>
          <a:p>
            <a:pPr marL="0" lvl="0" indent="0" algn="l" rtl="0">
              <a:spcBef>
                <a:spcPts val="0"/>
              </a:spcBef>
              <a:spcAft>
                <a:spcPts val="0"/>
              </a:spcAft>
              <a:buNone/>
            </a:pPr>
            <a:endParaRPr lang="en" sz="1400" b="1" u="sng" dirty="0">
              <a:solidFill>
                <a:schemeClr val="dk1"/>
              </a:solidFill>
              <a:latin typeface="Century Gothic"/>
              <a:sym typeface="Century Gothic"/>
            </a:endParaRPr>
          </a:p>
        </p:txBody>
      </p:sp>
      <p:sp>
        <p:nvSpPr>
          <p:cNvPr id="27" name="Google Shape;903;p63">
            <a:extLst>
              <a:ext uri="{FF2B5EF4-FFF2-40B4-BE49-F238E27FC236}">
                <a16:creationId xmlns:a16="http://schemas.microsoft.com/office/drawing/2014/main" id="{B513D308-BA14-774C-B3E6-65A5CF8CF864}"/>
              </a:ext>
            </a:extLst>
          </p:cNvPr>
          <p:cNvSpPr txBox="1"/>
          <p:nvPr/>
        </p:nvSpPr>
        <p:spPr>
          <a:xfrm>
            <a:off x="6546078" y="5571422"/>
            <a:ext cx="125822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False Positives &amp; False Negatives</a:t>
            </a:r>
            <a:endParaRPr lang="en" sz="1100" dirty="0">
              <a:solidFill>
                <a:schemeClr val="dk1"/>
              </a:solidFill>
              <a:latin typeface="Century Gothic"/>
              <a:sym typeface="Century Gothic"/>
            </a:endParaRPr>
          </a:p>
        </p:txBody>
      </p:sp>
      <p:cxnSp>
        <p:nvCxnSpPr>
          <p:cNvPr id="28" name="Straight Arrow Connector 27">
            <a:extLst>
              <a:ext uri="{FF2B5EF4-FFF2-40B4-BE49-F238E27FC236}">
                <a16:creationId xmlns:a16="http://schemas.microsoft.com/office/drawing/2014/main" id="{73FE15BC-BF88-AF4C-BD26-BC8EC2922466}"/>
              </a:ext>
            </a:extLst>
          </p:cNvPr>
          <p:cNvCxnSpPr>
            <a:cxnSpLocks/>
            <a:stCxn id="23" idx="2"/>
            <a:endCxn id="27" idx="0"/>
          </p:cNvCxnSpPr>
          <p:nvPr/>
        </p:nvCxnSpPr>
        <p:spPr>
          <a:xfrm>
            <a:off x="7175188" y="4276711"/>
            <a:ext cx="0" cy="12947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4ADC8A1-5D5D-C143-926F-099D623979A3}"/>
              </a:ext>
            </a:extLst>
          </p:cNvPr>
          <p:cNvSpPr/>
          <p:nvPr/>
        </p:nvSpPr>
        <p:spPr>
          <a:xfrm>
            <a:off x="226828" y="1032372"/>
            <a:ext cx="1041991" cy="49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5E4E69-A279-7A41-9DB5-A2311A74368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49;p26">
            <a:extLst>
              <a:ext uri="{FF2B5EF4-FFF2-40B4-BE49-F238E27FC236}">
                <a16:creationId xmlns:a16="http://schemas.microsoft.com/office/drawing/2014/main" id="{BBFAE431-F3D9-FF4A-AD1F-3FEDAF6D13BB}"/>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9800C0C9-C9C6-E740-BBCA-6915B87C595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0E19A54E-EFEB-424D-ADED-1C6084A95A0A}"/>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0E5DC391-5E67-6E4F-B4B7-0C16714F021E}"/>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922D3F61-ADDC-1B40-A6AE-7EC4E64263B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2205C739-8FF1-994D-91A5-0B7FC60E29A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995F962F-E459-9F41-B4F9-4B462514705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5" name="Slide Number Placeholder 16">
            <a:extLst>
              <a:ext uri="{FF2B5EF4-FFF2-40B4-BE49-F238E27FC236}">
                <a16:creationId xmlns:a16="http://schemas.microsoft.com/office/drawing/2014/main" id="{F83162F7-DFAD-2B42-AC2B-12C4D8DF58F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23</a:t>
            </a:fld>
            <a:endParaRPr lang="en-US" dirty="0"/>
          </a:p>
        </p:txBody>
      </p:sp>
      <p:sp>
        <p:nvSpPr>
          <p:cNvPr id="36" name="Rectangle 35">
            <a:extLst>
              <a:ext uri="{FF2B5EF4-FFF2-40B4-BE49-F238E27FC236}">
                <a16:creationId xmlns:a16="http://schemas.microsoft.com/office/drawing/2014/main" id="{AECB192E-8BE1-E54F-90D4-9EE13E4D685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149;p26">
            <a:extLst>
              <a:ext uri="{FF2B5EF4-FFF2-40B4-BE49-F238E27FC236}">
                <a16:creationId xmlns:a16="http://schemas.microsoft.com/office/drawing/2014/main" id="{05EA9A06-4194-3B4C-826F-53AC1FFA8D9D}"/>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98BFF8C6-5B79-F148-A62F-659DBC39CE12}"/>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6F32758C-1A3B-4746-835F-F34ED7DB705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825F01CA-AF6D-AE44-B37C-EA56C77E5A66}"/>
              </a:ext>
            </a:extLst>
          </p:cNvPr>
          <p:cNvSpPr/>
          <p:nvPr/>
        </p:nvSpPr>
        <p:spPr>
          <a:xfrm>
            <a:off x="4190336" y="6453809"/>
            <a:ext cx="1396648"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F90157B5-74B3-D049-8F1C-2C343772183F}"/>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7DC0816D-2728-C448-A33A-24CC8BA3713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88AFF416-1F47-9542-A93B-9000057734C9}"/>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4" name="Slide Number Placeholder 16">
            <a:extLst>
              <a:ext uri="{FF2B5EF4-FFF2-40B4-BE49-F238E27FC236}">
                <a16:creationId xmlns:a16="http://schemas.microsoft.com/office/drawing/2014/main" id="{B6F7B426-84A9-5E45-A194-F6A70F421E1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23</a:t>
            </a:fld>
            <a:endParaRPr lang="en-US" dirty="0"/>
          </a:p>
        </p:txBody>
      </p:sp>
      <p:sp>
        <p:nvSpPr>
          <p:cNvPr id="45" name="Google Shape;150;p26">
            <a:extLst>
              <a:ext uri="{FF2B5EF4-FFF2-40B4-BE49-F238E27FC236}">
                <a16:creationId xmlns:a16="http://schemas.microsoft.com/office/drawing/2014/main" id="{C58911C8-C319-A446-BB6C-34058C430B78}"/>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6" name="Picture 45" descr="A picture containing text&#10;&#10;Description automatically generated">
            <a:extLst>
              <a:ext uri="{FF2B5EF4-FFF2-40B4-BE49-F238E27FC236}">
                <a16:creationId xmlns:a16="http://schemas.microsoft.com/office/drawing/2014/main" id="{80114DE9-2DCC-A549-B576-2FC23D9E4503}"/>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213098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Risk Matrix - Mitigated</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24</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pic>
        <p:nvPicPr>
          <p:cNvPr id="21" name="Picture 20" descr="Chart&#10;&#10;Description automatically generated">
            <a:extLst>
              <a:ext uri="{FF2B5EF4-FFF2-40B4-BE49-F238E27FC236}">
                <a16:creationId xmlns:a16="http://schemas.microsoft.com/office/drawing/2014/main" id="{777580E8-5BE2-2543-B2EC-3B5B4C8387B4}"/>
              </a:ext>
            </a:extLst>
          </p:cNvPr>
          <p:cNvPicPr>
            <a:picLocks noChangeAspect="1"/>
          </p:cNvPicPr>
          <p:nvPr/>
        </p:nvPicPr>
        <p:blipFill>
          <a:blip r:embed="rId5"/>
          <a:stretch>
            <a:fillRect/>
          </a:stretch>
        </p:blipFill>
        <p:spPr>
          <a:xfrm>
            <a:off x="56980" y="757177"/>
            <a:ext cx="7864832" cy="5594778"/>
          </a:xfrm>
          <a:prstGeom prst="rect">
            <a:avLst/>
          </a:prstGeom>
        </p:spPr>
      </p:pic>
      <p:sp>
        <p:nvSpPr>
          <p:cNvPr id="22" name="Google Shape;903;p63">
            <a:extLst>
              <a:ext uri="{FF2B5EF4-FFF2-40B4-BE49-F238E27FC236}">
                <a16:creationId xmlns:a16="http://schemas.microsoft.com/office/drawing/2014/main" id="{7E147A61-1BDA-434D-9D85-1E002F32CC01}"/>
              </a:ext>
            </a:extLst>
          </p:cNvPr>
          <p:cNvSpPr txBox="1"/>
          <p:nvPr/>
        </p:nvSpPr>
        <p:spPr>
          <a:xfrm>
            <a:off x="6546078" y="5596250"/>
            <a:ext cx="125822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Timing &amp; Sending Proper Signals</a:t>
            </a:r>
          </a:p>
          <a:p>
            <a:pPr marL="0" lvl="0" indent="0" algn="l" rtl="0">
              <a:spcBef>
                <a:spcPts val="0"/>
              </a:spcBef>
              <a:spcAft>
                <a:spcPts val="0"/>
              </a:spcAft>
              <a:buNone/>
            </a:pPr>
            <a:endParaRPr lang="en" sz="1100" dirty="0">
              <a:solidFill>
                <a:schemeClr val="dk1"/>
              </a:solidFill>
              <a:latin typeface="Century Gothic"/>
              <a:sym typeface="Century Gothic"/>
            </a:endParaRPr>
          </a:p>
        </p:txBody>
      </p:sp>
      <p:sp>
        <p:nvSpPr>
          <p:cNvPr id="23" name="Google Shape;903;p63">
            <a:extLst>
              <a:ext uri="{FF2B5EF4-FFF2-40B4-BE49-F238E27FC236}">
                <a16:creationId xmlns:a16="http://schemas.microsoft.com/office/drawing/2014/main" id="{6C8306E0-0427-2948-9E01-BC060507504E}"/>
              </a:ext>
            </a:extLst>
          </p:cNvPr>
          <p:cNvSpPr txBox="1"/>
          <p:nvPr/>
        </p:nvSpPr>
        <p:spPr>
          <a:xfrm>
            <a:off x="6546078" y="5239030"/>
            <a:ext cx="125822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False Positives &amp; False Negatives</a:t>
            </a:r>
            <a:endParaRPr lang="en" sz="1100" dirty="0">
              <a:solidFill>
                <a:schemeClr val="dk1"/>
              </a:solidFill>
              <a:latin typeface="Century Gothic"/>
              <a:sym typeface="Century Gothic"/>
            </a:endParaRPr>
          </a:p>
        </p:txBody>
      </p:sp>
      <p:sp>
        <p:nvSpPr>
          <p:cNvPr id="24" name="Google Shape;903;p63">
            <a:extLst>
              <a:ext uri="{FF2B5EF4-FFF2-40B4-BE49-F238E27FC236}">
                <a16:creationId xmlns:a16="http://schemas.microsoft.com/office/drawing/2014/main" id="{31B03ECA-24E0-9246-9C94-8FBEA3F4E2A0}"/>
              </a:ext>
            </a:extLst>
          </p:cNvPr>
          <p:cNvSpPr txBox="1"/>
          <p:nvPr/>
        </p:nvSpPr>
        <p:spPr>
          <a:xfrm>
            <a:off x="4139542" y="5530967"/>
            <a:ext cx="125822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Component Errors</a:t>
            </a:r>
            <a:endParaRPr lang="en" sz="1100" dirty="0">
              <a:solidFill>
                <a:schemeClr val="dk1"/>
              </a:solidFill>
              <a:latin typeface="Century Gothic"/>
              <a:sym typeface="Century Gothic"/>
            </a:endParaRPr>
          </a:p>
        </p:txBody>
      </p:sp>
      <p:sp>
        <p:nvSpPr>
          <p:cNvPr id="25" name="Google Shape;903;p63">
            <a:extLst>
              <a:ext uri="{FF2B5EF4-FFF2-40B4-BE49-F238E27FC236}">
                <a16:creationId xmlns:a16="http://schemas.microsoft.com/office/drawing/2014/main" id="{915CED29-2B26-4841-8D72-7E04FC96C08B}"/>
              </a:ext>
            </a:extLst>
          </p:cNvPr>
          <p:cNvSpPr txBox="1"/>
          <p:nvPr/>
        </p:nvSpPr>
        <p:spPr>
          <a:xfrm>
            <a:off x="2796262" y="5643987"/>
            <a:ext cx="108816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solidFill>
                  <a:schemeClr val="dk1"/>
                </a:solidFill>
                <a:latin typeface="Century Gothic"/>
                <a:ea typeface="Century Gothic"/>
                <a:cs typeface="Century Gothic"/>
                <a:sym typeface="Century Gothic"/>
              </a:rPr>
              <a:t>Overheating</a:t>
            </a:r>
            <a:endParaRPr lang="en" sz="1100" dirty="0">
              <a:solidFill>
                <a:schemeClr val="dk1"/>
              </a:solidFill>
              <a:latin typeface="Century Gothic"/>
              <a:sym typeface="Century Gothic"/>
            </a:endParaRPr>
          </a:p>
        </p:txBody>
      </p:sp>
      <p:sp>
        <p:nvSpPr>
          <p:cNvPr id="26" name="Rectangle 25">
            <a:extLst>
              <a:ext uri="{FF2B5EF4-FFF2-40B4-BE49-F238E27FC236}">
                <a16:creationId xmlns:a16="http://schemas.microsoft.com/office/drawing/2014/main" id="{3353A307-D1CA-5C4E-902B-A37D5E60C2FF}"/>
              </a:ext>
            </a:extLst>
          </p:cNvPr>
          <p:cNvSpPr/>
          <p:nvPr/>
        </p:nvSpPr>
        <p:spPr>
          <a:xfrm>
            <a:off x="226828" y="1032372"/>
            <a:ext cx="1041991" cy="49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E1D62D2-1B33-4847-B0E6-EF1CF451E40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149;p26">
            <a:extLst>
              <a:ext uri="{FF2B5EF4-FFF2-40B4-BE49-F238E27FC236}">
                <a16:creationId xmlns:a16="http://schemas.microsoft.com/office/drawing/2014/main" id="{A762366B-1CDE-0540-B4D9-403AAB24D1D6}"/>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9" name="Google Shape;150;p26">
            <a:extLst>
              <a:ext uri="{FF2B5EF4-FFF2-40B4-BE49-F238E27FC236}">
                <a16:creationId xmlns:a16="http://schemas.microsoft.com/office/drawing/2014/main" id="{F645145F-3B1B-FC46-BB35-8E7BEBC48FB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50F8050F-F005-E244-A47E-40A4E8DFA2C3}"/>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A856FA2C-D721-074A-994D-A61E22516F1D}"/>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B28C1E20-E382-B141-9C86-3E2C00C75A7A}"/>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9B9F0790-B1BC-D94C-98BA-B1C81B02F89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FC2ECD57-7F72-5842-9236-240E8F91797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5" name="Slide Number Placeholder 16">
            <a:extLst>
              <a:ext uri="{FF2B5EF4-FFF2-40B4-BE49-F238E27FC236}">
                <a16:creationId xmlns:a16="http://schemas.microsoft.com/office/drawing/2014/main" id="{B95A84B1-CF11-3946-919C-5F63FAB91C7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24</a:t>
            </a:fld>
            <a:endParaRPr lang="en-US" dirty="0"/>
          </a:p>
        </p:txBody>
      </p:sp>
      <p:sp>
        <p:nvSpPr>
          <p:cNvPr id="36" name="Rectangle 35">
            <a:extLst>
              <a:ext uri="{FF2B5EF4-FFF2-40B4-BE49-F238E27FC236}">
                <a16:creationId xmlns:a16="http://schemas.microsoft.com/office/drawing/2014/main" id="{99F432D8-C5B0-DD41-BA6B-99DF9A1802C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149;p26">
            <a:extLst>
              <a:ext uri="{FF2B5EF4-FFF2-40B4-BE49-F238E27FC236}">
                <a16:creationId xmlns:a16="http://schemas.microsoft.com/office/drawing/2014/main" id="{259616C4-75E2-6E4F-B162-AA08894CB59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45037A90-28AA-DF43-A91E-A6534088E08B}"/>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2FE0D73B-EB0F-5549-8F97-D57CAED714AA}"/>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2F1B1611-4C87-E541-A209-F4BDE04480DF}"/>
              </a:ext>
            </a:extLst>
          </p:cNvPr>
          <p:cNvSpPr/>
          <p:nvPr/>
        </p:nvSpPr>
        <p:spPr>
          <a:xfrm>
            <a:off x="4190336" y="6453809"/>
            <a:ext cx="1396648"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21058A0C-E423-DA41-BD2D-CC90D70B8AF2}"/>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426D2067-0D6F-6645-B4DA-BFE323F9430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EA18BB19-3D30-9E4C-B61B-A35DDEEBB184}"/>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4" name="Slide Number Placeholder 16">
            <a:extLst>
              <a:ext uri="{FF2B5EF4-FFF2-40B4-BE49-F238E27FC236}">
                <a16:creationId xmlns:a16="http://schemas.microsoft.com/office/drawing/2014/main" id="{E6AE1BA2-E425-4B44-9BC2-43F38456E7F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24</a:t>
            </a:fld>
            <a:endParaRPr lang="en-US" dirty="0"/>
          </a:p>
        </p:txBody>
      </p:sp>
      <p:sp>
        <p:nvSpPr>
          <p:cNvPr id="45" name="Google Shape;150;p26">
            <a:extLst>
              <a:ext uri="{FF2B5EF4-FFF2-40B4-BE49-F238E27FC236}">
                <a16:creationId xmlns:a16="http://schemas.microsoft.com/office/drawing/2014/main" id="{8BBBEF99-46E6-274E-A4EA-59FAEA19B002}"/>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6" name="Picture 45" descr="A picture containing text&#10;&#10;Description automatically generated">
            <a:extLst>
              <a:ext uri="{FF2B5EF4-FFF2-40B4-BE49-F238E27FC236}">
                <a16:creationId xmlns:a16="http://schemas.microsoft.com/office/drawing/2014/main" id="{C8CD9670-9371-AF48-B785-6075DE9962A1}"/>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07972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endParaRPr lang="en" sz="2300" b="1" dirty="0">
              <a:solidFill>
                <a:schemeClr val="dk1"/>
              </a:solidFill>
              <a:latin typeface="Century Gothic"/>
              <a:ea typeface="Century Gothic"/>
              <a:cs typeface="Century Gothic"/>
              <a:sym typeface="Century Gothic"/>
            </a:endParaRP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25</a:t>
            </a:fld>
            <a:endParaRPr lang="en-US" dirty="0"/>
          </a:p>
        </p:txBody>
      </p:sp>
      <p:sp>
        <p:nvSpPr>
          <p:cNvPr id="20" name="Google Shape;185;p29">
            <a:extLst>
              <a:ext uri="{FF2B5EF4-FFF2-40B4-BE49-F238E27FC236}">
                <a16:creationId xmlns:a16="http://schemas.microsoft.com/office/drawing/2014/main" id="{DE2E8F64-622B-DB45-AED8-AC2F09156124}"/>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21" name="Google Shape;184;p29">
            <a:extLst>
              <a:ext uri="{FF2B5EF4-FFF2-40B4-BE49-F238E27FC236}">
                <a16:creationId xmlns:a16="http://schemas.microsoft.com/office/drawing/2014/main" id="{B12E34A3-9A0A-9C4B-996F-0BE721EB3B15}"/>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Design Requirement Satisfaction</a:t>
            </a:r>
            <a:endParaRPr sz="2319" dirty="0">
              <a:solidFill>
                <a:srgbClr val="FFD966"/>
              </a:solidFill>
            </a:endParaRPr>
          </a:p>
        </p:txBody>
      </p:sp>
      <p:sp>
        <p:nvSpPr>
          <p:cNvPr id="18" name="Rectangle 17">
            <a:extLst>
              <a:ext uri="{FF2B5EF4-FFF2-40B4-BE49-F238E27FC236}">
                <a16:creationId xmlns:a16="http://schemas.microsoft.com/office/drawing/2014/main" id="{267170B6-4405-5A4F-9006-F5F921CC259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DC8C4491-EE63-2C47-B65F-9B226123FCE7}"/>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A892425A-B830-1349-A7DF-BB633DF0BB6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DB3F82D6-A323-194A-A09B-CCBFCE6981B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8A969AE3-B6C5-474C-82B2-6C8EFA30640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C3FECC80-5C13-F144-922D-09EB1E4ECA8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047715E7-E6F6-234D-A6A7-FC2FBD52FFE7}"/>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EEC9EEF4-2963-B544-B8E4-E0607169D33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2190982B-58AF-824B-AA18-B879C278D91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25</a:t>
            </a:fld>
            <a:endParaRPr lang="en-US" dirty="0"/>
          </a:p>
        </p:txBody>
      </p:sp>
      <p:sp>
        <p:nvSpPr>
          <p:cNvPr id="29" name="Rectangle 28">
            <a:extLst>
              <a:ext uri="{FF2B5EF4-FFF2-40B4-BE49-F238E27FC236}">
                <a16:creationId xmlns:a16="http://schemas.microsoft.com/office/drawing/2014/main" id="{886E255A-8FCE-7F4A-A93E-D5D806E2A7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49;p26">
            <a:extLst>
              <a:ext uri="{FF2B5EF4-FFF2-40B4-BE49-F238E27FC236}">
                <a16:creationId xmlns:a16="http://schemas.microsoft.com/office/drawing/2014/main" id="{B1F5D7AA-CC70-7846-A711-533BE62A67EC}"/>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60791E6-B9AD-4247-92DE-8F4F21163C30}"/>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A77AF116-0E4B-194C-BB9E-1DFD70BD363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58E1888A-D896-DC49-B909-D0ED5461E5D6}"/>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E7D108EB-823A-9748-8524-B6612CE25C68}"/>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7E7109CD-ED7E-7442-9536-2009C2C7560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2AB13E59-78C9-8B4F-B18F-A241E5610284}"/>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7" name="Slide Number Placeholder 16">
            <a:extLst>
              <a:ext uri="{FF2B5EF4-FFF2-40B4-BE49-F238E27FC236}">
                <a16:creationId xmlns:a16="http://schemas.microsoft.com/office/drawing/2014/main" id="{E4D6F617-4D7B-1243-A8B0-C6746371A47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25</a:t>
            </a:fld>
            <a:endParaRPr lang="en-US" dirty="0"/>
          </a:p>
        </p:txBody>
      </p:sp>
      <p:sp>
        <p:nvSpPr>
          <p:cNvPr id="38" name="Google Shape;150;p26">
            <a:extLst>
              <a:ext uri="{FF2B5EF4-FFF2-40B4-BE49-F238E27FC236}">
                <a16:creationId xmlns:a16="http://schemas.microsoft.com/office/drawing/2014/main" id="{96184FC0-1979-F347-A7C6-17F083D65EC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9" name="Picture 38" descr="A picture containing text&#10;&#10;Description automatically generated">
            <a:extLst>
              <a:ext uri="{FF2B5EF4-FFF2-40B4-BE49-F238E27FC236}">
                <a16:creationId xmlns:a16="http://schemas.microsoft.com/office/drawing/2014/main" id="{D8FC8C21-88D7-804E-A7AE-E5BF0BFE872F}"/>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304094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Key Requirements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grpSp>
        <p:nvGrpSpPr>
          <p:cNvPr id="20" name="Google Shape;549;p46">
            <a:extLst>
              <a:ext uri="{FF2B5EF4-FFF2-40B4-BE49-F238E27FC236}">
                <a16:creationId xmlns:a16="http://schemas.microsoft.com/office/drawing/2014/main" id="{C8A95B9A-C910-E447-BCF4-A9918210431A}"/>
              </a:ext>
            </a:extLst>
          </p:cNvPr>
          <p:cNvGrpSpPr/>
          <p:nvPr/>
        </p:nvGrpSpPr>
        <p:grpSpPr>
          <a:xfrm>
            <a:off x="497989" y="1217440"/>
            <a:ext cx="11307794" cy="737284"/>
            <a:chOff x="1593000" y="2322039"/>
            <a:chExt cx="6406203" cy="644029"/>
          </a:xfrm>
        </p:grpSpPr>
        <p:sp>
          <p:nvSpPr>
            <p:cNvPr id="21" name="Google Shape;550;p46">
              <a:extLst>
                <a:ext uri="{FF2B5EF4-FFF2-40B4-BE49-F238E27FC236}">
                  <a16:creationId xmlns:a16="http://schemas.microsoft.com/office/drawing/2014/main" id="{6C3F4F63-A6F8-4A4E-922E-89FE16C38C3A}"/>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ACD8D329-9B11-0147-BC79-999D5E58FA87}"/>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A6579CFC-04B4-624F-828F-F38512929497}"/>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CF2C0502-5C5A-FD4D-898F-6BE62689FF10}"/>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Sensing Hardware</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6D0E8CF5-AF71-F342-A07B-9EFBE23FB4E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9BACD18C-7995-BF4B-AE55-9B474CA95F3E}"/>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3</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369E4DBD-F6D4-3041-9920-847C45EE372F}"/>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Measure: Voltage, Resistance, Continuity, Isolation, Insulation</a:t>
              </a:r>
              <a:endParaRPr dirty="0">
                <a:solidFill>
                  <a:schemeClr val="dk1"/>
                </a:solidFill>
                <a:latin typeface="Century Gothic" panose="020B0502020202020204" pitchFamily="34" charset="0"/>
                <a:ea typeface="Roboto"/>
                <a:cs typeface="Roboto"/>
                <a:sym typeface="Roboto"/>
              </a:endParaRPr>
            </a:p>
          </p:txBody>
        </p:sp>
      </p:grpSp>
      <p:grpSp>
        <p:nvGrpSpPr>
          <p:cNvPr id="28" name="Google Shape;549;p46">
            <a:extLst>
              <a:ext uri="{FF2B5EF4-FFF2-40B4-BE49-F238E27FC236}">
                <a16:creationId xmlns:a16="http://schemas.microsoft.com/office/drawing/2014/main" id="{36425826-6C3D-194B-84D8-212D8A164E85}"/>
              </a:ext>
            </a:extLst>
          </p:cNvPr>
          <p:cNvGrpSpPr/>
          <p:nvPr/>
        </p:nvGrpSpPr>
        <p:grpSpPr>
          <a:xfrm>
            <a:off x="497989" y="2389067"/>
            <a:ext cx="11307794" cy="737284"/>
            <a:chOff x="1593000" y="2322039"/>
            <a:chExt cx="6406203" cy="644029"/>
          </a:xfrm>
        </p:grpSpPr>
        <p:sp>
          <p:nvSpPr>
            <p:cNvPr id="29" name="Google Shape;550;p46">
              <a:extLst>
                <a:ext uri="{FF2B5EF4-FFF2-40B4-BE49-F238E27FC236}">
                  <a16:creationId xmlns:a16="http://schemas.microsoft.com/office/drawing/2014/main" id="{2BCB47EC-FD45-2048-ABFD-A5FD6AF7EEC7}"/>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1;p46">
              <a:extLst>
                <a:ext uri="{FF2B5EF4-FFF2-40B4-BE49-F238E27FC236}">
                  <a16:creationId xmlns:a16="http://schemas.microsoft.com/office/drawing/2014/main" id="{96244EF8-B18B-B347-B727-646F1A641EB7}"/>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8ED783F4-766C-D642-99AC-F58315B247AC}"/>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D18DD5E4-65A1-7E4D-985B-0A3C9A0236B3}"/>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Sensing Software</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EA74BFCC-AC95-554D-A53A-A5C38EEFD7DE}"/>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8A5DF6D5-57E6-DB42-A2ED-F6801B7B713D}"/>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4</a:t>
              </a:r>
              <a:endParaRPr sz="26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65464AC8-3254-2D47-812D-53F6A10DC064}"/>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report measurements to a data file</a:t>
              </a:r>
              <a:endParaRPr dirty="0">
                <a:solidFill>
                  <a:schemeClr val="dk1"/>
                </a:solidFill>
                <a:latin typeface="Century Gothic" panose="020B0502020202020204" pitchFamily="34" charset="0"/>
                <a:ea typeface="Roboto"/>
                <a:cs typeface="Roboto"/>
                <a:sym typeface="Roboto"/>
              </a:endParaRPr>
            </a:p>
          </p:txBody>
        </p:sp>
      </p:grpSp>
      <p:grpSp>
        <p:nvGrpSpPr>
          <p:cNvPr id="36" name="Google Shape;549;p46">
            <a:extLst>
              <a:ext uri="{FF2B5EF4-FFF2-40B4-BE49-F238E27FC236}">
                <a16:creationId xmlns:a16="http://schemas.microsoft.com/office/drawing/2014/main" id="{D16CD4DA-87BA-0947-844E-28AD19F00114}"/>
              </a:ext>
            </a:extLst>
          </p:cNvPr>
          <p:cNvGrpSpPr/>
          <p:nvPr/>
        </p:nvGrpSpPr>
        <p:grpSpPr>
          <a:xfrm>
            <a:off x="497989" y="3559919"/>
            <a:ext cx="11307794" cy="737284"/>
            <a:chOff x="1593000" y="2322039"/>
            <a:chExt cx="6406203" cy="644029"/>
          </a:xfrm>
        </p:grpSpPr>
        <p:sp>
          <p:nvSpPr>
            <p:cNvPr id="37" name="Google Shape;550;p46">
              <a:extLst>
                <a:ext uri="{FF2B5EF4-FFF2-40B4-BE49-F238E27FC236}">
                  <a16:creationId xmlns:a16="http://schemas.microsoft.com/office/drawing/2014/main" id="{60507B05-C1A3-8B40-ACA9-98DF3483A6B2}"/>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51;p46">
              <a:extLst>
                <a:ext uri="{FF2B5EF4-FFF2-40B4-BE49-F238E27FC236}">
                  <a16:creationId xmlns:a16="http://schemas.microsoft.com/office/drawing/2014/main" id="{E998A5FE-03DD-0C4B-8AD8-1301589F61E3}"/>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52;p46">
              <a:extLst>
                <a:ext uri="{FF2B5EF4-FFF2-40B4-BE49-F238E27FC236}">
                  <a16:creationId xmlns:a16="http://schemas.microsoft.com/office/drawing/2014/main" id="{D9344F09-67AD-D74E-B93B-B2C85FE29029}"/>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53;p46">
              <a:extLst>
                <a:ext uri="{FF2B5EF4-FFF2-40B4-BE49-F238E27FC236}">
                  <a16:creationId xmlns:a16="http://schemas.microsoft.com/office/drawing/2014/main" id="{17ADD124-A4AF-064A-818E-9CF51303A8F9}"/>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Lab Compatibility</a:t>
              </a:r>
              <a:endParaRPr sz="1600" dirty="0">
                <a:solidFill>
                  <a:schemeClr val="dk1"/>
                </a:solidFill>
                <a:latin typeface="Century Gothic" panose="020B0502020202020204" pitchFamily="34" charset="0"/>
                <a:ea typeface="Roboto"/>
                <a:cs typeface="Roboto"/>
                <a:sym typeface="Roboto"/>
              </a:endParaRPr>
            </a:p>
          </p:txBody>
        </p:sp>
        <p:sp>
          <p:nvSpPr>
            <p:cNvPr id="41" name="Google Shape;554;p46">
              <a:extLst>
                <a:ext uri="{FF2B5EF4-FFF2-40B4-BE49-F238E27FC236}">
                  <a16:creationId xmlns:a16="http://schemas.microsoft.com/office/drawing/2014/main" id="{0B226F16-7A02-FE4F-B3C7-92E7BBC47C33}"/>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55;p46">
              <a:extLst>
                <a:ext uri="{FF2B5EF4-FFF2-40B4-BE49-F238E27FC236}">
                  <a16:creationId xmlns:a16="http://schemas.microsoft.com/office/drawing/2014/main" id="{29F09024-EF5A-6E4D-807A-E42546D84EFC}"/>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8</a:t>
              </a:r>
              <a:endParaRPr sz="2600" b="1" dirty="0">
                <a:solidFill>
                  <a:schemeClr val="dk1"/>
                </a:solidFill>
                <a:latin typeface="Century Gothic" panose="020B0502020202020204" pitchFamily="34" charset="0"/>
                <a:ea typeface="Roboto"/>
                <a:cs typeface="Roboto"/>
                <a:sym typeface="Roboto"/>
              </a:endParaRPr>
            </a:p>
          </p:txBody>
        </p:sp>
        <p:sp>
          <p:nvSpPr>
            <p:cNvPr id="43" name="Google Shape;556;p46">
              <a:extLst>
                <a:ext uri="{FF2B5EF4-FFF2-40B4-BE49-F238E27FC236}">
                  <a16:creationId xmlns:a16="http://schemas.microsoft.com/office/drawing/2014/main" id="{E7BE9148-8ECC-D64E-8CFF-0B3788ADA94D}"/>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be compatible with the lab environment</a:t>
              </a:r>
              <a:endParaRPr dirty="0">
                <a:solidFill>
                  <a:schemeClr val="dk1"/>
                </a:solidFill>
                <a:latin typeface="Century Gothic" panose="020B0502020202020204" pitchFamily="34" charset="0"/>
                <a:ea typeface="Roboto"/>
                <a:cs typeface="Roboto"/>
                <a:sym typeface="Roboto"/>
              </a:endParaRPr>
            </a:p>
          </p:txBody>
        </p:sp>
      </p:grpSp>
      <p:sp>
        <p:nvSpPr>
          <p:cNvPr id="44" name="Rectangle 43">
            <a:extLst>
              <a:ext uri="{FF2B5EF4-FFF2-40B4-BE49-F238E27FC236}">
                <a16:creationId xmlns:a16="http://schemas.microsoft.com/office/drawing/2014/main" id="{91943CB2-FCD9-A54D-A64C-36E4F0AA1FC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Google Shape;149;p26">
            <a:extLst>
              <a:ext uri="{FF2B5EF4-FFF2-40B4-BE49-F238E27FC236}">
                <a16:creationId xmlns:a16="http://schemas.microsoft.com/office/drawing/2014/main" id="{71E24032-546D-E94E-B776-6D275CBE6FE9}"/>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5FA9C507-8F4B-3E46-BFFE-62295DAB55FD}"/>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14C864E9-9D8C-F44B-80CA-475455F1527A}"/>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CC3E3103-6495-C143-A4B6-A8837095C7BD}"/>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3D51183-C19F-654A-ACBB-D520CB324591}"/>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CED0CD17-4C4D-7B47-B913-A3E8A939335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FFD4F14D-C3C2-C74A-8799-9C8E489E3E63}"/>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2" name="Slide Number Placeholder 16">
            <a:extLst>
              <a:ext uri="{FF2B5EF4-FFF2-40B4-BE49-F238E27FC236}">
                <a16:creationId xmlns:a16="http://schemas.microsoft.com/office/drawing/2014/main" id="{CDBB6CB9-B693-CC4B-82B3-0C77DFB410C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26</a:t>
            </a:fld>
            <a:endParaRPr lang="en-US" dirty="0"/>
          </a:p>
        </p:txBody>
      </p:sp>
      <p:sp>
        <p:nvSpPr>
          <p:cNvPr id="53" name="Rectangle 52">
            <a:extLst>
              <a:ext uri="{FF2B5EF4-FFF2-40B4-BE49-F238E27FC236}">
                <a16:creationId xmlns:a16="http://schemas.microsoft.com/office/drawing/2014/main" id="{0B06FA52-DA18-1C4F-87FB-7A421872BB6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149;p26">
            <a:extLst>
              <a:ext uri="{FF2B5EF4-FFF2-40B4-BE49-F238E27FC236}">
                <a16:creationId xmlns:a16="http://schemas.microsoft.com/office/drawing/2014/main" id="{357010B1-67D6-0D49-A45A-2DA060824260}"/>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DDE25F32-96BA-E940-88F0-5E678B6FB093}"/>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957EC117-E88E-CB45-8A96-C4C567DA52D6}"/>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753780B8-2C8B-9B43-AC65-8A144CFD22E5}"/>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B82D84F4-96D0-9B4E-BB06-7D24AAD1128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2FD3A53F-43AB-5A4B-9E0E-A09A4823209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15DAD38B-89F6-9440-9D80-97E05C22C3A5}"/>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1" name="Slide Number Placeholder 16">
            <a:extLst>
              <a:ext uri="{FF2B5EF4-FFF2-40B4-BE49-F238E27FC236}">
                <a16:creationId xmlns:a16="http://schemas.microsoft.com/office/drawing/2014/main" id="{102D930C-F393-5348-B83B-8BE720D5B5D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26</a:t>
            </a:fld>
            <a:endParaRPr lang="en-US" dirty="0"/>
          </a:p>
        </p:txBody>
      </p:sp>
      <p:sp>
        <p:nvSpPr>
          <p:cNvPr id="62" name="Rectangle 61">
            <a:extLst>
              <a:ext uri="{FF2B5EF4-FFF2-40B4-BE49-F238E27FC236}">
                <a16:creationId xmlns:a16="http://schemas.microsoft.com/office/drawing/2014/main" id="{CEB44417-06AD-014B-904F-9C1DC1408B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Google Shape;149;p26">
            <a:extLst>
              <a:ext uri="{FF2B5EF4-FFF2-40B4-BE49-F238E27FC236}">
                <a16:creationId xmlns:a16="http://schemas.microsoft.com/office/drawing/2014/main" id="{6C78D18E-528E-1244-B9EF-F2620E0F8BA5}"/>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BAC471CA-D52D-A24F-8702-5C4649E756B6}"/>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E77CC003-B263-A74F-839A-33F71F8D7A5D}"/>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CA4E86D0-2DCA-564D-9C7B-72A4EFDFA838}"/>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7" name="Google Shape;150;p26">
            <a:extLst>
              <a:ext uri="{FF2B5EF4-FFF2-40B4-BE49-F238E27FC236}">
                <a16:creationId xmlns:a16="http://schemas.microsoft.com/office/drawing/2014/main" id="{2F43F18C-217D-5148-8DF1-802BE71D4292}"/>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8" name="Google Shape;150;p26">
            <a:extLst>
              <a:ext uri="{FF2B5EF4-FFF2-40B4-BE49-F238E27FC236}">
                <a16:creationId xmlns:a16="http://schemas.microsoft.com/office/drawing/2014/main" id="{392F9060-8140-774F-BC18-756BECC953D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8DC4D61F-0F2A-1B42-B04D-4F0C5F476973}"/>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70" name="Slide Number Placeholder 16">
            <a:extLst>
              <a:ext uri="{FF2B5EF4-FFF2-40B4-BE49-F238E27FC236}">
                <a16:creationId xmlns:a16="http://schemas.microsoft.com/office/drawing/2014/main" id="{5628CBDE-2D19-1941-A768-6016E4D083E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26</a:t>
            </a:fld>
            <a:endParaRPr lang="en-US" dirty="0"/>
          </a:p>
        </p:txBody>
      </p:sp>
      <p:sp>
        <p:nvSpPr>
          <p:cNvPr id="71" name="Google Shape;150;p26">
            <a:extLst>
              <a:ext uri="{FF2B5EF4-FFF2-40B4-BE49-F238E27FC236}">
                <a16:creationId xmlns:a16="http://schemas.microsoft.com/office/drawing/2014/main" id="{0E19FDF7-BC2C-D542-A09C-8B0A371F4E62}"/>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2" name="Picture 71" descr="A picture containing text&#10;&#10;Description automatically generated">
            <a:extLst>
              <a:ext uri="{FF2B5EF4-FFF2-40B4-BE49-F238E27FC236}">
                <a16:creationId xmlns:a16="http://schemas.microsoft.com/office/drawing/2014/main" id="{CD1CBA41-92BD-DC47-839C-5D18A7AC0208}"/>
              </a:ext>
            </a:extLst>
          </p:cNvPr>
          <p:cNvPicPr>
            <a:picLocks noChangeAspect="1"/>
          </p:cNvPicPr>
          <p:nvPr/>
        </p:nvPicPr>
        <p:blipFill>
          <a:blip r:embed="rId4"/>
          <a:stretch>
            <a:fillRect/>
          </a:stretch>
        </p:blipFill>
        <p:spPr>
          <a:xfrm>
            <a:off x="10890570" y="6397737"/>
            <a:ext cx="425461" cy="453601"/>
          </a:xfrm>
          <a:prstGeom prst="rect">
            <a:avLst/>
          </a:prstGeom>
        </p:spPr>
      </p:pic>
      <p:grpSp>
        <p:nvGrpSpPr>
          <p:cNvPr id="73" name="Google Shape;549;p46">
            <a:extLst>
              <a:ext uri="{FF2B5EF4-FFF2-40B4-BE49-F238E27FC236}">
                <a16:creationId xmlns:a16="http://schemas.microsoft.com/office/drawing/2014/main" id="{4A9D6EFA-2BCC-6944-92AD-CD55A9051748}"/>
              </a:ext>
            </a:extLst>
          </p:cNvPr>
          <p:cNvGrpSpPr/>
          <p:nvPr/>
        </p:nvGrpSpPr>
        <p:grpSpPr>
          <a:xfrm>
            <a:off x="497989" y="4608809"/>
            <a:ext cx="11307794" cy="737284"/>
            <a:chOff x="1593000" y="2322039"/>
            <a:chExt cx="6406203" cy="644029"/>
          </a:xfrm>
        </p:grpSpPr>
        <p:sp>
          <p:nvSpPr>
            <p:cNvPr id="74" name="Google Shape;550;p46">
              <a:extLst>
                <a:ext uri="{FF2B5EF4-FFF2-40B4-BE49-F238E27FC236}">
                  <a16:creationId xmlns:a16="http://schemas.microsoft.com/office/drawing/2014/main" id="{A43B8867-E981-7842-93A1-002042C08F8F}"/>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51;p46">
              <a:extLst>
                <a:ext uri="{FF2B5EF4-FFF2-40B4-BE49-F238E27FC236}">
                  <a16:creationId xmlns:a16="http://schemas.microsoft.com/office/drawing/2014/main" id="{0F249150-8854-AE4D-8B71-7EFEFB57BCC6}"/>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52;p46">
              <a:extLst>
                <a:ext uri="{FF2B5EF4-FFF2-40B4-BE49-F238E27FC236}">
                  <a16:creationId xmlns:a16="http://schemas.microsoft.com/office/drawing/2014/main" id="{0CBD91FC-9FBE-104F-B3AC-D80BA7CD6EAF}"/>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53;p46">
              <a:extLst>
                <a:ext uri="{FF2B5EF4-FFF2-40B4-BE49-F238E27FC236}">
                  <a16:creationId xmlns:a16="http://schemas.microsoft.com/office/drawing/2014/main" id="{0472B287-97C9-BF43-854E-0EC79C2AC780}"/>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Autonomy</a:t>
              </a:r>
              <a:endParaRPr sz="1600" dirty="0">
                <a:solidFill>
                  <a:schemeClr val="dk1"/>
                </a:solidFill>
                <a:latin typeface="Century Gothic" panose="020B0502020202020204" pitchFamily="34" charset="0"/>
                <a:ea typeface="Roboto"/>
                <a:cs typeface="Roboto"/>
                <a:sym typeface="Roboto"/>
              </a:endParaRPr>
            </a:p>
          </p:txBody>
        </p:sp>
        <p:sp>
          <p:nvSpPr>
            <p:cNvPr id="78" name="Google Shape;554;p46">
              <a:extLst>
                <a:ext uri="{FF2B5EF4-FFF2-40B4-BE49-F238E27FC236}">
                  <a16:creationId xmlns:a16="http://schemas.microsoft.com/office/drawing/2014/main" id="{33B3DA43-FBA9-AA4D-98B1-E73F9DFCB392}"/>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5;p46">
              <a:extLst>
                <a:ext uri="{FF2B5EF4-FFF2-40B4-BE49-F238E27FC236}">
                  <a16:creationId xmlns:a16="http://schemas.microsoft.com/office/drawing/2014/main" id="{3B4AE996-8F4D-B648-A0CB-9FF0343EDA8F}"/>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5</a:t>
              </a:r>
              <a:endParaRPr sz="2600" b="1" dirty="0">
                <a:solidFill>
                  <a:schemeClr val="dk1"/>
                </a:solidFill>
                <a:latin typeface="Century Gothic" panose="020B0502020202020204" pitchFamily="34" charset="0"/>
                <a:ea typeface="Roboto"/>
                <a:cs typeface="Roboto"/>
                <a:sym typeface="Roboto"/>
              </a:endParaRPr>
            </a:p>
          </p:txBody>
        </p:sp>
        <p:sp>
          <p:nvSpPr>
            <p:cNvPr id="80" name="Google Shape;556;p46">
              <a:extLst>
                <a:ext uri="{FF2B5EF4-FFF2-40B4-BE49-F238E27FC236}">
                  <a16:creationId xmlns:a16="http://schemas.microsoft.com/office/drawing/2014/main" id="{7B0E99D8-7894-9E49-B58B-574A779F70F1}"/>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conduct the entire test process without any need for technician input</a:t>
              </a:r>
              <a:endParaRPr dirty="0">
                <a:solidFill>
                  <a:schemeClr val="dk1"/>
                </a:solidFill>
                <a:latin typeface="Century Gothic" panose="020B0502020202020204" pitchFamily="34" charset="0"/>
                <a:ea typeface="Roboto"/>
                <a:cs typeface="Roboto"/>
                <a:sym typeface="Roboto"/>
              </a:endParaRPr>
            </a:p>
          </p:txBody>
        </p:sp>
      </p:grpSp>
    </p:spTree>
    <p:extLst>
      <p:ext uri="{BB962C8B-B14F-4D97-AF65-F5344CB8AC3E}">
        <p14:creationId xmlns:p14="http://schemas.microsoft.com/office/powerpoint/2010/main" val="2815053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6C799DD4-945D-794B-A357-47F92EF83B17}"/>
              </a:ext>
            </a:extLst>
          </p:cNvPr>
          <p:cNvGrpSpPr/>
          <p:nvPr/>
        </p:nvGrpSpPr>
        <p:grpSpPr>
          <a:xfrm>
            <a:off x="710830" y="726474"/>
            <a:ext cx="11307794" cy="737284"/>
            <a:chOff x="1593000" y="2322039"/>
            <a:chExt cx="6406203" cy="644029"/>
          </a:xfrm>
        </p:grpSpPr>
        <p:sp>
          <p:nvSpPr>
            <p:cNvPr id="21" name="Google Shape;550;p46">
              <a:extLst>
                <a:ext uri="{FF2B5EF4-FFF2-40B4-BE49-F238E27FC236}">
                  <a16:creationId xmlns:a16="http://schemas.microsoft.com/office/drawing/2014/main" id="{E48AB5D4-D92F-354E-A8A7-0BABA95222E9}"/>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676BB540-7FA9-AE42-BF2B-DBE8CC65886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03D3C6E9-56A5-A74B-B75E-00AA0B29E540}"/>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DC737AD8-1011-164B-9644-658F56D5FF4B}"/>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Sensing Hardware</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27E6FEBE-6BC4-914B-835E-6531826D0E0E}"/>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69B10876-8FCB-5F40-B786-CACF7D73975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3</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E7430F44-9E84-A74E-A0CA-6B671A427605}"/>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Measure: Voltage, Resistance, Continuity, Isolation, Insulation</a:t>
              </a:r>
              <a:endParaRPr dirty="0">
                <a:solidFill>
                  <a:schemeClr val="dk1"/>
                </a:solidFill>
                <a:latin typeface="Century Gothic" panose="020B0502020202020204" pitchFamily="34" charset="0"/>
                <a:ea typeface="Roboto"/>
                <a:cs typeface="Roboto"/>
                <a:sym typeface="Roboto"/>
              </a:endParaRPr>
            </a:p>
          </p:txBody>
        </p:sp>
      </p:grpSp>
      <p:grpSp>
        <p:nvGrpSpPr>
          <p:cNvPr id="28" name="Google Shape;549;p46">
            <a:extLst>
              <a:ext uri="{FF2B5EF4-FFF2-40B4-BE49-F238E27FC236}">
                <a16:creationId xmlns:a16="http://schemas.microsoft.com/office/drawing/2014/main" id="{29EE6D8F-91FB-B84D-9E49-37962772759B}"/>
              </a:ext>
            </a:extLst>
          </p:cNvPr>
          <p:cNvGrpSpPr/>
          <p:nvPr/>
        </p:nvGrpSpPr>
        <p:grpSpPr>
          <a:xfrm>
            <a:off x="1319801" y="1522352"/>
            <a:ext cx="10544250" cy="736679"/>
            <a:chOff x="1593000" y="2322568"/>
            <a:chExt cx="6318632" cy="643500"/>
          </a:xfrm>
        </p:grpSpPr>
        <p:sp>
          <p:nvSpPr>
            <p:cNvPr id="29" name="Google Shape;550;p46">
              <a:extLst>
                <a:ext uri="{FF2B5EF4-FFF2-40B4-BE49-F238E27FC236}">
                  <a16:creationId xmlns:a16="http://schemas.microsoft.com/office/drawing/2014/main" id="{4E73233B-B0E5-094D-9386-FC9B38152021}"/>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1;p46">
              <a:extLst>
                <a:ext uri="{FF2B5EF4-FFF2-40B4-BE49-F238E27FC236}">
                  <a16:creationId xmlns:a16="http://schemas.microsoft.com/office/drawing/2014/main" id="{597C3528-2538-E14C-9722-D0B63C1627AE}"/>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E5DC4AEA-2916-474D-A4FB-68923D2D1A5C}"/>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C16D7B88-6DC3-F74F-A71A-F0FCF32AA3FA}"/>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Testing Performance</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ED58AD6F-CEF9-8D4A-BB85-EA188027B8A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97CE8A88-9C52-314C-B416-4D5DA8C076D1}"/>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1</a:t>
              </a:r>
              <a:endParaRPr sz="26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18213ACC-B9E1-5F40-97A8-F4D23C5D936B}"/>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test the battery for electrical performance</a:t>
              </a:r>
              <a:endParaRPr dirty="0">
                <a:solidFill>
                  <a:schemeClr val="dk1"/>
                </a:solidFill>
                <a:latin typeface="Century Gothic" panose="020B0502020202020204" pitchFamily="34" charset="0"/>
                <a:ea typeface="Roboto"/>
                <a:cs typeface="Roboto"/>
                <a:sym typeface="Roboto"/>
              </a:endParaRPr>
            </a:p>
          </p:txBody>
        </p:sp>
      </p:grpSp>
      <p:cxnSp>
        <p:nvCxnSpPr>
          <p:cNvPr id="3" name="Elbow Connector 2">
            <a:extLst>
              <a:ext uri="{FF2B5EF4-FFF2-40B4-BE49-F238E27FC236}">
                <a16:creationId xmlns:a16="http://schemas.microsoft.com/office/drawing/2014/main" id="{E285628F-8034-5A4B-9554-569E086F826D}"/>
              </a:ext>
            </a:extLst>
          </p:cNvPr>
          <p:cNvCxnSpPr>
            <a:cxnSpLocks/>
          </p:cNvCxnSpPr>
          <p:nvPr/>
        </p:nvCxnSpPr>
        <p:spPr>
          <a:xfrm rot="16200000" flipH="1">
            <a:off x="899974" y="1568185"/>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oogle Shape;549;p46">
            <a:extLst>
              <a:ext uri="{FF2B5EF4-FFF2-40B4-BE49-F238E27FC236}">
                <a16:creationId xmlns:a16="http://schemas.microsoft.com/office/drawing/2014/main" id="{E0E9501F-66CE-0249-BD74-3083AAE8FF68}"/>
              </a:ext>
            </a:extLst>
          </p:cNvPr>
          <p:cNvGrpSpPr/>
          <p:nvPr/>
        </p:nvGrpSpPr>
        <p:grpSpPr>
          <a:xfrm>
            <a:off x="1771061" y="2313730"/>
            <a:ext cx="10092989" cy="740892"/>
            <a:chOff x="1593000" y="2322568"/>
            <a:chExt cx="6318632" cy="647180"/>
          </a:xfrm>
        </p:grpSpPr>
        <p:sp>
          <p:nvSpPr>
            <p:cNvPr id="102" name="Google Shape;550;p46">
              <a:extLst>
                <a:ext uri="{FF2B5EF4-FFF2-40B4-BE49-F238E27FC236}">
                  <a16:creationId xmlns:a16="http://schemas.microsoft.com/office/drawing/2014/main" id="{E1E09F4A-89F1-1D4D-A082-9C416EAEDB1A}"/>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51;p46">
              <a:extLst>
                <a:ext uri="{FF2B5EF4-FFF2-40B4-BE49-F238E27FC236}">
                  <a16:creationId xmlns:a16="http://schemas.microsoft.com/office/drawing/2014/main" id="{A5D2987D-EDF3-F446-A7EA-9D97E8A5655F}"/>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52;p46">
              <a:extLst>
                <a:ext uri="{FF2B5EF4-FFF2-40B4-BE49-F238E27FC236}">
                  <a16:creationId xmlns:a16="http://schemas.microsoft.com/office/drawing/2014/main" id="{0EB1122E-4B18-AA42-91CE-F25FF55AF9FD}"/>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53;p46">
              <a:extLst>
                <a:ext uri="{FF2B5EF4-FFF2-40B4-BE49-F238E27FC236}">
                  <a16:creationId xmlns:a16="http://schemas.microsoft.com/office/drawing/2014/main" id="{FDE96289-6E52-BA4F-8F8B-0C36F9264BAF}"/>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Voltage</a:t>
              </a:r>
              <a:endParaRPr sz="1600" dirty="0">
                <a:solidFill>
                  <a:schemeClr val="dk1"/>
                </a:solidFill>
                <a:latin typeface="Century Gothic" panose="020B0502020202020204" pitchFamily="34" charset="0"/>
                <a:ea typeface="Roboto"/>
                <a:cs typeface="Roboto"/>
                <a:sym typeface="Roboto"/>
              </a:endParaRPr>
            </a:p>
          </p:txBody>
        </p:sp>
        <p:sp>
          <p:nvSpPr>
            <p:cNvPr id="106" name="Google Shape;554;p46">
              <a:extLst>
                <a:ext uri="{FF2B5EF4-FFF2-40B4-BE49-F238E27FC236}">
                  <a16:creationId xmlns:a16="http://schemas.microsoft.com/office/drawing/2014/main" id="{1DF39EE0-C5EF-D445-A239-F427BA66BEF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55;p46">
              <a:extLst>
                <a:ext uri="{FF2B5EF4-FFF2-40B4-BE49-F238E27FC236}">
                  <a16:creationId xmlns:a16="http://schemas.microsoft.com/office/drawing/2014/main" id="{7C796490-779D-FE48-A81E-7E356524811F}"/>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1</a:t>
              </a:r>
              <a:endParaRPr sz="2600" b="1" dirty="0">
                <a:solidFill>
                  <a:schemeClr val="dk1"/>
                </a:solidFill>
                <a:latin typeface="Century Gothic" panose="020B0502020202020204" pitchFamily="34" charset="0"/>
                <a:ea typeface="Roboto"/>
                <a:cs typeface="Roboto"/>
                <a:sym typeface="Roboto"/>
              </a:endParaRPr>
            </a:p>
          </p:txBody>
        </p:sp>
        <p:sp>
          <p:nvSpPr>
            <p:cNvPr id="108" name="Google Shape;556;p46">
              <a:extLst>
                <a:ext uri="{FF2B5EF4-FFF2-40B4-BE49-F238E27FC236}">
                  <a16:creationId xmlns:a16="http://schemas.microsoft.com/office/drawing/2014/main" id="{ABB7EBD3-BDB3-CC4A-AE9C-E8C7D0BC2EBB}"/>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voltage across test points (designated in the functional test template) for values in the range of [24.01V - 33.59V]</a:t>
              </a:r>
              <a:endParaRPr sz="1200" dirty="0">
                <a:solidFill>
                  <a:schemeClr val="dk1"/>
                </a:solidFill>
                <a:latin typeface="Century Gothic" panose="020B0502020202020204" pitchFamily="34" charset="0"/>
                <a:ea typeface="Roboto"/>
                <a:cs typeface="Roboto"/>
                <a:sym typeface="Roboto"/>
              </a:endParaRPr>
            </a:p>
          </p:txBody>
        </p:sp>
      </p:grpSp>
      <p:cxnSp>
        <p:nvCxnSpPr>
          <p:cNvPr id="109" name="Elbow Connector 108">
            <a:extLst>
              <a:ext uri="{FF2B5EF4-FFF2-40B4-BE49-F238E27FC236}">
                <a16:creationId xmlns:a16="http://schemas.microsoft.com/office/drawing/2014/main" id="{E40F925C-D323-9841-8205-26D22621A9A2}"/>
              </a:ext>
            </a:extLst>
          </p:cNvPr>
          <p:cNvCxnSpPr>
            <a:cxnSpLocks/>
          </p:cNvCxnSpPr>
          <p:nvPr/>
        </p:nvCxnSpPr>
        <p:spPr>
          <a:xfrm rot="16200000" flipH="1">
            <a:off x="1397218" y="237816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9" name="Google Shape;549;p46">
            <a:extLst>
              <a:ext uri="{FF2B5EF4-FFF2-40B4-BE49-F238E27FC236}">
                <a16:creationId xmlns:a16="http://schemas.microsoft.com/office/drawing/2014/main" id="{C48C5305-A44A-6A4B-B691-B618F2FACD6E}"/>
              </a:ext>
            </a:extLst>
          </p:cNvPr>
          <p:cNvGrpSpPr/>
          <p:nvPr/>
        </p:nvGrpSpPr>
        <p:grpSpPr>
          <a:xfrm>
            <a:off x="1774364" y="3103905"/>
            <a:ext cx="10092989" cy="736679"/>
            <a:chOff x="1593000" y="2322568"/>
            <a:chExt cx="6318632" cy="643500"/>
          </a:xfrm>
        </p:grpSpPr>
        <p:sp>
          <p:nvSpPr>
            <p:cNvPr id="120" name="Google Shape;550;p46">
              <a:extLst>
                <a:ext uri="{FF2B5EF4-FFF2-40B4-BE49-F238E27FC236}">
                  <a16:creationId xmlns:a16="http://schemas.microsoft.com/office/drawing/2014/main" id="{9316BCEB-D6AA-1847-ABB6-D062CD2FF737}"/>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51;p46">
              <a:extLst>
                <a:ext uri="{FF2B5EF4-FFF2-40B4-BE49-F238E27FC236}">
                  <a16:creationId xmlns:a16="http://schemas.microsoft.com/office/drawing/2014/main" id="{8130A838-D90F-684F-A495-9E434EBFC9AF}"/>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52;p46">
              <a:extLst>
                <a:ext uri="{FF2B5EF4-FFF2-40B4-BE49-F238E27FC236}">
                  <a16:creationId xmlns:a16="http://schemas.microsoft.com/office/drawing/2014/main" id="{8F0E80CD-B4C3-F14D-ACD4-C66CDD1AA48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53;p46">
              <a:extLst>
                <a:ext uri="{FF2B5EF4-FFF2-40B4-BE49-F238E27FC236}">
                  <a16:creationId xmlns:a16="http://schemas.microsoft.com/office/drawing/2014/main" id="{EDB49CF3-F1EE-9542-828A-A71E1AD77BE5}"/>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Continuity</a:t>
              </a:r>
              <a:endParaRPr sz="1600" dirty="0">
                <a:solidFill>
                  <a:schemeClr val="dk1"/>
                </a:solidFill>
                <a:latin typeface="Century Gothic" panose="020B0502020202020204" pitchFamily="34" charset="0"/>
                <a:ea typeface="Roboto"/>
                <a:cs typeface="Roboto"/>
                <a:sym typeface="Roboto"/>
              </a:endParaRPr>
            </a:p>
          </p:txBody>
        </p:sp>
        <p:sp>
          <p:nvSpPr>
            <p:cNvPr id="124" name="Google Shape;554;p46">
              <a:extLst>
                <a:ext uri="{FF2B5EF4-FFF2-40B4-BE49-F238E27FC236}">
                  <a16:creationId xmlns:a16="http://schemas.microsoft.com/office/drawing/2014/main" id="{7A0D1792-4915-CA4B-B707-281C7FE69A1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55;p46">
              <a:extLst>
                <a:ext uri="{FF2B5EF4-FFF2-40B4-BE49-F238E27FC236}">
                  <a16:creationId xmlns:a16="http://schemas.microsoft.com/office/drawing/2014/main" id="{C6A440C9-FC02-A849-8293-61F71ED1EBD5}"/>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2</a:t>
              </a:r>
              <a:endParaRPr sz="2600" b="1" dirty="0">
                <a:solidFill>
                  <a:schemeClr val="dk1"/>
                </a:solidFill>
                <a:latin typeface="Century Gothic" panose="020B0502020202020204" pitchFamily="34" charset="0"/>
                <a:ea typeface="Roboto"/>
                <a:cs typeface="Roboto"/>
                <a:sym typeface="Roboto"/>
              </a:endParaRPr>
            </a:p>
          </p:txBody>
        </p:sp>
        <p:sp>
          <p:nvSpPr>
            <p:cNvPr id="126" name="Google Shape;556;p46">
              <a:extLst>
                <a:ext uri="{FF2B5EF4-FFF2-40B4-BE49-F238E27FC236}">
                  <a16:creationId xmlns:a16="http://schemas.microsoft.com/office/drawing/2014/main" id="{3ED25EA1-CEBD-EB42-89B4-1CB20C8AB990}"/>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a:lnSpc>
                  <a:spcPct val="115000"/>
                </a:lnSpc>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&lt; 1 </a:t>
              </a:r>
              <a:r>
                <a:rPr lang="en-US" sz="1200" dirty="0">
                  <a:solidFill>
                    <a:srgbClr val="000000"/>
                  </a:solidFill>
                  <a:latin typeface="Century Gothic"/>
                  <a:ea typeface="Century Gothic"/>
                  <a:cs typeface="Century Gothic"/>
                  <a:sym typeface="Century Gothic"/>
                </a:rPr>
                <a:t>Ω</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127" name="Elbow Connector 126">
            <a:extLst>
              <a:ext uri="{FF2B5EF4-FFF2-40B4-BE49-F238E27FC236}">
                <a16:creationId xmlns:a16="http://schemas.microsoft.com/office/drawing/2014/main" id="{23995BE0-252E-3848-9A65-9D2AAC57506D}"/>
              </a:ext>
            </a:extLst>
          </p:cNvPr>
          <p:cNvCxnSpPr>
            <a:cxnSpLocks/>
          </p:cNvCxnSpPr>
          <p:nvPr/>
        </p:nvCxnSpPr>
        <p:spPr>
          <a:xfrm rot="16200000" flipH="1">
            <a:off x="1400521" y="3168336"/>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7" name="Google Shape;549;p46">
            <a:extLst>
              <a:ext uri="{FF2B5EF4-FFF2-40B4-BE49-F238E27FC236}">
                <a16:creationId xmlns:a16="http://schemas.microsoft.com/office/drawing/2014/main" id="{4F44FB11-0D9D-2E47-8A01-EE67A058CC68}"/>
              </a:ext>
            </a:extLst>
          </p:cNvPr>
          <p:cNvGrpSpPr/>
          <p:nvPr/>
        </p:nvGrpSpPr>
        <p:grpSpPr>
          <a:xfrm>
            <a:off x="1771061" y="4698780"/>
            <a:ext cx="10092989" cy="736679"/>
            <a:chOff x="1593000" y="2322568"/>
            <a:chExt cx="6318632" cy="643500"/>
          </a:xfrm>
        </p:grpSpPr>
        <p:sp>
          <p:nvSpPr>
            <p:cNvPr id="138" name="Google Shape;550;p46">
              <a:extLst>
                <a:ext uri="{FF2B5EF4-FFF2-40B4-BE49-F238E27FC236}">
                  <a16:creationId xmlns:a16="http://schemas.microsoft.com/office/drawing/2014/main" id="{5EEEAA28-EF8F-7943-A100-43AFF504F9BE}"/>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51;p46">
              <a:extLst>
                <a:ext uri="{FF2B5EF4-FFF2-40B4-BE49-F238E27FC236}">
                  <a16:creationId xmlns:a16="http://schemas.microsoft.com/office/drawing/2014/main" id="{72B81F14-1B8F-9041-85B6-8B20144EF091}"/>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52;p46">
              <a:extLst>
                <a:ext uri="{FF2B5EF4-FFF2-40B4-BE49-F238E27FC236}">
                  <a16:creationId xmlns:a16="http://schemas.microsoft.com/office/drawing/2014/main" id="{FC631A35-9BDF-E54B-A29D-4562C96E191B}"/>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53;p46">
              <a:extLst>
                <a:ext uri="{FF2B5EF4-FFF2-40B4-BE49-F238E27FC236}">
                  <a16:creationId xmlns:a16="http://schemas.microsoft.com/office/drawing/2014/main" id="{484BF488-7E7A-7545-819A-E4AF32F10E79}"/>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Isolation</a:t>
              </a:r>
              <a:endParaRPr sz="1600" dirty="0">
                <a:solidFill>
                  <a:schemeClr val="dk1"/>
                </a:solidFill>
                <a:latin typeface="Century Gothic" panose="020B0502020202020204" pitchFamily="34" charset="0"/>
                <a:ea typeface="Roboto"/>
                <a:cs typeface="Roboto"/>
                <a:sym typeface="Roboto"/>
              </a:endParaRPr>
            </a:p>
          </p:txBody>
        </p:sp>
        <p:sp>
          <p:nvSpPr>
            <p:cNvPr id="142" name="Google Shape;554;p46">
              <a:extLst>
                <a:ext uri="{FF2B5EF4-FFF2-40B4-BE49-F238E27FC236}">
                  <a16:creationId xmlns:a16="http://schemas.microsoft.com/office/drawing/2014/main" id="{AED6C394-A06E-6C4C-8734-BAC1D41FEFD4}"/>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55;p46">
              <a:extLst>
                <a:ext uri="{FF2B5EF4-FFF2-40B4-BE49-F238E27FC236}">
                  <a16:creationId xmlns:a16="http://schemas.microsoft.com/office/drawing/2014/main" id="{A52F3803-E031-524B-8F0D-F978861784D5}"/>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a:t>
              </a:r>
              <a:endParaRPr sz="2600" b="1" dirty="0">
                <a:solidFill>
                  <a:schemeClr val="dk1"/>
                </a:solidFill>
                <a:latin typeface="Century Gothic" panose="020B0502020202020204" pitchFamily="34" charset="0"/>
                <a:ea typeface="Roboto"/>
                <a:cs typeface="Roboto"/>
                <a:sym typeface="Roboto"/>
              </a:endParaRPr>
            </a:p>
          </p:txBody>
        </p:sp>
        <p:sp>
          <p:nvSpPr>
            <p:cNvPr id="144" name="Google Shape;556;p46">
              <a:extLst>
                <a:ext uri="{FF2B5EF4-FFF2-40B4-BE49-F238E27FC236}">
                  <a16:creationId xmlns:a16="http://schemas.microsoft.com/office/drawing/2014/main" id="{77AC9E0F-5B68-3F41-9448-C4FE631F1709}"/>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&gt; 10.025 M</a:t>
              </a:r>
              <a:r>
                <a:rPr lang="en-US" sz="1200" dirty="0">
                  <a:solidFill>
                    <a:srgbClr val="000000"/>
                  </a:solidFill>
                  <a:latin typeface="Century Gothic"/>
                  <a:ea typeface="Century Gothic"/>
                  <a:cs typeface="Century Gothic"/>
                  <a:sym typeface="Century Gothic"/>
                </a:rPr>
                <a:t>Ω</a:t>
              </a:r>
              <a:endParaRPr sz="1200" dirty="0">
                <a:solidFill>
                  <a:schemeClr val="dk1"/>
                </a:solidFill>
                <a:latin typeface="Century Gothic" panose="020B0502020202020204" pitchFamily="34" charset="0"/>
                <a:ea typeface="Roboto"/>
                <a:cs typeface="Roboto"/>
                <a:sym typeface="Roboto"/>
              </a:endParaRPr>
            </a:p>
          </p:txBody>
        </p:sp>
      </p:grpSp>
      <p:cxnSp>
        <p:nvCxnSpPr>
          <p:cNvPr id="145" name="Elbow Connector 144">
            <a:extLst>
              <a:ext uri="{FF2B5EF4-FFF2-40B4-BE49-F238E27FC236}">
                <a16:creationId xmlns:a16="http://schemas.microsoft.com/office/drawing/2014/main" id="{08352BFD-C979-114C-B4C5-D63D40AFDFCF}"/>
              </a:ext>
            </a:extLst>
          </p:cNvPr>
          <p:cNvCxnSpPr>
            <a:cxnSpLocks/>
          </p:cNvCxnSpPr>
          <p:nvPr/>
        </p:nvCxnSpPr>
        <p:spPr>
          <a:xfrm rot="16200000" flipH="1">
            <a:off x="1397218" y="4763211"/>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5" name="Google Shape;549;p46">
            <a:extLst>
              <a:ext uri="{FF2B5EF4-FFF2-40B4-BE49-F238E27FC236}">
                <a16:creationId xmlns:a16="http://schemas.microsoft.com/office/drawing/2014/main" id="{6C6BFBE3-2815-7B4C-A6E9-DEEE036F09CB}"/>
              </a:ext>
            </a:extLst>
          </p:cNvPr>
          <p:cNvGrpSpPr/>
          <p:nvPr/>
        </p:nvGrpSpPr>
        <p:grpSpPr>
          <a:xfrm>
            <a:off x="1781474" y="5500283"/>
            <a:ext cx="10092989" cy="736679"/>
            <a:chOff x="1593000" y="2322568"/>
            <a:chExt cx="6318632" cy="643500"/>
          </a:xfrm>
        </p:grpSpPr>
        <p:sp>
          <p:nvSpPr>
            <p:cNvPr id="156" name="Google Shape;550;p46">
              <a:extLst>
                <a:ext uri="{FF2B5EF4-FFF2-40B4-BE49-F238E27FC236}">
                  <a16:creationId xmlns:a16="http://schemas.microsoft.com/office/drawing/2014/main" id="{336E050E-025F-1F41-B15D-20F47700A324}"/>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51;p46">
              <a:extLst>
                <a:ext uri="{FF2B5EF4-FFF2-40B4-BE49-F238E27FC236}">
                  <a16:creationId xmlns:a16="http://schemas.microsoft.com/office/drawing/2014/main" id="{0D11DBEA-1CBF-E844-AF24-0E08956FC266}"/>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52;p46">
              <a:extLst>
                <a:ext uri="{FF2B5EF4-FFF2-40B4-BE49-F238E27FC236}">
                  <a16:creationId xmlns:a16="http://schemas.microsoft.com/office/drawing/2014/main" id="{0EB616EA-E878-DF4B-99CA-E73118D32E5D}"/>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53;p46">
              <a:extLst>
                <a:ext uri="{FF2B5EF4-FFF2-40B4-BE49-F238E27FC236}">
                  <a16:creationId xmlns:a16="http://schemas.microsoft.com/office/drawing/2014/main" id="{B927D218-5BE2-3149-884E-13D2CF43E380}"/>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Insulation</a:t>
              </a:r>
              <a:endParaRPr sz="1600" dirty="0">
                <a:solidFill>
                  <a:schemeClr val="dk1"/>
                </a:solidFill>
                <a:latin typeface="Century Gothic" panose="020B0502020202020204" pitchFamily="34" charset="0"/>
                <a:ea typeface="Roboto"/>
                <a:cs typeface="Roboto"/>
                <a:sym typeface="Roboto"/>
              </a:endParaRPr>
            </a:p>
          </p:txBody>
        </p:sp>
        <p:sp>
          <p:nvSpPr>
            <p:cNvPr id="160" name="Google Shape;554;p46">
              <a:extLst>
                <a:ext uri="{FF2B5EF4-FFF2-40B4-BE49-F238E27FC236}">
                  <a16:creationId xmlns:a16="http://schemas.microsoft.com/office/drawing/2014/main" id="{CF6C1196-8FFD-804D-9AE5-93D628B2DC35}"/>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55;p46">
              <a:extLst>
                <a:ext uri="{FF2B5EF4-FFF2-40B4-BE49-F238E27FC236}">
                  <a16:creationId xmlns:a16="http://schemas.microsoft.com/office/drawing/2014/main" id="{3F33FD12-D9D9-C74E-A9EA-BF3F518AB8E1}"/>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5</a:t>
              </a:r>
              <a:endParaRPr sz="2600" b="1" dirty="0">
                <a:solidFill>
                  <a:schemeClr val="dk1"/>
                </a:solidFill>
                <a:latin typeface="Century Gothic" panose="020B0502020202020204" pitchFamily="34" charset="0"/>
                <a:ea typeface="Roboto"/>
                <a:cs typeface="Roboto"/>
                <a:sym typeface="Roboto"/>
              </a:endParaRPr>
            </a:p>
          </p:txBody>
        </p:sp>
        <p:sp>
          <p:nvSpPr>
            <p:cNvPr id="162" name="Google Shape;556;p46">
              <a:extLst>
                <a:ext uri="{FF2B5EF4-FFF2-40B4-BE49-F238E27FC236}">
                  <a16:creationId xmlns:a16="http://schemas.microsoft.com/office/drawing/2014/main" id="{1BCEBC33-60CF-654C-A51A-008E06AB80EA}"/>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&gt; 10 M</a:t>
              </a:r>
              <a:r>
                <a:rPr lang="en-US" sz="1200" dirty="0">
                  <a:solidFill>
                    <a:srgbClr val="000000"/>
                  </a:solidFill>
                  <a:latin typeface="Century Gothic"/>
                  <a:ea typeface="Century Gothic"/>
                  <a:cs typeface="Century Gothic"/>
                  <a:sym typeface="Century Gothic"/>
                </a:rPr>
                <a:t>Ω </a:t>
              </a:r>
              <a:r>
                <a:rPr lang="en-US" sz="1200" b="0" i="0" u="none" strike="noStrike" dirty="0">
                  <a:solidFill>
                    <a:srgbClr val="000000"/>
                  </a:solidFill>
                  <a:effectLst/>
                  <a:latin typeface="Century Gothic" panose="020B0502020202020204" pitchFamily="34" charset="0"/>
                </a:rPr>
                <a:t>while applying +100 V across the test points for 60 seconds or until resistance measurement is stable (minimum 10 seconds)</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163" name="Elbow Connector 162">
            <a:extLst>
              <a:ext uri="{FF2B5EF4-FFF2-40B4-BE49-F238E27FC236}">
                <a16:creationId xmlns:a16="http://schemas.microsoft.com/office/drawing/2014/main" id="{03F94F98-0D29-2B48-B8B3-A09C1D9F4336}"/>
              </a:ext>
            </a:extLst>
          </p:cNvPr>
          <p:cNvCxnSpPr>
            <a:cxnSpLocks/>
          </p:cNvCxnSpPr>
          <p:nvPr/>
        </p:nvCxnSpPr>
        <p:spPr>
          <a:xfrm rot="16200000" flipH="1">
            <a:off x="1407631" y="5564714"/>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oogle Shape;549;p46">
            <a:extLst>
              <a:ext uri="{FF2B5EF4-FFF2-40B4-BE49-F238E27FC236}">
                <a16:creationId xmlns:a16="http://schemas.microsoft.com/office/drawing/2014/main" id="{5DC5498A-3C0E-7649-AE83-F5FB65AAC6A1}"/>
              </a:ext>
            </a:extLst>
          </p:cNvPr>
          <p:cNvGrpSpPr/>
          <p:nvPr/>
        </p:nvGrpSpPr>
        <p:grpSpPr>
          <a:xfrm>
            <a:off x="1771061" y="3901943"/>
            <a:ext cx="10092989" cy="736679"/>
            <a:chOff x="1593000" y="2322568"/>
            <a:chExt cx="6318632" cy="643500"/>
          </a:xfrm>
        </p:grpSpPr>
        <p:sp>
          <p:nvSpPr>
            <p:cNvPr id="79" name="Google Shape;550;p46">
              <a:extLst>
                <a:ext uri="{FF2B5EF4-FFF2-40B4-BE49-F238E27FC236}">
                  <a16:creationId xmlns:a16="http://schemas.microsoft.com/office/drawing/2014/main" id="{4F70DBA9-F5BF-3446-BCBE-85CD31B20945}"/>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51;p46">
              <a:extLst>
                <a:ext uri="{FF2B5EF4-FFF2-40B4-BE49-F238E27FC236}">
                  <a16:creationId xmlns:a16="http://schemas.microsoft.com/office/drawing/2014/main" id="{06F145FF-A9B9-CA44-A09B-54164A3B38C0}"/>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52;p46">
              <a:extLst>
                <a:ext uri="{FF2B5EF4-FFF2-40B4-BE49-F238E27FC236}">
                  <a16:creationId xmlns:a16="http://schemas.microsoft.com/office/drawing/2014/main" id="{03290B8D-62B8-1C44-A4F2-4825643C6A6C}"/>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53;p46">
              <a:extLst>
                <a:ext uri="{FF2B5EF4-FFF2-40B4-BE49-F238E27FC236}">
                  <a16:creationId xmlns:a16="http://schemas.microsoft.com/office/drawing/2014/main" id="{9DE459A5-91BA-BC41-9E3A-F4420333C769}"/>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Resistance</a:t>
              </a:r>
              <a:endParaRPr sz="1600" dirty="0">
                <a:solidFill>
                  <a:schemeClr val="dk1"/>
                </a:solidFill>
                <a:latin typeface="Century Gothic" panose="020B0502020202020204" pitchFamily="34" charset="0"/>
                <a:ea typeface="Roboto"/>
                <a:cs typeface="Roboto"/>
                <a:sym typeface="Roboto"/>
              </a:endParaRPr>
            </a:p>
          </p:txBody>
        </p:sp>
        <p:sp>
          <p:nvSpPr>
            <p:cNvPr id="83" name="Google Shape;554;p46">
              <a:extLst>
                <a:ext uri="{FF2B5EF4-FFF2-40B4-BE49-F238E27FC236}">
                  <a16:creationId xmlns:a16="http://schemas.microsoft.com/office/drawing/2014/main" id="{DEC5D899-372B-6242-9E36-A16E4943BEC8}"/>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55;p46">
              <a:extLst>
                <a:ext uri="{FF2B5EF4-FFF2-40B4-BE49-F238E27FC236}">
                  <a16:creationId xmlns:a16="http://schemas.microsoft.com/office/drawing/2014/main" id="{A355DB4F-6C1C-1F48-A7B1-A7FCB3213288}"/>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3</a:t>
              </a:r>
              <a:endParaRPr sz="2600" b="1" dirty="0">
                <a:solidFill>
                  <a:schemeClr val="dk1"/>
                </a:solidFill>
                <a:latin typeface="Century Gothic" panose="020B0502020202020204" pitchFamily="34" charset="0"/>
                <a:ea typeface="Roboto"/>
                <a:cs typeface="Roboto"/>
                <a:sym typeface="Roboto"/>
              </a:endParaRPr>
            </a:p>
          </p:txBody>
        </p:sp>
        <p:sp>
          <p:nvSpPr>
            <p:cNvPr id="85" name="Google Shape;556;p46">
              <a:extLst>
                <a:ext uri="{FF2B5EF4-FFF2-40B4-BE49-F238E27FC236}">
                  <a16:creationId xmlns:a16="http://schemas.microsoft.com/office/drawing/2014/main" id="{6CFC5611-27F8-0C47-8ED8-27C46C8C66D7}"/>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a value of 10 k</a:t>
              </a:r>
              <a:r>
                <a:rPr lang="en-US" sz="1200" dirty="0">
                  <a:solidFill>
                    <a:srgbClr val="000000"/>
                  </a:solidFill>
                  <a:latin typeface="Century Gothic"/>
                  <a:ea typeface="Century Gothic"/>
                  <a:cs typeface="Century Gothic"/>
                  <a:sym typeface="Century Gothic"/>
                </a:rPr>
                <a:t>Ω</a:t>
              </a:r>
              <a:r>
                <a:rPr lang="en-US" sz="1200" b="0" i="0" u="none" strike="noStrike" dirty="0">
                  <a:solidFill>
                    <a:srgbClr val="000000"/>
                  </a:solidFill>
                  <a:effectLst/>
                  <a:latin typeface="Century Gothic" panose="020B0502020202020204" pitchFamily="34" charset="0"/>
                </a:rPr>
                <a:t> ± 7 </a:t>
              </a:r>
              <a:r>
                <a:rPr lang="en-US" sz="1200" dirty="0">
                  <a:solidFill>
                    <a:srgbClr val="000000"/>
                  </a:solidFill>
                  <a:latin typeface="Century Gothic"/>
                  <a:ea typeface="Century Gothic"/>
                  <a:cs typeface="Century Gothic"/>
                  <a:sym typeface="Century Gothic"/>
                </a:rPr>
                <a:t>Ω</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86" name="Elbow Connector 85">
            <a:extLst>
              <a:ext uri="{FF2B5EF4-FFF2-40B4-BE49-F238E27FC236}">
                <a16:creationId xmlns:a16="http://schemas.microsoft.com/office/drawing/2014/main" id="{4741B30B-4795-A046-9A80-4E146E7A3743}"/>
              </a:ext>
            </a:extLst>
          </p:cNvPr>
          <p:cNvCxnSpPr>
            <a:cxnSpLocks/>
          </p:cNvCxnSpPr>
          <p:nvPr/>
        </p:nvCxnSpPr>
        <p:spPr>
          <a:xfrm rot="16200000" flipH="1">
            <a:off x="1397218" y="3966374"/>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9C039ACE-1CB0-8A47-A3A4-92B18BAF08F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149;p26">
            <a:extLst>
              <a:ext uri="{FF2B5EF4-FFF2-40B4-BE49-F238E27FC236}">
                <a16:creationId xmlns:a16="http://schemas.microsoft.com/office/drawing/2014/main" id="{D23CA207-E099-F64E-B878-D292D287F924}"/>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216E1C00-0D91-5940-8A3E-FD635D98DA6A}"/>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CA859CB0-44A6-7C47-9F3A-EDD5D9D2960D}"/>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91" name="Google Shape;150;p26">
            <a:extLst>
              <a:ext uri="{FF2B5EF4-FFF2-40B4-BE49-F238E27FC236}">
                <a16:creationId xmlns:a16="http://schemas.microsoft.com/office/drawing/2014/main" id="{6BC77E9F-0F89-0D4B-B96F-A7B024F5130E}"/>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7DE79F58-6155-9B4B-A237-A60278164B1B}"/>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3" name="Google Shape;150;p26">
            <a:extLst>
              <a:ext uri="{FF2B5EF4-FFF2-40B4-BE49-F238E27FC236}">
                <a16:creationId xmlns:a16="http://schemas.microsoft.com/office/drawing/2014/main" id="{90554E37-CC21-2C4B-9114-4EA6F12CFBD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4" name="Google Shape;150;p26">
            <a:extLst>
              <a:ext uri="{FF2B5EF4-FFF2-40B4-BE49-F238E27FC236}">
                <a16:creationId xmlns:a16="http://schemas.microsoft.com/office/drawing/2014/main" id="{89BBA26B-7168-1E4F-8304-E19D08BF1CB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95" name="Slide Number Placeholder 16">
            <a:extLst>
              <a:ext uri="{FF2B5EF4-FFF2-40B4-BE49-F238E27FC236}">
                <a16:creationId xmlns:a16="http://schemas.microsoft.com/office/drawing/2014/main" id="{DC5A22F5-6B63-B840-A5D7-C08AD8A269DB}"/>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27</a:t>
            </a:fld>
            <a:endParaRPr lang="en-US" dirty="0"/>
          </a:p>
        </p:txBody>
      </p:sp>
      <p:pic>
        <p:nvPicPr>
          <p:cNvPr id="96" name="Picture 95" descr="A picture containing text&#10;&#10;Description automatically generated">
            <a:extLst>
              <a:ext uri="{FF2B5EF4-FFF2-40B4-BE49-F238E27FC236}">
                <a16:creationId xmlns:a16="http://schemas.microsoft.com/office/drawing/2014/main" id="{9447A298-BE5F-3941-9D4B-85D47B54DF9C}"/>
              </a:ext>
            </a:extLst>
          </p:cNvPr>
          <p:cNvPicPr>
            <a:picLocks noChangeAspect="1"/>
          </p:cNvPicPr>
          <p:nvPr/>
        </p:nvPicPr>
        <p:blipFill>
          <a:blip r:embed="rId4"/>
          <a:stretch>
            <a:fillRect/>
          </a:stretch>
        </p:blipFill>
        <p:spPr>
          <a:xfrm>
            <a:off x="9505780" y="6397737"/>
            <a:ext cx="425461" cy="453601"/>
          </a:xfrm>
          <a:prstGeom prst="rect">
            <a:avLst/>
          </a:prstGeom>
        </p:spPr>
      </p:pic>
      <p:sp>
        <p:nvSpPr>
          <p:cNvPr id="97" name="Rectangle 96">
            <a:extLst>
              <a:ext uri="{FF2B5EF4-FFF2-40B4-BE49-F238E27FC236}">
                <a16:creationId xmlns:a16="http://schemas.microsoft.com/office/drawing/2014/main" id="{71A7918E-EF23-7F4C-8A2A-26F347D68E7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Google Shape;149;p26">
            <a:extLst>
              <a:ext uri="{FF2B5EF4-FFF2-40B4-BE49-F238E27FC236}">
                <a16:creationId xmlns:a16="http://schemas.microsoft.com/office/drawing/2014/main" id="{B71B205D-E6DF-E948-8F11-6382B9203E05}"/>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99" name="Google Shape;150;p26">
            <a:extLst>
              <a:ext uri="{FF2B5EF4-FFF2-40B4-BE49-F238E27FC236}">
                <a16:creationId xmlns:a16="http://schemas.microsoft.com/office/drawing/2014/main" id="{6DD1E3E7-E38E-354C-8B29-DF42DC062D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00" name="Google Shape;150;p26">
            <a:extLst>
              <a:ext uri="{FF2B5EF4-FFF2-40B4-BE49-F238E27FC236}">
                <a16:creationId xmlns:a16="http://schemas.microsoft.com/office/drawing/2014/main" id="{EB8DDF3E-B10B-174C-940F-5D08CBF59F2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10" name="Google Shape;150;p26">
            <a:extLst>
              <a:ext uri="{FF2B5EF4-FFF2-40B4-BE49-F238E27FC236}">
                <a16:creationId xmlns:a16="http://schemas.microsoft.com/office/drawing/2014/main" id="{A09A7B11-C6F8-9846-87BE-D6D0E734B39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11" name="Google Shape;150;p26">
            <a:extLst>
              <a:ext uri="{FF2B5EF4-FFF2-40B4-BE49-F238E27FC236}">
                <a16:creationId xmlns:a16="http://schemas.microsoft.com/office/drawing/2014/main" id="{FCE5070F-0599-A84B-BF82-8BC4D9327F9B}"/>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12" name="Google Shape;150;p26">
            <a:extLst>
              <a:ext uri="{FF2B5EF4-FFF2-40B4-BE49-F238E27FC236}">
                <a16:creationId xmlns:a16="http://schemas.microsoft.com/office/drawing/2014/main" id="{6EC2FC81-0132-FA43-8CBD-F32C686D387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13" name="Google Shape;150;p26">
            <a:extLst>
              <a:ext uri="{FF2B5EF4-FFF2-40B4-BE49-F238E27FC236}">
                <a16:creationId xmlns:a16="http://schemas.microsoft.com/office/drawing/2014/main" id="{6C09944A-3EEA-1449-B2CE-0486FF7BDE0F}"/>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14" name="Slide Number Placeholder 16">
            <a:extLst>
              <a:ext uri="{FF2B5EF4-FFF2-40B4-BE49-F238E27FC236}">
                <a16:creationId xmlns:a16="http://schemas.microsoft.com/office/drawing/2014/main" id="{9A998426-370E-6447-9E92-C09FA1CB7CE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27</a:t>
            </a:fld>
            <a:endParaRPr lang="en-US" dirty="0"/>
          </a:p>
        </p:txBody>
      </p:sp>
      <p:sp>
        <p:nvSpPr>
          <p:cNvPr id="115" name="Rectangle 114">
            <a:extLst>
              <a:ext uri="{FF2B5EF4-FFF2-40B4-BE49-F238E27FC236}">
                <a16:creationId xmlns:a16="http://schemas.microsoft.com/office/drawing/2014/main" id="{0A8E3BB1-8D6D-7544-8878-8CB58C99FA0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Google Shape;149;p26">
            <a:extLst>
              <a:ext uri="{FF2B5EF4-FFF2-40B4-BE49-F238E27FC236}">
                <a16:creationId xmlns:a16="http://schemas.microsoft.com/office/drawing/2014/main" id="{BC42BE2C-041E-0D4A-93A0-F84A28589849}"/>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7" name="Google Shape;150;p26">
            <a:extLst>
              <a:ext uri="{FF2B5EF4-FFF2-40B4-BE49-F238E27FC236}">
                <a16:creationId xmlns:a16="http://schemas.microsoft.com/office/drawing/2014/main" id="{69EC2B9A-1542-4844-9E4D-EB63FB98FE2B}"/>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18" name="Google Shape;150;p26">
            <a:extLst>
              <a:ext uri="{FF2B5EF4-FFF2-40B4-BE49-F238E27FC236}">
                <a16:creationId xmlns:a16="http://schemas.microsoft.com/office/drawing/2014/main" id="{2E5D99FC-DB09-3144-9835-1D1A33983E6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28" name="Google Shape;150;p26">
            <a:extLst>
              <a:ext uri="{FF2B5EF4-FFF2-40B4-BE49-F238E27FC236}">
                <a16:creationId xmlns:a16="http://schemas.microsoft.com/office/drawing/2014/main" id="{3D48CF25-D57C-DB40-A728-8C274D84BA48}"/>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29" name="Google Shape;150;p26">
            <a:extLst>
              <a:ext uri="{FF2B5EF4-FFF2-40B4-BE49-F238E27FC236}">
                <a16:creationId xmlns:a16="http://schemas.microsoft.com/office/drawing/2014/main" id="{BDF74BA4-47CC-E347-9EE3-36ACFC31A3ED}"/>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30" name="Google Shape;150;p26">
            <a:extLst>
              <a:ext uri="{FF2B5EF4-FFF2-40B4-BE49-F238E27FC236}">
                <a16:creationId xmlns:a16="http://schemas.microsoft.com/office/drawing/2014/main" id="{EB48C5B0-5E32-774D-AE52-558A55FE348B}"/>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31" name="Google Shape;150;p26">
            <a:extLst>
              <a:ext uri="{FF2B5EF4-FFF2-40B4-BE49-F238E27FC236}">
                <a16:creationId xmlns:a16="http://schemas.microsoft.com/office/drawing/2014/main" id="{441C811D-B8DA-1541-8EFF-05B5D6A315A8}"/>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32" name="Slide Number Placeholder 16">
            <a:extLst>
              <a:ext uri="{FF2B5EF4-FFF2-40B4-BE49-F238E27FC236}">
                <a16:creationId xmlns:a16="http://schemas.microsoft.com/office/drawing/2014/main" id="{52E48CED-A762-EA46-9BAA-FED157C17FE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27</a:t>
            </a:fld>
            <a:endParaRPr lang="en-US" dirty="0"/>
          </a:p>
        </p:txBody>
      </p:sp>
      <p:sp>
        <p:nvSpPr>
          <p:cNvPr id="133" name="Google Shape;150;p26">
            <a:extLst>
              <a:ext uri="{FF2B5EF4-FFF2-40B4-BE49-F238E27FC236}">
                <a16:creationId xmlns:a16="http://schemas.microsoft.com/office/drawing/2014/main" id="{421086B2-B5DD-4D44-B43D-B208B041B11A}"/>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34" name="Picture 133" descr="A picture containing text&#10;&#10;Description automatically generated">
            <a:extLst>
              <a:ext uri="{FF2B5EF4-FFF2-40B4-BE49-F238E27FC236}">
                <a16:creationId xmlns:a16="http://schemas.microsoft.com/office/drawing/2014/main" id="{2B851081-2ACE-CA4A-AF03-787E9716267A}"/>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883529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Voltage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B268DC63-36BC-E14A-A0FA-31BEE5268DF5}"/>
              </a:ext>
            </a:extLst>
          </p:cNvPr>
          <p:cNvGrpSpPr/>
          <p:nvPr/>
        </p:nvGrpSpPr>
        <p:grpSpPr>
          <a:xfrm>
            <a:off x="355415" y="892776"/>
            <a:ext cx="11519074" cy="740892"/>
            <a:chOff x="1593000" y="2322568"/>
            <a:chExt cx="6318632" cy="647180"/>
          </a:xfrm>
        </p:grpSpPr>
        <p:sp>
          <p:nvSpPr>
            <p:cNvPr id="21" name="Google Shape;550;p46">
              <a:extLst>
                <a:ext uri="{FF2B5EF4-FFF2-40B4-BE49-F238E27FC236}">
                  <a16:creationId xmlns:a16="http://schemas.microsoft.com/office/drawing/2014/main" id="{86EBCDAB-F3C1-8E40-B378-F7290862D91C}"/>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1CFD9E5D-0B65-5B4D-9134-DEE3A19BAA06}"/>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AC2DD0F6-9476-BC41-822D-90DD5C7D08F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BD34AB08-E2D3-954A-85E0-C1423AD53B26}"/>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Voltage</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FC185446-428A-0848-B8B1-3C48CE310FA0}"/>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BB01B816-30AB-FD4C-AFEB-C4A427BDDC63}"/>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1</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A377FF74-5840-2142-9578-0A7BF62041C0}"/>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voltage across test points (designated in the functional test template) for values in the range of [24.01V - 33.59V]</a:t>
              </a:r>
              <a:endParaRPr sz="1600" dirty="0">
                <a:solidFill>
                  <a:schemeClr val="dk1"/>
                </a:solidFill>
                <a:latin typeface="Century Gothic" panose="020B0502020202020204" pitchFamily="34" charset="0"/>
                <a:ea typeface="Roboto"/>
                <a:cs typeface="Roboto"/>
                <a:sym typeface="Roboto"/>
              </a:endParaRPr>
            </a:p>
          </p:txBody>
        </p:sp>
      </p:grpSp>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1</a:t>
            </a:r>
            <a:endParaRPr sz="2600" b="1" dirty="0">
              <a:solidFill>
                <a:schemeClr val="dk1"/>
              </a:solidFill>
              <a:latin typeface="Century Gothic" panose="020B0502020202020204" pitchFamily="34" charset="0"/>
              <a:ea typeface="Roboto"/>
              <a:cs typeface="Roboto"/>
              <a:sym typeface="Roboto"/>
            </a:endParaRPr>
          </a:p>
        </p:txBody>
      </p:sp>
      <p:grpSp>
        <p:nvGrpSpPr>
          <p:cNvPr id="32" name="Google Shape;549;p46">
            <a:extLst>
              <a:ext uri="{FF2B5EF4-FFF2-40B4-BE49-F238E27FC236}">
                <a16:creationId xmlns:a16="http://schemas.microsoft.com/office/drawing/2014/main" id="{18F26A4D-E523-3742-9833-34A28C214C1A}"/>
              </a:ext>
            </a:extLst>
          </p:cNvPr>
          <p:cNvGrpSpPr/>
          <p:nvPr/>
        </p:nvGrpSpPr>
        <p:grpSpPr>
          <a:xfrm>
            <a:off x="845087" y="1725690"/>
            <a:ext cx="11029402" cy="740892"/>
            <a:chOff x="1593000" y="2322568"/>
            <a:chExt cx="6318632" cy="647180"/>
          </a:xfrm>
        </p:grpSpPr>
        <p:sp>
          <p:nvSpPr>
            <p:cNvPr id="33" name="Google Shape;550;p46">
              <a:extLst>
                <a:ext uri="{FF2B5EF4-FFF2-40B4-BE49-F238E27FC236}">
                  <a16:creationId xmlns:a16="http://schemas.microsoft.com/office/drawing/2014/main" id="{DDA250D7-7D08-CB40-B62C-83A5BAABA705}"/>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1;p46">
              <a:extLst>
                <a:ext uri="{FF2B5EF4-FFF2-40B4-BE49-F238E27FC236}">
                  <a16:creationId xmlns:a16="http://schemas.microsoft.com/office/drawing/2014/main" id="{C76FE6C8-F51B-7A4D-B24E-8CD3FC3E69B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52;p46">
              <a:extLst>
                <a:ext uri="{FF2B5EF4-FFF2-40B4-BE49-F238E27FC236}">
                  <a16:creationId xmlns:a16="http://schemas.microsoft.com/office/drawing/2014/main" id="{71799C51-7805-7642-BF3D-F62021C16724}"/>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53;p46">
              <a:extLst>
                <a:ext uri="{FF2B5EF4-FFF2-40B4-BE49-F238E27FC236}">
                  <a16:creationId xmlns:a16="http://schemas.microsoft.com/office/drawing/2014/main" id="{16EEF4F1-B283-9A42-9F7D-E9614484F4C9}"/>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Accuracy</a:t>
              </a:r>
              <a:endParaRPr sz="1600" dirty="0">
                <a:solidFill>
                  <a:schemeClr val="dk1"/>
                </a:solidFill>
                <a:latin typeface="Century Gothic" panose="020B0502020202020204" pitchFamily="34" charset="0"/>
                <a:ea typeface="Roboto"/>
                <a:cs typeface="Roboto"/>
                <a:sym typeface="Roboto"/>
              </a:endParaRPr>
            </a:p>
          </p:txBody>
        </p:sp>
        <p:sp>
          <p:nvSpPr>
            <p:cNvPr id="37" name="Google Shape;554;p46">
              <a:extLst>
                <a:ext uri="{FF2B5EF4-FFF2-40B4-BE49-F238E27FC236}">
                  <a16:creationId xmlns:a16="http://schemas.microsoft.com/office/drawing/2014/main" id="{39E6DEBF-1F96-BF4F-A91B-781B8CF64C1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55;p46">
              <a:extLst>
                <a:ext uri="{FF2B5EF4-FFF2-40B4-BE49-F238E27FC236}">
                  <a16:creationId xmlns:a16="http://schemas.microsoft.com/office/drawing/2014/main" id="{1A3ECCBE-38F5-F446-B9B1-DD8F38921E58}"/>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1.2</a:t>
              </a:r>
              <a:endParaRPr sz="2600" b="1" dirty="0">
                <a:solidFill>
                  <a:schemeClr val="dk1"/>
                </a:solidFill>
                <a:latin typeface="Century Gothic" panose="020B0502020202020204" pitchFamily="34" charset="0"/>
                <a:ea typeface="Roboto"/>
                <a:cs typeface="Roboto"/>
                <a:sym typeface="Roboto"/>
              </a:endParaRPr>
            </a:p>
          </p:txBody>
        </p:sp>
        <p:sp>
          <p:nvSpPr>
            <p:cNvPr id="39" name="Google Shape;556;p46">
              <a:extLst>
                <a:ext uri="{FF2B5EF4-FFF2-40B4-BE49-F238E27FC236}">
                  <a16:creationId xmlns:a16="http://schemas.microsoft.com/office/drawing/2014/main" id="{7C444BD0-66CF-374C-9C96-A3BEECF885A2}"/>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voltage with an uncertainty of ± 0.025% of reading</a:t>
              </a:r>
              <a:endParaRPr sz="1600" dirty="0">
                <a:solidFill>
                  <a:schemeClr val="dk1"/>
                </a:solidFill>
                <a:latin typeface="Century Gothic" panose="020B0502020202020204" pitchFamily="34" charset="0"/>
                <a:ea typeface="Roboto"/>
                <a:cs typeface="Roboto"/>
                <a:sym typeface="Roboto"/>
              </a:endParaRPr>
            </a:p>
          </p:txBody>
        </p:sp>
      </p:grpSp>
      <p:cxnSp>
        <p:nvCxnSpPr>
          <p:cNvPr id="40" name="Elbow Connector 39">
            <a:extLst>
              <a:ext uri="{FF2B5EF4-FFF2-40B4-BE49-F238E27FC236}">
                <a16:creationId xmlns:a16="http://schemas.microsoft.com/office/drawing/2014/main" id="{8CD9B928-E38B-8146-B41A-7D7E8D69DB23}"/>
              </a:ext>
            </a:extLst>
          </p:cNvPr>
          <p:cNvCxnSpPr>
            <a:cxnSpLocks/>
          </p:cNvCxnSpPr>
          <p:nvPr/>
        </p:nvCxnSpPr>
        <p:spPr>
          <a:xfrm rot="16200000" flipH="1">
            <a:off x="471244" y="179012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Google Shape;153;p26">
            <a:extLst>
              <a:ext uri="{FF2B5EF4-FFF2-40B4-BE49-F238E27FC236}">
                <a16:creationId xmlns:a16="http://schemas.microsoft.com/office/drawing/2014/main" id="{9550F1FE-C4DB-5948-B01D-EC5690F6D3E3}"/>
              </a:ext>
            </a:extLst>
          </p:cNvPr>
          <p:cNvSpPr txBox="1"/>
          <p:nvPr/>
        </p:nvSpPr>
        <p:spPr>
          <a:xfrm>
            <a:off x="355413" y="2813072"/>
            <a:ext cx="7051935" cy="3583291"/>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EnerSys Pass Criteria:</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Between 24.0 V – 33.6 V</a:t>
            </a:r>
            <a:endParaRPr lang="en-US" sz="14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Our Measurement Requirements: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Must measure between [24.01 V – 33.59 V]</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Uncertainty  </a:t>
            </a:r>
            <a:r>
              <a:rPr lang="en-US" sz="1500" b="0" i="0" u="none" strike="noStrike" dirty="0">
                <a:solidFill>
                  <a:srgbClr val="000000"/>
                </a:solidFill>
                <a:effectLst/>
                <a:latin typeface="Century Gothic" panose="020B0502020202020204" pitchFamily="34" charset="0"/>
              </a:rPr>
              <a:t>± 0.025 </a:t>
            </a:r>
            <a:r>
              <a:rPr lang="en-US" sz="1500" dirty="0">
                <a:solidFill>
                  <a:srgbClr val="000000"/>
                </a:solidFill>
                <a:latin typeface="Century Gothic"/>
                <a:sym typeface="Century Gothic"/>
              </a:rPr>
              <a:t>% of reading</a:t>
            </a:r>
          </a:p>
          <a:p>
            <a:pPr marL="387350" marR="0" lvl="0" indent="-285750" algn="l" rtl="0">
              <a:spcBef>
                <a:spcPts val="0"/>
              </a:spcBef>
              <a:spcAft>
                <a:spcPts val="0"/>
              </a:spcAft>
              <a:buClr>
                <a:srgbClr val="000000"/>
              </a:buClr>
              <a:buSzPts val="1500"/>
              <a:buFontTx/>
              <a:buChar char="-"/>
            </a:pPr>
            <a:r>
              <a:rPr lang="en-US" sz="1400" b="0" i="0" u="none" strike="noStrike" dirty="0">
                <a:solidFill>
                  <a:srgbClr val="000000"/>
                </a:solidFill>
                <a:effectLst/>
                <a:latin typeface="Century Gothic"/>
                <a:sym typeface="Century Gothic"/>
              </a:rPr>
              <a:t>0.01 V</a:t>
            </a:r>
            <a:endParaRPr lang="en-US" sz="1400" b="0" i="0" u="none" strike="noStrike" dirty="0">
              <a:solidFill>
                <a:srgbClr val="000000"/>
              </a:solidFill>
              <a:effectLst/>
              <a:latin typeface="Century Gothic" panose="020B0502020202020204" pitchFamily="34" charset="0"/>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DMM Specs: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Scale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EnerSys: 100 V</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ABSTRACT: 200 V</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EnerSys: Uncertainty = 0.0018 % + 0.0006 % = [0.001 V, 0.001 V]</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ABSTRACT: Uncertainty = 0.015 % + 0.003 % = [0.01 V,  0.01 V]</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Uncertainty Difference = [0.01 V, 0.01 V]</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b="1" dirty="0">
              <a:solidFill>
                <a:srgbClr val="000000"/>
              </a:solidFill>
              <a:latin typeface="Century Gothic"/>
              <a:ea typeface="Century Gothic"/>
              <a:cs typeface="Century Gothic"/>
              <a:sym typeface="Century Gothic"/>
            </a:endParaRPr>
          </a:p>
        </p:txBody>
      </p:sp>
      <p:sp>
        <p:nvSpPr>
          <p:cNvPr id="44" name="Google Shape;153;p26">
            <a:extLst>
              <a:ext uri="{FF2B5EF4-FFF2-40B4-BE49-F238E27FC236}">
                <a16:creationId xmlns:a16="http://schemas.microsoft.com/office/drawing/2014/main" id="{EACB4D5E-FEC5-924E-B03B-D684296EA70D}"/>
              </a:ext>
            </a:extLst>
          </p:cNvPr>
          <p:cNvSpPr txBox="1"/>
          <p:nvPr/>
        </p:nvSpPr>
        <p:spPr>
          <a:xfrm>
            <a:off x="6788244" y="2813391"/>
            <a:ext cx="5403756" cy="2921421"/>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Hand Testing</a:t>
            </a:r>
            <a:endParaRPr lang="en-US" sz="1600" dirty="0">
              <a:solidFill>
                <a:srgbClr val="000000"/>
              </a:solidFill>
              <a:latin typeface="Century Gothic" panose="020B0502020202020204" pitchFamily="34" charset="0"/>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Voltage range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[24.0 V, 24.01V]</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[33.59V, 33,6V]</a:t>
            </a: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p:txBody>
      </p:sp>
      <p:sp>
        <p:nvSpPr>
          <p:cNvPr id="41" name="Rectangle 40">
            <a:extLst>
              <a:ext uri="{FF2B5EF4-FFF2-40B4-BE49-F238E27FC236}">
                <a16:creationId xmlns:a16="http://schemas.microsoft.com/office/drawing/2014/main" id="{1C65D87D-1883-0747-BA7B-FC32BE0DCF0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149;p26">
            <a:extLst>
              <a:ext uri="{FF2B5EF4-FFF2-40B4-BE49-F238E27FC236}">
                <a16:creationId xmlns:a16="http://schemas.microsoft.com/office/drawing/2014/main" id="{70CCFF06-57A0-9044-934C-E1983FFA4387}"/>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98640A51-52EF-CF47-8FDB-C30940D757DA}"/>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D959FD75-D482-6243-B717-73412EED9117}"/>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AF518857-2BF2-2D43-9BD6-7AE78E3706A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25C2B9CD-1668-C542-BC66-82A082A6A8DF}"/>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E535D595-D737-274A-A0C6-1689FE38C9D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5C67DE61-770C-9C4F-8497-9D1C9B92339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1" name="Slide Number Placeholder 16">
            <a:extLst>
              <a:ext uri="{FF2B5EF4-FFF2-40B4-BE49-F238E27FC236}">
                <a16:creationId xmlns:a16="http://schemas.microsoft.com/office/drawing/2014/main" id="{90F21E82-0E54-BA45-9843-5A6A1ECCD027}"/>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28</a:t>
            </a:fld>
            <a:endParaRPr lang="en-US" dirty="0"/>
          </a:p>
        </p:txBody>
      </p:sp>
      <p:pic>
        <p:nvPicPr>
          <p:cNvPr id="52" name="Picture 51" descr="A picture containing text&#10;&#10;Description automatically generated">
            <a:extLst>
              <a:ext uri="{FF2B5EF4-FFF2-40B4-BE49-F238E27FC236}">
                <a16:creationId xmlns:a16="http://schemas.microsoft.com/office/drawing/2014/main" id="{8E7E2636-23DE-9E4F-BBE1-3BB9B6B9C297}"/>
              </a:ext>
            </a:extLst>
          </p:cNvPr>
          <p:cNvPicPr>
            <a:picLocks noChangeAspect="1"/>
          </p:cNvPicPr>
          <p:nvPr/>
        </p:nvPicPr>
        <p:blipFill>
          <a:blip r:embed="rId7"/>
          <a:stretch>
            <a:fillRect/>
          </a:stretch>
        </p:blipFill>
        <p:spPr>
          <a:xfrm>
            <a:off x="9505780" y="6397737"/>
            <a:ext cx="425461" cy="453601"/>
          </a:xfrm>
          <a:prstGeom prst="rect">
            <a:avLst/>
          </a:prstGeom>
        </p:spPr>
      </p:pic>
      <p:sp>
        <p:nvSpPr>
          <p:cNvPr id="53" name="Rectangle 52">
            <a:extLst>
              <a:ext uri="{FF2B5EF4-FFF2-40B4-BE49-F238E27FC236}">
                <a16:creationId xmlns:a16="http://schemas.microsoft.com/office/drawing/2014/main" id="{492FF411-4CEB-2541-88B1-4E8BA97CC41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149;p26">
            <a:extLst>
              <a:ext uri="{FF2B5EF4-FFF2-40B4-BE49-F238E27FC236}">
                <a16:creationId xmlns:a16="http://schemas.microsoft.com/office/drawing/2014/main" id="{B81ECA41-D915-3E4F-8292-FED194BD323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5D53D291-C5C2-D24D-9B54-43934BCAB741}"/>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2FCBEB73-BF95-D249-AA5D-0DD7AD80B421}"/>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74B57C3E-5D61-064E-A8AD-859FD351061D}"/>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61B360AD-2E6A-E641-8E22-D25095D81FA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07EA0E5B-D1C8-4C42-B712-6EBD0036FD9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90AFF7C3-2E38-2048-A47E-5ABA9B4A09F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1" name="Slide Number Placeholder 16">
            <a:extLst>
              <a:ext uri="{FF2B5EF4-FFF2-40B4-BE49-F238E27FC236}">
                <a16:creationId xmlns:a16="http://schemas.microsoft.com/office/drawing/2014/main" id="{3DDFB365-0E7C-4746-A6A4-7660C93A08F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28</a:t>
            </a:fld>
            <a:endParaRPr lang="en-US" dirty="0"/>
          </a:p>
        </p:txBody>
      </p:sp>
      <p:sp>
        <p:nvSpPr>
          <p:cNvPr id="62" name="Rectangle 61">
            <a:extLst>
              <a:ext uri="{FF2B5EF4-FFF2-40B4-BE49-F238E27FC236}">
                <a16:creationId xmlns:a16="http://schemas.microsoft.com/office/drawing/2014/main" id="{57E73187-F140-3F4A-B934-85BA1D6057C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Google Shape;149;p26">
            <a:extLst>
              <a:ext uri="{FF2B5EF4-FFF2-40B4-BE49-F238E27FC236}">
                <a16:creationId xmlns:a16="http://schemas.microsoft.com/office/drawing/2014/main" id="{DDEAC762-4234-944E-B733-259761ABC559}"/>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F5310597-9099-3049-B42F-D2F2E6300B24}"/>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4970D48E-0CCA-7D4C-891B-85D6650ED0A0}"/>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4B0EDDD9-F942-6D43-950B-AED11F7B58A3}"/>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7" name="Google Shape;150;p26">
            <a:extLst>
              <a:ext uri="{FF2B5EF4-FFF2-40B4-BE49-F238E27FC236}">
                <a16:creationId xmlns:a16="http://schemas.microsoft.com/office/drawing/2014/main" id="{4C3420FC-281E-5E4B-A1E8-4C39187FE8F6}"/>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8" name="Google Shape;150;p26">
            <a:extLst>
              <a:ext uri="{FF2B5EF4-FFF2-40B4-BE49-F238E27FC236}">
                <a16:creationId xmlns:a16="http://schemas.microsoft.com/office/drawing/2014/main" id="{F0C56B02-8247-4942-A5A1-5BBE4CB9133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172243F4-CF02-A342-9F58-6D7A6DFEC191}"/>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70" name="Slide Number Placeholder 16">
            <a:extLst>
              <a:ext uri="{FF2B5EF4-FFF2-40B4-BE49-F238E27FC236}">
                <a16:creationId xmlns:a16="http://schemas.microsoft.com/office/drawing/2014/main" id="{2EC450FD-5F1D-344A-B881-FD19560F671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28</a:t>
            </a:fld>
            <a:endParaRPr lang="en-US" dirty="0"/>
          </a:p>
        </p:txBody>
      </p:sp>
      <p:sp>
        <p:nvSpPr>
          <p:cNvPr id="71" name="Google Shape;150;p26">
            <a:extLst>
              <a:ext uri="{FF2B5EF4-FFF2-40B4-BE49-F238E27FC236}">
                <a16:creationId xmlns:a16="http://schemas.microsoft.com/office/drawing/2014/main" id="{6F348253-8017-7D49-8EFD-CC22499134DF}"/>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2" name="Picture 71" descr="A picture containing text&#10;&#10;Description automatically generated">
            <a:extLst>
              <a:ext uri="{FF2B5EF4-FFF2-40B4-BE49-F238E27FC236}">
                <a16:creationId xmlns:a16="http://schemas.microsoft.com/office/drawing/2014/main" id="{48C737D7-5F0C-804F-A00C-BEE4856284E5}"/>
              </a:ext>
            </a:extLst>
          </p:cNvPr>
          <p:cNvPicPr>
            <a:picLocks noChangeAspect="1"/>
          </p:cNvPicPr>
          <p:nvPr/>
        </p:nvPicPr>
        <p:blipFill>
          <a:blip r:embed="rId7"/>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365063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Voltage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1</a:t>
            </a:r>
            <a:endParaRPr sz="2600" b="1" dirty="0">
              <a:solidFill>
                <a:schemeClr val="dk1"/>
              </a:solidFill>
              <a:latin typeface="Century Gothic" panose="020B0502020202020204" pitchFamily="34" charset="0"/>
              <a:ea typeface="Roboto"/>
              <a:cs typeface="Roboto"/>
              <a:sym typeface="Roboto"/>
            </a:endParaRPr>
          </a:p>
        </p:txBody>
      </p:sp>
      <p:sp>
        <p:nvSpPr>
          <p:cNvPr id="42" name="Google Shape;153;p26">
            <a:extLst>
              <a:ext uri="{FF2B5EF4-FFF2-40B4-BE49-F238E27FC236}">
                <a16:creationId xmlns:a16="http://schemas.microsoft.com/office/drawing/2014/main" id="{DC921E40-81C4-A94F-89F6-6DE5725065D7}"/>
              </a:ext>
            </a:extLst>
          </p:cNvPr>
          <p:cNvSpPr txBox="1"/>
          <p:nvPr/>
        </p:nvSpPr>
        <p:spPr>
          <a:xfrm>
            <a:off x="6918002" y="930120"/>
            <a:ext cx="5130065" cy="412447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endParaRPr sz="1500" dirty="0">
              <a:solidFill>
                <a:srgbClr val="000000"/>
              </a:solidFill>
              <a:latin typeface="Century Gothic"/>
              <a:ea typeface="Century Gothic"/>
              <a:cs typeface="Century Gothic"/>
              <a:sym typeface="Century Gothic"/>
            </a:endParaRPr>
          </a:p>
        </p:txBody>
      </p:sp>
      <p:sp>
        <p:nvSpPr>
          <p:cNvPr id="43" name="Google Shape;153;p26">
            <a:extLst>
              <a:ext uri="{FF2B5EF4-FFF2-40B4-BE49-F238E27FC236}">
                <a16:creationId xmlns:a16="http://schemas.microsoft.com/office/drawing/2014/main" id="{5B013EE1-9D86-BE4C-AB69-E6A3B73DADBD}"/>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Drop</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Drop</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Batt</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I</a:t>
            </a:r>
            <a:r>
              <a:rPr lang="en-US" sz="1500" baseline="-25000" dirty="0" err="1">
                <a:solidFill>
                  <a:srgbClr val="000000"/>
                </a:solidFill>
                <a:latin typeface="Century Gothic"/>
                <a:ea typeface="Century Gothic"/>
                <a:cs typeface="Century Gothic"/>
                <a:sym typeface="Century Gothic"/>
              </a:rPr>
              <a:t>Batt</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Batt</a:t>
            </a:r>
            <a:r>
              <a:rPr lang="en-US" sz="1500" dirty="0">
                <a:solidFill>
                  <a:srgbClr val="000000"/>
                </a:solidFill>
                <a:latin typeface="Century Gothic"/>
                <a:ea typeface="Century Gothic"/>
                <a:cs typeface="Century Gothic"/>
                <a:sym typeface="Century Gothic"/>
              </a:rPr>
              <a:t> / R</a:t>
            </a:r>
            <a:r>
              <a:rPr lang="en-US" sz="1500" baseline="-25000" dirty="0">
                <a:solidFill>
                  <a:srgbClr val="000000"/>
                </a:solidFill>
                <a:latin typeface="Century Gothic"/>
                <a:ea typeface="Century Gothic"/>
                <a:cs typeface="Century Gothic"/>
                <a:sym typeface="Century Gothic"/>
              </a:rPr>
              <a:t>DMM</a:t>
            </a:r>
            <a:r>
              <a:rPr lang="en-US" sz="1500" dirty="0">
                <a:solidFill>
                  <a:srgbClr val="000000"/>
                </a:solidFill>
                <a:latin typeface="Century Gothic"/>
                <a:ea typeface="Century Gothic"/>
                <a:cs typeface="Century Gothic"/>
                <a:sym typeface="Century Gothic"/>
              </a:rPr>
              <a:t> = 2.9 µ</a:t>
            </a:r>
            <a:r>
              <a:rPr lang="en-US" sz="1600" dirty="0">
                <a:solidFill>
                  <a:srgbClr val="000000"/>
                </a:solidFill>
                <a:latin typeface="Century Gothic"/>
                <a:ea typeface="Century Gothic"/>
                <a:cs typeface="Century Gothic"/>
                <a:sym typeface="Century Gothic"/>
              </a:rPr>
              <a:t>A</a:t>
            </a:r>
          </a:p>
          <a:p>
            <a:pPr marL="254000" marR="0" lvl="0" indent="-152400" algn="l" rtl="0">
              <a:spcBef>
                <a:spcPts val="0"/>
              </a:spcBef>
              <a:spcAft>
                <a:spcPts val="0"/>
              </a:spcAft>
              <a:buClr>
                <a:srgbClr val="000000"/>
              </a:buClr>
              <a:buSzPts val="1500"/>
              <a:buFont typeface="Arial"/>
              <a:buNone/>
            </a:pPr>
            <a:endParaRPr lang="en-US" sz="16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600" dirty="0" err="1">
                <a:solidFill>
                  <a:srgbClr val="000000"/>
                </a:solidFill>
                <a:latin typeface="Century Gothic"/>
                <a:ea typeface="Century Gothic"/>
                <a:cs typeface="Century Gothic"/>
                <a:sym typeface="Century Gothic"/>
              </a:rPr>
              <a:t>R</a:t>
            </a:r>
            <a:r>
              <a:rPr lang="en-US" sz="1600" baseline="-25000" dirty="0" err="1">
                <a:solidFill>
                  <a:srgbClr val="000000"/>
                </a:solidFill>
                <a:latin typeface="Century Gothic"/>
                <a:ea typeface="Century Gothic"/>
                <a:cs typeface="Century Gothic"/>
                <a:sym typeface="Century Gothic"/>
              </a:rPr>
              <a:t>Eq</a:t>
            </a:r>
            <a:r>
              <a:rPr lang="en-US" sz="1600" dirty="0">
                <a:solidFill>
                  <a:srgbClr val="000000"/>
                </a:solidFill>
                <a:latin typeface="Century Gothic"/>
                <a:ea typeface="Century Gothic"/>
                <a:cs typeface="Century Gothic"/>
                <a:sym typeface="Century Gothic"/>
              </a:rPr>
              <a:t> = </a:t>
            </a:r>
            <a:r>
              <a:rPr lang="en-US" sz="1600" dirty="0" err="1">
                <a:solidFill>
                  <a:srgbClr val="000000"/>
                </a:solidFill>
                <a:latin typeface="Century Gothic"/>
                <a:ea typeface="Century Gothic"/>
                <a:cs typeface="Century Gothic"/>
                <a:sym typeface="Century Gothic"/>
              </a:rPr>
              <a:t>R</a:t>
            </a:r>
            <a:r>
              <a:rPr lang="en-US" sz="1600" baseline="-25000" dirty="0" err="1">
                <a:solidFill>
                  <a:srgbClr val="000000"/>
                </a:solidFill>
                <a:latin typeface="Century Gothic"/>
                <a:ea typeface="Century Gothic"/>
                <a:cs typeface="Century Gothic"/>
                <a:sym typeface="Century Gothic"/>
              </a:rPr>
              <a:t>Wire</a:t>
            </a:r>
            <a:r>
              <a:rPr lang="en-US" sz="1600" dirty="0">
                <a:solidFill>
                  <a:srgbClr val="000000"/>
                </a:solidFill>
                <a:latin typeface="Century Gothic"/>
                <a:ea typeface="Century Gothic"/>
                <a:cs typeface="Century Gothic"/>
                <a:sym typeface="Century Gothic"/>
              </a:rPr>
              <a:t> + 2*</a:t>
            </a:r>
            <a:r>
              <a:rPr lang="en-US" sz="1600" dirty="0" err="1">
                <a:solidFill>
                  <a:srgbClr val="000000"/>
                </a:solidFill>
                <a:latin typeface="Century Gothic"/>
                <a:ea typeface="Century Gothic"/>
                <a:cs typeface="Century Gothic"/>
                <a:sym typeface="Century Gothic"/>
              </a:rPr>
              <a:t>R</a:t>
            </a:r>
            <a:r>
              <a:rPr lang="en-US" sz="1600" baseline="-25000" dirty="0" err="1">
                <a:solidFill>
                  <a:srgbClr val="000000"/>
                </a:solidFill>
                <a:latin typeface="Century Gothic"/>
                <a:ea typeface="Century Gothic"/>
                <a:cs typeface="Century Gothic"/>
                <a:sym typeface="Century Gothic"/>
              </a:rPr>
              <a:t>Switch</a:t>
            </a:r>
            <a:endParaRPr lang="en-US" sz="16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0.01</a:t>
            </a:r>
            <a:r>
              <a:rPr lang="en-US" sz="1400" dirty="0">
                <a:solidFill>
                  <a:srgbClr val="000000"/>
                </a:solidFill>
                <a:latin typeface="Century Gothic"/>
                <a:ea typeface="Century Gothic"/>
                <a:cs typeface="Century Gothic"/>
                <a:sym typeface="Century Gothic"/>
              </a:rPr>
              <a:t>Ω + 1.4Ω = 1.41Ω</a:t>
            </a:r>
            <a:r>
              <a:rPr lang="en-US" sz="1500" dirty="0">
                <a:solidFill>
                  <a:srgbClr val="000000"/>
                </a:solidFill>
                <a:latin typeface="Century Gothic"/>
                <a:ea typeface="Century Gothic"/>
                <a:cs typeface="Century Gothic"/>
                <a:sym typeface="Century Gothic"/>
              </a:rPr>
              <a:t> </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V</a:t>
            </a:r>
            <a:r>
              <a:rPr lang="en-US" sz="1500" baseline="-25000" dirty="0" err="1">
                <a:solidFill>
                  <a:srgbClr val="000000"/>
                </a:solidFill>
                <a:latin typeface="Century Gothic"/>
                <a:ea typeface="Century Gothic"/>
                <a:cs typeface="Century Gothic"/>
                <a:sym typeface="Century Gothic"/>
              </a:rPr>
              <a:t>Drop</a:t>
            </a:r>
            <a:r>
              <a:rPr lang="en-US" sz="1500" dirty="0">
                <a:solidFill>
                  <a:srgbClr val="000000"/>
                </a:solidFill>
                <a:latin typeface="Century Gothic"/>
                <a:ea typeface="Century Gothic"/>
                <a:cs typeface="Century Gothic"/>
                <a:sym typeface="Century Gothic"/>
              </a:rPr>
              <a:t> = 4.1 µV</a:t>
            </a:r>
            <a:endParaRPr sz="1500" dirty="0">
              <a:solidFill>
                <a:srgbClr val="000000"/>
              </a:solidFill>
              <a:latin typeface="Century Gothic"/>
              <a:ea typeface="Century Gothic"/>
              <a:cs typeface="Century Gothic"/>
              <a:sym typeface="Century Gothic"/>
            </a:endParaRPr>
          </a:p>
        </p:txBody>
      </p:sp>
      <p:pic>
        <p:nvPicPr>
          <p:cNvPr id="18" name="Picture 17">
            <a:extLst>
              <a:ext uri="{FF2B5EF4-FFF2-40B4-BE49-F238E27FC236}">
                <a16:creationId xmlns:a16="http://schemas.microsoft.com/office/drawing/2014/main" id="{24C50C79-F8FE-C371-6684-1EBAC592B6A8}"/>
              </a:ext>
            </a:extLst>
          </p:cNvPr>
          <p:cNvPicPr>
            <a:picLocks noChangeAspect="1"/>
          </p:cNvPicPr>
          <p:nvPr/>
        </p:nvPicPr>
        <p:blipFill>
          <a:blip r:embed="rId7"/>
          <a:stretch>
            <a:fillRect/>
          </a:stretch>
        </p:blipFill>
        <p:spPr>
          <a:xfrm>
            <a:off x="607673" y="799872"/>
            <a:ext cx="6218459" cy="5258256"/>
          </a:xfrm>
          <a:prstGeom prst="rect">
            <a:avLst/>
          </a:prstGeom>
        </p:spPr>
      </p:pic>
      <p:sp>
        <p:nvSpPr>
          <p:cNvPr id="21" name="Rectangle 20">
            <a:extLst>
              <a:ext uri="{FF2B5EF4-FFF2-40B4-BE49-F238E27FC236}">
                <a16:creationId xmlns:a16="http://schemas.microsoft.com/office/drawing/2014/main" id="{9B55F2E7-ACDB-FB49-B2C3-32E75B4459A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49;p26">
            <a:extLst>
              <a:ext uri="{FF2B5EF4-FFF2-40B4-BE49-F238E27FC236}">
                <a16:creationId xmlns:a16="http://schemas.microsoft.com/office/drawing/2014/main" id="{320E1FB3-503B-A249-A5E8-3DC9152E6607}"/>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E664B437-A924-D24A-81C3-2E33A8CF9BE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183BD1B3-2A37-FE42-BF44-DD43CDC999FD}"/>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B26AD1E3-447D-CF46-8EE2-0B877290C92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C00CC121-59BB-6D4A-A887-F83D49B7E874}"/>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E1C27943-5BA9-8745-A2A7-0DE071FB05F2}"/>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8" name="Google Shape;150;p26">
            <a:extLst>
              <a:ext uri="{FF2B5EF4-FFF2-40B4-BE49-F238E27FC236}">
                <a16:creationId xmlns:a16="http://schemas.microsoft.com/office/drawing/2014/main" id="{30288B4C-1C9D-B14A-93FC-C03BE86C0966}"/>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9" name="Slide Number Placeholder 16">
            <a:extLst>
              <a:ext uri="{FF2B5EF4-FFF2-40B4-BE49-F238E27FC236}">
                <a16:creationId xmlns:a16="http://schemas.microsoft.com/office/drawing/2014/main" id="{B8D4562A-0FBF-AB43-A5CF-F3C7FB127D6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29</a:t>
            </a:fld>
            <a:endParaRPr lang="en-US" dirty="0"/>
          </a:p>
        </p:txBody>
      </p:sp>
      <p:pic>
        <p:nvPicPr>
          <p:cNvPr id="32" name="Picture 31" descr="A picture containing text&#10;&#10;Description automatically generated">
            <a:extLst>
              <a:ext uri="{FF2B5EF4-FFF2-40B4-BE49-F238E27FC236}">
                <a16:creationId xmlns:a16="http://schemas.microsoft.com/office/drawing/2014/main" id="{45A1E100-F3EC-2640-A45D-95C2D783BF3F}"/>
              </a:ext>
            </a:extLst>
          </p:cNvPr>
          <p:cNvPicPr>
            <a:picLocks noChangeAspect="1"/>
          </p:cNvPicPr>
          <p:nvPr/>
        </p:nvPicPr>
        <p:blipFill>
          <a:blip r:embed="rId8"/>
          <a:stretch>
            <a:fillRect/>
          </a:stretch>
        </p:blipFill>
        <p:spPr>
          <a:xfrm>
            <a:off x="9505780" y="6397737"/>
            <a:ext cx="425461" cy="453601"/>
          </a:xfrm>
          <a:prstGeom prst="rect">
            <a:avLst/>
          </a:prstGeom>
        </p:spPr>
      </p:pic>
      <p:sp>
        <p:nvSpPr>
          <p:cNvPr id="33" name="Rectangle 32">
            <a:extLst>
              <a:ext uri="{FF2B5EF4-FFF2-40B4-BE49-F238E27FC236}">
                <a16:creationId xmlns:a16="http://schemas.microsoft.com/office/drawing/2014/main" id="{6953B08B-2B15-3744-89B8-F2DBDDAB570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149;p26">
            <a:extLst>
              <a:ext uri="{FF2B5EF4-FFF2-40B4-BE49-F238E27FC236}">
                <a16:creationId xmlns:a16="http://schemas.microsoft.com/office/drawing/2014/main" id="{73A8CDC8-F3AD-3247-882B-B96DEDEFA02E}"/>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BBE218FF-52AE-2B46-B911-770D8E3D546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19EE37DF-3A5C-D44B-8021-1112A082C900}"/>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83670D1A-71B2-7F46-B6BD-4D33EA7BAE6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35DA3256-9A43-DB4A-86C9-A010AE703B7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BECEADB2-3CAB-2F4A-A7DD-BD6FFA3023B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49848582-A457-6746-B602-7907F2FC7DA9}"/>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1" name="Slide Number Placeholder 16">
            <a:extLst>
              <a:ext uri="{FF2B5EF4-FFF2-40B4-BE49-F238E27FC236}">
                <a16:creationId xmlns:a16="http://schemas.microsoft.com/office/drawing/2014/main" id="{FC714AB5-6BAC-AC40-B057-CF31A69F526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29</a:t>
            </a:fld>
            <a:endParaRPr lang="en-US" dirty="0"/>
          </a:p>
        </p:txBody>
      </p:sp>
      <p:sp>
        <p:nvSpPr>
          <p:cNvPr id="44" name="Rectangle 43">
            <a:extLst>
              <a:ext uri="{FF2B5EF4-FFF2-40B4-BE49-F238E27FC236}">
                <a16:creationId xmlns:a16="http://schemas.microsoft.com/office/drawing/2014/main" id="{FFD09D57-7DAA-564E-A31B-0EDEB689D7F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Google Shape;149;p26">
            <a:extLst>
              <a:ext uri="{FF2B5EF4-FFF2-40B4-BE49-F238E27FC236}">
                <a16:creationId xmlns:a16="http://schemas.microsoft.com/office/drawing/2014/main" id="{4E072874-663B-C747-ABCE-3163FE1D732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5896C209-E2E7-9B4D-8438-3297A081E0FA}"/>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1ABE08EF-FD6A-274D-974A-DC1B7627EB53}"/>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A4EED3CA-75BD-4A4A-9D89-67C224AD8408}"/>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AE35662C-E919-A84B-B9F5-953A14DF904C}"/>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196890BC-930B-6940-A661-48F341D4E157}"/>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176E882B-F194-A445-BF35-694C5F8CD85B}"/>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2" name="Slide Number Placeholder 16">
            <a:extLst>
              <a:ext uri="{FF2B5EF4-FFF2-40B4-BE49-F238E27FC236}">
                <a16:creationId xmlns:a16="http://schemas.microsoft.com/office/drawing/2014/main" id="{04A7E158-AE7C-3945-B322-477265BCC5D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29</a:t>
            </a:fld>
            <a:endParaRPr lang="en-US" dirty="0"/>
          </a:p>
        </p:txBody>
      </p:sp>
      <p:sp>
        <p:nvSpPr>
          <p:cNvPr id="53" name="Google Shape;150;p26">
            <a:extLst>
              <a:ext uri="{FF2B5EF4-FFF2-40B4-BE49-F238E27FC236}">
                <a16:creationId xmlns:a16="http://schemas.microsoft.com/office/drawing/2014/main" id="{E2E56348-132F-194E-83FA-656D478147BA}"/>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54" name="Picture 53" descr="A picture containing text&#10;&#10;Description automatically generated">
            <a:extLst>
              <a:ext uri="{FF2B5EF4-FFF2-40B4-BE49-F238E27FC236}">
                <a16:creationId xmlns:a16="http://schemas.microsoft.com/office/drawing/2014/main" id="{B0FBAC23-3CEE-6348-8619-3E09510BEDFC}"/>
              </a:ext>
            </a:extLst>
          </p:cNvPr>
          <p:cNvPicPr>
            <a:picLocks noChangeAspect="1"/>
          </p:cNvPicPr>
          <p:nvPr/>
        </p:nvPicPr>
        <p:blipFill>
          <a:blip r:embed="rId8"/>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80831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Problem &amp; Need</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3074" name="Picture 2">
            <a:extLst>
              <a:ext uri="{FF2B5EF4-FFF2-40B4-BE49-F238E27FC236}">
                <a16:creationId xmlns:a16="http://schemas.microsoft.com/office/drawing/2014/main" id="{F299E80F-E44C-1548-8CB7-29B298B2D9F5}"/>
              </a:ext>
            </a:extLst>
          </p:cNvPr>
          <p:cNvPicPr>
            <a:picLocks noChangeAspect="1" noChangeArrowheads="1"/>
          </p:cNvPicPr>
          <p:nvPr/>
        </p:nvPicPr>
        <p:blipFill>
          <a:blip r:embed="rId5">
            <a:alphaModFix amt="27000"/>
            <a:extLst>
              <a:ext uri="{28A0092B-C50C-407E-A947-70E740481C1C}">
                <a14:useLocalDpi xmlns:a14="http://schemas.microsoft.com/office/drawing/2010/main" val="0"/>
              </a:ext>
            </a:extLst>
          </a:blip>
          <a:srcRect/>
          <a:stretch>
            <a:fillRect/>
          </a:stretch>
        </p:blipFill>
        <p:spPr bwMode="auto">
          <a:xfrm>
            <a:off x="2679700" y="1193800"/>
            <a:ext cx="6832600" cy="4470400"/>
          </a:xfrm>
          <a:prstGeom prst="rect">
            <a:avLst/>
          </a:prstGeom>
          <a:noFill/>
          <a:effectLst>
            <a:glow>
              <a:schemeClr val="accent1"/>
            </a:glow>
            <a:outerShdw dist="50800" sx="1000" sy="1000" algn="ctr" rotWithShape="0">
              <a:srgbClr val="000000"/>
            </a:outerShdw>
            <a:reflection endPos="0" dir="5400000" sy="-100000" algn="bl" rotWithShape="0"/>
          </a:effectLst>
        </p:spPr>
      </p:pic>
      <p:sp>
        <p:nvSpPr>
          <p:cNvPr id="2" name="Rounded Rectangle 1">
            <a:extLst>
              <a:ext uri="{FF2B5EF4-FFF2-40B4-BE49-F238E27FC236}">
                <a16:creationId xmlns:a16="http://schemas.microsoft.com/office/drawing/2014/main" id="{7401B5D2-9534-B544-B1FE-AD091FE02E49}"/>
              </a:ext>
            </a:extLst>
          </p:cNvPr>
          <p:cNvSpPr/>
          <p:nvPr/>
        </p:nvSpPr>
        <p:spPr>
          <a:xfrm>
            <a:off x="355415" y="2615184"/>
            <a:ext cx="2478024" cy="1627632"/>
          </a:xfrm>
          <a:prstGeom prst="roundRect">
            <a:avLst/>
          </a:prstGeom>
          <a:solidFill>
            <a:schemeClr val="accent4">
              <a:lumMod val="40000"/>
              <a:lumOff val="60000"/>
              <a:alpha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Century Gothic" panose="020B0502020202020204" pitchFamily="34" charset="0"/>
              </a:rPr>
              <a:t>Battery is manufactured</a:t>
            </a:r>
          </a:p>
        </p:txBody>
      </p:sp>
      <p:sp>
        <p:nvSpPr>
          <p:cNvPr id="18" name="Rounded Rectangle 17">
            <a:extLst>
              <a:ext uri="{FF2B5EF4-FFF2-40B4-BE49-F238E27FC236}">
                <a16:creationId xmlns:a16="http://schemas.microsoft.com/office/drawing/2014/main" id="{CD1D4394-46E1-D240-8E13-DBED4167E6AD}"/>
              </a:ext>
            </a:extLst>
          </p:cNvPr>
          <p:cNvSpPr/>
          <p:nvPr/>
        </p:nvSpPr>
        <p:spPr>
          <a:xfrm>
            <a:off x="4714055" y="2635346"/>
            <a:ext cx="2478024" cy="1627632"/>
          </a:xfrm>
          <a:prstGeom prst="roundRect">
            <a:avLst/>
          </a:prstGeom>
          <a:solidFill>
            <a:schemeClr val="accent4">
              <a:lumMod val="40000"/>
              <a:lumOff val="60000"/>
              <a:alpha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Century Gothic" panose="020B0502020202020204" pitchFamily="34" charset="0"/>
              </a:rPr>
              <a:t>Battery’s performance is hand-tested by technician</a:t>
            </a:r>
          </a:p>
        </p:txBody>
      </p:sp>
      <p:sp>
        <p:nvSpPr>
          <p:cNvPr id="19" name="Rounded Rectangle 18">
            <a:extLst>
              <a:ext uri="{FF2B5EF4-FFF2-40B4-BE49-F238E27FC236}">
                <a16:creationId xmlns:a16="http://schemas.microsoft.com/office/drawing/2014/main" id="{30030FAC-7EFD-AA40-9E5E-120F9920B366}"/>
              </a:ext>
            </a:extLst>
          </p:cNvPr>
          <p:cNvSpPr/>
          <p:nvPr/>
        </p:nvSpPr>
        <p:spPr>
          <a:xfrm>
            <a:off x="9072695" y="2615184"/>
            <a:ext cx="2478024" cy="1627632"/>
          </a:xfrm>
          <a:prstGeom prst="roundRect">
            <a:avLst/>
          </a:prstGeom>
          <a:solidFill>
            <a:schemeClr val="accent4">
              <a:lumMod val="40000"/>
              <a:lumOff val="60000"/>
              <a:alpha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Century Gothic" panose="020B0502020202020204" pitchFamily="34" charset="0"/>
              </a:rPr>
              <a:t>Battery hand-off to customer</a:t>
            </a:r>
          </a:p>
        </p:txBody>
      </p:sp>
      <p:cxnSp>
        <p:nvCxnSpPr>
          <p:cNvPr id="6" name="Straight Arrow Connector 5">
            <a:extLst>
              <a:ext uri="{FF2B5EF4-FFF2-40B4-BE49-F238E27FC236}">
                <a16:creationId xmlns:a16="http://schemas.microsoft.com/office/drawing/2014/main" id="{651F99D6-DD34-2E41-9B02-141DF9377FB0}"/>
              </a:ext>
            </a:extLst>
          </p:cNvPr>
          <p:cNvCxnSpPr>
            <a:cxnSpLocks/>
          </p:cNvCxnSpPr>
          <p:nvPr/>
        </p:nvCxnSpPr>
        <p:spPr>
          <a:xfrm>
            <a:off x="2944368" y="3438144"/>
            <a:ext cx="1645920" cy="0"/>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344C1278-4490-AB44-9812-DA7FED263ABD}"/>
              </a:ext>
            </a:extLst>
          </p:cNvPr>
          <p:cNvCxnSpPr>
            <a:cxnSpLocks/>
          </p:cNvCxnSpPr>
          <p:nvPr/>
        </p:nvCxnSpPr>
        <p:spPr>
          <a:xfrm>
            <a:off x="7272984" y="3438144"/>
            <a:ext cx="1645920" cy="0"/>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sp>
        <p:nvSpPr>
          <p:cNvPr id="22" name="Rectangle 21">
            <a:extLst>
              <a:ext uri="{FF2B5EF4-FFF2-40B4-BE49-F238E27FC236}">
                <a16:creationId xmlns:a16="http://schemas.microsoft.com/office/drawing/2014/main" id="{D6EF7F5D-90F7-6648-A8B1-9715F9B69B4E}"/>
              </a:ext>
            </a:extLst>
          </p:cNvPr>
          <p:cNvSpPr/>
          <p:nvPr/>
        </p:nvSpPr>
        <p:spPr>
          <a:xfrm>
            <a:off x="3255587" y="4904630"/>
            <a:ext cx="5394960" cy="1280160"/>
          </a:xfrm>
          <a:prstGeom prst="rect">
            <a:avLst/>
          </a:prstGeom>
          <a:solidFill>
            <a:schemeClr val="accent4">
              <a:lumMod val="40000"/>
              <a:lumOff val="60000"/>
              <a:alpha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Century Gothic" panose="020B0502020202020204" pitchFamily="34" charset="0"/>
              </a:rPr>
              <a:t>ABSTRACT will automate the battery performance testing</a:t>
            </a:r>
          </a:p>
        </p:txBody>
      </p:sp>
      <p:cxnSp>
        <p:nvCxnSpPr>
          <p:cNvPr id="25" name="Straight Arrow Connector 24">
            <a:extLst>
              <a:ext uri="{FF2B5EF4-FFF2-40B4-BE49-F238E27FC236}">
                <a16:creationId xmlns:a16="http://schemas.microsoft.com/office/drawing/2014/main" id="{868E6D9C-FBA4-F840-BDBF-D2FDCA854D90}"/>
              </a:ext>
            </a:extLst>
          </p:cNvPr>
          <p:cNvCxnSpPr>
            <a:cxnSpLocks/>
          </p:cNvCxnSpPr>
          <p:nvPr/>
        </p:nvCxnSpPr>
        <p:spPr>
          <a:xfrm flipV="1">
            <a:off x="5953067" y="4326986"/>
            <a:ext cx="0" cy="497998"/>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D8B35CD3-519D-9447-AC0C-0C74F295CF0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149;p26">
            <a:extLst>
              <a:ext uri="{FF2B5EF4-FFF2-40B4-BE49-F238E27FC236}">
                <a16:creationId xmlns:a16="http://schemas.microsoft.com/office/drawing/2014/main" id="{B0461626-A69A-7C4D-98AF-3A3B9C59006E}"/>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8" name="Google Shape;150;p26">
            <a:extLst>
              <a:ext uri="{FF2B5EF4-FFF2-40B4-BE49-F238E27FC236}">
                <a16:creationId xmlns:a16="http://schemas.microsoft.com/office/drawing/2014/main" id="{9E38455D-B1C1-4540-A5C5-FD69972A1720}"/>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9" name="Google Shape;150;p26">
            <a:extLst>
              <a:ext uri="{FF2B5EF4-FFF2-40B4-BE49-F238E27FC236}">
                <a16:creationId xmlns:a16="http://schemas.microsoft.com/office/drawing/2014/main" id="{9707D74D-F12D-2546-BD2F-541C88161665}"/>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C9E4E153-AD80-1242-8718-6D47C0CA5D80}"/>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64656BE0-56B4-D843-8A19-232219D426AC}"/>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3BD8E112-09B2-3541-B4A6-95B94B5FB186}"/>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14FBBE34-D341-B04F-8FF6-08B56B3DC8E5}"/>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4" name="Slide Number Placeholder 16">
            <a:extLst>
              <a:ext uri="{FF2B5EF4-FFF2-40B4-BE49-F238E27FC236}">
                <a16:creationId xmlns:a16="http://schemas.microsoft.com/office/drawing/2014/main" id="{FE5CC8E6-3558-F64E-B064-43E83166365F}"/>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a:t>
            </a:fld>
            <a:endParaRPr lang="en-US" dirty="0"/>
          </a:p>
        </p:txBody>
      </p:sp>
      <p:sp>
        <p:nvSpPr>
          <p:cNvPr id="35" name="Google Shape;150;p26">
            <a:extLst>
              <a:ext uri="{FF2B5EF4-FFF2-40B4-BE49-F238E27FC236}">
                <a16:creationId xmlns:a16="http://schemas.microsoft.com/office/drawing/2014/main" id="{30F45084-63DA-2B43-91D2-D73AC06C070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6" name="Picture 35" descr="A picture containing text&#10;&#10;Description automatically generated">
            <a:extLst>
              <a:ext uri="{FF2B5EF4-FFF2-40B4-BE49-F238E27FC236}">
                <a16:creationId xmlns:a16="http://schemas.microsoft.com/office/drawing/2014/main" id="{CA82ABD4-9278-074A-962D-8EC66AE42959}"/>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755186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Continuity</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B268DC63-36BC-E14A-A0FA-31BEE5268DF5}"/>
              </a:ext>
            </a:extLst>
          </p:cNvPr>
          <p:cNvGrpSpPr/>
          <p:nvPr/>
        </p:nvGrpSpPr>
        <p:grpSpPr>
          <a:xfrm>
            <a:off x="355415" y="892776"/>
            <a:ext cx="11519074" cy="740892"/>
            <a:chOff x="1593000" y="2322568"/>
            <a:chExt cx="6318632" cy="647180"/>
          </a:xfrm>
        </p:grpSpPr>
        <p:sp>
          <p:nvSpPr>
            <p:cNvPr id="21" name="Google Shape;550;p46">
              <a:extLst>
                <a:ext uri="{FF2B5EF4-FFF2-40B4-BE49-F238E27FC236}">
                  <a16:creationId xmlns:a16="http://schemas.microsoft.com/office/drawing/2014/main" id="{86EBCDAB-F3C1-8E40-B378-F7290862D91C}"/>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1CFD9E5D-0B65-5B4D-9134-DEE3A19BAA06}"/>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AC2DD0F6-9476-BC41-822D-90DD5C7D08F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BD34AB08-E2D3-954A-85E0-C1423AD53B26}"/>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Continuity</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FC185446-428A-0848-B8B1-3C48CE310FA0}"/>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BB01B816-30AB-FD4C-AFEB-C4A427BDDC63}"/>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2</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A377FF74-5840-2142-9578-0A7BF62041C0}"/>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&lt; 1 </a:t>
              </a:r>
              <a:r>
                <a:rPr lang="en-US" sz="1600" dirty="0">
                  <a:solidFill>
                    <a:srgbClr val="000000"/>
                  </a:solidFill>
                  <a:latin typeface="Century Gothic"/>
                  <a:ea typeface="Century Gothic"/>
                  <a:cs typeface="Century Gothic"/>
                  <a:sym typeface="Century Gothic"/>
                </a:rPr>
                <a:t>Ω</a:t>
              </a:r>
              <a:endParaRPr lang="en-US" sz="1600" dirty="0">
                <a:solidFill>
                  <a:schemeClr val="dk1"/>
                </a:solidFill>
                <a:latin typeface="Century Gothic" panose="020B0502020202020204" pitchFamily="34" charset="0"/>
                <a:ea typeface="Roboto"/>
                <a:cs typeface="Roboto"/>
                <a:sym typeface="Roboto"/>
              </a:endParaRPr>
            </a:p>
          </p:txBody>
        </p:sp>
      </p:grpSp>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2</a:t>
            </a:r>
            <a:endParaRPr sz="2600" b="1" dirty="0">
              <a:solidFill>
                <a:schemeClr val="dk1"/>
              </a:solidFill>
              <a:latin typeface="Century Gothic" panose="020B0502020202020204" pitchFamily="34" charset="0"/>
              <a:ea typeface="Roboto"/>
              <a:cs typeface="Roboto"/>
              <a:sym typeface="Roboto"/>
            </a:endParaRPr>
          </a:p>
        </p:txBody>
      </p:sp>
      <p:grpSp>
        <p:nvGrpSpPr>
          <p:cNvPr id="28" name="Google Shape;549;p46">
            <a:extLst>
              <a:ext uri="{FF2B5EF4-FFF2-40B4-BE49-F238E27FC236}">
                <a16:creationId xmlns:a16="http://schemas.microsoft.com/office/drawing/2014/main" id="{F89493F7-2C2C-0647-A306-751D146CB7BF}"/>
              </a:ext>
            </a:extLst>
          </p:cNvPr>
          <p:cNvGrpSpPr/>
          <p:nvPr/>
        </p:nvGrpSpPr>
        <p:grpSpPr>
          <a:xfrm>
            <a:off x="845087" y="1725690"/>
            <a:ext cx="11124616" cy="740892"/>
            <a:chOff x="1593000" y="2322568"/>
            <a:chExt cx="6373179" cy="647180"/>
          </a:xfrm>
        </p:grpSpPr>
        <p:sp>
          <p:nvSpPr>
            <p:cNvPr id="32" name="Google Shape;550;p46">
              <a:extLst>
                <a:ext uri="{FF2B5EF4-FFF2-40B4-BE49-F238E27FC236}">
                  <a16:creationId xmlns:a16="http://schemas.microsoft.com/office/drawing/2014/main" id="{D6CEAB43-D36D-F04B-8538-A975272C9731}"/>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51;p46">
              <a:extLst>
                <a:ext uri="{FF2B5EF4-FFF2-40B4-BE49-F238E27FC236}">
                  <a16:creationId xmlns:a16="http://schemas.microsoft.com/office/drawing/2014/main" id="{E801B256-7A40-D04D-B5F3-C5E6D84DDB5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2;p46">
              <a:extLst>
                <a:ext uri="{FF2B5EF4-FFF2-40B4-BE49-F238E27FC236}">
                  <a16:creationId xmlns:a16="http://schemas.microsoft.com/office/drawing/2014/main" id="{4D6D65D7-A39A-9B49-8F71-36E40DD9B404}"/>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53;p46">
              <a:extLst>
                <a:ext uri="{FF2B5EF4-FFF2-40B4-BE49-F238E27FC236}">
                  <a16:creationId xmlns:a16="http://schemas.microsoft.com/office/drawing/2014/main" id="{835CE519-A401-B646-A91C-1C49BD5E1DB1}"/>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Accuracy</a:t>
              </a:r>
              <a:endParaRPr sz="1600" dirty="0">
                <a:solidFill>
                  <a:schemeClr val="dk1"/>
                </a:solidFill>
                <a:latin typeface="Century Gothic" panose="020B0502020202020204" pitchFamily="34" charset="0"/>
                <a:ea typeface="Roboto"/>
                <a:cs typeface="Roboto"/>
                <a:sym typeface="Roboto"/>
              </a:endParaRPr>
            </a:p>
          </p:txBody>
        </p:sp>
        <p:sp>
          <p:nvSpPr>
            <p:cNvPr id="36" name="Google Shape;554;p46">
              <a:extLst>
                <a:ext uri="{FF2B5EF4-FFF2-40B4-BE49-F238E27FC236}">
                  <a16:creationId xmlns:a16="http://schemas.microsoft.com/office/drawing/2014/main" id="{174DB44C-6C9D-C841-A1CD-A510C1933F63}"/>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5;p46">
              <a:extLst>
                <a:ext uri="{FF2B5EF4-FFF2-40B4-BE49-F238E27FC236}">
                  <a16:creationId xmlns:a16="http://schemas.microsoft.com/office/drawing/2014/main" id="{A6344AF0-0E17-5740-B4D9-ED861AF1B019}"/>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2.2</a:t>
              </a:r>
              <a:endParaRPr sz="2600" b="1" dirty="0">
                <a:solidFill>
                  <a:schemeClr val="dk1"/>
                </a:solidFill>
                <a:latin typeface="Century Gothic" panose="020B0502020202020204" pitchFamily="34" charset="0"/>
                <a:ea typeface="Roboto"/>
                <a:cs typeface="Roboto"/>
                <a:sym typeface="Roboto"/>
              </a:endParaRPr>
            </a:p>
          </p:txBody>
        </p:sp>
        <p:sp>
          <p:nvSpPr>
            <p:cNvPr id="38" name="Google Shape;556;p46">
              <a:extLst>
                <a:ext uri="{FF2B5EF4-FFF2-40B4-BE49-F238E27FC236}">
                  <a16:creationId xmlns:a16="http://schemas.microsoft.com/office/drawing/2014/main" id="{38B8C529-7B1A-544B-B90E-B625B6929A81}"/>
                </a:ext>
              </a:extLst>
            </p:cNvPr>
            <p:cNvSpPr/>
            <p:nvPr/>
          </p:nvSpPr>
          <p:spPr>
            <a:xfrm>
              <a:off x="3876288" y="2327448"/>
              <a:ext cx="4089891"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continuity with an uncertainty of ± 25 % of reading</a:t>
              </a:r>
              <a:endParaRPr sz="1600" dirty="0">
                <a:solidFill>
                  <a:schemeClr val="dk1"/>
                </a:solidFill>
                <a:latin typeface="Century Gothic" panose="020B0502020202020204" pitchFamily="34" charset="0"/>
                <a:ea typeface="Roboto"/>
                <a:cs typeface="Roboto"/>
                <a:sym typeface="Roboto"/>
              </a:endParaRPr>
            </a:p>
          </p:txBody>
        </p:sp>
      </p:grpSp>
      <p:cxnSp>
        <p:nvCxnSpPr>
          <p:cNvPr id="39" name="Elbow Connector 38">
            <a:extLst>
              <a:ext uri="{FF2B5EF4-FFF2-40B4-BE49-F238E27FC236}">
                <a16:creationId xmlns:a16="http://schemas.microsoft.com/office/drawing/2014/main" id="{35CC20BC-6FCD-A64B-B6D9-A3A99F0B8CB0}"/>
              </a:ext>
            </a:extLst>
          </p:cNvPr>
          <p:cNvCxnSpPr>
            <a:cxnSpLocks/>
          </p:cNvCxnSpPr>
          <p:nvPr/>
        </p:nvCxnSpPr>
        <p:spPr>
          <a:xfrm rot="16200000" flipH="1">
            <a:off x="471244" y="179012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Google Shape;153;p26">
            <a:extLst>
              <a:ext uri="{FF2B5EF4-FFF2-40B4-BE49-F238E27FC236}">
                <a16:creationId xmlns:a16="http://schemas.microsoft.com/office/drawing/2014/main" id="{1DD9B333-E45F-1A44-AD8A-AF7735212D29}"/>
              </a:ext>
            </a:extLst>
          </p:cNvPr>
          <p:cNvSpPr txBox="1"/>
          <p:nvPr/>
        </p:nvSpPr>
        <p:spPr>
          <a:xfrm>
            <a:off x="355413" y="2813072"/>
            <a:ext cx="7051935" cy="2921421"/>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EnerSys Pass Criteria:</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Must measure &lt; 1 </a:t>
            </a:r>
            <a:r>
              <a:rPr lang="en-US" sz="1600" dirty="0">
                <a:solidFill>
                  <a:srgbClr val="000000"/>
                </a:solidFill>
                <a:latin typeface="Century Gothic"/>
                <a:ea typeface="Century Gothic"/>
                <a:cs typeface="Century Gothic"/>
                <a:sym typeface="Century Gothic"/>
              </a:rPr>
              <a:t>Ω</a:t>
            </a:r>
            <a:r>
              <a:rPr lang="en-US" sz="1500" dirty="0">
                <a:solidFill>
                  <a:srgbClr val="000000"/>
                </a:solidFill>
                <a:latin typeface="Century Gothic"/>
                <a:ea typeface="Century Gothic"/>
                <a:cs typeface="Century Gothic"/>
                <a:sym typeface="Century Gothic"/>
              </a:rPr>
              <a:t> </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Average: 0.39 </a:t>
            </a:r>
            <a:r>
              <a:rPr lang="en-US" sz="16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High: 0.530 </a:t>
            </a:r>
            <a:r>
              <a:rPr lang="en-US" sz="1600" dirty="0">
                <a:solidFill>
                  <a:srgbClr val="000000"/>
                </a:solidFill>
                <a:latin typeface="Century Gothic"/>
                <a:ea typeface="Century Gothic"/>
                <a:cs typeface="Century Gothic"/>
                <a:sym typeface="Century Gothic"/>
              </a:rPr>
              <a:t>Ω</a:t>
            </a: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50% Factor of Safety on highest value: 0.80 </a:t>
            </a:r>
            <a:r>
              <a:rPr lang="en-US" sz="1800" dirty="0">
                <a:solidFill>
                  <a:srgbClr val="000000"/>
                </a:solidFill>
                <a:latin typeface="Century Gothic"/>
                <a:ea typeface="Century Gothic"/>
                <a:cs typeface="Century Gothic"/>
                <a:sym typeface="Century Gothic"/>
              </a:rPr>
              <a:t>Ω</a:t>
            </a:r>
            <a:endParaRPr lang="en-US" sz="16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Our Measurement Requirements: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Must measure &lt; 1 </a:t>
            </a:r>
            <a:r>
              <a:rPr lang="en-US" sz="1600" dirty="0">
                <a:solidFill>
                  <a:srgbClr val="000000"/>
                </a:solidFill>
                <a:latin typeface="Century Gothic"/>
                <a:ea typeface="Century Gothic"/>
                <a:cs typeface="Century Gothic"/>
                <a:sym typeface="Century Gothic"/>
              </a:rPr>
              <a:t>Ω</a:t>
            </a:r>
            <a:r>
              <a:rPr lang="en-US" sz="1500" dirty="0">
                <a:solidFill>
                  <a:srgbClr val="000000"/>
                </a:solidFill>
                <a:latin typeface="Century Gothic"/>
                <a:ea typeface="Century Gothic"/>
                <a:cs typeface="Century Gothic"/>
                <a:sym typeface="Century Gothic"/>
              </a:rPr>
              <a:t> </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Uncertainty </a:t>
            </a:r>
            <a:r>
              <a:rPr lang="en-US" sz="1500" b="0" i="0" u="none" strike="noStrike" dirty="0">
                <a:solidFill>
                  <a:srgbClr val="000000"/>
                </a:solidFill>
                <a:effectLst/>
                <a:latin typeface="Century Gothic" panose="020B0502020202020204" pitchFamily="34" charset="0"/>
              </a:rPr>
              <a:t>± 25 % of reading</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panose="020B0502020202020204" pitchFamily="34" charset="0"/>
                <a:ea typeface="Century Gothic"/>
                <a:cs typeface="Century Gothic"/>
                <a:sym typeface="Century Gothic"/>
              </a:rPr>
              <a:t>0.2 </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DMM Specs: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Scale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ABSTRACT: 200 </a:t>
            </a:r>
            <a:r>
              <a:rPr lang="en-US" sz="16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Uncertainty: </a:t>
            </a:r>
            <a:r>
              <a:rPr lang="en-US" sz="1500" b="0" i="0" u="none" strike="noStrike" dirty="0">
                <a:solidFill>
                  <a:srgbClr val="000000"/>
                </a:solidFill>
                <a:effectLst/>
                <a:latin typeface="Century Gothic" panose="020B0502020202020204" pitchFamily="34" charset="0"/>
              </a:rPr>
              <a:t>± 0.03% + 0.005% = 0.010</a:t>
            </a:r>
            <a:r>
              <a:rPr lang="en-US" sz="1500" dirty="0">
                <a:solidFill>
                  <a:srgbClr val="000000"/>
                </a:solidFill>
                <a:latin typeface="Century Gothic"/>
                <a:ea typeface="Century Gothic"/>
                <a:cs typeface="Century Gothic"/>
                <a:sym typeface="Century Gothic"/>
              </a:rPr>
              <a:t> Ω</a:t>
            </a:r>
          </a:p>
          <a:p>
            <a:pPr marL="254000" marR="0" lvl="0" indent="-152400" algn="l" rtl="0">
              <a:spcBef>
                <a:spcPts val="0"/>
              </a:spcBef>
              <a:spcAft>
                <a:spcPts val="0"/>
              </a:spcAft>
              <a:buClr>
                <a:srgbClr val="000000"/>
              </a:buClr>
              <a:buSzPts val="1500"/>
              <a:buFont typeface="Arial"/>
              <a:buNone/>
            </a:pPr>
            <a:endParaRPr lang="en-US" sz="1500" b="1" dirty="0">
              <a:solidFill>
                <a:srgbClr val="000000"/>
              </a:solidFill>
              <a:latin typeface="Century Gothic"/>
              <a:ea typeface="Century Gothic"/>
              <a:cs typeface="Century Gothic"/>
              <a:sym typeface="Century Gothic"/>
            </a:endParaRPr>
          </a:p>
        </p:txBody>
      </p:sp>
      <p:sp>
        <p:nvSpPr>
          <p:cNvPr id="42" name="Google Shape;153;p26">
            <a:extLst>
              <a:ext uri="{FF2B5EF4-FFF2-40B4-BE49-F238E27FC236}">
                <a16:creationId xmlns:a16="http://schemas.microsoft.com/office/drawing/2014/main" id="{A1432A8B-3314-3149-B710-810573F4A90E}"/>
              </a:ext>
            </a:extLst>
          </p:cNvPr>
          <p:cNvSpPr txBox="1"/>
          <p:nvPr/>
        </p:nvSpPr>
        <p:spPr>
          <a:xfrm>
            <a:off x="7561929" y="2817940"/>
            <a:ext cx="4312559" cy="2921421"/>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Hand Testing</a:t>
            </a:r>
            <a:endParaRPr lang="en-US" sz="1600" dirty="0">
              <a:solidFill>
                <a:srgbClr val="000000"/>
              </a:solidFill>
              <a:latin typeface="Century Gothic" panose="020B0502020202020204" pitchFamily="34" charset="0"/>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None required</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b="1" dirty="0">
              <a:solidFill>
                <a:srgbClr val="000000"/>
              </a:solidFill>
              <a:latin typeface="Century Gothic"/>
              <a:ea typeface="Century Gothic"/>
              <a:cs typeface="Century Gothic"/>
              <a:sym typeface="Century Gothic"/>
            </a:endParaRPr>
          </a:p>
        </p:txBody>
      </p:sp>
      <p:sp>
        <p:nvSpPr>
          <p:cNvPr id="40" name="Rectangle 39">
            <a:extLst>
              <a:ext uri="{FF2B5EF4-FFF2-40B4-BE49-F238E27FC236}">
                <a16:creationId xmlns:a16="http://schemas.microsoft.com/office/drawing/2014/main" id="{217EC975-4B29-BB47-A735-37E12F6822F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149;p26">
            <a:extLst>
              <a:ext uri="{FF2B5EF4-FFF2-40B4-BE49-F238E27FC236}">
                <a16:creationId xmlns:a16="http://schemas.microsoft.com/office/drawing/2014/main" id="{D55F1515-8BB7-A04F-B4EC-0091DE389695}"/>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5D1EAE63-985C-FA42-AC26-10C622831D6A}"/>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3A806354-3D40-5D4E-AF4D-5A61783FFB3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5A7F4728-A86B-5749-814A-D2347680A820}"/>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D482A61B-ACFD-1C42-95E2-19D0F41CF6B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C75A2B84-E4C7-844D-A926-D67F45CCE13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A11F92F5-BB07-2348-AFD6-5DB1407B1CB1}"/>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0" name="Slide Number Placeholder 16">
            <a:extLst>
              <a:ext uri="{FF2B5EF4-FFF2-40B4-BE49-F238E27FC236}">
                <a16:creationId xmlns:a16="http://schemas.microsoft.com/office/drawing/2014/main" id="{6F4CA2F7-AE27-A942-B09D-021204FDB4B7}"/>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30</a:t>
            </a:fld>
            <a:endParaRPr lang="en-US" dirty="0"/>
          </a:p>
        </p:txBody>
      </p:sp>
      <p:pic>
        <p:nvPicPr>
          <p:cNvPr id="51" name="Picture 50" descr="A picture containing text&#10;&#10;Description automatically generated">
            <a:extLst>
              <a:ext uri="{FF2B5EF4-FFF2-40B4-BE49-F238E27FC236}">
                <a16:creationId xmlns:a16="http://schemas.microsoft.com/office/drawing/2014/main" id="{2E51E089-CCB6-E94D-9AF8-D5B3ADBF2B6F}"/>
              </a:ext>
            </a:extLst>
          </p:cNvPr>
          <p:cNvPicPr>
            <a:picLocks noChangeAspect="1"/>
          </p:cNvPicPr>
          <p:nvPr/>
        </p:nvPicPr>
        <p:blipFill>
          <a:blip r:embed="rId6"/>
          <a:stretch>
            <a:fillRect/>
          </a:stretch>
        </p:blipFill>
        <p:spPr>
          <a:xfrm>
            <a:off x="9505780" y="6397737"/>
            <a:ext cx="425461" cy="453601"/>
          </a:xfrm>
          <a:prstGeom prst="rect">
            <a:avLst/>
          </a:prstGeom>
        </p:spPr>
      </p:pic>
      <p:sp>
        <p:nvSpPr>
          <p:cNvPr id="52" name="Rectangle 51">
            <a:extLst>
              <a:ext uri="{FF2B5EF4-FFF2-40B4-BE49-F238E27FC236}">
                <a16:creationId xmlns:a16="http://schemas.microsoft.com/office/drawing/2014/main" id="{1CF6FEB4-7385-E646-96B0-AC51F24E53D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Google Shape;149;p26">
            <a:extLst>
              <a:ext uri="{FF2B5EF4-FFF2-40B4-BE49-F238E27FC236}">
                <a16:creationId xmlns:a16="http://schemas.microsoft.com/office/drawing/2014/main" id="{176509B4-CF54-F74C-A0D2-4935EEB94FBD}"/>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A84059CE-A66E-1242-B434-04950594723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AC3190D1-58E2-484E-8A86-776540489F14}"/>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EABCCE74-7D11-2D4A-AB9E-FDF0ED8C1FE5}"/>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32676FF8-EE25-7943-8097-3E3DFB3D39A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688EC60C-85C7-FC4A-B57F-0519B870B27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7AF04F1C-CC15-9545-9105-2624903610C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0" name="Slide Number Placeholder 16">
            <a:extLst>
              <a:ext uri="{FF2B5EF4-FFF2-40B4-BE49-F238E27FC236}">
                <a16:creationId xmlns:a16="http://schemas.microsoft.com/office/drawing/2014/main" id="{7BBA5F91-3532-D548-B63B-DB9D69B58050}"/>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30</a:t>
            </a:fld>
            <a:endParaRPr lang="en-US" dirty="0"/>
          </a:p>
        </p:txBody>
      </p:sp>
      <p:sp>
        <p:nvSpPr>
          <p:cNvPr id="61" name="Rectangle 60">
            <a:extLst>
              <a:ext uri="{FF2B5EF4-FFF2-40B4-BE49-F238E27FC236}">
                <a16:creationId xmlns:a16="http://schemas.microsoft.com/office/drawing/2014/main" id="{DC12586B-366F-FC4E-8010-0EEBB93610F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149;p26">
            <a:extLst>
              <a:ext uri="{FF2B5EF4-FFF2-40B4-BE49-F238E27FC236}">
                <a16:creationId xmlns:a16="http://schemas.microsoft.com/office/drawing/2014/main" id="{BF69D8A7-8BEA-5842-B682-4E1E57E6FF9C}"/>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0191E40B-E3A6-2942-8F35-1EED24E5A582}"/>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12C6AFA4-D4D5-884F-B894-B3FFBA25F1B2}"/>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F553F6F8-3591-4A45-ABA0-0CA4513DBB0C}"/>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326FBA54-6CCC-3B42-BD22-04E12B9E8548}"/>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7" name="Google Shape;150;p26">
            <a:extLst>
              <a:ext uri="{FF2B5EF4-FFF2-40B4-BE49-F238E27FC236}">
                <a16:creationId xmlns:a16="http://schemas.microsoft.com/office/drawing/2014/main" id="{799343F7-A2A0-0240-9441-EEDE7B5B71EA}"/>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8" name="Google Shape;150;p26">
            <a:extLst>
              <a:ext uri="{FF2B5EF4-FFF2-40B4-BE49-F238E27FC236}">
                <a16:creationId xmlns:a16="http://schemas.microsoft.com/office/drawing/2014/main" id="{C83B8E31-5014-2D4D-B62B-BF6579F5B3CE}"/>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9" name="Slide Number Placeholder 16">
            <a:extLst>
              <a:ext uri="{FF2B5EF4-FFF2-40B4-BE49-F238E27FC236}">
                <a16:creationId xmlns:a16="http://schemas.microsoft.com/office/drawing/2014/main" id="{1FF44A53-E638-E54C-BF5D-35EFE1F6872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30</a:t>
            </a:fld>
            <a:endParaRPr lang="en-US" dirty="0"/>
          </a:p>
        </p:txBody>
      </p:sp>
      <p:sp>
        <p:nvSpPr>
          <p:cNvPr id="70" name="Google Shape;150;p26">
            <a:extLst>
              <a:ext uri="{FF2B5EF4-FFF2-40B4-BE49-F238E27FC236}">
                <a16:creationId xmlns:a16="http://schemas.microsoft.com/office/drawing/2014/main" id="{D8570396-DE2B-A945-AE1D-CD0341B16B2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1" name="Picture 70" descr="A picture containing text&#10;&#10;Description automatically generated">
            <a:extLst>
              <a:ext uri="{FF2B5EF4-FFF2-40B4-BE49-F238E27FC236}">
                <a16:creationId xmlns:a16="http://schemas.microsoft.com/office/drawing/2014/main" id="{043FF813-E71C-0E42-8955-87F0DF965875}"/>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169816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Continuity</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2</a:t>
            </a:r>
            <a:endParaRPr sz="2600" b="1" dirty="0">
              <a:solidFill>
                <a:schemeClr val="dk1"/>
              </a:solidFill>
              <a:latin typeface="Century Gothic" panose="020B0502020202020204" pitchFamily="34" charset="0"/>
              <a:ea typeface="Roboto"/>
              <a:cs typeface="Roboto"/>
              <a:sym typeface="Roboto"/>
            </a:endParaRPr>
          </a:p>
        </p:txBody>
      </p:sp>
      <p:sp>
        <p:nvSpPr>
          <p:cNvPr id="40" name="Google Shape;153;p26">
            <a:extLst>
              <a:ext uri="{FF2B5EF4-FFF2-40B4-BE49-F238E27FC236}">
                <a16:creationId xmlns:a16="http://schemas.microsoft.com/office/drawing/2014/main" id="{041DC2C6-506D-7848-8B96-EAC1C9BEA1E0}"/>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Wire</a:t>
            </a:r>
            <a:r>
              <a:rPr lang="en-US" sz="1500" dirty="0">
                <a:solidFill>
                  <a:srgbClr val="000000"/>
                </a:solidFill>
                <a:latin typeface="Century Gothic"/>
                <a:ea typeface="Century Gothic"/>
                <a:cs typeface="Century Gothic"/>
                <a:sym typeface="Century Gothic"/>
              </a:rPr>
              <a:t> + 2*</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Switch</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1.41</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1 mA</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0E13CB01-7BCE-2DAA-C99D-AE9ACF9B4AD8}"/>
              </a:ext>
            </a:extLst>
          </p:cNvPr>
          <p:cNvPicPr>
            <a:picLocks noChangeAspect="1"/>
          </p:cNvPicPr>
          <p:nvPr/>
        </p:nvPicPr>
        <p:blipFill>
          <a:blip r:embed="rId6"/>
          <a:stretch>
            <a:fillRect/>
          </a:stretch>
        </p:blipFill>
        <p:spPr>
          <a:xfrm>
            <a:off x="234811" y="827363"/>
            <a:ext cx="7582557" cy="5342083"/>
          </a:xfrm>
          <a:prstGeom prst="rect">
            <a:avLst/>
          </a:prstGeom>
        </p:spPr>
      </p:pic>
      <p:sp>
        <p:nvSpPr>
          <p:cNvPr id="20" name="Rectangle 19">
            <a:extLst>
              <a:ext uri="{FF2B5EF4-FFF2-40B4-BE49-F238E27FC236}">
                <a16:creationId xmlns:a16="http://schemas.microsoft.com/office/drawing/2014/main" id="{243E9E56-FD04-004A-A818-04FAA2FCDA0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E5B18A76-9AA9-E642-BE1F-EEA60596EE86}"/>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B8B14C9-A636-9941-99FD-5CA8A509D99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168E7F52-0754-724F-B65C-F6ED139CD59E}"/>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09D10436-A1E3-5345-9BB1-EFF1CB0D0FA4}"/>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AAC741B5-EABB-2046-A314-BF5D6DD72B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CE8654AC-95CA-0744-B5A1-9ED6F7B5CAF6}"/>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FD7380E3-B742-5745-B8D1-D7BE0627D32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6A0DC317-15FB-5B4F-94F3-EB857F4FC237}"/>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31</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141F5FA6-5BC3-EF45-B2AC-D21FE7D125D2}"/>
              </a:ext>
            </a:extLst>
          </p:cNvPr>
          <p:cNvPicPr>
            <a:picLocks noChangeAspect="1"/>
          </p:cNvPicPr>
          <p:nvPr/>
        </p:nvPicPr>
        <p:blipFill>
          <a:blip r:embed="rId7"/>
          <a:stretch>
            <a:fillRect/>
          </a:stretch>
        </p:blipFill>
        <p:spPr>
          <a:xfrm>
            <a:off x="9505780" y="6397737"/>
            <a:ext cx="425461" cy="453601"/>
          </a:xfrm>
          <a:prstGeom prst="rect">
            <a:avLst/>
          </a:prstGeom>
        </p:spPr>
      </p:pic>
      <p:sp>
        <p:nvSpPr>
          <p:cNvPr id="32" name="Rectangle 31">
            <a:extLst>
              <a:ext uri="{FF2B5EF4-FFF2-40B4-BE49-F238E27FC236}">
                <a16:creationId xmlns:a16="http://schemas.microsoft.com/office/drawing/2014/main" id="{C4B3C08A-5966-3D44-B1D9-C1C29FF3AF0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49;p26">
            <a:extLst>
              <a:ext uri="{FF2B5EF4-FFF2-40B4-BE49-F238E27FC236}">
                <a16:creationId xmlns:a16="http://schemas.microsoft.com/office/drawing/2014/main" id="{CCFE1DB3-05AE-FA46-8900-853BEBC26E16}"/>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E40A4765-F081-624C-94D7-E6F5B3B5FE7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4FD383EE-9280-B34C-AD62-2E49A5FBB34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8B4B95A4-03F4-F040-A53F-D84685CEAC36}"/>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0B3F9925-1EF4-3A43-B875-8EF7D0ABE9A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6F371D2F-730D-F24F-8708-52BFBA4842B6}"/>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D65D653E-F4A3-C444-B9BE-D2DCC0998CA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1" name="Slide Number Placeholder 16">
            <a:extLst>
              <a:ext uri="{FF2B5EF4-FFF2-40B4-BE49-F238E27FC236}">
                <a16:creationId xmlns:a16="http://schemas.microsoft.com/office/drawing/2014/main" id="{38B567C6-DF46-8842-AAB6-E999BBEDC43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31</a:t>
            </a:fld>
            <a:endParaRPr lang="en-US" dirty="0"/>
          </a:p>
        </p:txBody>
      </p:sp>
      <p:sp>
        <p:nvSpPr>
          <p:cNvPr id="42" name="Rectangle 41">
            <a:extLst>
              <a:ext uri="{FF2B5EF4-FFF2-40B4-BE49-F238E27FC236}">
                <a16:creationId xmlns:a16="http://schemas.microsoft.com/office/drawing/2014/main" id="{3411F4B9-80F0-F642-95B4-76BA1C4DAB4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149;p26">
            <a:extLst>
              <a:ext uri="{FF2B5EF4-FFF2-40B4-BE49-F238E27FC236}">
                <a16:creationId xmlns:a16="http://schemas.microsoft.com/office/drawing/2014/main" id="{A78E21E5-6FEA-E747-9E1C-53AADD8D4BF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0318BAB-D5B9-BE47-8203-4CDC1461CC63}"/>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F9983388-D515-4B40-8D09-C90438ED1B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902EB99C-6E9C-C94C-900E-82BA51E383BE}"/>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AF8434B2-ADDF-0644-AE2B-D1EE22423755}"/>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7E308B30-53BA-344D-AAB6-6C89284D6ADE}"/>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41169A2C-FFF4-E744-9BF7-BF016A00F801}"/>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0" name="Slide Number Placeholder 16">
            <a:extLst>
              <a:ext uri="{FF2B5EF4-FFF2-40B4-BE49-F238E27FC236}">
                <a16:creationId xmlns:a16="http://schemas.microsoft.com/office/drawing/2014/main" id="{4DEC1CC3-84AA-4E44-AD49-5F3358323C4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31</a:t>
            </a:fld>
            <a:endParaRPr lang="en-US" dirty="0"/>
          </a:p>
        </p:txBody>
      </p:sp>
      <p:sp>
        <p:nvSpPr>
          <p:cNvPr id="51" name="Google Shape;150;p26">
            <a:extLst>
              <a:ext uri="{FF2B5EF4-FFF2-40B4-BE49-F238E27FC236}">
                <a16:creationId xmlns:a16="http://schemas.microsoft.com/office/drawing/2014/main" id="{57E3B636-A4A0-0A47-9B0C-CF772B774AB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52" name="Picture 51" descr="A picture containing text&#10;&#10;Description automatically generated">
            <a:extLst>
              <a:ext uri="{FF2B5EF4-FFF2-40B4-BE49-F238E27FC236}">
                <a16:creationId xmlns:a16="http://schemas.microsoft.com/office/drawing/2014/main" id="{6F1B4B9B-1E60-A54C-A022-7209B8788403}"/>
              </a:ext>
            </a:extLst>
          </p:cNvPr>
          <p:cNvPicPr>
            <a:picLocks noChangeAspect="1"/>
          </p:cNvPicPr>
          <p:nvPr/>
        </p:nvPicPr>
        <p:blipFill>
          <a:blip r:embed="rId7"/>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873463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Resistance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B268DC63-36BC-E14A-A0FA-31BEE5268DF5}"/>
              </a:ext>
            </a:extLst>
          </p:cNvPr>
          <p:cNvGrpSpPr/>
          <p:nvPr/>
        </p:nvGrpSpPr>
        <p:grpSpPr>
          <a:xfrm>
            <a:off x="355415" y="892776"/>
            <a:ext cx="11519074" cy="740892"/>
            <a:chOff x="1593000" y="2322568"/>
            <a:chExt cx="6318632" cy="647180"/>
          </a:xfrm>
        </p:grpSpPr>
        <p:sp>
          <p:nvSpPr>
            <p:cNvPr id="21" name="Google Shape;550;p46">
              <a:extLst>
                <a:ext uri="{FF2B5EF4-FFF2-40B4-BE49-F238E27FC236}">
                  <a16:creationId xmlns:a16="http://schemas.microsoft.com/office/drawing/2014/main" id="{86EBCDAB-F3C1-8E40-B378-F7290862D91C}"/>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1CFD9E5D-0B65-5B4D-9134-DEE3A19BAA06}"/>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AC2DD0F6-9476-BC41-822D-90DD5C7D08F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BD34AB08-E2D3-954A-85E0-C1423AD53B26}"/>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Resistance</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FC185446-428A-0848-B8B1-3C48CE310FA0}"/>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BB01B816-30AB-FD4C-AFEB-C4A427BDDC63}"/>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3</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A377FF74-5840-2142-9578-0A7BF62041C0}"/>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resistance across test points (designated in the functional test template) for a value of 10 k</a:t>
              </a:r>
              <a:r>
                <a:rPr lang="en-US" sz="1600" dirty="0">
                  <a:solidFill>
                    <a:srgbClr val="000000"/>
                  </a:solidFill>
                  <a:latin typeface="Century Gothic"/>
                  <a:ea typeface="Century Gothic"/>
                  <a:cs typeface="Century Gothic"/>
                  <a:sym typeface="Century Gothic"/>
                </a:rPr>
                <a:t>Ω</a:t>
              </a:r>
              <a:r>
                <a:rPr lang="en-US" sz="1600" b="0" i="0" u="none" strike="noStrike" dirty="0">
                  <a:solidFill>
                    <a:srgbClr val="000000"/>
                  </a:solidFill>
                  <a:effectLst/>
                  <a:latin typeface="Century Gothic" panose="020B0502020202020204" pitchFamily="34" charset="0"/>
                </a:rPr>
                <a:t> ± 7 </a:t>
              </a:r>
              <a:r>
                <a:rPr lang="en-US" sz="1600" dirty="0">
                  <a:solidFill>
                    <a:srgbClr val="000000"/>
                  </a:solidFill>
                  <a:latin typeface="Century Gothic"/>
                  <a:ea typeface="Century Gothic"/>
                  <a:cs typeface="Century Gothic"/>
                  <a:sym typeface="Century Gothic"/>
                </a:rPr>
                <a:t>Ω</a:t>
              </a:r>
              <a:endParaRPr lang="en-US" sz="1600" dirty="0">
                <a:solidFill>
                  <a:schemeClr val="dk1"/>
                </a:solidFill>
                <a:latin typeface="Century Gothic" panose="020B0502020202020204" pitchFamily="34" charset="0"/>
                <a:ea typeface="Roboto"/>
                <a:cs typeface="Roboto"/>
                <a:sym typeface="Roboto"/>
              </a:endParaRPr>
            </a:p>
          </p:txBody>
        </p:sp>
      </p:grpSp>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3</a:t>
            </a:r>
            <a:endParaRPr sz="2600" b="1" dirty="0">
              <a:solidFill>
                <a:schemeClr val="dk1"/>
              </a:solidFill>
              <a:latin typeface="Century Gothic" panose="020B0502020202020204" pitchFamily="34" charset="0"/>
              <a:ea typeface="Roboto"/>
              <a:cs typeface="Roboto"/>
              <a:sym typeface="Roboto"/>
            </a:endParaRPr>
          </a:p>
        </p:txBody>
      </p:sp>
      <p:grpSp>
        <p:nvGrpSpPr>
          <p:cNvPr id="28" name="Google Shape;549;p46">
            <a:extLst>
              <a:ext uri="{FF2B5EF4-FFF2-40B4-BE49-F238E27FC236}">
                <a16:creationId xmlns:a16="http://schemas.microsoft.com/office/drawing/2014/main" id="{FC6F8311-DC45-7743-B289-A6CD41DA2877}"/>
              </a:ext>
            </a:extLst>
          </p:cNvPr>
          <p:cNvGrpSpPr/>
          <p:nvPr/>
        </p:nvGrpSpPr>
        <p:grpSpPr>
          <a:xfrm>
            <a:off x="845087" y="1725690"/>
            <a:ext cx="11029402" cy="740892"/>
            <a:chOff x="1593000" y="2322568"/>
            <a:chExt cx="6318632" cy="647180"/>
          </a:xfrm>
        </p:grpSpPr>
        <p:sp>
          <p:nvSpPr>
            <p:cNvPr id="32" name="Google Shape;550;p46">
              <a:extLst>
                <a:ext uri="{FF2B5EF4-FFF2-40B4-BE49-F238E27FC236}">
                  <a16:creationId xmlns:a16="http://schemas.microsoft.com/office/drawing/2014/main" id="{9A78DB50-9C94-EE41-B642-01BED0A64442}"/>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51;p46">
              <a:extLst>
                <a:ext uri="{FF2B5EF4-FFF2-40B4-BE49-F238E27FC236}">
                  <a16:creationId xmlns:a16="http://schemas.microsoft.com/office/drawing/2014/main" id="{D496A736-D7BD-4242-9943-6C58D515FE2B}"/>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2;p46">
              <a:extLst>
                <a:ext uri="{FF2B5EF4-FFF2-40B4-BE49-F238E27FC236}">
                  <a16:creationId xmlns:a16="http://schemas.microsoft.com/office/drawing/2014/main" id="{3B22A6D3-B677-3C4C-95FE-29D2BA1E806B}"/>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53;p46">
              <a:extLst>
                <a:ext uri="{FF2B5EF4-FFF2-40B4-BE49-F238E27FC236}">
                  <a16:creationId xmlns:a16="http://schemas.microsoft.com/office/drawing/2014/main" id="{F9E83CE2-E2C1-CE4A-91E8-2ADEC40BA294}"/>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Accuracy</a:t>
              </a:r>
              <a:endParaRPr sz="1600" dirty="0">
                <a:solidFill>
                  <a:schemeClr val="dk1"/>
                </a:solidFill>
                <a:latin typeface="Century Gothic" panose="020B0502020202020204" pitchFamily="34" charset="0"/>
                <a:ea typeface="Roboto"/>
                <a:cs typeface="Roboto"/>
                <a:sym typeface="Roboto"/>
              </a:endParaRPr>
            </a:p>
          </p:txBody>
        </p:sp>
        <p:sp>
          <p:nvSpPr>
            <p:cNvPr id="36" name="Google Shape;554;p46">
              <a:extLst>
                <a:ext uri="{FF2B5EF4-FFF2-40B4-BE49-F238E27FC236}">
                  <a16:creationId xmlns:a16="http://schemas.microsoft.com/office/drawing/2014/main" id="{9F2B2FFA-8C0D-EF44-9694-A83A93DEA3E7}"/>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5;p46">
              <a:extLst>
                <a:ext uri="{FF2B5EF4-FFF2-40B4-BE49-F238E27FC236}">
                  <a16:creationId xmlns:a16="http://schemas.microsoft.com/office/drawing/2014/main" id="{92261F7B-8C89-0544-9E12-07F43CEF49E3}"/>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3.2</a:t>
              </a:r>
              <a:endParaRPr sz="2600" b="1" dirty="0">
                <a:solidFill>
                  <a:schemeClr val="dk1"/>
                </a:solidFill>
                <a:latin typeface="Century Gothic" panose="020B0502020202020204" pitchFamily="34" charset="0"/>
                <a:ea typeface="Roboto"/>
                <a:cs typeface="Roboto"/>
                <a:sym typeface="Roboto"/>
              </a:endParaRPr>
            </a:p>
          </p:txBody>
        </p:sp>
        <p:sp>
          <p:nvSpPr>
            <p:cNvPr id="38" name="Google Shape;556;p46">
              <a:extLst>
                <a:ext uri="{FF2B5EF4-FFF2-40B4-BE49-F238E27FC236}">
                  <a16:creationId xmlns:a16="http://schemas.microsoft.com/office/drawing/2014/main" id="{CB794FDF-5359-0440-8549-8269149D0360}"/>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resistance with an uncertainty of ± 0.025 % of reading</a:t>
              </a:r>
              <a:endParaRPr sz="1600" dirty="0">
                <a:solidFill>
                  <a:schemeClr val="dk1"/>
                </a:solidFill>
                <a:latin typeface="Century Gothic" panose="020B0502020202020204" pitchFamily="34" charset="0"/>
                <a:ea typeface="Roboto"/>
                <a:cs typeface="Roboto"/>
                <a:sym typeface="Roboto"/>
              </a:endParaRPr>
            </a:p>
          </p:txBody>
        </p:sp>
      </p:grpSp>
      <p:cxnSp>
        <p:nvCxnSpPr>
          <p:cNvPr id="39" name="Elbow Connector 38">
            <a:extLst>
              <a:ext uri="{FF2B5EF4-FFF2-40B4-BE49-F238E27FC236}">
                <a16:creationId xmlns:a16="http://schemas.microsoft.com/office/drawing/2014/main" id="{999B2190-DAB5-484C-A487-5B3B962F5097}"/>
              </a:ext>
            </a:extLst>
          </p:cNvPr>
          <p:cNvCxnSpPr>
            <a:cxnSpLocks/>
          </p:cNvCxnSpPr>
          <p:nvPr/>
        </p:nvCxnSpPr>
        <p:spPr>
          <a:xfrm rot="16200000" flipH="1">
            <a:off x="471244" y="179012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Google Shape;153;p26">
            <a:extLst>
              <a:ext uri="{FF2B5EF4-FFF2-40B4-BE49-F238E27FC236}">
                <a16:creationId xmlns:a16="http://schemas.microsoft.com/office/drawing/2014/main" id="{9AD41723-BEE0-6A41-BA00-94A79DF42F28}"/>
              </a:ext>
            </a:extLst>
          </p:cNvPr>
          <p:cNvSpPr txBox="1"/>
          <p:nvPr/>
        </p:nvSpPr>
        <p:spPr>
          <a:xfrm>
            <a:off x="355413" y="2813072"/>
            <a:ext cx="7051935" cy="3338357"/>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EnerSys Pass Criteria:</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10 kΩ </a:t>
            </a:r>
            <a:r>
              <a:rPr lang="en-US" sz="1500" b="0" i="0" u="none" strike="noStrike" dirty="0">
                <a:solidFill>
                  <a:srgbClr val="000000"/>
                </a:solidFill>
                <a:effectLst/>
                <a:latin typeface="Century Gothic" panose="020B0502020202020204" pitchFamily="34" charset="0"/>
              </a:rPr>
              <a:t>± 10 </a:t>
            </a:r>
            <a:r>
              <a:rPr lang="en-US" sz="1500" dirty="0">
                <a:solidFill>
                  <a:srgbClr val="000000"/>
                </a:solidFill>
                <a:latin typeface="Century Gothic"/>
                <a:ea typeface="Century Gothic"/>
                <a:cs typeface="Century Gothic"/>
                <a:sym typeface="Century Gothic"/>
              </a:rPr>
              <a:t>Ω</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Our Measurement Requirements: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Must measure between [9993 Ω – 10007 Ω]</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Uncertainty </a:t>
            </a:r>
            <a:r>
              <a:rPr lang="en-US" sz="1400" b="0" i="0" u="none" strike="noStrike" dirty="0">
                <a:solidFill>
                  <a:srgbClr val="000000"/>
                </a:solidFill>
                <a:effectLst/>
                <a:latin typeface="Century Gothic" panose="020B0502020202020204" pitchFamily="34" charset="0"/>
              </a:rPr>
              <a:t>± 0.025 % of reading </a:t>
            </a:r>
          </a:p>
          <a:p>
            <a:pPr marL="387350" marR="0" lvl="0" indent="-285750" algn="l" rtl="0">
              <a:spcBef>
                <a:spcPts val="0"/>
              </a:spcBef>
              <a:spcAft>
                <a:spcPts val="0"/>
              </a:spcAft>
              <a:buClr>
                <a:srgbClr val="000000"/>
              </a:buClr>
              <a:buSzPts val="1500"/>
              <a:buFontTx/>
              <a:buChar char="-"/>
            </a:pPr>
            <a:r>
              <a:rPr lang="en-US" sz="1400" dirty="0">
                <a:solidFill>
                  <a:srgbClr val="000000"/>
                </a:solidFill>
                <a:latin typeface="Century Gothic" panose="020B0502020202020204" pitchFamily="34" charset="0"/>
              </a:rPr>
              <a:t>3</a:t>
            </a:r>
            <a:r>
              <a:rPr lang="en-US" sz="1400" dirty="0">
                <a:solidFill>
                  <a:srgbClr val="000000"/>
                </a:solidFill>
                <a:latin typeface="Century Gothic"/>
                <a:ea typeface="Century Gothic"/>
                <a:cs typeface="Century Gothic"/>
                <a:sym typeface="Century Gothic"/>
              </a:rPr>
              <a:t> Ω</a:t>
            </a:r>
            <a:endParaRPr lang="en-US" sz="1400" b="0" i="0" u="none" strike="noStrike" dirty="0">
              <a:solidFill>
                <a:srgbClr val="000000"/>
              </a:solidFill>
              <a:effectLst/>
              <a:latin typeface="Century Gothic" panose="020B0502020202020204" pitchFamily="34" charset="0"/>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DMM Specs: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Scale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EnerSys: 10 kΩ</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ABSTRACT: 20 kΩ</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EnerSys: Uncertainty = 0.002% + 0.0005% = [0.25 Ω, 0.25 Ω]</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ABSTRACT: Uncertainty = 0.02% + 0.003% = [3 Ω,  3 Ω]</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Uncertainty Difference = [3 Ω, 3 Ω]</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b="1" dirty="0">
              <a:solidFill>
                <a:srgbClr val="000000"/>
              </a:solidFill>
              <a:latin typeface="Century Gothic"/>
              <a:ea typeface="Century Gothic"/>
              <a:cs typeface="Century Gothic"/>
              <a:sym typeface="Century Gothic"/>
            </a:endParaRPr>
          </a:p>
        </p:txBody>
      </p:sp>
      <p:sp>
        <p:nvSpPr>
          <p:cNvPr id="43" name="Google Shape;153;p26">
            <a:extLst>
              <a:ext uri="{FF2B5EF4-FFF2-40B4-BE49-F238E27FC236}">
                <a16:creationId xmlns:a16="http://schemas.microsoft.com/office/drawing/2014/main" id="{14711086-2E9F-3043-A7AD-E093FE03DA35}"/>
              </a:ext>
            </a:extLst>
          </p:cNvPr>
          <p:cNvSpPr txBox="1"/>
          <p:nvPr/>
        </p:nvSpPr>
        <p:spPr>
          <a:xfrm>
            <a:off x="6788244" y="2813391"/>
            <a:ext cx="5403756" cy="2921421"/>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Hand Testing</a:t>
            </a:r>
            <a:endParaRPr lang="en-US" sz="1600" dirty="0">
              <a:solidFill>
                <a:srgbClr val="000000"/>
              </a:solidFill>
              <a:latin typeface="Century Gothic" panose="020B0502020202020204" pitchFamily="34" charset="0"/>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Resistance range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	[9990 Ω, 9993 Ω]</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	[10007 Ω, 10010 Ω]</a:t>
            </a:r>
          </a:p>
        </p:txBody>
      </p:sp>
      <p:sp>
        <p:nvSpPr>
          <p:cNvPr id="40" name="Rectangle 39">
            <a:extLst>
              <a:ext uri="{FF2B5EF4-FFF2-40B4-BE49-F238E27FC236}">
                <a16:creationId xmlns:a16="http://schemas.microsoft.com/office/drawing/2014/main" id="{A447E55C-9E70-AB4F-9639-8D6586983F1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Google Shape;149;p26">
            <a:extLst>
              <a:ext uri="{FF2B5EF4-FFF2-40B4-BE49-F238E27FC236}">
                <a16:creationId xmlns:a16="http://schemas.microsoft.com/office/drawing/2014/main" id="{08ABA420-8A1C-664D-8199-7B5C7C1F928D}"/>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E2D98DE6-DAD6-BC4D-AECB-F50A0A720F8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35B37782-08CB-AE4C-9B5F-ADA290B2EB70}"/>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F0859991-6DE1-BB42-8BFC-185CF4C911E4}"/>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A8E0F713-EA77-B745-8E28-6A0C8EE334F9}"/>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0CE65197-9CF7-7441-950A-31A3A3BC2C6F}"/>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44CEA32C-32E6-7045-805E-55B101ED064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0" name="Slide Number Placeholder 16">
            <a:extLst>
              <a:ext uri="{FF2B5EF4-FFF2-40B4-BE49-F238E27FC236}">
                <a16:creationId xmlns:a16="http://schemas.microsoft.com/office/drawing/2014/main" id="{B5615332-074F-704A-A18E-51613540EFA5}"/>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32</a:t>
            </a:fld>
            <a:endParaRPr lang="en-US" dirty="0"/>
          </a:p>
        </p:txBody>
      </p:sp>
      <p:pic>
        <p:nvPicPr>
          <p:cNvPr id="51" name="Picture 50" descr="A picture containing text&#10;&#10;Description automatically generated">
            <a:extLst>
              <a:ext uri="{FF2B5EF4-FFF2-40B4-BE49-F238E27FC236}">
                <a16:creationId xmlns:a16="http://schemas.microsoft.com/office/drawing/2014/main" id="{7102BB1C-0A41-7840-80EB-7AE19607E2DD}"/>
              </a:ext>
            </a:extLst>
          </p:cNvPr>
          <p:cNvPicPr>
            <a:picLocks noChangeAspect="1"/>
          </p:cNvPicPr>
          <p:nvPr/>
        </p:nvPicPr>
        <p:blipFill>
          <a:blip r:embed="rId6"/>
          <a:stretch>
            <a:fillRect/>
          </a:stretch>
        </p:blipFill>
        <p:spPr>
          <a:xfrm>
            <a:off x="9505780" y="6397737"/>
            <a:ext cx="425461" cy="453601"/>
          </a:xfrm>
          <a:prstGeom prst="rect">
            <a:avLst/>
          </a:prstGeom>
        </p:spPr>
      </p:pic>
      <p:sp>
        <p:nvSpPr>
          <p:cNvPr id="52" name="Rectangle 51">
            <a:extLst>
              <a:ext uri="{FF2B5EF4-FFF2-40B4-BE49-F238E27FC236}">
                <a16:creationId xmlns:a16="http://schemas.microsoft.com/office/drawing/2014/main" id="{075B53B2-67B6-4B4E-864A-765CABDEDF5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Google Shape;149;p26">
            <a:extLst>
              <a:ext uri="{FF2B5EF4-FFF2-40B4-BE49-F238E27FC236}">
                <a16:creationId xmlns:a16="http://schemas.microsoft.com/office/drawing/2014/main" id="{E2E6C440-CF57-EE4D-A2CD-87C542F989F0}"/>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71D992BB-522A-E646-8C91-9590766FF3D1}"/>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20F7DE97-1A54-7840-ABAA-F0F568A7160D}"/>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D754817E-BC20-9746-90ED-25A3B9ED8DC1}"/>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8F8ADA7B-0332-B946-BE5C-FAF6A26A6CA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E451C370-22DE-AA42-B25D-6A76CF96D4F2}"/>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19563CDE-14CD-314D-A96A-8E4B2DD1138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0" name="Slide Number Placeholder 16">
            <a:extLst>
              <a:ext uri="{FF2B5EF4-FFF2-40B4-BE49-F238E27FC236}">
                <a16:creationId xmlns:a16="http://schemas.microsoft.com/office/drawing/2014/main" id="{95F5291D-EA81-844E-87E7-567782138850}"/>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32</a:t>
            </a:fld>
            <a:endParaRPr lang="en-US" dirty="0"/>
          </a:p>
        </p:txBody>
      </p:sp>
      <p:sp>
        <p:nvSpPr>
          <p:cNvPr id="61" name="Rectangle 60">
            <a:extLst>
              <a:ext uri="{FF2B5EF4-FFF2-40B4-BE49-F238E27FC236}">
                <a16:creationId xmlns:a16="http://schemas.microsoft.com/office/drawing/2014/main" id="{8F2E04B4-2DC9-244C-992E-5A9B534EC69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149;p26">
            <a:extLst>
              <a:ext uri="{FF2B5EF4-FFF2-40B4-BE49-F238E27FC236}">
                <a16:creationId xmlns:a16="http://schemas.microsoft.com/office/drawing/2014/main" id="{5F266106-D257-5D46-8CE4-1D9C83007605}"/>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827E665-AAF7-2C40-AEA2-70B4545E3152}"/>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B5A022A7-98C0-5D45-8F8A-6F7617D1F46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2222A2E8-57B8-F74E-AFAF-2644277BD92D}"/>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6EEB9F67-314C-D44D-8EDA-7E8EA86E022C}"/>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7" name="Google Shape;150;p26">
            <a:extLst>
              <a:ext uri="{FF2B5EF4-FFF2-40B4-BE49-F238E27FC236}">
                <a16:creationId xmlns:a16="http://schemas.microsoft.com/office/drawing/2014/main" id="{32313EA9-05DE-1E40-9BAA-44DD88F9E9EE}"/>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8" name="Google Shape;150;p26">
            <a:extLst>
              <a:ext uri="{FF2B5EF4-FFF2-40B4-BE49-F238E27FC236}">
                <a16:creationId xmlns:a16="http://schemas.microsoft.com/office/drawing/2014/main" id="{46F1942C-2198-524F-A923-C22124D1B99C}"/>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9" name="Slide Number Placeholder 16">
            <a:extLst>
              <a:ext uri="{FF2B5EF4-FFF2-40B4-BE49-F238E27FC236}">
                <a16:creationId xmlns:a16="http://schemas.microsoft.com/office/drawing/2014/main" id="{EBD681BD-7402-7C42-B0EE-D9ED4171CA4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32</a:t>
            </a:fld>
            <a:endParaRPr lang="en-US" dirty="0"/>
          </a:p>
        </p:txBody>
      </p:sp>
      <p:sp>
        <p:nvSpPr>
          <p:cNvPr id="70" name="Google Shape;150;p26">
            <a:extLst>
              <a:ext uri="{FF2B5EF4-FFF2-40B4-BE49-F238E27FC236}">
                <a16:creationId xmlns:a16="http://schemas.microsoft.com/office/drawing/2014/main" id="{7EE40271-40B1-4A4A-A961-1BABCC0B096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1" name="Picture 70" descr="A picture containing text&#10;&#10;Description automatically generated">
            <a:extLst>
              <a:ext uri="{FF2B5EF4-FFF2-40B4-BE49-F238E27FC236}">
                <a16:creationId xmlns:a16="http://schemas.microsoft.com/office/drawing/2014/main" id="{DCC0C658-646C-8245-B5B6-84EBF855AA04}"/>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471406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Resistance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3</a:t>
            </a:r>
            <a:endParaRPr sz="2600" b="1" dirty="0">
              <a:solidFill>
                <a:schemeClr val="dk1"/>
              </a:solidFill>
              <a:latin typeface="Century Gothic" panose="020B0502020202020204" pitchFamily="34" charset="0"/>
              <a:ea typeface="Roboto"/>
              <a:cs typeface="Roboto"/>
              <a:sym typeface="Roboto"/>
            </a:endParaRPr>
          </a:p>
        </p:txBody>
      </p:sp>
      <p:sp>
        <p:nvSpPr>
          <p:cNvPr id="42" name="Google Shape;153;p26">
            <a:extLst>
              <a:ext uri="{FF2B5EF4-FFF2-40B4-BE49-F238E27FC236}">
                <a16:creationId xmlns:a16="http://schemas.microsoft.com/office/drawing/2014/main" id="{D694AE89-D831-6646-89DF-30467354B667}"/>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Wire</a:t>
            </a:r>
            <a:r>
              <a:rPr lang="en-US" sz="1500" dirty="0">
                <a:solidFill>
                  <a:srgbClr val="000000"/>
                </a:solidFill>
                <a:latin typeface="Century Gothic"/>
                <a:ea typeface="Century Gothic"/>
                <a:cs typeface="Century Gothic"/>
                <a:sym typeface="Century Gothic"/>
              </a:rPr>
              <a:t> + 2*</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Switch</a:t>
            </a:r>
            <a:r>
              <a:rPr lang="en-US" sz="1500" dirty="0">
                <a:solidFill>
                  <a:srgbClr val="000000"/>
                </a:solidFill>
                <a:latin typeface="Century Gothic"/>
                <a:ea typeface="Century Gothic"/>
                <a:cs typeface="Century Gothic"/>
                <a:sym typeface="Century Gothic"/>
              </a:rPr>
              <a:t> </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a:t>
            </a:r>
            <a:r>
              <a:rPr lang="en-US" sz="1400" dirty="0">
                <a:solidFill>
                  <a:srgbClr val="000000"/>
                </a:solidFill>
                <a:latin typeface="Century Gothic"/>
                <a:ea typeface="Century Gothic"/>
                <a:cs typeface="Century Gothic"/>
                <a:sym typeface="Century Gothic"/>
              </a:rPr>
              <a:t> 1.41Ω</a:t>
            </a:r>
            <a:r>
              <a:rPr lang="en-US" sz="1500" dirty="0">
                <a:solidFill>
                  <a:srgbClr val="000000"/>
                </a:solidFill>
                <a:latin typeface="Century Gothic"/>
                <a:ea typeface="Century Gothic"/>
                <a:cs typeface="Century Gothic"/>
                <a:sym typeface="Century Gothic"/>
              </a:rPr>
              <a:t> </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100 µA</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E1E21E87-D93F-D82C-6D2C-F79883BC1882}"/>
              </a:ext>
            </a:extLst>
          </p:cNvPr>
          <p:cNvPicPr>
            <a:picLocks noChangeAspect="1"/>
          </p:cNvPicPr>
          <p:nvPr/>
        </p:nvPicPr>
        <p:blipFill>
          <a:blip r:embed="rId6"/>
          <a:stretch>
            <a:fillRect/>
          </a:stretch>
        </p:blipFill>
        <p:spPr>
          <a:xfrm>
            <a:off x="317511" y="791456"/>
            <a:ext cx="7506350" cy="5315411"/>
          </a:xfrm>
          <a:prstGeom prst="rect">
            <a:avLst/>
          </a:prstGeom>
        </p:spPr>
      </p:pic>
      <p:sp>
        <p:nvSpPr>
          <p:cNvPr id="20" name="Rectangle 19">
            <a:extLst>
              <a:ext uri="{FF2B5EF4-FFF2-40B4-BE49-F238E27FC236}">
                <a16:creationId xmlns:a16="http://schemas.microsoft.com/office/drawing/2014/main" id="{AFDC0CB6-8CDA-1143-8EB3-843C6C180D3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1B551911-D11B-A345-A55A-7AA8D37225D4}"/>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96BAF77D-8C02-984F-A90E-2D7A47E631D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74DA72B6-28B9-3041-8C94-8A789741FAFD}"/>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30FB529E-80BA-CE49-8C84-FD7800F6186B}"/>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615E919-A48D-944F-B831-07BF553B5D3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AD27AC6-3962-954E-A196-EA79611F22B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388B511F-6CD6-694F-B489-25B5573F3EF9}"/>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49D98237-35DC-0640-9D21-512CEABA605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33</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4342FB02-2F40-D840-A758-7316F67AB54D}"/>
              </a:ext>
            </a:extLst>
          </p:cNvPr>
          <p:cNvPicPr>
            <a:picLocks noChangeAspect="1"/>
          </p:cNvPicPr>
          <p:nvPr/>
        </p:nvPicPr>
        <p:blipFill>
          <a:blip r:embed="rId7"/>
          <a:stretch>
            <a:fillRect/>
          </a:stretch>
        </p:blipFill>
        <p:spPr>
          <a:xfrm>
            <a:off x="9505780" y="6397737"/>
            <a:ext cx="425461" cy="453601"/>
          </a:xfrm>
          <a:prstGeom prst="rect">
            <a:avLst/>
          </a:prstGeom>
        </p:spPr>
      </p:pic>
      <p:sp>
        <p:nvSpPr>
          <p:cNvPr id="32" name="Rectangle 31">
            <a:extLst>
              <a:ext uri="{FF2B5EF4-FFF2-40B4-BE49-F238E27FC236}">
                <a16:creationId xmlns:a16="http://schemas.microsoft.com/office/drawing/2014/main" id="{276883B4-F640-1940-B2E4-3C9B241B96F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49;p26">
            <a:extLst>
              <a:ext uri="{FF2B5EF4-FFF2-40B4-BE49-F238E27FC236}">
                <a16:creationId xmlns:a16="http://schemas.microsoft.com/office/drawing/2014/main" id="{2D35F69C-DD55-2647-A890-3D270D43FA2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E35C8628-D91A-4A49-BEDB-C8ACDC74603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7E9D88B2-7003-034A-AD84-6502F7C78AAB}"/>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394F5D6D-8EB7-554A-BB7A-EA9F86631612}"/>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9110B903-0996-1446-B202-77811B1F3621}"/>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6A3DE32F-BA0E-6241-887D-569932345BF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BAB9EB44-F297-ED4F-9AEF-CB0C5E46763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0" name="Slide Number Placeholder 16">
            <a:extLst>
              <a:ext uri="{FF2B5EF4-FFF2-40B4-BE49-F238E27FC236}">
                <a16:creationId xmlns:a16="http://schemas.microsoft.com/office/drawing/2014/main" id="{795569FE-A47C-C341-A2F6-27CF06FE560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33</a:t>
            </a:fld>
            <a:endParaRPr lang="en-US" dirty="0"/>
          </a:p>
        </p:txBody>
      </p:sp>
      <p:sp>
        <p:nvSpPr>
          <p:cNvPr id="41" name="Rectangle 40">
            <a:extLst>
              <a:ext uri="{FF2B5EF4-FFF2-40B4-BE49-F238E27FC236}">
                <a16:creationId xmlns:a16="http://schemas.microsoft.com/office/drawing/2014/main" id="{DE6F7CCF-23C3-CB4F-BFA2-A9965B16921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149;p26">
            <a:extLst>
              <a:ext uri="{FF2B5EF4-FFF2-40B4-BE49-F238E27FC236}">
                <a16:creationId xmlns:a16="http://schemas.microsoft.com/office/drawing/2014/main" id="{13C8C78F-4725-F242-920E-37B6A21C824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C2FE7F23-3EF8-DB4A-AFCC-67F82755E3E5}"/>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6C507FB8-E4DC-314B-B58B-5471A375AF4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71CECC73-4935-1E46-BCB4-C6CE718DE651}"/>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93F2EBCF-ACC4-5E42-9F56-737623C2FC1F}"/>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7C49AD5A-F932-7F4F-A41E-46B2D1BA2951}"/>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AE449832-38FB-374B-85B7-3E2AB900F346}"/>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0" name="Slide Number Placeholder 16">
            <a:extLst>
              <a:ext uri="{FF2B5EF4-FFF2-40B4-BE49-F238E27FC236}">
                <a16:creationId xmlns:a16="http://schemas.microsoft.com/office/drawing/2014/main" id="{4B90DCCA-30C1-E347-A22D-D8734EC7B51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33</a:t>
            </a:fld>
            <a:endParaRPr lang="en-US" dirty="0"/>
          </a:p>
        </p:txBody>
      </p:sp>
      <p:sp>
        <p:nvSpPr>
          <p:cNvPr id="51" name="Google Shape;150;p26">
            <a:extLst>
              <a:ext uri="{FF2B5EF4-FFF2-40B4-BE49-F238E27FC236}">
                <a16:creationId xmlns:a16="http://schemas.microsoft.com/office/drawing/2014/main" id="{A237C424-2BC5-2D4C-8E96-F59F8E4794EB}"/>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52" name="Picture 51" descr="A picture containing text&#10;&#10;Description automatically generated">
            <a:extLst>
              <a:ext uri="{FF2B5EF4-FFF2-40B4-BE49-F238E27FC236}">
                <a16:creationId xmlns:a16="http://schemas.microsoft.com/office/drawing/2014/main" id="{2857F1DD-3038-944E-8B82-7D990D643E7C}"/>
              </a:ext>
            </a:extLst>
          </p:cNvPr>
          <p:cNvPicPr>
            <a:picLocks noChangeAspect="1"/>
          </p:cNvPicPr>
          <p:nvPr/>
        </p:nvPicPr>
        <p:blipFill>
          <a:blip r:embed="rId7"/>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707078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Isolation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B268DC63-36BC-E14A-A0FA-31BEE5268DF5}"/>
              </a:ext>
            </a:extLst>
          </p:cNvPr>
          <p:cNvGrpSpPr/>
          <p:nvPr/>
        </p:nvGrpSpPr>
        <p:grpSpPr>
          <a:xfrm>
            <a:off x="355415" y="892776"/>
            <a:ext cx="11519074" cy="740892"/>
            <a:chOff x="1593000" y="2322568"/>
            <a:chExt cx="6318632" cy="647180"/>
          </a:xfrm>
        </p:grpSpPr>
        <p:sp>
          <p:nvSpPr>
            <p:cNvPr id="21" name="Google Shape;550;p46">
              <a:extLst>
                <a:ext uri="{FF2B5EF4-FFF2-40B4-BE49-F238E27FC236}">
                  <a16:creationId xmlns:a16="http://schemas.microsoft.com/office/drawing/2014/main" id="{86EBCDAB-F3C1-8E40-B378-F7290862D91C}"/>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1CFD9E5D-0B65-5B4D-9134-DEE3A19BAA06}"/>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AC2DD0F6-9476-BC41-822D-90DD5C7D08F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BD34AB08-E2D3-954A-85E0-C1423AD53B26}"/>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Isolation</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FC185446-428A-0848-B8B1-3C48CE310FA0}"/>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BB01B816-30AB-FD4C-AFEB-C4A427BDDC63}"/>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A377FF74-5840-2142-9578-0A7BF62041C0}"/>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&gt; 10.025 M</a:t>
              </a:r>
              <a:r>
                <a:rPr lang="en-US" sz="1600" dirty="0">
                  <a:solidFill>
                    <a:srgbClr val="000000"/>
                  </a:solidFill>
                  <a:latin typeface="Century Gothic"/>
                  <a:ea typeface="Century Gothic"/>
                  <a:cs typeface="Century Gothic"/>
                  <a:sym typeface="Century Gothic"/>
                </a:rPr>
                <a:t>Ω </a:t>
              </a:r>
              <a:endParaRPr lang="en-US" sz="1600" dirty="0">
                <a:solidFill>
                  <a:schemeClr val="dk1"/>
                </a:solidFill>
                <a:latin typeface="Century Gothic" panose="020B0502020202020204" pitchFamily="34" charset="0"/>
                <a:ea typeface="Roboto"/>
                <a:cs typeface="Roboto"/>
                <a:sym typeface="Roboto"/>
              </a:endParaRPr>
            </a:p>
          </p:txBody>
        </p:sp>
      </p:grpSp>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a:t>
            </a:r>
            <a:endParaRPr sz="2600" b="1" dirty="0">
              <a:solidFill>
                <a:schemeClr val="dk1"/>
              </a:solidFill>
              <a:latin typeface="Century Gothic" panose="020B0502020202020204" pitchFamily="34" charset="0"/>
              <a:ea typeface="Roboto"/>
              <a:cs typeface="Roboto"/>
              <a:sym typeface="Roboto"/>
            </a:endParaRPr>
          </a:p>
        </p:txBody>
      </p:sp>
      <p:grpSp>
        <p:nvGrpSpPr>
          <p:cNvPr id="28" name="Google Shape;549;p46">
            <a:extLst>
              <a:ext uri="{FF2B5EF4-FFF2-40B4-BE49-F238E27FC236}">
                <a16:creationId xmlns:a16="http://schemas.microsoft.com/office/drawing/2014/main" id="{EE52D89B-24EA-2F46-884B-3FAE7BACA6C7}"/>
              </a:ext>
            </a:extLst>
          </p:cNvPr>
          <p:cNvGrpSpPr/>
          <p:nvPr/>
        </p:nvGrpSpPr>
        <p:grpSpPr>
          <a:xfrm>
            <a:off x="845087" y="1725690"/>
            <a:ext cx="11029402" cy="740892"/>
            <a:chOff x="1593000" y="2322568"/>
            <a:chExt cx="6318632" cy="647180"/>
          </a:xfrm>
        </p:grpSpPr>
        <p:sp>
          <p:nvSpPr>
            <p:cNvPr id="32" name="Google Shape;550;p46">
              <a:extLst>
                <a:ext uri="{FF2B5EF4-FFF2-40B4-BE49-F238E27FC236}">
                  <a16:creationId xmlns:a16="http://schemas.microsoft.com/office/drawing/2014/main" id="{6D739B88-4C55-454E-8104-B7F03CDF3BF8}"/>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51;p46">
              <a:extLst>
                <a:ext uri="{FF2B5EF4-FFF2-40B4-BE49-F238E27FC236}">
                  <a16:creationId xmlns:a16="http://schemas.microsoft.com/office/drawing/2014/main" id="{C06E16E1-A4D8-6D4B-ABA0-D2267F2E10D9}"/>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2;p46">
              <a:extLst>
                <a:ext uri="{FF2B5EF4-FFF2-40B4-BE49-F238E27FC236}">
                  <a16:creationId xmlns:a16="http://schemas.microsoft.com/office/drawing/2014/main" id="{97EF8D2C-3CFE-7044-9DEE-61D9578A6F2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53;p46">
              <a:extLst>
                <a:ext uri="{FF2B5EF4-FFF2-40B4-BE49-F238E27FC236}">
                  <a16:creationId xmlns:a16="http://schemas.microsoft.com/office/drawing/2014/main" id="{C6354FAD-FD56-3248-A701-2AFB8EBD40CE}"/>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Accuracy</a:t>
              </a:r>
              <a:endParaRPr sz="1600" dirty="0">
                <a:solidFill>
                  <a:schemeClr val="dk1"/>
                </a:solidFill>
                <a:latin typeface="Century Gothic" panose="020B0502020202020204" pitchFamily="34" charset="0"/>
                <a:ea typeface="Roboto"/>
                <a:cs typeface="Roboto"/>
                <a:sym typeface="Roboto"/>
              </a:endParaRPr>
            </a:p>
          </p:txBody>
        </p:sp>
        <p:sp>
          <p:nvSpPr>
            <p:cNvPr id="36" name="Google Shape;554;p46">
              <a:extLst>
                <a:ext uri="{FF2B5EF4-FFF2-40B4-BE49-F238E27FC236}">
                  <a16:creationId xmlns:a16="http://schemas.microsoft.com/office/drawing/2014/main" id="{EA9F764D-629D-0E41-B65D-65F656D8F01D}"/>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5;p46">
              <a:extLst>
                <a:ext uri="{FF2B5EF4-FFF2-40B4-BE49-F238E27FC236}">
                  <a16:creationId xmlns:a16="http://schemas.microsoft.com/office/drawing/2014/main" id="{9D468723-947F-8640-856C-AA2B9A518ECF}"/>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4.2</a:t>
              </a:r>
              <a:endParaRPr sz="2600" b="1" dirty="0">
                <a:solidFill>
                  <a:schemeClr val="dk1"/>
                </a:solidFill>
                <a:latin typeface="Century Gothic" panose="020B0502020202020204" pitchFamily="34" charset="0"/>
                <a:ea typeface="Roboto"/>
                <a:cs typeface="Roboto"/>
                <a:sym typeface="Roboto"/>
              </a:endParaRPr>
            </a:p>
          </p:txBody>
        </p:sp>
        <p:sp>
          <p:nvSpPr>
            <p:cNvPr id="38" name="Google Shape;556;p46">
              <a:extLst>
                <a:ext uri="{FF2B5EF4-FFF2-40B4-BE49-F238E27FC236}">
                  <a16:creationId xmlns:a16="http://schemas.microsoft.com/office/drawing/2014/main" id="{61DE59A0-266F-9E48-B4EB-EE1263DE01F4}"/>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resistance with an uncertainty of ± 0.25 % of reading </a:t>
              </a:r>
              <a:endParaRPr sz="1600" dirty="0">
                <a:solidFill>
                  <a:schemeClr val="dk1"/>
                </a:solidFill>
                <a:latin typeface="Century Gothic" panose="020B0502020202020204" pitchFamily="34" charset="0"/>
                <a:ea typeface="Roboto"/>
                <a:cs typeface="Roboto"/>
                <a:sym typeface="Roboto"/>
              </a:endParaRPr>
            </a:p>
          </p:txBody>
        </p:sp>
      </p:grpSp>
      <p:cxnSp>
        <p:nvCxnSpPr>
          <p:cNvPr id="39" name="Elbow Connector 38">
            <a:extLst>
              <a:ext uri="{FF2B5EF4-FFF2-40B4-BE49-F238E27FC236}">
                <a16:creationId xmlns:a16="http://schemas.microsoft.com/office/drawing/2014/main" id="{3556E302-8A05-8143-9969-51F39D6A7618}"/>
              </a:ext>
            </a:extLst>
          </p:cNvPr>
          <p:cNvCxnSpPr>
            <a:cxnSpLocks/>
          </p:cNvCxnSpPr>
          <p:nvPr/>
        </p:nvCxnSpPr>
        <p:spPr>
          <a:xfrm rot="16200000" flipH="1">
            <a:off x="471244" y="179012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Google Shape;153;p26">
            <a:extLst>
              <a:ext uri="{FF2B5EF4-FFF2-40B4-BE49-F238E27FC236}">
                <a16:creationId xmlns:a16="http://schemas.microsoft.com/office/drawing/2014/main" id="{B76B7B20-06D4-BA4A-A388-4399F03B8365}"/>
              </a:ext>
            </a:extLst>
          </p:cNvPr>
          <p:cNvSpPr txBox="1"/>
          <p:nvPr/>
        </p:nvSpPr>
        <p:spPr>
          <a:xfrm>
            <a:off x="355413" y="2813072"/>
            <a:ext cx="7051935" cy="3583291"/>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EnerSys Pass Criteria:</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&gt; 10 M</a:t>
            </a:r>
            <a:r>
              <a:rPr lang="en-US" sz="1400" dirty="0">
                <a:solidFill>
                  <a:srgbClr val="000000"/>
                </a:solidFill>
                <a:latin typeface="Century Gothic"/>
                <a:ea typeface="Century Gothic"/>
                <a:cs typeface="Century Gothic"/>
                <a:sym typeface="Century Gothic"/>
              </a:rPr>
              <a:t>Ω</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Our Measurement Requirements: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Must measure &gt; 10.025 M</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Uncertainty </a:t>
            </a:r>
            <a:r>
              <a:rPr lang="en-US" sz="1400" b="0" i="0" u="none" strike="noStrike" dirty="0">
                <a:solidFill>
                  <a:srgbClr val="000000"/>
                </a:solidFill>
                <a:effectLst/>
                <a:latin typeface="Century Gothic" panose="020B0502020202020204" pitchFamily="34" charset="0"/>
              </a:rPr>
              <a:t>± 0.25 % of reading</a:t>
            </a:r>
          </a:p>
          <a:p>
            <a:pPr marL="387350" marR="0" lvl="0" indent="-285750" algn="l" rtl="0">
              <a:spcBef>
                <a:spcPts val="0"/>
              </a:spcBef>
              <a:spcAft>
                <a:spcPts val="0"/>
              </a:spcAft>
              <a:buClr>
                <a:srgbClr val="000000"/>
              </a:buClr>
              <a:buSzPts val="1500"/>
              <a:buFontTx/>
              <a:buChar char="-"/>
            </a:pPr>
            <a:r>
              <a:rPr lang="en-US" sz="1400" b="0" i="0" u="none" strike="noStrike" dirty="0">
                <a:solidFill>
                  <a:srgbClr val="000000"/>
                </a:solidFill>
                <a:effectLst/>
                <a:latin typeface="Century Gothic" panose="020B0502020202020204" pitchFamily="34" charset="0"/>
              </a:rPr>
              <a:t>25 </a:t>
            </a:r>
            <a:r>
              <a:rPr lang="en-US" sz="1400" dirty="0">
                <a:solidFill>
                  <a:srgbClr val="000000"/>
                </a:solidFill>
                <a:latin typeface="Century Gothic"/>
                <a:sym typeface="Century Gothic"/>
              </a:rPr>
              <a:t>k</a:t>
            </a:r>
            <a:r>
              <a:rPr lang="en-US" sz="1400" dirty="0">
                <a:solidFill>
                  <a:srgbClr val="000000"/>
                </a:solidFill>
                <a:latin typeface="Century Gothic"/>
                <a:ea typeface="Century Gothic"/>
                <a:cs typeface="Century Gothic"/>
                <a:sym typeface="Century Gothic"/>
              </a:rPr>
              <a:t>Ω </a:t>
            </a:r>
            <a:endParaRPr lang="en-US" sz="1400" b="0" i="0" u="none" strike="noStrike" dirty="0">
              <a:solidFill>
                <a:srgbClr val="000000"/>
              </a:solidFill>
              <a:effectLst/>
              <a:latin typeface="Century Gothic" panose="020B0502020202020204" pitchFamily="34" charset="0"/>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500" b="1" dirty="0">
                <a:solidFill>
                  <a:srgbClr val="000000"/>
                </a:solidFill>
                <a:latin typeface="Century Gothic"/>
                <a:ea typeface="Century Gothic"/>
                <a:cs typeface="Century Gothic"/>
                <a:sym typeface="Century Gothic"/>
              </a:rPr>
              <a:t>DMM Specs:</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Scale: 10 M</a:t>
            </a:r>
            <a:r>
              <a:rPr lang="en-US" sz="1400" dirty="0">
                <a:solidFill>
                  <a:srgbClr val="000000"/>
                </a:solidFill>
                <a:latin typeface="Century Gothic"/>
                <a:ea typeface="Century Gothic"/>
                <a:cs typeface="Century Gothic"/>
                <a:sym typeface="Century Gothic"/>
              </a:rPr>
              <a:t>Ω</a:t>
            </a: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EnerSys: Accuracy = 0.015 % + 0.001 % = 1.6 k</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ABSTRACT: Accuracy = 0.25 % + 0.003 % = 25 k</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Accuracy Difference = 23 k</a:t>
            </a:r>
            <a:r>
              <a:rPr lang="en-US" sz="1400" dirty="0">
                <a:solidFill>
                  <a:srgbClr val="000000"/>
                </a:solidFill>
                <a:latin typeface="Century Gothic"/>
                <a:ea typeface="Century Gothic"/>
                <a:cs typeface="Century Gothic"/>
                <a:sym typeface="Century Gothic"/>
              </a:rPr>
              <a:t>Ω</a:t>
            </a: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b="1" dirty="0">
              <a:solidFill>
                <a:srgbClr val="000000"/>
              </a:solidFill>
              <a:latin typeface="Century Gothic"/>
              <a:ea typeface="Century Gothic"/>
              <a:cs typeface="Century Gothic"/>
              <a:sym typeface="Century Gothic"/>
            </a:endParaRPr>
          </a:p>
        </p:txBody>
      </p:sp>
      <p:sp>
        <p:nvSpPr>
          <p:cNvPr id="42" name="Google Shape;153;p26">
            <a:extLst>
              <a:ext uri="{FF2B5EF4-FFF2-40B4-BE49-F238E27FC236}">
                <a16:creationId xmlns:a16="http://schemas.microsoft.com/office/drawing/2014/main" id="{0BC6BA71-8652-D146-9E3A-AA08F1E7C170}"/>
              </a:ext>
            </a:extLst>
          </p:cNvPr>
          <p:cNvSpPr txBox="1"/>
          <p:nvPr/>
        </p:nvSpPr>
        <p:spPr>
          <a:xfrm>
            <a:off x="6788244" y="2813391"/>
            <a:ext cx="5403756" cy="2921421"/>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Hand Testing</a:t>
            </a:r>
            <a:endParaRPr lang="en-US" sz="1600" dirty="0">
              <a:solidFill>
                <a:srgbClr val="000000"/>
              </a:solidFill>
              <a:latin typeface="Century Gothic" panose="020B0502020202020204" pitchFamily="34" charset="0"/>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Resistance range</a:t>
            </a:r>
          </a:p>
          <a:p>
            <a:pPr marL="844550" lvl="1" indent="-285750">
              <a:buClr>
                <a:srgbClr val="000000"/>
              </a:buClr>
              <a:buSzPts val="1500"/>
              <a:buFontTx/>
              <a:buChar char="-"/>
            </a:pPr>
            <a:r>
              <a:rPr lang="en-US" sz="1500" dirty="0">
                <a:solidFill>
                  <a:srgbClr val="000000"/>
                </a:solidFill>
                <a:latin typeface="Century Gothic"/>
                <a:ea typeface="Century Gothic"/>
                <a:cs typeface="Century Gothic"/>
                <a:sym typeface="Century Gothic"/>
              </a:rPr>
              <a:t>	[10 MΩ, 10.025 MΩ]</a:t>
            </a:r>
          </a:p>
          <a:p>
            <a:pPr marL="101600" marR="0" lvl="0" algn="l" rtl="0">
              <a:spcBef>
                <a:spcPts val="0"/>
              </a:spcBef>
              <a:spcAft>
                <a:spcPts val="0"/>
              </a:spcAft>
              <a:buClr>
                <a:srgbClr val="000000"/>
              </a:buClr>
              <a:buSzPts val="1500"/>
            </a:pPr>
            <a:endParaRPr lang="en-US" sz="1500" dirty="0">
              <a:solidFill>
                <a:srgbClr val="000000"/>
              </a:solidFill>
              <a:latin typeface="Century Gothic"/>
              <a:ea typeface="Century Gothic"/>
              <a:cs typeface="Century Gothic"/>
              <a:sym typeface="Century Gothic"/>
            </a:endParaRPr>
          </a:p>
        </p:txBody>
      </p:sp>
      <p:sp>
        <p:nvSpPr>
          <p:cNvPr id="40" name="Rectangle 39">
            <a:extLst>
              <a:ext uri="{FF2B5EF4-FFF2-40B4-BE49-F238E27FC236}">
                <a16:creationId xmlns:a16="http://schemas.microsoft.com/office/drawing/2014/main" id="{81B11493-7045-2942-AC63-ABB2EFAC8C3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149;p26">
            <a:extLst>
              <a:ext uri="{FF2B5EF4-FFF2-40B4-BE49-F238E27FC236}">
                <a16:creationId xmlns:a16="http://schemas.microsoft.com/office/drawing/2014/main" id="{6D7E1F3A-DFEA-EC4F-BD43-515ADF4D2E20}"/>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716B63D4-B479-984E-AE6C-9E5BDB99CA9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DC6B3885-8207-1B43-BBBA-804DFA7346CA}"/>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B0629863-6DB9-0347-A124-85A17417BA8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7AB5813C-860E-5B46-AC47-A431EF552AF7}"/>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2844620E-3DBF-6449-A390-D69B63003A8F}"/>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C623372B-6357-7243-BA78-F552C5A739E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0" name="Slide Number Placeholder 16">
            <a:extLst>
              <a:ext uri="{FF2B5EF4-FFF2-40B4-BE49-F238E27FC236}">
                <a16:creationId xmlns:a16="http://schemas.microsoft.com/office/drawing/2014/main" id="{358443CB-9100-5B40-9354-8F836BC6216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34</a:t>
            </a:fld>
            <a:endParaRPr lang="en-US" dirty="0"/>
          </a:p>
        </p:txBody>
      </p:sp>
      <p:pic>
        <p:nvPicPr>
          <p:cNvPr id="51" name="Picture 50" descr="A picture containing text&#10;&#10;Description automatically generated">
            <a:extLst>
              <a:ext uri="{FF2B5EF4-FFF2-40B4-BE49-F238E27FC236}">
                <a16:creationId xmlns:a16="http://schemas.microsoft.com/office/drawing/2014/main" id="{4EB5E1D3-1BFA-E44C-90D2-8E150F69D46D}"/>
              </a:ext>
            </a:extLst>
          </p:cNvPr>
          <p:cNvPicPr>
            <a:picLocks noChangeAspect="1"/>
          </p:cNvPicPr>
          <p:nvPr/>
        </p:nvPicPr>
        <p:blipFill>
          <a:blip r:embed="rId6"/>
          <a:stretch>
            <a:fillRect/>
          </a:stretch>
        </p:blipFill>
        <p:spPr>
          <a:xfrm>
            <a:off x="9505780" y="6397737"/>
            <a:ext cx="425461" cy="453601"/>
          </a:xfrm>
          <a:prstGeom prst="rect">
            <a:avLst/>
          </a:prstGeom>
        </p:spPr>
      </p:pic>
      <p:sp>
        <p:nvSpPr>
          <p:cNvPr id="52" name="Rectangle 51">
            <a:extLst>
              <a:ext uri="{FF2B5EF4-FFF2-40B4-BE49-F238E27FC236}">
                <a16:creationId xmlns:a16="http://schemas.microsoft.com/office/drawing/2014/main" id="{4AB1C217-8BDD-6545-954A-1CD1F307131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Google Shape;149;p26">
            <a:extLst>
              <a:ext uri="{FF2B5EF4-FFF2-40B4-BE49-F238E27FC236}">
                <a16:creationId xmlns:a16="http://schemas.microsoft.com/office/drawing/2014/main" id="{DA80A14F-9311-F740-9320-60725E0D528E}"/>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10622EDF-AF79-FD45-BA66-50427393FF5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974638DF-6EE4-E64B-B94C-333D8A1AA429}"/>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DD2BCC85-8E9D-8243-A9E1-83A677E65D10}"/>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7F9B9A11-7069-5B42-976C-75B4B7F16AD4}"/>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CF8C80D6-3230-C643-9C31-69A427B0C277}"/>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F1C2854C-5DFE-F04E-991F-17206A6AC5A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0" name="Slide Number Placeholder 16">
            <a:extLst>
              <a:ext uri="{FF2B5EF4-FFF2-40B4-BE49-F238E27FC236}">
                <a16:creationId xmlns:a16="http://schemas.microsoft.com/office/drawing/2014/main" id="{BF82539E-1C12-2243-9BFE-F584164D5BB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34</a:t>
            </a:fld>
            <a:endParaRPr lang="en-US" dirty="0"/>
          </a:p>
        </p:txBody>
      </p:sp>
      <p:sp>
        <p:nvSpPr>
          <p:cNvPr id="61" name="Rectangle 60">
            <a:extLst>
              <a:ext uri="{FF2B5EF4-FFF2-40B4-BE49-F238E27FC236}">
                <a16:creationId xmlns:a16="http://schemas.microsoft.com/office/drawing/2014/main" id="{F8F9522D-64B2-8C44-8B5A-4DFAEB67D33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149;p26">
            <a:extLst>
              <a:ext uri="{FF2B5EF4-FFF2-40B4-BE49-F238E27FC236}">
                <a16:creationId xmlns:a16="http://schemas.microsoft.com/office/drawing/2014/main" id="{55780475-FDEE-794A-88DD-CF26FE730FD8}"/>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033D1A87-6A2E-C14D-8888-48D66CE125A1}"/>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A3B026B0-FCBC-604A-8A1B-BE3CD09EEB75}"/>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1783A092-EDD9-8440-8557-B464C4FFE957}"/>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47E9A800-0ABA-BD46-B7B2-9CB0BD909475}"/>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7" name="Google Shape;150;p26">
            <a:extLst>
              <a:ext uri="{FF2B5EF4-FFF2-40B4-BE49-F238E27FC236}">
                <a16:creationId xmlns:a16="http://schemas.microsoft.com/office/drawing/2014/main" id="{ED0B0EF4-2F34-5143-A4DF-5034DBE5FF5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8" name="Google Shape;150;p26">
            <a:extLst>
              <a:ext uri="{FF2B5EF4-FFF2-40B4-BE49-F238E27FC236}">
                <a16:creationId xmlns:a16="http://schemas.microsoft.com/office/drawing/2014/main" id="{DC11982F-09C7-3644-BB58-46F301BDC359}"/>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9" name="Slide Number Placeholder 16">
            <a:extLst>
              <a:ext uri="{FF2B5EF4-FFF2-40B4-BE49-F238E27FC236}">
                <a16:creationId xmlns:a16="http://schemas.microsoft.com/office/drawing/2014/main" id="{5D7F4C93-015F-2343-8F7A-46575729E57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34</a:t>
            </a:fld>
            <a:endParaRPr lang="en-US" dirty="0"/>
          </a:p>
        </p:txBody>
      </p:sp>
      <p:sp>
        <p:nvSpPr>
          <p:cNvPr id="70" name="Google Shape;150;p26">
            <a:extLst>
              <a:ext uri="{FF2B5EF4-FFF2-40B4-BE49-F238E27FC236}">
                <a16:creationId xmlns:a16="http://schemas.microsoft.com/office/drawing/2014/main" id="{3039AC47-327B-EA4F-B809-0C23E3E46E25}"/>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1" name="Picture 70" descr="A picture containing text&#10;&#10;Description automatically generated">
            <a:extLst>
              <a:ext uri="{FF2B5EF4-FFF2-40B4-BE49-F238E27FC236}">
                <a16:creationId xmlns:a16="http://schemas.microsoft.com/office/drawing/2014/main" id="{FBF748C4-48EA-524E-BA18-4CBE55145581}"/>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415557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Isolation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a:t>
            </a:r>
            <a:endParaRPr sz="2600" b="1" dirty="0">
              <a:solidFill>
                <a:schemeClr val="dk1"/>
              </a:solidFill>
              <a:latin typeface="Century Gothic" panose="020B0502020202020204" pitchFamily="34" charset="0"/>
              <a:ea typeface="Roboto"/>
              <a:cs typeface="Roboto"/>
              <a:sym typeface="Roboto"/>
            </a:endParaRPr>
          </a:p>
        </p:txBody>
      </p:sp>
      <p:sp>
        <p:nvSpPr>
          <p:cNvPr id="41" name="Google Shape;153;p26">
            <a:extLst>
              <a:ext uri="{FF2B5EF4-FFF2-40B4-BE49-F238E27FC236}">
                <a16:creationId xmlns:a16="http://schemas.microsoft.com/office/drawing/2014/main" id="{7506A9FE-8F5F-744E-B381-CC424B071AA7}"/>
              </a:ext>
            </a:extLst>
          </p:cNvPr>
          <p:cNvSpPr txBox="1"/>
          <p:nvPr/>
        </p:nvSpPr>
        <p:spPr>
          <a:xfrm>
            <a:off x="8366719" y="1245780"/>
            <a:ext cx="3270877" cy="4281909"/>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True</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Meas</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 </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Wire</a:t>
            </a:r>
            <a:r>
              <a:rPr lang="en-US" sz="1500" dirty="0">
                <a:solidFill>
                  <a:srgbClr val="000000"/>
                </a:solidFill>
                <a:latin typeface="Century Gothic"/>
                <a:ea typeface="Century Gothic"/>
                <a:cs typeface="Century Gothic"/>
                <a:sym typeface="Century Gothic"/>
              </a:rPr>
              <a:t> + 2*</a:t>
            </a: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switch</a:t>
            </a:r>
            <a:endParaRPr lang="en-US" sz="15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err="1">
                <a:solidFill>
                  <a:srgbClr val="000000"/>
                </a:solidFill>
                <a:latin typeface="Century Gothic"/>
                <a:ea typeface="Century Gothic"/>
                <a:cs typeface="Century Gothic"/>
                <a:sym typeface="Century Gothic"/>
              </a:rPr>
              <a:t>R</a:t>
            </a:r>
            <a:r>
              <a:rPr lang="en-US" sz="1500" baseline="-25000" dirty="0" err="1">
                <a:solidFill>
                  <a:srgbClr val="000000"/>
                </a:solidFill>
                <a:latin typeface="Century Gothic"/>
                <a:ea typeface="Century Gothic"/>
                <a:cs typeface="Century Gothic"/>
                <a:sym typeface="Century Gothic"/>
              </a:rPr>
              <a:t>Eq</a:t>
            </a:r>
            <a:r>
              <a:rPr lang="en-US" sz="1500" dirty="0">
                <a:solidFill>
                  <a:srgbClr val="000000"/>
                </a:solidFill>
                <a:latin typeface="Century Gothic"/>
                <a:ea typeface="Century Gothic"/>
                <a:cs typeface="Century Gothic"/>
                <a:sym typeface="Century Gothic"/>
              </a:rPr>
              <a:t> =1.41</a:t>
            </a:r>
            <a:r>
              <a:rPr lang="en-US" sz="1400" dirty="0">
                <a:solidFill>
                  <a:srgbClr val="000000"/>
                </a:solidFill>
                <a:latin typeface="Century Gothic"/>
                <a:ea typeface="Century Gothic"/>
                <a:cs typeface="Century Gothic"/>
                <a:sym typeface="Century Gothic"/>
              </a:rPr>
              <a:t>Ω</a:t>
            </a: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Max Test Current: 200 </a:t>
            </a:r>
            <a:r>
              <a:rPr lang="en-US" sz="1500" dirty="0" err="1">
                <a:solidFill>
                  <a:srgbClr val="000000"/>
                </a:solidFill>
                <a:latin typeface="Century Gothic"/>
                <a:ea typeface="Century Gothic"/>
                <a:cs typeface="Century Gothic"/>
                <a:sym typeface="Century Gothic"/>
              </a:rPr>
              <a:t>nA</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500" dirty="0">
                <a:solidFill>
                  <a:srgbClr val="000000"/>
                </a:solidFill>
                <a:latin typeface="Century Gothic"/>
                <a:ea typeface="Century Gothic"/>
                <a:cs typeface="Century Gothic"/>
                <a:sym typeface="Century Gothic"/>
              </a:rPr>
              <a:t>SSR Relay rated for 1 A</a:t>
            </a:r>
            <a:endParaRPr sz="1500" dirty="0">
              <a:solidFill>
                <a:srgbClr val="000000"/>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D2CB3F60-FC33-2FE8-E486-24FCA7417591}"/>
              </a:ext>
            </a:extLst>
          </p:cNvPr>
          <p:cNvPicPr>
            <a:picLocks noChangeAspect="1"/>
          </p:cNvPicPr>
          <p:nvPr/>
        </p:nvPicPr>
        <p:blipFill>
          <a:blip r:embed="rId6"/>
          <a:stretch>
            <a:fillRect/>
          </a:stretch>
        </p:blipFill>
        <p:spPr>
          <a:xfrm>
            <a:off x="554403" y="804986"/>
            <a:ext cx="5841847" cy="5625315"/>
          </a:xfrm>
          <a:prstGeom prst="rect">
            <a:avLst/>
          </a:prstGeom>
        </p:spPr>
      </p:pic>
      <p:sp>
        <p:nvSpPr>
          <p:cNvPr id="20" name="Rectangle 19">
            <a:extLst>
              <a:ext uri="{FF2B5EF4-FFF2-40B4-BE49-F238E27FC236}">
                <a16:creationId xmlns:a16="http://schemas.microsoft.com/office/drawing/2014/main" id="{8BDA2AF3-E6E3-CE4F-86BD-460F6C7764A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E00E7E47-113E-5A4C-BE41-A4F6DE62B5DD}"/>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8DDADA19-0898-134E-8A28-3301B3765A0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752E11BD-128B-E840-96B8-6668F7C86D1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7B63F69C-4EC0-0E4C-8E5B-26FB0832BF9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DF16F863-F548-0E44-A1F4-4B03E992386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E4850900-1231-C644-A65E-338D0F5BC08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63871FD4-E6F3-6E44-9DFF-127128C245F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C955BB5A-AEB6-2640-990C-7A863C9854A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35</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F752EFB5-1B74-304E-A588-B0E5FA69FA2C}"/>
              </a:ext>
            </a:extLst>
          </p:cNvPr>
          <p:cNvPicPr>
            <a:picLocks noChangeAspect="1"/>
          </p:cNvPicPr>
          <p:nvPr/>
        </p:nvPicPr>
        <p:blipFill>
          <a:blip r:embed="rId7"/>
          <a:stretch>
            <a:fillRect/>
          </a:stretch>
        </p:blipFill>
        <p:spPr>
          <a:xfrm>
            <a:off x="9505780" y="6397737"/>
            <a:ext cx="425461" cy="453601"/>
          </a:xfrm>
          <a:prstGeom prst="rect">
            <a:avLst/>
          </a:prstGeom>
        </p:spPr>
      </p:pic>
      <p:sp>
        <p:nvSpPr>
          <p:cNvPr id="32" name="Rectangle 31">
            <a:extLst>
              <a:ext uri="{FF2B5EF4-FFF2-40B4-BE49-F238E27FC236}">
                <a16:creationId xmlns:a16="http://schemas.microsoft.com/office/drawing/2014/main" id="{991BAEC9-C6A9-BA4D-A7D9-CBC329BFAA0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49;p26">
            <a:extLst>
              <a:ext uri="{FF2B5EF4-FFF2-40B4-BE49-F238E27FC236}">
                <a16:creationId xmlns:a16="http://schemas.microsoft.com/office/drawing/2014/main" id="{F8FFED8C-23A7-D74D-9805-AFCE992ADC9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D8ADE603-0A03-BA45-A416-9F52BA5C88C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4E66AAB2-E3CD-194D-B618-1023987A0C26}"/>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5D9BA1C3-A766-4540-B770-9363B57134A8}"/>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69AE768B-F903-EE4B-B31B-7EBE7B1CBDCF}"/>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01CDB15A-2701-7F49-A7EF-17C6316F3E9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5E4D8C92-630C-7441-9FF9-8EE134E973D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0" name="Slide Number Placeholder 16">
            <a:extLst>
              <a:ext uri="{FF2B5EF4-FFF2-40B4-BE49-F238E27FC236}">
                <a16:creationId xmlns:a16="http://schemas.microsoft.com/office/drawing/2014/main" id="{3598F3D4-D444-674E-A612-B16201071B5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35</a:t>
            </a:fld>
            <a:endParaRPr lang="en-US" dirty="0"/>
          </a:p>
        </p:txBody>
      </p:sp>
      <p:sp>
        <p:nvSpPr>
          <p:cNvPr id="42" name="Rectangle 41">
            <a:extLst>
              <a:ext uri="{FF2B5EF4-FFF2-40B4-BE49-F238E27FC236}">
                <a16:creationId xmlns:a16="http://schemas.microsoft.com/office/drawing/2014/main" id="{CFBD6708-2325-854A-A465-D65821F0A05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149;p26">
            <a:extLst>
              <a:ext uri="{FF2B5EF4-FFF2-40B4-BE49-F238E27FC236}">
                <a16:creationId xmlns:a16="http://schemas.microsoft.com/office/drawing/2014/main" id="{E3CFB365-5569-2946-A80F-514AC27F3675}"/>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412644E-0E46-7547-BBEC-548F6CEC426D}"/>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06DD74E2-6876-6047-9B7C-35C7F204BEE2}"/>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32DEC374-7CEC-DF4A-A312-E7C8C1EE5FC9}"/>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F426BE71-CC7A-9040-AB2E-26D357236E19}"/>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0D01F7F0-4F67-5349-ACDB-5D84439D4C2B}"/>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9FF13A9F-5371-6340-8602-F049D869828C}"/>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0" name="Slide Number Placeholder 16">
            <a:extLst>
              <a:ext uri="{FF2B5EF4-FFF2-40B4-BE49-F238E27FC236}">
                <a16:creationId xmlns:a16="http://schemas.microsoft.com/office/drawing/2014/main" id="{705AFBA0-E2CE-FC4C-BAA1-0BB65964095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35</a:t>
            </a:fld>
            <a:endParaRPr lang="en-US" dirty="0"/>
          </a:p>
        </p:txBody>
      </p:sp>
      <p:sp>
        <p:nvSpPr>
          <p:cNvPr id="51" name="Google Shape;150;p26">
            <a:extLst>
              <a:ext uri="{FF2B5EF4-FFF2-40B4-BE49-F238E27FC236}">
                <a16:creationId xmlns:a16="http://schemas.microsoft.com/office/drawing/2014/main" id="{4A0FBC95-3F70-FE4B-B5D4-231EA38EDB22}"/>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52" name="Picture 51" descr="A picture containing text&#10;&#10;Description automatically generated">
            <a:extLst>
              <a:ext uri="{FF2B5EF4-FFF2-40B4-BE49-F238E27FC236}">
                <a16:creationId xmlns:a16="http://schemas.microsoft.com/office/drawing/2014/main" id="{DF2E486D-D9EF-3E4E-824E-C99216348FE2}"/>
              </a:ext>
            </a:extLst>
          </p:cNvPr>
          <p:cNvPicPr>
            <a:picLocks noChangeAspect="1"/>
          </p:cNvPicPr>
          <p:nvPr/>
        </p:nvPicPr>
        <p:blipFill>
          <a:blip r:embed="rId7"/>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561627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Insulation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B268DC63-36BC-E14A-A0FA-31BEE5268DF5}"/>
              </a:ext>
            </a:extLst>
          </p:cNvPr>
          <p:cNvGrpSpPr/>
          <p:nvPr/>
        </p:nvGrpSpPr>
        <p:grpSpPr>
          <a:xfrm>
            <a:off x="355415" y="892776"/>
            <a:ext cx="11519074" cy="740892"/>
            <a:chOff x="1593000" y="2322568"/>
            <a:chExt cx="6318632" cy="647180"/>
          </a:xfrm>
        </p:grpSpPr>
        <p:sp>
          <p:nvSpPr>
            <p:cNvPr id="21" name="Google Shape;550;p46">
              <a:extLst>
                <a:ext uri="{FF2B5EF4-FFF2-40B4-BE49-F238E27FC236}">
                  <a16:creationId xmlns:a16="http://schemas.microsoft.com/office/drawing/2014/main" id="{86EBCDAB-F3C1-8E40-B378-F7290862D91C}"/>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551;p46">
              <a:extLst>
                <a:ext uri="{FF2B5EF4-FFF2-40B4-BE49-F238E27FC236}">
                  <a16:creationId xmlns:a16="http://schemas.microsoft.com/office/drawing/2014/main" id="{1CFD9E5D-0B65-5B4D-9134-DEE3A19BAA06}"/>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AC2DD0F6-9476-BC41-822D-90DD5C7D08F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BD34AB08-E2D3-954A-85E0-C1423AD53B26}"/>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Insulation</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FC185446-428A-0848-B8B1-3C48CE310FA0}"/>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BB01B816-30AB-FD4C-AFEB-C4A427BDDC63}"/>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5</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A377FF74-5840-2142-9578-0A7BF62041C0}"/>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&gt; 10 M</a:t>
              </a:r>
              <a:r>
                <a:rPr lang="en-US" sz="1200" dirty="0">
                  <a:solidFill>
                    <a:srgbClr val="000000"/>
                  </a:solidFill>
                  <a:latin typeface="Century Gothic"/>
                  <a:ea typeface="Century Gothic"/>
                  <a:cs typeface="Century Gothic"/>
                  <a:sym typeface="Century Gothic"/>
                </a:rPr>
                <a:t>Ω </a:t>
              </a:r>
              <a:r>
                <a:rPr lang="en-US" sz="1200" b="0" i="0" u="none" strike="noStrike" dirty="0">
                  <a:solidFill>
                    <a:srgbClr val="000000"/>
                  </a:solidFill>
                  <a:effectLst/>
                  <a:latin typeface="Century Gothic" panose="020B0502020202020204" pitchFamily="34" charset="0"/>
                </a:rPr>
                <a:t>while applying +100 V across the test points for 60 seconds or until resistance measurement is stable (minimum 10 seconds)</a:t>
              </a:r>
              <a:endParaRPr lang="en-US" sz="1200" dirty="0">
                <a:solidFill>
                  <a:schemeClr val="dk1"/>
                </a:solidFill>
                <a:latin typeface="Century Gothic" panose="020B0502020202020204" pitchFamily="34" charset="0"/>
                <a:ea typeface="Roboto"/>
                <a:cs typeface="Roboto"/>
                <a:sym typeface="Roboto"/>
              </a:endParaRPr>
            </a:p>
          </p:txBody>
        </p:sp>
      </p:grpSp>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5</a:t>
            </a:r>
            <a:endParaRPr sz="2600" b="1" dirty="0">
              <a:solidFill>
                <a:schemeClr val="dk1"/>
              </a:solidFill>
              <a:latin typeface="Century Gothic" panose="020B0502020202020204" pitchFamily="34" charset="0"/>
              <a:ea typeface="Roboto"/>
              <a:cs typeface="Roboto"/>
              <a:sym typeface="Roboto"/>
            </a:endParaRPr>
          </a:p>
        </p:txBody>
      </p:sp>
      <p:grpSp>
        <p:nvGrpSpPr>
          <p:cNvPr id="28" name="Google Shape;549;p46">
            <a:extLst>
              <a:ext uri="{FF2B5EF4-FFF2-40B4-BE49-F238E27FC236}">
                <a16:creationId xmlns:a16="http://schemas.microsoft.com/office/drawing/2014/main" id="{E7A992A9-074A-A74C-B988-36502BA91351}"/>
              </a:ext>
            </a:extLst>
          </p:cNvPr>
          <p:cNvGrpSpPr/>
          <p:nvPr/>
        </p:nvGrpSpPr>
        <p:grpSpPr>
          <a:xfrm>
            <a:off x="845087" y="1725690"/>
            <a:ext cx="11029402" cy="740892"/>
            <a:chOff x="1593000" y="2322568"/>
            <a:chExt cx="6318632" cy="647180"/>
          </a:xfrm>
        </p:grpSpPr>
        <p:sp>
          <p:nvSpPr>
            <p:cNvPr id="32" name="Google Shape;550;p46">
              <a:extLst>
                <a:ext uri="{FF2B5EF4-FFF2-40B4-BE49-F238E27FC236}">
                  <a16:creationId xmlns:a16="http://schemas.microsoft.com/office/drawing/2014/main" id="{3032A2D0-0739-DF45-9771-39387241EF8B}"/>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51;p46">
              <a:extLst>
                <a:ext uri="{FF2B5EF4-FFF2-40B4-BE49-F238E27FC236}">
                  <a16:creationId xmlns:a16="http://schemas.microsoft.com/office/drawing/2014/main" id="{309B57D2-D716-7C4F-B0D4-E24D2FF8DB4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2;p46">
              <a:extLst>
                <a:ext uri="{FF2B5EF4-FFF2-40B4-BE49-F238E27FC236}">
                  <a16:creationId xmlns:a16="http://schemas.microsoft.com/office/drawing/2014/main" id="{85722227-4AEA-8947-B6DB-A38D459BA419}"/>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53;p46">
              <a:extLst>
                <a:ext uri="{FF2B5EF4-FFF2-40B4-BE49-F238E27FC236}">
                  <a16:creationId xmlns:a16="http://schemas.microsoft.com/office/drawing/2014/main" id="{CFC52425-F002-A246-9104-834EA02E343F}"/>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Accuracy</a:t>
              </a:r>
              <a:endParaRPr sz="1600" dirty="0">
                <a:solidFill>
                  <a:schemeClr val="dk1"/>
                </a:solidFill>
                <a:latin typeface="Century Gothic" panose="020B0502020202020204" pitchFamily="34" charset="0"/>
                <a:ea typeface="Roboto"/>
                <a:cs typeface="Roboto"/>
                <a:sym typeface="Roboto"/>
              </a:endParaRPr>
            </a:p>
          </p:txBody>
        </p:sp>
        <p:sp>
          <p:nvSpPr>
            <p:cNvPr id="36" name="Google Shape;554;p46">
              <a:extLst>
                <a:ext uri="{FF2B5EF4-FFF2-40B4-BE49-F238E27FC236}">
                  <a16:creationId xmlns:a16="http://schemas.microsoft.com/office/drawing/2014/main" id="{C166FE99-4FC8-034D-BA7A-E5F00C1082A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5;p46">
              <a:extLst>
                <a:ext uri="{FF2B5EF4-FFF2-40B4-BE49-F238E27FC236}">
                  <a16:creationId xmlns:a16="http://schemas.microsoft.com/office/drawing/2014/main" id="{B3B8407F-B97A-EE48-8DC3-0FF861DC834A}"/>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5.2</a:t>
              </a:r>
              <a:endParaRPr sz="2600" b="1" dirty="0">
                <a:solidFill>
                  <a:schemeClr val="dk1"/>
                </a:solidFill>
                <a:latin typeface="Century Gothic" panose="020B0502020202020204" pitchFamily="34" charset="0"/>
                <a:ea typeface="Roboto"/>
                <a:cs typeface="Roboto"/>
                <a:sym typeface="Roboto"/>
              </a:endParaRPr>
            </a:p>
          </p:txBody>
        </p:sp>
        <p:sp>
          <p:nvSpPr>
            <p:cNvPr id="38" name="Google Shape;556;p46">
              <a:extLst>
                <a:ext uri="{FF2B5EF4-FFF2-40B4-BE49-F238E27FC236}">
                  <a16:creationId xmlns:a16="http://schemas.microsoft.com/office/drawing/2014/main" id="{45D0AD2D-6DF7-F446-8EA7-781880D8A747}"/>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measure resistance with an uncertainty of ± </a:t>
              </a:r>
              <a:r>
                <a:rPr lang="en-US" sz="1600" dirty="0">
                  <a:solidFill>
                    <a:srgbClr val="000000"/>
                  </a:solidFill>
                  <a:latin typeface="Century Gothic" panose="020B0502020202020204" pitchFamily="34" charset="0"/>
                </a:rPr>
                <a:t>3 % of reading</a:t>
              </a:r>
              <a:endParaRPr lang="en-US" sz="1600" dirty="0">
                <a:solidFill>
                  <a:schemeClr val="dk1"/>
                </a:solidFill>
                <a:latin typeface="Century Gothic" panose="020B0502020202020204" pitchFamily="34" charset="0"/>
                <a:ea typeface="Roboto"/>
                <a:cs typeface="Roboto"/>
                <a:sym typeface="Roboto"/>
              </a:endParaRPr>
            </a:p>
          </p:txBody>
        </p:sp>
      </p:grpSp>
      <p:cxnSp>
        <p:nvCxnSpPr>
          <p:cNvPr id="39" name="Elbow Connector 38">
            <a:extLst>
              <a:ext uri="{FF2B5EF4-FFF2-40B4-BE49-F238E27FC236}">
                <a16:creationId xmlns:a16="http://schemas.microsoft.com/office/drawing/2014/main" id="{2C104B74-0DA1-E04B-BE3D-428DAD29873D}"/>
              </a:ext>
            </a:extLst>
          </p:cNvPr>
          <p:cNvCxnSpPr>
            <a:cxnSpLocks/>
          </p:cNvCxnSpPr>
          <p:nvPr/>
        </p:nvCxnSpPr>
        <p:spPr>
          <a:xfrm rot="16200000" flipH="1">
            <a:off x="471244" y="179012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Google Shape;153;p26">
            <a:extLst>
              <a:ext uri="{FF2B5EF4-FFF2-40B4-BE49-F238E27FC236}">
                <a16:creationId xmlns:a16="http://schemas.microsoft.com/office/drawing/2014/main" id="{3B742AD9-51E4-D546-98DC-A2CA885B4984}"/>
              </a:ext>
            </a:extLst>
          </p:cNvPr>
          <p:cNvSpPr txBox="1"/>
          <p:nvPr/>
        </p:nvSpPr>
        <p:spPr>
          <a:xfrm>
            <a:off x="6270166" y="2816195"/>
            <a:ext cx="5327755" cy="3422745"/>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1500" b="1" dirty="0">
                <a:solidFill>
                  <a:srgbClr val="000000"/>
                </a:solidFill>
                <a:latin typeface="Century Gothic"/>
                <a:ea typeface="Century Gothic"/>
                <a:cs typeface="Century Gothic"/>
                <a:sym typeface="Century Gothic"/>
              </a:rPr>
              <a:t>Hand Testing</a:t>
            </a:r>
            <a:endParaRPr lang="en-US" sz="1600" dirty="0">
              <a:solidFill>
                <a:srgbClr val="000000"/>
              </a:solidFill>
              <a:latin typeface="Century Gothic" panose="020B0502020202020204" pitchFamily="34" charset="0"/>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500" dirty="0">
                <a:solidFill>
                  <a:srgbClr val="000000"/>
                </a:solidFill>
                <a:latin typeface="Century Gothic"/>
                <a:ea typeface="Century Gothic"/>
                <a:cs typeface="Century Gothic"/>
                <a:sym typeface="Century Gothic"/>
              </a:rPr>
              <a:t>Not required</a:t>
            </a:r>
          </a:p>
        </p:txBody>
      </p:sp>
      <p:sp>
        <p:nvSpPr>
          <p:cNvPr id="3" name="TextBox 2">
            <a:extLst>
              <a:ext uri="{FF2B5EF4-FFF2-40B4-BE49-F238E27FC236}">
                <a16:creationId xmlns:a16="http://schemas.microsoft.com/office/drawing/2014/main" id="{A63257B7-FA7F-B2D9-EBD4-54A06FD8C8C1}"/>
              </a:ext>
            </a:extLst>
          </p:cNvPr>
          <p:cNvSpPr txBox="1"/>
          <p:nvPr/>
        </p:nvSpPr>
        <p:spPr>
          <a:xfrm>
            <a:off x="317511" y="2586159"/>
            <a:ext cx="6155140" cy="3385542"/>
          </a:xfrm>
          <a:prstGeom prst="rect">
            <a:avLst/>
          </a:prstGeom>
          <a:noFill/>
        </p:spPr>
        <p:txBody>
          <a:bodyPr wrap="square">
            <a:spAutoFit/>
          </a:bodyPr>
          <a:lstStyle/>
          <a:p>
            <a:pPr marL="254000" marR="0" lvl="0" indent="-152400" algn="l" rtl="0">
              <a:spcBef>
                <a:spcPts val="0"/>
              </a:spcBef>
              <a:spcAft>
                <a:spcPts val="0"/>
              </a:spcAft>
              <a:buClr>
                <a:srgbClr val="000000"/>
              </a:buClr>
              <a:buSzPts val="1500"/>
              <a:buFont typeface="Arial"/>
              <a:buNone/>
            </a:pPr>
            <a:r>
              <a:rPr lang="en-US" sz="1800" b="1" dirty="0">
                <a:solidFill>
                  <a:srgbClr val="000000"/>
                </a:solidFill>
                <a:latin typeface="Century Gothic"/>
                <a:ea typeface="Century Gothic"/>
                <a:cs typeface="Century Gothic"/>
                <a:sym typeface="Century Gothic"/>
              </a:rPr>
              <a:t>EnerSys </a:t>
            </a:r>
            <a:r>
              <a:rPr lang="en-US" b="1" dirty="0">
                <a:solidFill>
                  <a:srgbClr val="000000"/>
                </a:solidFill>
                <a:latin typeface="Century Gothic"/>
                <a:ea typeface="Century Gothic"/>
                <a:cs typeface="Century Gothic"/>
                <a:sym typeface="Century Gothic"/>
              </a:rPr>
              <a:t>Pass Criteria</a:t>
            </a:r>
            <a:r>
              <a:rPr lang="en-US" sz="1800" b="1" dirty="0">
                <a:solidFill>
                  <a:srgbClr val="000000"/>
                </a:solidFill>
                <a:latin typeface="Century Gothic"/>
                <a:ea typeface="Century Gothic"/>
                <a:cs typeface="Century Gothic"/>
                <a:sym typeface="Century Gothic"/>
              </a:rPr>
              <a:t>:</a:t>
            </a:r>
          </a:p>
          <a:p>
            <a:pPr marL="387350" marR="0" lvl="0" indent="-285750" algn="l" rtl="0">
              <a:spcBef>
                <a:spcPts val="0"/>
              </a:spcBef>
              <a:spcAft>
                <a:spcPts val="0"/>
              </a:spcAft>
              <a:buClr>
                <a:srgbClr val="000000"/>
              </a:buClr>
              <a:buSzPts val="1500"/>
              <a:buFontTx/>
              <a:buChar char="-"/>
            </a:pPr>
            <a:r>
              <a:rPr lang="en-US" sz="1800" dirty="0">
                <a:solidFill>
                  <a:srgbClr val="000000"/>
                </a:solidFill>
                <a:latin typeface="Century Gothic"/>
                <a:ea typeface="Century Gothic"/>
                <a:cs typeface="Century Gothic"/>
                <a:sym typeface="Century Gothic"/>
              </a:rPr>
              <a:t>&gt; 10 M</a:t>
            </a:r>
            <a:r>
              <a:rPr lang="en-US" sz="1600" dirty="0">
                <a:solidFill>
                  <a:srgbClr val="000000"/>
                </a:solidFill>
                <a:latin typeface="Century Gothic"/>
                <a:ea typeface="Century Gothic"/>
                <a:cs typeface="Century Gothic"/>
                <a:sym typeface="Century Gothic"/>
              </a:rPr>
              <a:t>Ω</a:t>
            </a:r>
          </a:p>
          <a:p>
            <a:pPr marL="101600" marR="0" lvl="0" algn="l" rtl="0">
              <a:spcBef>
                <a:spcPts val="0"/>
              </a:spcBef>
              <a:spcAft>
                <a:spcPts val="0"/>
              </a:spcAft>
              <a:buClr>
                <a:srgbClr val="000000"/>
              </a:buClr>
              <a:buSzPts val="1500"/>
            </a:pPr>
            <a:endParaRPr lang="en-US" sz="18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800" b="1" dirty="0">
                <a:solidFill>
                  <a:srgbClr val="000000"/>
                </a:solidFill>
                <a:latin typeface="Century Gothic"/>
                <a:ea typeface="Century Gothic"/>
                <a:cs typeface="Century Gothic"/>
                <a:sym typeface="Century Gothic"/>
              </a:rPr>
              <a:t>Our Measurement Requirements:</a:t>
            </a:r>
          </a:p>
          <a:p>
            <a:pPr marL="387350" marR="0" lvl="0" indent="-285750" algn="l" rtl="0">
              <a:spcBef>
                <a:spcPts val="0"/>
              </a:spcBef>
              <a:spcAft>
                <a:spcPts val="0"/>
              </a:spcAft>
              <a:buClr>
                <a:srgbClr val="000000"/>
              </a:buClr>
              <a:buSzPts val="1500"/>
              <a:buFontTx/>
              <a:buChar char="-"/>
            </a:pPr>
            <a:r>
              <a:rPr lang="en-US" sz="1800" dirty="0">
                <a:solidFill>
                  <a:srgbClr val="000000"/>
                </a:solidFill>
                <a:latin typeface="Century Gothic"/>
                <a:ea typeface="Century Gothic"/>
                <a:cs typeface="Century Gothic"/>
                <a:sym typeface="Century Gothic"/>
              </a:rPr>
              <a:t>Must measure &gt; 10 M</a:t>
            </a:r>
            <a:r>
              <a:rPr lang="en-US" sz="1600" dirty="0">
                <a:solidFill>
                  <a:srgbClr val="000000"/>
                </a:solidFill>
                <a:latin typeface="Century Gothic"/>
                <a:ea typeface="Century Gothic"/>
                <a:cs typeface="Century Gothic"/>
                <a:sym typeface="Century Gothic"/>
              </a:rPr>
              <a:t>Ω</a:t>
            </a:r>
            <a:endParaRPr lang="en-US" sz="1800" dirty="0">
              <a:solidFill>
                <a:srgbClr val="000000"/>
              </a:solidFill>
              <a:latin typeface="Century Gothic"/>
              <a:ea typeface="Century Gothic"/>
              <a:cs typeface="Century Gothic"/>
              <a:sym typeface="Century Gothic"/>
            </a:endParaRPr>
          </a:p>
          <a:p>
            <a:pPr marL="387350" marR="0" lvl="0" indent="-285750" algn="l" rtl="0">
              <a:spcBef>
                <a:spcPts val="0"/>
              </a:spcBef>
              <a:spcAft>
                <a:spcPts val="0"/>
              </a:spcAft>
              <a:buClr>
                <a:srgbClr val="000000"/>
              </a:buClr>
              <a:buSzPts val="1500"/>
              <a:buFontTx/>
              <a:buChar char="-"/>
            </a:pPr>
            <a:r>
              <a:rPr lang="en-US" sz="1800" dirty="0">
                <a:solidFill>
                  <a:srgbClr val="000000"/>
                </a:solidFill>
                <a:latin typeface="Century Gothic"/>
                <a:ea typeface="Century Gothic"/>
                <a:cs typeface="Century Gothic"/>
                <a:sym typeface="Century Gothic"/>
              </a:rPr>
              <a:t>Uncertainty </a:t>
            </a:r>
            <a:r>
              <a:rPr lang="en-US" sz="1600" b="0" i="0" u="none" strike="noStrike" dirty="0">
                <a:solidFill>
                  <a:srgbClr val="000000"/>
                </a:solidFill>
                <a:effectLst/>
                <a:latin typeface="Century Gothic" panose="020B0502020202020204" pitchFamily="34" charset="0"/>
              </a:rPr>
              <a:t>± </a:t>
            </a:r>
            <a:r>
              <a:rPr lang="en-US" sz="1600" dirty="0">
                <a:solidFill>
                  <a:srgbClr val="000000"/>
                </a:solidFill>
                <a:latin typeface="Century Gothic" panose="020B0502020202020204" pitchFamily="34" charset="0"/>
              </a:rPr>
              <a:t>3 % of reading</a:t>
            </a:r>
          </a:p>
          <a:p>
            <a:pPr marL="387350" marR="0" lvl="0" indent="-285750" algn="l" rtl="0">
              <a:spcBef>
                <a:spcPts val="0"/>
              </a:spcBef>
              <a:spcAft>
                <a:spcPts val="0"/>
              </a:spcAft>
              <a:buClr>
                <a:srgbClr val="000000"/>
              </a:buClr>
              <a:buSzPts val="1500"/>
              <a:buFontTx/>
              <a:buChar char="-"/>
            </a:pPr>
            <a:r>
              <a:rPr lang="en-US" sz="1600" b="0" i="0" u="none" strike="noStrike" dirty="0">
                <a:solidFill>
                  <a:srgbClr val="000000"/>
                </a:solidFill>
                <a:effectLst/>
                <a:latin typeface="Century Gothic" panose="020B0502020202020204" pitchFamily="34" charset="0"/>
              </a:rPr>
              <a:t>0.3 M</a:t>
            </a:r>
            <a:r>
              <a:rPr lang="en-US" sz="1600" dirty="0">
                <a:solidFill>
                  <a:srgbClr val="000000"/>
                </a:solidFill>
                <a:latin typeface="Century Gothic"/>
                <a:ea typeface="Century Gothic"/>
                <a:cs typeface="Century Gothic"/>
                <a:sym typeface="Century Gothic"/>
              </a:rPr>
              <a:t>Ω</a:t>
            </a:r>
            <a:endParaRPr lang="en-US" sz="1600" b="0" i="0" u="none" strike="noStrike" dirty="0">
              <a:solidFill>
                <a:srgbClr val="000000"/>
              </a:solidFill>
              <a:effectLst/>
              <a:latin typeface="Century Gothic" panose="020B0502020202020204" pitchFamily="34" charset="0"/>
            </a:endParaRPr>
          </a:p>
          <a:p>
            <a:pPr marL="101600" marR="0" lvl="0" algn="l" rtl="0">
              <a:spcBef>
                <a:spcPts val="0"/>
              </a:spcBef>
              <a:spcAft>
                <a:spcPts val="0"/>
              </a:spcAft>
              <a:buClr>
                <a:srgbClr val="000000"/>
              </a:buClr>
              <a:buSzPts val="1500"/>
            </a:pPr>
            <a:endParaRPr lang="en-US" sz="1800" dirty="0">
              <a:solidFill>
                <a:srgbClr val="000000"/>
              </a:solidFill>
              <a:latin typeface="Century Gothic"/>
              <a:ea typeface="Century Gothic"/>
              <a:cs typeface="Century Gothic"/>
              <a:sym typeface="Century Gothic"/>
            </a:endParaRPr>
          </a:p>
          <a:p>
            <a:pPr marL="101600" marR="0" lvl="0" algn="l" rtl="0">
              <a:spcBef>
                <a:spcPts val="0"/>
              </a:spcBef>
              <a:spcAft>
                <a:spcPts val="0"/>
              </a:spcAft>
              <a:buClr>
                <a:srgbClr val="000000"/>
              </a:buClr>
              <a:buSzPts val="1500"/>
            </a:pPr>
            <a:r>
              <a:rPr lang="en-US" sz="1800" b="1" dirty="0">
                <a:solidFill>
                  <a:srgbClr val="000000"/>
                </a:solidFill>
                <a:latin typeface="Century Gothic"/>
                <a:ea typeface="Century Gothic"/>
                <a:cs typeface="Century Gothic"/>
                <a:sym typeface="Century Gothic"/>
              </a:rPr>
              <a:t>DMM Specs:</a:t>
            </a:r>
          </a:p>
          <a:p>
            <a:pPr marL="387350" indent="-285750">
              <a:buClr>
                <a:srgbClr val="000000"/>
              </a:buClr>
              <a:buSzPts val="1500"/>
              <a:buFontTx/>
              <a:buChar char="-"/>
            </a:pPr>
            <a:r>
              <a:rPr lang="en-US" sz="1800" dirty="0">
                <a:solidFill>
                  <a:srgbClr val="000000"/>
                </a:solidFill>
                <a:latin typeface="Century Gothic"/>
                <a:ea typeface="Century Gothic"/>
                <a:cs typeface="Century Gothic"/>
                <a:sym typeface="Century Gothic"/>
              </a:rPr>
              <a:t>Scale</a:t>
            </a:r>
            <a:r>
              <a:rPr lang="en-US" dirty="0">
                <a:solidFill>
                  <a:srgbClr val="000000"/>
                </a:solidFill>
                <a:latin typeface="Century Gothic"/>
                <a:ea typeface="Century Gothic"/>
                <a:cs typeface="Century Gothic"/>
                <a:sym typeface="Century Gothic"/>
              </a:rPr>
              <a:t>: 20 M</a:t>
            </a:r>
            <a:r>
              <a:rPr lang="en-US" sz="1600" dirty="0">
                <a:solidFill>
                  <a:srgbClr val="000000"/>
                </a:solidFill>
                <a:latin typeface="Century Gothic"/>
                <a:ea typeface="Century Gothic"/>
                <a:cs typeface="Century Gothic"/>
                <a:sym typeface="Century Gothic"/>
              </a:rPr>
              <a:t>Ω</a:t>
            </a:r>
          </a:p>
          <a:p>
            <a:pPr marL="387350" indent="-285750">
              <a:buClr>
                <a:srgbClr val="000000"/>
              </a:buClr>
              <a:buSzPts val="1500"/>
              <a:buFontTx/>
              <a:buChar char="-"/>
            </a:pPr>
            <a:r>
              <a:rPr lang="en-US" sz="1800" dirty="0">
                <a:solidFill>
                  <a:srgbClr val="000000"/>
                </a:solidFill>
                <a:latin typeface="Century Gothic"/>
                <a:ea typeface="Century Gothic"/>
                <a:cs typeface="Century Gothic"/>
                <a:sym typeface="Century Gothic"/>
              </a:rPr>
              <a:t>EnerSys: Accuracy = 3 % = 0.3 MΩ</a:t>
            </a:r>
          </a:p>
          <a:p>
            <a:pPr marL="387350" indent="-285750">
              <a:buClr>
                <a:srgbClr val="000000"/>
              </a:buClr>
              <a:buSzPts val="1500"/>
              <a:buFontTx/>
              <a:buChar char="-"/>
            </a:pPr>
            <a:r>
              <a:rPr lang="en-US" sz="1800" dirty="0">
                <a:solidFill>
                  <a:srgbClr val="000000"/>
                </a:solidFill>
                <a:latin typeface="Century Gothic"/>
                <a:ea typeface="Century Gothic"/>
                <a:cs typeface="Century Gothic"/>
                <a:sym typeface="Century Gothic"/>
              </a:rPr>
              <a:t>ABSTRACT: Accuracy = 2% = 0.2 MΩ</a:t>
            </a:r>
            <a:endParaRPr lang="en-US" sz="2000" dirty="0">
              <a:solidFill>
                <a:srgbClr val="000000"/>
              </a:solidFill>
              <a:latin typeface="Century Gothic"/>
              <a:ea typeface="Century Gothic"/>
              <a:cs typeface="Century Gothic"/>
              <a:sym typeface="Century Gothic"/>
            </a:endParaRPr>
          </a:p>
        </p:txBody>
      </p:sp>
      <p:sp>
        <p:nvSpPr>
          <p:cNvPr id="41" name="Rectangle 40">
            <a:extLst>
              <a:ext uri="{FF2B5EF4-FFF2-40B4-BE49-F238E27FC236}">
                <a16:creationId xmlns:a16="http://schemas.microsoft.com/office/drawing/2014/main" id="{EB2ACE9B-2D7B-D745-9B07-7453360A068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149;p26">
            <a:extLst>
              <a:ext uri="{FF2B5EF4-FFF2-40B4-BE49-F238E27FC236}">
                <a16:creationId xmlns:a16="http://schemas.microsoft.com/office/drawing/2014/main" id="{1877D6DA-B835-0945-A204-7C7A9F240F42}"/>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11228F0D-3116-F346-BF6E-4E29B3AF505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32A781B0-356D-6240-8F5C-2EE9F3BAF692}"/>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E6A1C02C-5EAF-E841-A749-78FC292C923D}"/>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BC3D3172-351A-7246-B946-E01F739D09E5}"/>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4E9D6CF3-C209-4D4A-A011-F8CD428A586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5CD13CFE-AC92-C44D-B7C1-FA969BB0EB7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9" name="Slide Number Placeholder 16">
            <a:extLst>
              <a:ext uri="{FF2B5EF4-FFF2-40B4-BE49-F238E27FC236}">
                <a16:creationId xmlns:a16="http://schemas.microsoft.com/office/drawing/2014/main" id="{C665248A-75FA-C245-8A69-DE40E11E9DC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36</a:t>
            </a:fld>
            <a:endParaRPr lang="en-US" dirty="0"/>
          </a:p>
        </p:txBody>
      </p:sp>
      <p:pic>
        <p:nvPicPr>
          <p:cNvPr id="50" name="Picture 49" descr="A picture containing text&#10;&#10;Description automatically generated">
            <a:extLst>
              <a:ext uri="{FF2B5EF4-FFF2-40B4-BE49-F238E27FC236}">
                <a16:creationId xmlns:a16="http://schemas.microsoft.com/office/drawing/2014/main" id="{ADD23B0C-FCC5-F943-9008-198C7A562FA6}"/>
              </a:ext>
            </a:extLst>
          </p:cNvPr>
          <p:cNvPicPr>
            <a:picLocks noChangeAspect="1"/>
          </p:cNvPicPr>
          <p:nvPr/>
        </p:nvPicPr>
        <p:blipFill>
          <a:blip r:embed="rId6"/>
          <a:stretch>
            <a:fillRect/>
          </a:stretch>
        </p:blipFill>
        <p:spPr>
          <a:xfrm>
            <a:off x="9505780" y="6397737"/>
            <a:ext cx="425461" cy="453601"/>
          </a:xfrm>
          <a:prstGeom prst="rect">
            <a:avLst/>
          </a:prstGeom>
        </p:spPr>
      </p:pic>
      <p:sp>
        <p:nvSpPr>
          <p:cNvPr id="51" name="Rectangle 50">
            <a:extLst>
              <a:ext uri="{FF2B5EF4-FFF2-40B4-BE49-F238E27FC236}">
                <a16:creationId xmlns:a16="http://schemas.microsoft.com/office/drawing/2014/main" id="{F2EFBE9A-E964-9D45-9E7E-2AA5C7D92E4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149;p26">
            <a:extLst>
              <a:ext uri="{FF2B5EF4-FFF2-40B4-BE49-F238E27FC236}">
                <a16:creationId xmlns:a16="http://schemas.microsoft.com/office/drawing/2014/main" id="{0A442FA1-7412-A04C-AD1B-FA9B0C87A7CB}"/>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788E4C0A-E47E-5449-9AE1-B9CD184FB83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CFCBBEE0-7AAB-0C4F-95D3-BF21AE3E5C88}"/>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5996EB97-7E6F-1744-BFB2-119BB0416806}"/>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E251B817-8E10-7049-AC85-26403DB3EEB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F212F3CE-824E-7543-AB6A-0CF56F08FBD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12799696-28C8-B240-B3C3-FC1EBEF2B819}"/>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9" name="Slide Number Placeholder 16">
            <a:extLst>
              <a:ext uri="{FF2B5EF4-FFF2-40B4-BE49-F238E27FC236}">
                <a16:creationId xmlns:a16="http://schemas.microsoft.com/office/drawing/2014/main" id="{BD1E66BF-9D6A-F44B-9A97-63AF65FBEF3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36</a:t>
            </a:fld>
            <a:endParaRPr lang="en-US" dirty="0"/>
          </a:p>
        </p:txBody>
      </p:sp>
      <p:sp>
        <p:nvSpPr>
          <p:cNvPr id="60" name="Rectangle 59">
            <a:extLst>
              <a:ext uri="{FF2B5EF4-FFF2-40B4-BE49-F238E27FC236}">
                <a16:creationId xmlns:a16="http://schemas.microsoft.com/office/drawing/2014/main" id="{A058EC5C-E57D-A742-8CC4-F3C520E5506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149;p26">
            <a:extLst>
              <a:ext uri="{FF2B5EF4-FFF2-40B4-BE49-F238E27FC236}">
                <a16:creationId xmlns:a16="http://schemas.microsoft.com/office/drawing/2014/main" id="{BA3D017E-4EF0-2D4C-8A2B-5302761C5CFD}"/>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B5BB0095-677C-694A-85BC-E3A44204F8AF}"/>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944E63C0-B277-C34F-81A9-4E27D73C7DE2}"/>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3D974814-C30C-8A47-ADE5-93D5A0D12CA4}"/>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23590204-67D0-2446-ADBD-4497A047F613}"/>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95AEB87E-40A8-0544-AFE3-5BB36687A2E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7" name="Google Shape;150;p26">
            <a:extLst>
              <a:ext uri="{FF2B5EF4-FFF2-40B4-BE49-F238E27FC236}">
                <a16:creationId xmlns:a16="http://schemas.microsoft.com/office/drawing/2014/main" id="{EDA7FD9E-10E9-6740-AB52-928EF0E03C7C}"/>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8" name="Slide Number Placeholder 16">
            <a:extLst>
              <a:ext uri="{FF2B5EF4-FFF2-40B4-BE49-F238E27FC236}">
                <a16:creationId xmlns:a16="http://schemas.microsoft.com/office/drawing/2014/main" id="{2CCBA246-D68B-AB44-9C22-BB3E534CAE9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36</a:t>
            </a:fld>
            <a:endParaRPr lang="en-US" dirty="0"/>
          </a:p>
        </p:txBody>
      </p:sp>
      <p:sp>
        <p:nvSpPr>
          <p:cNvPr id="69" name="Google Shape;150;p26">
            <a:extLst>
              <a:ext uri="{FF2B5EF4-FFF2-40B4-BE49-F238E27FC236}">
                <a16:creationId xmlns:a16="http://schemas.microsoft.com/office/drawing/2014/main" id="{9200A132-BC28-714E-BAA0-4B3351D9C09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0" name="Picture 69" descr="A picture containing text&#10;&#10;Description automatically generated">
            <a:extLst>
              <a:ext uri="{FF2B5EF4-FFF2-40B4-BE49-F238E27FC236}">
                <a16:creationId xmlns:a16="http://schemas.microsoft.com/office/drawing/2014/main" id="{310A694F-CC5E-3E4C-876A-166CFEDEF9FA}"/>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364130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 - Insulation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30" name="Graphic 29" descr="Checkmark with solid fill">
            <a:extLst>
              <a:ext uri="{FF2B5EF4-FFF2-40B4-BE49-F238E27FC236}">
                <a16:creationId xmlns:a16="http://schemas.microsoft.com/office/drawing/2014/main" id="{186F02C1-CEDB-DC4B-8F69-72175A23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00703" y="5677643"/>
            <a:ext cx="473786" cy="473786"/>
          </a:xfrm>
          <a:prstGeom prst="rect">
            <a:avLst/>
          </a:prstGeom>
        </p:spPr>
      </p:pic>
      <p:sp>
        <p:nvSpPr>
          <p:cNvPr id="31" name="Google Shape;555;p46">
            <a:extLst>
              <a:ext uri="{FF2B5EF4-FFF2-40B4-BE49-F238E27FC236}">
                <a16:creationId xmlns:a16="http://schemas.microsoft.com/office/drawing/2014/main" id="{BA53DB7D-D35B-9A4A-AB00-D2A1CDC62044}"/>
              </a:ext>
            </a:extLst>
          </p:cNvPr>
          <p:cNvSpPr/>
          <p:nvPr/>
        </p:nvSpPr>
        <p:spPr>
          <a:xfrm>
            <a:off x="10206670" y="557248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5</a:t>
            </a:r>
            <a:endParaRPr sz="2600" b="1" dirty="0">
              <a:solidFill>
                <a:schemeClr val="dk1"/>
              </a:solidFill>
              <a:latin typeface="Century Gothic" panose="020B0502020202020204" pitchFamily="34" charset="0"/>
              <a:ea typeface="Roboto"/>
              <a:cs typeface="Roboto"/>
              <a:sym typeface="Roboto"/>
            </a:endParaRPr>
          </a:p>
        </p:txBody>
      </p:sp>
      <p:sp>
        <p:nvSpPr>
          <p:cNvPr id="6" name="TextBox 5">
            <a:extLst>
              <a:ext uri="{FF2B5EF4-FFF2-40B4-BE49-F238E27FC236}">
                <a16:creationId xmlns:a16="http://schemas.microsoft.com/office/drawing/2014/main" id="{09EF8786-492B-C2B7-A021-35F3FB26BF94}"/>
              </a:ext>
            </a:extLst>
          </p:cNvPr>
          <p:cNvSpPr txBox="1"/>
          <p:nvPr/>
        </p:nvSpPr>
        <p:spPr>
          <a:xfrm>
            <a:off x="8626158" y="1421219"/>
            <a:ext cx="3627810" cy="2585323"/>
          </a:xfrm>
          <a:prstGeom prst="rect">
            <a:avLst/>
          </a:prstGeom>
          <a:noFill/>
        </p:spPr>
        <p:txBody>
          <a:bodyPr wrap="square">
            <a:spAutoFit/>
          </a:bodyPr>
          <a:lstStyle/>
          <a:p>
            <a:pPr marL="254000" marR="0" lvl="0" indent="-152400" algn="l" rtl="0">
              <a:spcBef>
                <a:spcPts val="0"/>
              </a:spcBef>
              <a:spcAft>
                <a:spcPts val="0"/>
              </a:spcAft>
              <a:buClr>
                <a:srgbClr val="000000"/>
              </a:buClr>
              <a:buSzPts val="1500"/>
              <a:buFont typeface="Arial"/>
              <a:buNone/>
            </a:pP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True</a:t>
            </a:r>
            <a:r>
              <a:rPr lang="en-US" sz="1800" dirty="0">
                <a:solidFill>
                  <a:srgbClr val="000000"/>
                </a:solidFill>
                <a:latin typeface="Century Gothic"/>
                <a:ea typeface="Century Gothic"/>
                <a:cs typeface="Century Gothic"/>
                <a:sym typeface="Century Gothic"/>
              </a:rPr>
              <a:t> = </a:t>
            </a: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Meas</a:t>
            </a:r>
            <a:r>
              <a:rPr lang="en-US" sz="1800" dirty="0">
                <a:solidFill>
                  <a:srgbClr val="000000"/>
                </a:solidFill>
                <a:latin typeface="Century Gothic"/>
                <a:ea typeface="Century Gothic"/>
                <a:cs typeface="Century Gothic"/>
                <a:sym typeface="Century Gothic"/>
              </a:rPr>
              <a:t> - </a:t>
            </a: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Eq</a:t>
            </a:r>
            <a:endParaRPr lang="en-US" sz="18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Eq</a:t>
            </a:r>
            <a:r>
              <a:rPr lang="en-US" sz="1800" dirty="0">
                <a:solidFill>
                  <a:srgbClr val="000000"/>
                </a:solidFill>
                <a:latin typeface="Century Gothic"/>
                <a:ea typeface="Century Gothic"/>
                <a:cs typeface="Century Gothic"/>
                <a:sym typeface="Century Gothic"/>
              </a:rPr>
              <a:t> = </a:t>
            </a: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Wire</a:t>
            </a:r>
            <a:r>
              <a:rPr lang="en-US" sz="1800" dirty="0">
                <a:solidFill>
                  <a:srgbClr val="000000"/>
                </a:solidFill>
                <a:latin typeface="Century Gothic"/>
                <a:ea typeface="Century Gothic"/>
                <a:cs typeface="Century Gothic"/>
                <a:sym typeface="Century Gothic"/>
              </a:rPr>
              <a:t> + 2*</a:t>
            </a: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switch</a:t>
            </a:r>
            <a:endParaRPr lang="en-US" sz="1800" baseline="-250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800" dirty="0" err="1">
                <a:solidFill>
                  <a:srgbClr val="000000"/>
                </a:solidFill>
                <a:latin typeface="Century Gothic"/>
                <a:ea typeface="Century Gothic"/>
                <a:cs typeface="Century Gothic"/>
                <a:sym typeface="Century Gothic"/>
              </a:rPr>
              <a:t>R</a:t>
            </a:r>
            <a:r>
              <a:rPr lang="en-US" sz="1800" baseline="-25000" dirty="0" err="1">
                <a:solidFill>
                  <a:srgbClr val="000000"/>
                </a:solidFill>
                <a:latin typeface="Century Gothic"/>
                <a:ea typeface="Century Gothic"/>
                <a:cs typeface="Century Gothic"/>
                <a:sym typeface="Century Gothic"/>
              </a:rPr>
              <a:t>Eq</a:t>
            </a:r>
            <a:r>
              <a:rPr lang="en-US" sz="1800" dirty="0">
                <a:solidFill>
                  <a:srgbClr val="000000"/>
                </a:solidFill>
                <a:latin typeface="Century Gothic"/>
                <a:ea typeface="Century Gothic"/>
                <a:cs typeface="Century Gothic"/>
                <a:sym typeface="Century Gothic"/>
              </a:rPr>
              <a:t> =1.41</a:t>
            </a:r>
            <a:r>
              <a:rPr lang="en-US" sz="1600" dirty="0">
                <a:solidFill>
                  <a:srgbClr val="000000"/>
                </a:solidFill>
                <a:latin typeface="Century Gothic"/>
                <a:ea typeface="Century Gothic"/>
                <a:cs typeface="Century Gothic"/>
                <a:sym typeface="Century Gothic"/>
              </a:rPr>
              <a:t>Ω</a:t>
            </a:r>
          </a:p>
          <a:p>
            <a:pPr marL="254000" marR="0" lvl="0" indent="-152400" algn="l" rtl="0">
              <a:spcBef>
                <a:spcPts val="0"/>
              </a:spcBef>
              <a:spcAft>
                <a:spcPts val="0"/>
              </a:spcAft>
              <a:buClr>
                <a:srgbClr val="000000"/>
              </a:buClr>
              <a:buSzPts val="1500"/>
              <a:buFont typeface="Arial"/>
              <a:buNone/>
            </a:pPr>
            <a:endParaRPr lang="en-US" sz="1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800" dirty="0">
                <a:solidFill>
                  <a:srgbClr val="000000"/>
                </a:solidFill>
                <a:latin typeface="Century Gothic"/>
                <a:ea typeface="Century Gothic"/>
                <a:cs typeface="Century Gothic"/>
                <a:sym typeface="Century Gothic"/>
              </a:rPr>
              <a:t>Max Test Current: </a:t>
            </a:r>
            <a:r>
              <a:rPr lang="en-US" dirty="0">
                <a:solidFill>
                  <a:srgbClr val="000000"/>
                </a:solidFill>
                <a:latin typeface="Century Gothic"/>
                <a:ea typeface="Century Gothic"/>
                <a:cs typeface="Century Gothic"/>
                <a:sym typeface="Century Gothic"/>
              </a:rPr>
              <a:t>1</a:t>
            </a:r>
            <a:r>
              <a:rPr lang="en-US" sz="1800" dirty="0">
                <a:solidFill>
                  <a:srgbClr val="000000"/>
                </a:solidFill>
                <a:latin typeface="Century Gothic"/>
                <a:ea typeface="Century Gothic"/>
                <a:cs typeface="Century Gothic"/>
                <a:sym typeface="Century Gothic"/>
              </a:rPr>
              <a:t> </a:t>
            </a:r>
            <a:r>
              <a:rPr lang="en-US" dirty="0">
                <a:solidFill>
                  <a:srgbClr val="000000"/>
                </a:solidFill>
                <a:latin typeface="Century Gothic"/>
                <a:ea typeface="Century Gothic"/>
                <a:cs typeface="Century Gothic"/>
                <a:sym typeface="Century Gothic"/>
              </a:rPr>
              <a:t>m</a:t>
            </a:r>
            <a:r>
              <a:rPr lang="en-US" sz="1800" dirty="0">
                <a:solidFill>
                  <a:srgbClr val="000000"/>
                </a:solidFill>
                <a:latin typeface="Century Gothic"/>
                <a:ea typeface="Century Gothic"/>
                <a:cs typeface="Century Gothic"/>
                <a:sym typeface="Century Gothic"/>
              </a:rPr>
              <a:t>A</a:t>
            </a:r>
          </a:p>
          <a:p>
            <a:pPr marL="254000" marR="0" lvl="0" indent="-152400" algn="l" rtl="0">
              <a:spcBef>
                <a:spcPts val="0"/>
              </a:spcBef>
              <a:spcAft>
                <a:spcPts val="0"/>
              </a:spcAft>
              <a:buClr>
                <a:srgbClr val="000000"/>
              </a:buClr>
              <a:buSzPts val="1500"/>
              <a:buFont typeface="Arial"/>
              <a:buNone/>
            </a:pPr>
            <a:endParaRPr lang="en-US" sz="18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r>
              <a:rPr lang="en-US" sz="1800" dirty="0">
                <a:solidFill>
                  <a:srgbClr val="000000"/>
                </a:solidFill>
                <a:latin typeface="Century Gothic"/>
                <a:ea typeface="Century Gothic"/>
                <a:cs typeface="Century Gothic"/>
                <a:sym typeface="Century Gothic"/>
              </a:rPr>
              <a:t>SSR Relay rated for 1 A</a:t>
            </a:r>
          </a:p>
        </p:txBody>
      </p:sp>
      <p:pic>
        <p:nvPicPr>
          <p:cNvPr id="23" name="Picture 22">
            <a:extLst>
              <a:ext uri="{FF2B5EF4-FFF2-40B4-BE49-F238E27FC236}">
                <a16:creationId xmlns:a16="http://schemas.microsoft.com/office/drawing/2014/main" id="{E9CF7211-E506-D672-9B5D-2AFEBBB7C312}"/>
              </a:ext>
            </a:extLst>
          </p:cNvPr>
          <p:cNvPicPr>
            <a:picLocks noChangeAspect="1"/>
          </p:cNvPicPr>
          <p:nvPr/>
        </p:nvPicPr>
        <p:blipFill>
          <a:blip r:embed="rId6"/>
          <a:stretch>
            <a:fillRect/>
          </a:stretch>
        </p:blipFill>
        <p:spPr>
          <a:xfrm>
            <a:off x="56980" y="1063895"/>
            <a:ext cx="8439881" cy="4770533"/>
          </a:xfrm>
          <a:prstGeom prst="rect">
            <a:avLst/>
          </a:prstGeom>
        </p:spPr>
      </p:pic>
      <p:sp>
        <p:nvSpPr>
          <p:cNvPr id="20" name="Rectangle 19">
            <a:extLst>
              <a:ext uri="{FF2B5EF4-FFF2-40B4-BE49-F238E27FC236}">
                <a16:creationId xmlns:a16="http://schemas.microsoft.com/office/drawing/2014/main" id="{B9E6808A-C7ED-5444-9754-9D5729FC13E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1E7E1DA5-56CC-2242-97EF-537A63EA4BD5}"/>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121A9C6D-A17A-E744-B8CD-97BAAB2AC71F}"/>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D9449B6-F938-9A41-9489-6ED634BAA7FF}"/>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B5CDC620-3DF1-4447-A186-EA3A5867DB9C}"/>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6536CD22-34F9-DB4D-9FF7-E68999BF0AF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4997D1AD-6A43-E545-A276-0D632F614F68}"/>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8" name="Google Shape;150;p26">
            <a:extLst>
              <a:ext uri="{FF2B5EF4-FFF2-40B4-BE49-F238E27FC236}">
                <a16:creationId xmlns:a16="http://schemas.microsoft.com/office/drawing/2014/main" id="{8400697E-419F-BE42-8A68-BE7F8C22551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9" name="Slide Number Placeholder 16">
            <a:extLst>
              <a:ext uri="{FF2B5EF4-FFF2-40B4-BE49-F238E27FC236}">
                <a16:creationId xmlns:a16="http://schemas.microsoft.com/office/drawing/2014/main" id="{F9E18C01-A07F-884C-8869-974D210351B8}"/>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37</a:t>
            </a:fld>
            <a:endParaRPr lang="en-US" dirty="0"/>
          </a:p>
        </p:txBody>
      </p:sp>
      <p:pic>
        <p:nvPicPr>
          <p:cNvPr id="32" name="Picture 31" descr="A picture containing text&#10;&#10;Description automatically generated">
            <a:extLst>
              <a:ext uri="{FF2B5EF4-FFF2-40B4-BE49-F238E27FC236}">
                <a16:creationId xmlns:a16="http://schemas.microsoft.com/office/drawing/2014/main" id="{EBEE4D15-73C5-5946-B0A5-8822715C8443}"/>
              </a:ext>
            </a:extLst>
          </p:cNvPr>
          <p:cNvPicPr>
            <a:picLocks noChangeAspect="1"/>
          </p:cNvPicPr>
          <p:nvPr/>
        </p:nvPicPr>
        <p:blipFill>
          <a:blip r:embed="rId7"/>
          <a:stretch>
            <a:fillRect/>
          </a:stretch>
        </p:blipFill>
        <p:spPr>
          <a:xfrm>
            <a:off x="9505780" y="6397737"/>
            <a:ext cx="425461" cy="453601"/>
          </a:xfrm>
          <a:prstGeom prst="rect">
            <a:avLst/>
          </a:prstGeom>
        </p:spPr>
      </p:pic>
      <p:sp>
        <p:nvSpPr>
          <p:cNvPr id="33" name="Rectangle 32">
            <a:extLst>
              <a:ext uri="{FF2B5EF4-FFF2-40B4-BE49-F238E27FC236}">
                <a16:creationId xmlns:a16="http://schemas.microsoft.com/office/drawing/2014/main" id="{BF25FC07-9A8F-274C-97C4-DD330F8EA18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149;p26">
            <a:extLst>
              <a:ext uri="{FF2B5EF4-FFF2-40B4-BE49-F238E27FC236}">
                <a16:creationId xmlns:a16="http://schemas.microsoft.com/office/drawing/2014/main" id="{9D83E0E7-4948-734B-A06E-78288FBD38C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9EB6DDD3-29F1-7942-A72A-63EDBA78E0BC}"/>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45EA57FE-3192-0043-8660-3236CFDBCD9A}"/>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FF75A4AD-45F9-614A-82B0-851B9B8139E8}"/>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F8F1FD27-521C-E64E-B84E-E9D0769BBA69}"/>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0794B8C0-4EBF-604C-9277-8B4E900D9B9F}"/>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E84B7D6D-8429-B848-BFDB-7B1E2BE16169}"/>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1" name="Slide Number Placeholder 16">
            <a:extLst>
              <a:ext uri="{FF2B5EF4-FFF2-40B4-BE49-F238E27FC236}">
                <a16:creationId xmlns:a16="http://schemas.microsoft.com/office/drawing/2014/main" id="{7E36B6A6-AE37-1E47-A97E-6162ADDC84C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37</a:t>
            </a:fld>
            <a:endParaRPr lang="en-US" dirty="0"/>
          </a:p>
        </p:txBody>
      </p:sp>
      <p:sp>
        <p:nvSpPr>
          <p:cNvPr id="42" name="Rectangle 41">
            <a:extLst>
              <a:ext uri="{FF2B5EF4-FFF2-40B4-BE49-F238E27FC236}">
                <a16:creationId xmlns:a16="http://schemas.microsoft.com/office/drawing/2014/main" id="{E61CD96E-4B81-1D4C-BF9A-42F06A37E0B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149;p26">
            <a:extLst>
              <a:ext uri="{FF2B5EF4-FFF2-40B4-BE49-F238E27FC236}">
                <a16:creationId xmlns:a16="http://schemas.microsoft.com/office/drawing/2014/main" id="{BF8F4247-7840-9B4F-AB87-F44BBA3CC957}"/>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3E1D623-385B-334E-BDE4-9780D312178F}"/>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CD531FEA-E56C-1A44-913C-D0DC44E65B6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11BC9B48-F99D-124D-93C6-4C2116A89CA6}"/>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5F099C68-C9DC-1846-A4FB-A586A8A56DB2}"/>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DDDE801A-F12E-6B49-8476-FDD60A45A2D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0D30E4EF-1524-964A-A6C3-A8B856B56ABD}"/>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0" name="Slide Number Placeholder 16">
            <a:extLst>
              <a:ext uri="{FF2B5EF4-FFF2-40B4-BE49-F238E27FC236}">
                <a16:creationId xmlns:a16="http://schemas.microsoft.com/office/drawing/2014/main" id="{62B3ACDE-06FA-AD44-909F-45434D4C0B0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37</a:t>
            </a:fld>
            <a:endParaRPr lang="en-US" dirty="0"/>
          </a:p>
        </p:txBody>
      </p:sp>
      <p:sp>
        <p:nvSpPr>
          <p:cNvPr id="51" name="Google Shape;150;p26">
            <a:extLst>
              <a:ext uri="{FF2B5EF4-FFF2-40B4-BE49-F238E27FC236}">
                <a16:creationId xmlns:a16="http://schemas.microsoft.com/office/drawing/2014/main" id="{DFF9BCC1-B494-AB4B-9D52-1F94A4526B32}"/>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52" name="Picture 51" descr="A picture containing text&#10;&#10;Description automatically generated">
            <a:extLst>
              <a:ext uri="{FF2B5EF4-FFF2-40B4-BE49-F238E27FC236}">
                <a16:creationId xmlns:a16="http://schemas.microsoft.com/office/drawing/2014/main" id="{FF6B3C48-FE65-2442-8AFC-EEC0DB7D7DBE}"/>
              </a:ext>
            </a:extLst>
          </p:cNvPr>
          <p:cNvPicPr>
            <a:picLocks noChangeAspect="1"/>
          </p:cNvPicPr>
          <p:nvPr/>
        </p:nvPicPr>
        <p:blipFill>
          <a:blip r:embed="rId7"/>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135961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3: Sensing Hardware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6C799DD4-945D-794B-A357-47F92EF83B17}"/>
              </a:ext>
            </a:extLst>
          </p:cNvPr>
          <p:cNvGrpSpPr/>
          <p:nvPr/>
        </p:nvGrpSpPr>
        <p:grpSpPr>
          <a:xfrm>
            <a:off x="710830" y="726474"/>
            <a:ext cx="11307794" cy="737284"/>
            <a:chOff x="1593000" y="2322039"/>
            <a:chExt cx="6406203" cy="644029"/>
          </a:xfrm>
        </p:grpSpPr>
        <p:sp>
          <p:nvSpPr>
            <p:cNvPr id="21" name="Google Shape;550;p46">
              <a:extLst>
                <a:ext uri="{FF2B5EF4-FFF2-40B4-BE49-F238E27FC236}">
                  <a16:creationId xmlns:a16="http://schemas.microsoft.com/office/drawing/2014/main" id="{E48AB5D4-D92F-354E-A8A7-0BABA95222E9}"/>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676BB540-7FA9-AE42-BF2B-DBE8CC65886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03D3C6E9-56A5-A74B-B75E-00AA0B29E540}"/>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DC737AD8-1011-164B-9644-658F56D5FF4B}"/>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Sensing Hardware</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27E6FEBE-6BC4-914B-835E-6531826D0E0E}"/>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69B10876-8FCB-5F40-B786-CACF7D73975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3</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E7430F44-9E84-A74E-A0CA-6B671A427605}"/>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Measure: Voltage, Resistance, Continuity, Isolation, Insulation</a:t>
              </a:r>
              <a:endParaRPr dirty="0">
                <a:solidFill>
                  <a:schemeClr val="dk1"/>
                </a:solidFill>
                <a:latin typeface="Century Gothic" panose="020B0502020202020204" pitchFamily="34" charset="0"/>
                <a:ea typeface="Roboto"/>
                <a:cs typeface="Roboto"/>
                <a:sym typeface="Roboto"/>
              </a:endParaRPr>
            </a:p>
          </p:txBody>
        </p:sp>
      </p:grpSp>
      <p:grpSp>
        <p:nvGrpSpPr>
          <p:cNvPr id="28" name="Google Shape;549;p46">
            <a:extLst>
              <a:ext uri="{FF2B5EF4-FFF2-40B4-BE49-F238E27FC236}">
                <a16:creationId xmlns:a16="http://schemas.microsoft.com/office/drawing/2014/main" id="{29EE6D8F-91FB-B84D-9E49-37962772759B}"/>
              </a:ext>
            </a:extLst>
          </p:cNvPr>
          <p:cNvGrpSpPr/>
          <p:nvPr/>
        </p:nvGrpSpPr>
        <p:grpSpPr>
          <a:xfrm>
            <a:off x="1319801" y="1522352"/>
            <a:ext cx="10544250" cy="736679"/>
            <a:chOff x="1593000" y="2322568"/>
            <a:chExt cx="6318632" cy="643500"/>
          </a:xfrm>
        </p:grpSpPr>
        <p:sp>
          <p:nvSpPr>
            <p:cNvPr id="29" name="Google Shape;550;p46">
              <a:extLst>
                <a:ext uri="{FF2B5EF4-FFF2-40B4-BE49-F238E27FC236}">
                  <a16:creationId xmlns:a16="http://schemas.microsoft.com/office/drawing/2014/main" id="{4E73233B-B0E5-094D-9386-FC9B38152021}"/>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1;p46">
              <a:extLst>
                <a:ext uri="{FF2B5EF4-FFF2-40B4-BE49-F238E27FC236}">
                  <a16:creationId xmlns:a16="http://schemas.microsoft.com/office/drawing/2014/main" id="{597C3528-2538-E14C-9722-D0B63C1627AE}"/>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E5DC4AEA-2916-474D-A4FB-68923D2D1A5C}"/>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C16D7B88-6DC3-F74F-A71A-F0FCF32AA3FA}"/>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Testing Performance</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ED58AD6F-CEF9-8D4A-BB85-EA188027B8A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97CE8A88-9C52-314C-B416-4D5DA8C076D1}"/>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1</a:t>
              </a:r>
              <a:endParaRPr sz="26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18213ACC-B9E1-5F40-97A8-F4D23C5D936B}"/>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test the battery for electrical performance</a:t>
              </a:r>
              <a:endParaRPr dirty="0">
                <a:solidFill>
                  <a:schemeClr val="dk1"/>
                </a:solidFill>
                <a:latin typeface="Century Gothic" panose="020B0502020202020204" pitchFamily="34" charset="0"/>
                <a:ea typeface="Roboto"/>
                <a:cs typeface="Roboto"/>
                <a:sym typeface="Roboto"/>
              </a:endParaRPr>
            </a:p>
          </p:txBody>
        </p:sp>
      </p:grpSp>
      <p:cxnSp>
        <p:nvCxnSpPr>
          <p:cNvPr id="3" name="Elbow Connector 2">
            <a:extLst>
              <a:ext uri="{FF2B5EF4-FFF2-40B4-BE49-F238E27FC236}">
                <a16:creationId xmlns:a16="http://schemas.microsoft.com/office/drawing/2014/main" id="{E285628F-8034-5A4B-9554-569E086F826D}"/>
              </a:ext>
            </a:extLst>
          </p:cNvPr>
          <p:cNvCxnSpPr>
            <a:cxnSpLocks/>
          </p:cNvCxnSpPr>
          <p:nvPr/>
        </p:nvCxnSpPr>
        <p:spPr>
          <a:xfrm rot="16200000" flipH="1">
            <a:off x="899974" y="1568185"/>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oogle Shape;549;p46">
            <a:extLst>
              <a:ext uri="{FF2B5EF4-FFF2-40B4-BE49-F238E27FC236}">
                <a16:creationId xmlns:a16="http://schemas.microsoft.com/office/drawing/2014/main" id="{E0E9501F-66CE-0249-BD74-3083AAE8FF68}"/>
              </a:ext>
            </a:extLst>
          </p:cNvPr>
          <p:cNvGrpSpPr/>
          <p:nvPr/>
        </p:nvGrpSpPr>
        <p:grpSpPr>
          <a:xfrm>
            <a:off x="1771061" y="2313730"/>
            <a:ext cx="10092989" cy="740892"/>
            <a:chOff x="1593000" y="2322568"/>
            <a:chExt cx="6318632" cy="647180"/>
          </a:xfrm>
        </p:grpSpPr>
        <p:sp>
          <p:nvSpPr>
            <p:cNvPr id="102" name="Google Shape;550;p46">
              <a:extLst>
                <a:ext uri="{FF2B5EF4-FFF2-40B4-BE49-F238E27FC236}">
                  <a16:creationId xmlns:a16="http://schemas.microsoft.com/office/drawing/2014/main" id="{E1E09F4A-89F1-1D4D-A082-9C416EAEDB1A}"/>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51;p46">
              <a:extLst>
                <a:ext uri="{FF2B5EF4-FFF2-40B4-BE49-F238E27FC236}">
                  <a16:creationId xmlns:a16="http://schemas.microsoft.com/office/drawing/2014/main" id="{A5D2987D-EDF3-F446-A7EA-9D97E8A5655F}"/>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52;p46">
              <a:extLst>
                <a:ext uri="{FF2B5EF4-FFF2-40B4-BE49-F238E27FC236}">
                  <a16:creationId xmlns:a16="http://schemas.microsoft.com/office/drawing/2014/main" id="{0EB1122E-4B18-AA42-91CE-F25FF55AF9FD}"/>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53;p46">
              <a:extLst>
                <a:ext uri="{FF2B5EF4-FFF2-40B4-BE49-F238E27FC236}">
                  <a16:creationId xmlns:a16="http://schemas.microsoft.com/office/drawing/2014/main" id="{FDE96289-6E52-BA4F-8F8B-0C36F9264BAF}"/>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Voltage</a:t>
              </a:r>
              <a:endParaRPr sz="1600" dirty="0">
                <a:solidFill>
                  <a:schemeClr val="dk1"/>
                </a:solidFill>
                <a:latin typeface="Century Gothic" panose="020B0502020202020204" pitchFamily="34" charset="0"/>
                <a:ea typeface="Roboto"/>
                <a:cs typeface="Roboto"/>
                <a:sym typeface="Roboto"/>
              </a:endParaRPr>
            </a:p>
          </p:txBody>
        </p:sp>
        <p:sp>
          <p:nvSpPr>
            <p:cNvPr id="106" name="Google Shape;554;p46">
              <a:extLst>
                <a:ext uri="{FF2B5EF4-FFF2-40B4-BE49-F238E27FC236}">
                  <a16:creationId xmlns:a16="http://schemas.microsoft.com/office/drawing/2014/main" id="{1DF39EE0-C5EF-D445-A239-F427BA66BEF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55;p46">
              <a:extLst>
                <a:ext uri="{FF2B5EF4-FFF2-40B4-BE49-F238E27FC236}">
                  <a16:creationId xmlns:a16="http://schemas.microsoft.com/office/drawing/2014/main" id="{7C796490-779D-FE48-A81E-7E356524811F}"/>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1</a:t>
              </a:r>
              <a:endParaRPr sz="2600" b="1" dirty="0">
                <a:solidFill>
                  <a:schemeClr val="dk1"/>
                </a:solidFill>
                <a:latin typeface="Century Gothic" panose="020B0502020202020204" pitchFamily="34" charset="0"/>
                <a:ea typeface="Roboto"/>
                <a:cs typeface="Roboto"/>
                <a:sym typeface="Roboto"/>
              </a:endParaRPr>
            </a:p>
          </p:txBody>
        </p:sp>
        <p:sp>
          <p:nvSpPr>
            <p:cNvPr id="108" name="Google Shape;556;p46">
              <a:extLst>
                <a:ext uri="{FF2B5EF4-FFF2-40B4-BE49-F238E27FC236}">
                  <a16:creationId xmlns:a16="http://schemas.microsoft.com/office/drawing/2014/main" id="{ABB7EBD3-BDB3-CC4A-AE9C-E8C7D0BC2EBB}"/>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voltage across test points (designated in the functional test template) for values in the range of [24.01V - 33.59V]</a:t>
              </a:r>
              <a:endParaRPr sz="1200" dirty="0">
                <a:solidFill>
                  <a:schemeClr val="dk1"/>
                </a:solidFill>
                <a:latin typeface="Century Gothic" panose="020B0502020202020204" pitchFamily="34" charset="0"/>
                <a:ea typeface="Roboto"/>
                <a:cs typeface="Roboto"/>
                <a:sym typeface="Roboto"/>
              </a:endParaRPr>
            </a:p>
          </p:txBody>
        </p:sp>
      </p:grpSp>
      <p:cxnSp>
        <p:nvCxnSpPr>
          <p:cNvPr id="109" name="Elbow Connector 108">
            <a:extLst>
              <a:ext uri="{FF2B5EF4-FFF2-40B4-BE49-F238E27FC236}">
                <a16:creationId xmlns:a16="http://schemas.microsoft.com/office/drawing/2014/main" id="{E40F925C-D323-9841-8205-26D22621A9A2}"/>
              </a:ext>
            </a:extLst>
          </p:cNvPr>
          <p:cNvCxnSpPr>
            <a:cxnSpLocks/>
          </p:cNvCxnSpPr>
          <p:nvPr/>
        </p:nvCxnSpPr>
        <p:spPr>
          <a:xfrm rot="16200000" flipH="1">
            <a:off x="1397218" y="237816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9" name="Google Shape;549;p46">
            <a:extLst>
              <a:ext uri="{FF2B5EF4-FFF2-40B4-BE49-F238E27FC236}">
                <a16:creationId xmlns:a16="http://schemas.microsoft.com/office/drawing/2014/main" id="{C48C5305-A44A-6A4B-B691-B618F2FACD6E}"/>
              </a:ext>
            </a:extLst>
          </p:cNvPr>
          <p:cNvGrpSpPr/>
          <p:nvPr/>
        </p:nvGrpSpPr>
        <p:grpSpPr>
          <a:xfrm>
            <a:off x="1774364" y="3103905"/>
            <a:ext cx="10092989" cy="736679"/>
            <a:chOff x="1593000" y="2322568"/>
            <a:chExt cx="6318632" cy="643500"/>
          </a:xfrm>
        </p:grpSpPr>
        <p:sp>
          <p:nvSpPr>
            <p:cNvPr id="120" name="Google Shape;550;p46">
              <a:extLst>
                <a:ext uri="{FF2B5EF4-FFF2-40B4-BE49-F238E27FC236}">
                  <a16:creationId xmlns:a16="http://schemas.microsoft.com/office/drawing/2014/main" id="{9316BCEB-D6AA-1847-ABB6-D062CD2FF737}"/>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51;p46">
              <a:extLst>
                <a:ext uri="{FF2B5EF4-FFF2-40B4-BE49-F238E27FC236}">
                  <a16:creationId xmlns:a16="http://schemas.microsoft.com/office/drawing/2014/main" id="{8130A838-D90F-684F-A495-9E434EBFC9AF}"/>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52;p46">
              <a:extLst>
                <a:ext uri="{FF2B5EF4-FFF2-40B4-BE49-F238E27FC236}">
                  <a16:creationId xmlns:a16="http://schemas.microsoft.com/office/drawing/2014/main" id="{8F0E80CD-B4C3-F14D-ACD4-C66CDD1AA48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53;p46">
              <a:extLst>
                <a:ext uri="{FF2B5EF4-FFF2-40B4-BE49-F238E27FC236}">
                  <a16:creationId xmlns:a16="http://schemas.microsoft.com/office/drawing/2014/main" id="{EDB49CF3-F1EE-9542-828A-A71E1AD77BE5}"/>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Continuity</a:t>
              </a:r>
              <a:endParaRPr sz="1600" dirty="0">
                <a:solidFill>
                  <a:schemeClr val="dk1"/>
                </a:solidFill>
                <a:latin typeface="Century Gothic" panose="020B0502020202020204" pitchFamily="34" charset="0"/>
                <a:ea typeface="Roboto"/>
                <a:cs typeface="Roboto"/>
                <a:sym typeface="Roboto"/>
              </a:endParaRPr>
            </a:p>
          </p:txBody>
        </p:sp>
        <p:sp>
          <p:nvSpPr>
            <p:cNvPr id="124" name="Google Shape;554;p46">
              <a:extLst>
                <a:ext uri="{FF2B5EF4-FFF2-40B4-BE49-F238E27FC236}">
                  <a16:creationId xmlns:a16="http://schemas.microsoft.com/office/drawing/2014/main" id="{7A0D1792-4915-CA4B-B707-281C7FE69A1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55;p46">
              <a:extLst>
                <a:ext uri="{FF2B5EF4-FFF2-40B4-BE49-F238E27FC236}">
                  <a16:creationId xmlns:a16="http://schemas.microsoft.com/office/drawing/2014/main" id="{C6A440C9-FC02-A849-8293-61F71ED1EBD5}"/>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2</a:t>
              </a:r>
              <a:endParaRPr sz="2600" b="1" dirty="0">
                <a:solidFill>
                  <a:schemeClr val="dk1"/>
                </a:solidFill>
                <a:latin typeface="Century Gothic" panose="020B0502020202020204" pitchFamily="34" charset="0"/>
                <a:ea typeface="Roboto"/>
                <a:cs typeface="Roboto"/>
                <a:sym typeface="Roboto"/>
              </a:endParaRPr>
            </a:p>
          </p:txBody>
        </p:sp>
        <p:sp>
          <p:nvSpPr>
            <p:cNvPr id="126" name="Google Shape;556;p46">
              <a:extLst>
                <a:ext uri="{FF2B5EF4-FFF2-40B4-BE49-F238E27FC236}">
                  <a16:creationId xmlns:a16="http://schemas.microsoft.com/office/drawing/2014/main" id="{3ED25EA1-CEBD-EB42-89B4-1CB20C8AB990}"/>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a:lnSpc>
                  <a:spcPct val="115000"/>
                </a:lnSpc>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&lt; 1 Ohm</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127" name="Elbow Connector 126">
            <a:extLst>
              <a:ext uri="{FF2B5EF4-FFF2-40B4-BE49-F238E27FC236}">
                <a16:creationId xmlns:a16="http://schemas.microsoft.com/office/drawing/2014/main" id="{23995BE0-252E-3848-9A65-9D2AAC57506D}"/>
              </a:ext>
            </a:extLst>
          </p:cNvPr>
          <p:cNvCxnSpPr>
            <a:cxnSpLocks/>
          </p:cNvCxnSpPr>
          <p:nvPr/>
        </p:nvCxnSpPr>
        <p:spPr>
          <a:xfrm rot="16200000" flipH="1">
            <a:off x="1400521" y="3168336"/>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Google Shape;549;p46">
            <a:extLst>
              <a:ext uri="{FF2B5EF4-FFF2-40B4-BE49-F238E27FC236}">
                <a16:creationId xmlns:a16="http://schemas.microsoft.com/office/drawing/2014/main" id="{6733DC59-E506-904A-97A3-D74F74B7B2FE}"/>
              </a:ext>
            </a:extLst>
          </p:cNvPr>
          <p:cNvGrpSpPr/>
          <p:nvPr/>
        </p:nvGrpSpPr>
        <p:grpSpPr>
          <a:xfrm>
            <a:off x="1771061" y="3901943"/>
            <a:ext cx="10092989" cy="736679"/>
            <a:chOff x="1593000" y="2322568"/>
            <a:chExt cx="6318632" cy="643500"/>
          </a:xfrm>
        </p:grpSpPr>
        <p:sp>
          <p:nvSpPr>
            <p:cNvPr id="129" name="Google Shape;550;p46">
              <a:extLst>
                <a:ext uri="{FF2B5EF4-FFF2-40B4-BE49-F238E27FC236}">
                  <a16:creationId xmlns:a16="http://schemas.microsoft.com/office/drawing/2014/main" id="{8752A495-C85E-5D4C-8DE5-A7BDA7296EA8}"/>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51;p46">
              <a:extLst>
                <a:ext uri="{FF2B5EF4-FFF2-40B4-BE49-F238E27FC236}">
                  <a16:creationId xmlns:a16="http://schemas.microsoft.com/office/drawing/2014/main" id="{8C4685DB-C93F-A344-AD6F-26C1E07BFDC5}"/>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52;p46">
              <a:extLst>
                <a:ext uri="{FF2B5EF4-FFF2-40B4-BE49-F238E27FC236}">
                  <a16:creationId xmlns:a16="http://schemas.microsoft.com/office/drawing/2014/main" id="{FF4A0FEE-1EBC-3347-99B4-6B5F1F541E18}"/>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53;p46">
              <a:extLst>
                <a:ext uri="{FF2B5EF4-FFF2-40B4-BE49-F238E27FC236}">
                  <a16:creationId xmlns:a16="http://schemas.microsoft.com/office/drawing/2014/main" id="{1FE44BC6-0659-2041-9A1A-59E4583C9290}"/>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Resistance</a:t>
              </a:r>
              <a:endParaRPr sz="1600" dirty="0">
                <a:solidFill>
                  <a:schemeClr val="dk1"/>
                </a:solidFill>
                <a:latin typeface="Century Gothic" panose="020B0502020202020204" pitchFamily="34" charset="0"/>
                <a:ea typeface="Roboto"/>
                <a:cs typeface="Roboto"/>
                <a:sym typeface="Roboto"/>
              </a:endParaRPr>
            </a:p>
          </p:txBody>
        </p:sp>
        <p:sp>
          <p:nvSpPr>
            <p:cNvPr id="133" name="Google Shape;554;p46">
              <a:extLst>
                <a:ext uri="{FF2B5EF4-FFF2-40B4-BE49-F238E27FC236}">
                  <a16:creationId xmlns:a16="http://schemas.microsoft.com/office/drawing/2014/main" id="{08EFFA87-A848-624B-85AC-5349A7EB87B2}"/>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55;p46">
              <a:extLst>
                <a:ext uri="{FF2B5EF4-FFF2-40B4-BE49-F238E27FC236}">
                  <a16:creationId xmlns:a16="http://schemas.microsoft.com/office/drawing/2014/main" id="{169FA920-50E1-AE4E-BB69-1D4A9297DB08}"/>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3</a:t>
              </a:r>
              <a:endParaRPr sz="2600" b="1" dirty="0">
                <a:solidFill>
                  <a:schemeClr val="dk1"/>
                </a:solidFill>
                <a:latin typeface="Century Gothic" panose="020B0502020202020204" pitchFamily="34" charset="0"/>
                <a:ea typeface="Roboto"/>
                <a:cs typeface="Roboto"/>
                <a:sym typeface="Roboto"/>
              </a:endParaRPr>
            </a:p>
          </p:txBody>
        </p:sp>
        <p:sp>
          <p:nvSpPr>
            <p:cNvPr id="135" name="Google Shape;556;p46">
              <a:extLst>
                <a:ext uri="{FF2B5EF4-FFF2-40B4-BE49-F238E27FC236}">
                  <a16:creationId xmlns:a16="http://schemas.microsoft.com/office/drawing/2014/main" id="{C62EFE20-3363-2140-9260-1DF6DF52DC16}"/>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a value of 10 k</a:t>
              </a:r>
              <a:r>
                <a:rPr lang="en-US" sz="1200" dirty="0">
                  <a:solidFill>
                    <a:srgbClr val="000000"/>
                  </a:solidFill>
                  <a:latin typeface="Century Gothic"/>
                  <a:ea typeface="Century Gothic"/>
                  <a:cs typeface="Century Gothic"/>
                  <a:sym typeface="Century Gothic"/>
                </a:rPr>
                <a:t>Ω</a:t>
              </a:r>
              <a:r>
                <a:rPr lang="en-US" sz="1200" b="0" i="0" u="none" strike="noStrike" dirty="0">
                  <a:solidFill>
                    <a:srgbClr val="000000"/>
                  </a:solidFill>
                  <a:effectLst/>
                  <a:latin typeface="Century Gothic" panose="020B0502020202020204" pitchFamily="34" charset="0"/>
                </a:rPr>
                <a:t> ± 7 </a:t>
              </a:r>
              <a:r>
                <a:rPr lang="en-US" sz="1200" dirty="0">
                  <a:solidFill>
                    <a:srgbClr val="000000"/>
                  </a:solidFill>
                  <a:latin typeface="Century Gothic"/>
                  <a:ea typeface="Century Gothic"/>
                  <a:cs typeface="Century Gothic"/>
                  <a:sym typeface="Century Gothic"/>
                </a:rPr>
                <a:t>Ω</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136" name="Elbow Connector 135">
            <a:extLst>
              <a:ext uri="{FF2B5EF4-FFF2-40B4-BE49-F238E27FC236}">
                <a16:creationId xmlns:a16="http://schemas.microsoft.com/office/drawing/2014/main" id="{BF84C648-7C28-3C41-8ABF-A9C1316BBB51}"/>
              </a:ext>
            </a:extLst>
          </p:cNvPr>
          <p:cNvCxnSpPr>
            <a:cxnSpLocks/>
          </p:cNvCxnSpPr>
          <p:nvPr/>
        </p:nvCxnSpPr>
        <p:spPr>
          <a:xfrm rot="16200000" flipH="1">
            <a:off x="1397218" y="3966374"/>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7" name="Google Shape;549;p46">
            <a:extLst>
              <a:ext uri="{FF2B5EF4-FFF2-40B4-BE49-F238E27FC236}">
                <a16:creationId xmlns:a16="http://schemas.microsoft.com/office/drawing/2014/main" id="{4F44FB11-0D9D-2E47-8A01-EE67A058CC68}"/>
              </a:ext>
            </a:extLst>
          </p:cNvPr>
          <p:cNvGrpSpPr/>
          <p:nvPr/>
        </p:nvGrpSpPr>
        <p:grpSpPr>
          <a:xfrm>
            <a:off x="1771061" y="4698780"/>
            <a:ext cx="10092989" cy="736679"/>
            <a:chOff x="1593000" y="2322568"/>
            <a:chExt cx="6318632" cy="643500"/>
          </a:xfrm>
        </p:grpSpPr>
        <p:sp>
          <p:nvSpPr>
            <p:cNvPr id="138" name="Google Shape;550;p46">
              <a:extLst>
                <a:ext uri="{FF2B5EF4-FFF2-40B4-BE49-F238E27FC236}">
                  <a16:creationId xmlns:a16="http://schemas.microsoft.com/office/drawing/2014/main" id="{5EEEAA28-EF8F-7943-A100-43AFF504F9BE}"/>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51;p46">
              <a:extLst>
                <a:ext uri="{FF2B5EF4-FFF2-40B4-BE49-F238E27FC236}">
                  <a16:creationId xmlns:a16="http://schemas.microsoft.com/office/drawing/2014/main" id="{72B81F14-1B8F-9041-85B6-8B20144EF091}"/>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52;p46">
              <a:extLst>
                <a:ext uri="{FF2B5EF4-FFF2-40B4-BE49-F238E27FC236}">
                  <a16:creationId xmlns:a16="http://schemas.microsoft.com/office/drawing/2014/main" id="{FC631A35-9BDF-E54B-A29D-4562C96E191B}"/>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53;p46">
              <a:extLst>
                <a:ext uri="{FF2B5EF4-FFF2-40B4-BE49-F238E27FC236}">
                  <a16:creationId xmlns:a16="http://schemas.microsoft.com/office/drawing/2014/main" id="{484BF488-7E7A-7545-819A-E4AF32F10E79}"/>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Isolation</a:t>
              </a:r>
              <a:endParaRPr sz="1600" dirty="0">
                <a:solidFill>
                  <a:schemeClr val="dk1"/>
                </a:solidFill>
                <a:latin typeface="Century Gothic" panose="020B0502020202020204" pitchFamily="34" charset="0"/>
                <a:ea typeface="Roboto"/>
                <a:cs typeface="Roboto"/>
                <a:sym typeface="Roboto"/>
              </a:endParaRPr>
            </a:p>
          </p:txBody>
        </p:sp>
        <p:sp>
          <p:nvSpPr>
            <p:cNvPr id="142" name="Google Shape;554;p46">
              <a:extLst>
                <a:ext uri="{FF2B5EF4-FFF2-40B4-BE49-F238E27FC236}">
                  <a16:creationId xmlns:a16="http://schemas.microsoft.com/office/drawing/2014/main" id="{AED6C394-A06E-6C4C-8734-BAC1D41FEFD4}"/>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55;p46">
              <a:extLst>
                <a:ext uri="{FF2B5EF4-FFF2-40B4-BE49-F238E27FC236}">
                  <a16:creationId xmlns:a16="http://schemas.microsoft.com/office/drawing/2014/main" id="{A52F3803-E031-524B-8F0D-F978861784D5}"/>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4</a:t>
              </a:r>
              <a:endParaRPr sz="2600" b="1" dirty="0">
                <a:solidFill>
                  <a:schemeClr val="dk1"/>
                </a:solidFill>
                <a:latin typeface="Century Gothic" panose="020B0502020202020204" pitchFamily="34" charset="0"/>
                <a:ea typeface="Roboto"/>
                <a:cs typeface="Roboto"/>
                <a:sym typeface="Roboto"/>
              </a:endParaRPr>
            </a:p>
          </p:txBody>
        </p:sp>
        <p:sp>
          <p:nvSpPr>
            <p:cNvPr id="144" name="Google Shape;556;p46">
              <a:extLst>
                <a:ext uri="{FF2B5EF4-FFF2-40B4-BE49-F238E27FC236}">
                  <a16:creationId xmlns:a16="http://schemas.microsoft.com/office/drawing/2014/main" id="{77AC9E0F-5B68-3F41-9448-C4FE631F1709}"/>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&gt; 10.025 M Ohms</a:t>
              </a:r>
              <a:endParaRPr sz="1200" dirty="0">
                <a:solidFill>
                  <a:schemeClr val="dk1"/>
                </a:solidFill>
                <a:latin typeface="Century Gothic" panose="020B0502020202020204" pitchFamily="34" charset="0"/>
                <a:ea typeface="Roboto"/>
                <a:cs typeface="Roboto"/>
                <a:sym typeface="Roboto"/>
              </a:endParaRPr>
            </a:p>
          </p:txBody>
        </p:sp>
      </p:grpSp>
      <p:cxnSp>
        <p:nvCxnSpPr>
          <p:cNvPr id="145" name="Elbow Connector 144">
            <a:extLst>
              <a:ext uri="{FF2B5EF4-FFF2-40B4-BE49-F238E27FC236}">
                <a16:creationId xmlns:a16="http://schemas.microsoft.com/office/drawing/2014/main" id="{08352BFD-C979-114C-B4C5-D63D40AFDFCF}"/>
              </a:ext>
            </a:extLst>
          </p:cNvPr>
          <p:cNvCxnSpPr>
            <a:cxnSpLocks/>
          </p:cNvCxnSpPr>
          <p:nvPr/>
        </p:nvCxnSpPr>
        <p:spPr>
          <a:xfrm rot="16200000" flipH="1">
            <a:off x="1397218" y="4763211"/>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5" name="Google Shape;549;p46">
            <a:extLst>
              <a:ext uri="{FF2B5EF4-FFF2-40B4-BE49-F238E27FC236}">
                <a16:creationId xmlns:a16="http://schemas.microsoft.com/office/drawing/2014/main" id="{6C6BFBE3-2815-7B4C-A6E9-DEEE036F09CB}"/>
              </a:ext>
            </a:extLst>
          </p:cNvPr>
          <p:cNvGrpSpPr/>
          <p:nvPr/>
        </p:nvGrpSpPr>
        <p:grpSpPr>
          <a:xfrm>
            <a:off x="1781474" y="5500283"/>
            <a:ext cx="10092989" cy="736679"/>
            <a:chOff x="1593000" y="2322568"/>
            <a:chExt cx="6318632" cy="643500"/>
          </a:xfrm>
        </p:grpSpPr>
        <p:sp>
          <p:nvSpPr>
            <p:cNvPr id="156" name="Google Shape;550;p46">
              <a:extLst>
                <a:ext uri="{FF2B5EF4-FFF2-40B4-BE49-F238E27FC236}">
                  <a16:creationId xmlns:a16="http://schemas.microsoft.com/office/drawing/2014/main" id="{336E050E-025F-1F41-B15D-20F47700A324}"/>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51;p46">
              <a:extLst>
                <a:ext uri="{FF2B5EF4-FFF2-40B4-BE49-F238E27FC236}">
                  <a16:creationId xmlns:a16="http://schemas.microsoft.com/office/drawing/2014/main" id="{0D11DBEA-1CBF-E844-AF24-0E08956FC266}"/>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52;p46">
              <a:extLst>
                <a:ext uri="{FF2B5EF4-FFF2-40B4-BE49-F238E27FC236}">
                  <a16:creationId xmlns:a16="http://schemas.microsoft.com/office/drawing/2014/main" id="{0EB616EA-E878-DF4B-99CA-E73118D32E5D}"/>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53;p46">
              <a:extLst>
                <a:ext uri="{FF2B5EF4-FFF2-40B4-BE49-F238E27FC236}">
                  <a16:creationId xmlns:a16="http://schemas.microsoft.com/office/drawing/2014/main" id="{B927D218-5BE2-3149-884E-13D2CF43E380}"/>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Insulation</a:t>
              </a:r>
              <a:endParaRPr sz="1600" dirty="0">
                <a:solidFill>
                  <a:schemeClr val="dk1"/>
                </a:solidFill>
                <a:latin typeface="Century Gothic" panose="020B0502020202020204" pitchFamily="34" charset="0"/>
                <a:ea typeface="Roboto"/>
                <a:cs typeface="Roboto"/>
                <a:sym typeface="Roboto"/>
              </a:endParaRPr>
            </a:p>
          </p:txBody>
        </p:sp>
        <p:sp>
          <p:nvSpPr>
            <p:cNvPr id="160" name="Google Shape;554;p46">
              <a:extLst>
                <a:ext uri="{FF2B5EF4-FFF2-40B4-BE49-F238E27FC236}">
                  <a16:creationId xmlns:a16="http://schemas.microsoft.com/office/drawing/2014/main" id="{CF6C1196-8FFD-804D-9AE5-93D628B2DC35}"/>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55;p46">
              <a:extLst>
                <a:ext uri="{FF2B5EF4-FFF2-40B4-BE49-F238E27FC236}">
                  <a16:creationId xmlns:a16="http://schemas.microsoft.com/office/drawing/2014/main" id="{3F33FD12-D9D9-C74E-A9EA-BF3F518AB8E1}"/>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5</a:t>
              </a:r>
              <a:endParaRPr sz="2600" b="1" dirty="0">
                <a:solidFill>
                  <a:schemeClr val="dk1"/>
                </a:solidFill>
                <a:latin typeface="Century Gothic" panose="020B0502020202020204" pitchFamily="34" charset="0"/>
                <a:ea typeface="Roboto"/>
                <a:cs typeface="Roboto"/>
                <a:sym typeface="Roboto"/>
              </a:endParaRPr>
            </a:p>
          </p:txBody>
        </p:sp>
        <p:sp>
          <p:nvSpPr>
            <p:cNvPr id="162" name="Google Shape;556;p46">
              <a:extLst>
                <a:ext uri="{FF2B5EF4-FFF2-40B4-BE49-F238E27FC236}">
                  <a16:creationId xmlns:a16="http://schemas.microsoft.com/office/drawing/2014/main" id="{1BCEBC33-60CF-654C-A51A-008E06AB80EA}"/>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200" b="0" i="0" u="none" strike="noStrike" dirty="0">
                  <a:solidFill>
                    <a:srgbClr val="000000"/>
                  </a:solidFill>
                  <a:effectLst/>
                  <a:latin typeface="Century Gothic" panose="020B0502020202020204" pitchFamily="34" charset="0"/>
                </a:rPr>
                <a:t>System shall measure resistance across test points (designated in the functional test template) for values &gt; 10 M</a:t>
              </a:r>
              <a:r>
                <a:rPr lang="en-US" sz="1200" dirty="0">
                  <a:solidFill>
                    <a:srgbClr val="000000"/>
                  </a:solidFill>
                  <a:latin typeface="Century Gothic"/>
                  <a:ea typeface="Century Gothic"/>
                  <a:cs typeface="Century Gothic"/>
                  <a:sym typeface="Century Gothic"/>
                </a:rPr>
                <a:t>Ω </a:t>
              </a:r>
              <a:r>
                <a:rPr lang="en-US" sz="1200" b="0" i="0" u="none" strike="noStrike" dirty="0">
                  <a:solidFill>
                    <a:srgbClr val="000000"/>
                  </a:solidFill>
                  <a:effectLst/>
                  <a:latin typeface="Century Gothic" panose="020B0502020202020204" pitchFamily="34" charset="0"/>
                </a:rPr>
                <a:t>while applying +100 V across the test points for 60 seconds or until resistance measurement is stable (minimum 10 seconds)</a:t>
              </a:r>
              <a:endParaRPr lang="en-US" sz="1200" dirty="0">
                <a:solidFill>
                  <a:schemeClr val="dk1"/>
                </a:solidFill>
                <a:latin typeface="Century Gothic" panose="020B0502020202020204" pitchFamily="34" charset="0"/>
                <a:ea typeface="Roboto"/>
                <a:cs typeface="Roboto"/>
                <a:sym typeface="Roboto"/>
              </a:endParaRPr>
            </a:p>
          </p:txBody>
        </p:sp>
      </p:grpSp>
      <p:cxnSp>
        <p:nvCxnSpPr>
          <p:cNvPr id="163" name="Elbow Connector 162">
            <a:extLst>
              <a:ext uri="{FF2B5EF4-FFF2-40B4-BE49-F238E27FC236}">
                <a16:creationId xmlns:a16="http://schemas.microsoft.com/office/drawing/2014/main" id="{03F94F98-0D29-2B48-B8B3-A09C1D9F4336}"/>
              </a:ext>
            </a:extLst>
          </p:cNvPr>
          <p:cNvCxnSpPr>
            <a:cxnSpLocks/>
          </p:cNvCxnSpPr>
          <p:nvPr/>
        </p:nvCxnSpPr>
        <p:spPr>
          <a:xfrm rot="16200000" flipH="1">
            <a:off x="1407631" y="5564714"/>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9" name="Graphic 78" descr="Checkmark with solid fill">
            <a:extLst>
              <a:ext uri="{FF2B5EF4-FFF2-40B4-BE49-F238E27FC236}">
                <a16:creationId xmlns:a16="http://schemas.microsoft.com/office/drawing/2014/main" id="{C9AB3E43-989C-4C4C-A582-C80A2FDC73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044" y="3241988"/>
            <a:ext cx="473786" cy="473786"/>
          </a:xfrm>
          <a:prstGeom prst="rect">
            <a:avLst/>
          </a:prstGeom>
        </p:spPr>
      </p:pic>
      <p:pic>
        <p:nvPicPr>
          <p:cNvPr id="80" name="Graphic 79" descr="Checkmark with solid fill">
            <a:extLst>
              <a:ext uri="{FF2B5EF4-FFF2-40B4-BE49-F238E27FC236}">
                <a16:creationId xmlns:a16="http://schemas.microsoft.com/office/drawing/2014/main" id="{B3A286A9-FDA4-8A4F-A0FA-CB45BE2537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877" y="4070975"/>
            <a:ext cx="473786" cy="473786"/>
          </a:xfrm>
          <a:prstGeom prst="rect">
            <a:avLst/>
          </a:prstGeom>
        </p:spPr>
      </p:pic>
      <p:pic>
        <p:nvPicPr>
          <p:cNvPr id="81" name="Graphic 80" descr="Checkmark with solid fill">
            <a:extLst>
              <a:ext uri="{FF2B5EF4-FFF2-40B4-BE49-F238E27FC236}">
                <a16:creationId xmlns:a16="http://schemas.microsoft.com/office/drawing/2014/main" id="{970C3A49-5B18-DE42-A609-BB8AE6F486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044" y="4829539"/>
            <a:ext cx="473786" cy="473786"/>
          </a:xfrm>
          <a:prstGeom prst="rect">
            <a:avLst/>
          </a:prstGeom>
        </p:spPr>
      </p:pic>
      <p:pic>
        <p:nvPicPr>
          <p:cNvPr id="82" name="Graphic 81" descr="Checkmark with solid fill">
            <a:extLst>
              <a:ext uri="{FF2B5EF4-FFF2-40B4-BE49-F238E27FC236}">
                <a16:creationId xmlns:a16="http://schemas.microsoft.com/office/drawing/2014/main" id="{75F8AF01-E483-D442-A73D-15EB3AF09F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698" y="5631042"/>
            <a:ext cx="473786" cy="473786"/>
          </a:xfrm>
          <a:prstGeom prst="rect">
            <a:avLst/>
          </a:prstGeom>
        </p:spPr>
      </p:pic>
      <p:pic>
        <p:nvPicPr>
          <p:cNvPr id="83" name="Graphic 82" descr="Checkmark with solid fill">
            <a:extLst>
              <a:ext uri="{FF2B5EF4-FFF2-40B4-BE49-F238E27FC236}">
                <a16:creationId xmlns:a16="http://schemas.microsoft.com/office/drawing/2014/main" id="{9A8003C7-FBE0-1348-96B3-660E25BB7D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410" y="1653111"/>
            <a:ext cx="473786" cy="473786"/>
          </a:xfrm>
          <a:prstGeom prst="rect">
            <a:avLst/>
          </a:prstGeom>
        </p:spPr>
      </p:pic>
      <p:pic>
        <p:nvPicPr>
          <p:cNvPr id="84" name="Graphic 83" descr="Checkmark with solid fill">
            <a:extLst>
              <a:ext uri="{FF2B5EF4-FFF2-40B4-BE49-F238E27FC236}">
                <a16:creationId xmlns:a16="http://schemas.microsoft.com/office/drawing/2014/main" id="{F44CD634-1232-8043-86CD-BDC83E533D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410" y="933561"/>
            <a:ext cx="473786" cy="473786"/>
          </a:xfrm>
          <a:prstGeom prst="rect">
            <a:avLst/>
          </a:prstGeom>
        </p:spPr>
      </p:pic>
      <p:pic>
        <p:nvPicPr>
          <p:cNvPr id="85" name="Graphic 84" descr="Checkmark with solid fill">
            <a:extLst>
              <a:ext uri="{FF2B5EF4-FFF2-40B4-BE49-F238E27FC236}">
                <a16:creationId xmlns:a16="http://schemas.microsoft.com/office/drawing/2014/main" id="{0321C69A-B005-D74C-9A5F-CFCC73B35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110" y="2370647"/>
            <a:ext cx="473786" cy="473786"/>
          </a:xfrm>
          <a:prstGeom prst="rect">
            <a:avLst/>
          </a:prstGeom>
        </p:spPr>
      </p:pic>
      <p:sp>
        <p:nvSpPr>
          <p:cNvPr id="86" name="Rectangle 85">
            <a:extLst>
              <a:ext uri="{FF2B5EF4-FFF2-40B4-BE49-F238E27FC236}">
                <a16:creationId xmlns:a16="http://schemas.microsoft.com/office/drawing/2014/main" id="{3C471D69-8EEE-284D-A498-12801844DD3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149;p26">
            <a:extLst>
              <a:ext uri="{FF2B5EF4-FFF2-40B4-BE49-F238E27FC236}">
                <a16:creationId xmlns:a16="http://schemas.microsoft.com/office/drawing/2014/main" id="{EAA97D06-227E-ED41-B7C5-39551D36C047}"/>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8" name="Google Shape;150;p26">
            <a:extLst>
              <a:ext uri="{FF2B5EF4-FFF2-40B4-BE49-F238E27FC236}">
                <a16:creationId xmlns:a16="http://schemas.microsoft.com/office/drawing/2014/main" id="{1C4101BA-76B6-3E4B-87E3-09053F8656B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0067E670-E481-3E47-A526-CA420E56AC78}"/>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967A1122-9886-3B48-BA71-72ECA9AC352A}"/>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1" name="Google Shape;150;p26">
            <a:extLst>
              <a:ext uri="{FF2B5EF4-FFF2-40B4-BE49-F238E27FC236}">
                <a16:creationId xmlns:a16="http://schemas.microsoft.com/office/drawing/2014/main" id="{0A6A2239-F27F-134C-A276-CD3718ABBD3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50EA12FB-96A6-0F40-B4A1-706E926D41F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3" name="Google Shape;150;p26">
            <a:extLst>
              <a:ext uri="{FF2B5EF4-FFF2-40B4-BE49-F238E27FC236}">
                <a16:creationId xmlns:a16="http://schemas.microsoft.com/office/drawing/2014/main" id="{6B5EB9EF-53AF-144D-9081-B5C560E67288}"/>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94" name="Slide Number Placeholder 16">
            <a:extLst>
              <a:ext uri="{FF2B5EF4-FFF2-40B4-BE49-F238E27FC236}">
                <a16:creationId xmlns:a16="http://schemas.microsoft.com/office/drawing/2014/main" id="{9FEB288A-9140-9747-8FC0-BDF42EEB844D}"/>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38</a:t>
            </a:fld>
            <a:endParaRPr lang="en-US" dirty="0"/>
          </a:p>
        </p:txBody>
      </p:sp>
      <p:pic>
        <p:nvPicPr>
          <p:cNvPr id="95" name="Picture 94" descr="A picture containing text&#10;&#10;Description automatically generated">
            <a:extLst>
              <a:ext uri="{FF2B5EF4-FFF2-40B4-BE49-F238E27FC236}">
                <a16:creationId xmlns:a16="http://schemas.microsoft.com/office/drawing/2014/main" id="{07E2C2FE-42E2-4442-A8A8-16386C349F85}"/>
              </a:ext>
            </a:extLst>
          </p:cNvPr>
          <p:cNvPicPr>
            <a:picLocks noChangeAspect="1"/>
          </p:cNvPicPr>
          <p:nvPr/>
        </p:nvPicPr>
        <p:blipFill>
          <a:blip r:embed="rId6"/>
          <a:stretch>
            <a:fillRect/>
          </a:stretch>
        </p:blipFill>
        <p:spPr>
          <a:xfrm>
            <a:off x="9505780" y="6397737"/>
            <a:ext cx="425461" cy="453601"/>
          </a:xfrm>
          <a:prstGeom prst="rect">
            <a:avLst/>
          </a:prstGeom>
        </p:spPr>
      </p:pic>
      <p:sp>
        <p:nvSpPr>
          <p:cNvPr id="96" name="Rectangle 95">
            <a:extLst>
              <a:ext uri="{FF2B5EF4-FFF2-40B4-BE49-F238E27FC236}">
                <a16:creationId xmlns:a16="http://schemas.microsoft.com/office/drawing/2014/main" id="{83E2C3A9-73F7-F64C-A516-0B734A33813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oogle Shape;149;p26">
            <a:extLst>
              <a:ext uri="{FF2B5EF4-FFF2-40B4-BE49-F238E27FC236}">
                <a16:creationId xmlns:a16="http://schemas.microsoft.com/office/drawing/2014/main" id="{81D15EBB-BCDD-B64D-9001-0192DA089810}"/>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98" name="Google Shape;150;p26">
            <a:extLst>
              <a:ext uri="{FF2B5EF4-FFF2-40B4-BE49-F238E27FC236}">
                <a16:creationId xmlns:a16="http://schemas.microsoft.com/office/drawing/2014/main" id="{7232AE02-63C6-8944-AA4A-36630525EC9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99" name="Google Shape;150;p26">
            <a:extLst>
              <a:ext uri="{FF2B5EF4-FFF2-40B4-BE49-F238E27FC236}">
                <a16:creationId xmlns:a16="http://schemas.microsoft.com/office/drawing/2014/main" id="{BFF7F7BD-25BC-D347-B5E1-D353055A1286}"/>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00" name="Google Shape;150;p26">
            <a:extLst>
              <a:ext uri="{FF2B5EF4-FFF2-40B4-BE49-F238E27FC236}">
                <a16:creationId xmlns:a16="http://schemas.microsoft.com/office/drawing/2014/main" id="{2394AC21-EEBB-CF47-9029-E44A70C72996}"/>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10" name="Google Shape;150;p26">
            <a:extLst>
              <a:ext uri="{FF2B5EF4-FFF2-40B4-BE49-F238E27FC236}">
                <a16:creationId xmlns:a16="http://schemas.microsoft.com/office/drawing/2014/main" id="{27452F5C-286B-8E4F-9B25-247CE5BB97B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11" name="Google Shape;150;p26">
            <a:extLst>
              <a:ext uri="{FF2B5EF4-FFF2-40B4-BE49-F238E27FC236}">
                <a16:creationId xmlns:a16="http://schemas.microsoft.com/office/drawing/2014/main" id="{D5A06098-0732-4E4E-AE5C-45ADDF8232D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12" name="Google Shape;150;p26">
            <a:extLst>
              <a:ext uri="{FF2B5EF4-FFF2-40B4-BE49-F238E27FC236}">
                <a16:creationId xmlns:a16="http://schemas.microsoft.com/office/drawing/2014/main" id="{F27512C3-8D2C-F94F-A423-125664B11108}"/>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13" name="Slide Number Placeholder 16">
            <a:extLst>
              <a:ext uri="{FF2B5EF4-FFF2-40B4-BE49-F238E27FC236}">
                <a16:creationId xmlns:a16="http://schemas.microsoft.com/office/drawing/2014/main" id="{7FA1ED5A-86B6-8041-ABD1-2B4DDD6C8E3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38</a:t>
            </a:fld>
            <a:endParaRPr lang="en-US" dirty="0"/>
          </a:p>
        </p:txBody>
      </p:sp>
      <p:sp>
        <p:nvSpPr>
          <p:cNvPr id="114" name="Rectangle 113">
            <a:extLst>
              <a:ext uri="{FF2B5EF4-FFF2-40B4-BE49-F238E27FC236}">
                <a16:creationId xmlns:a16="http://schemas.microsoft.com/office/drawing/2014/main" id="{5B20BD2A-072E-D748-BE4E-296DC87FD26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Google Shape;149;p26">
            <a:extLst>
              <a:ext uri="{FF2B5EF4-FFF2-40B4-BE49-F238E27FC236}">
                <a16:creationId xmlns:a16="http://schemas.microsoft.com/office/drawing/2014/main" id="{4AAB45DD-A01D-5944-8855-2043837A0B8C}"/>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6" name="Google Shape;150;p26">
            <a:extLst>
              <a:ext uri="{FF2B5EF4-FFF2-40B4-BE49-F238E27FC236}">
                <a16:creationId xmlns:a16="http://schemas.microsoft.com/office/drawing/2014/main" id="{B49D2C8F-E680-BE4E-B633-C3BA64526525}"/>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17" name="Google Shape;150;p26">
            <a:extLst>
              <a:ext uri="{FF2B5EF4-FFF2-40B4-BE49-F238E27FC236}">
                <a16:creationId xmlns:a16="http://schemas.microsoft.com/office/drawing/2014/main" id="{37A2944D-93E2-BD49-A614-13D57E71C150}"/>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18" name="Google Shape;150;p26">
            <a:extLst>
              <a:ext uri="{FF2B5EF4-FFF2-40B4-BE49-F238E27FC236}">
                <a16:creationId xmlns:a16="http://schemas.microsoft.com/office/drawing/2014/main" id="{C362C30A-0B26-7E41-A58D-68E219DC24BC}"/>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46" name="Google Shape;150;p26">
            <a:extLst>
              <a:ext uri="{FF2B5EF4-FFF2-40B4-BE49-F238E27FC236}">
                <a16:creationId xmlns:a16="http://schemas.microsoft.com/office/drawing/2014/main" id="{AA24A112-4466-134D-8A06-33A01B87B19F}"/>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7" name="Google Shape;150;p26">
            <a:extLst>
              <a:ext uri="{FF2B5EF4-FFF2-40B4-BE49-F238E27FC236}">
                <a16:creationId xmlns:a16="http://schemas.microsoft.com/office/drawing/2014/main" id="{9791CC06-C5CB-BD4A-97A8-A04D0C19FBB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48" name="Google Shape;150;p26">
            <a:extLst>
              <a:ext uri="{FF2B5EF4-FFF2-40B4-BE49-F238E27FC236}">
                <a16:creationId xmlns:a16="http://schemas.microsoft.com/office/drawing/2014/main" id="{7590BE41-244E-5D4F-9A5B-3815D0E792E9}"/>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49" name="Slide Number Placeholder 16">
            <a:extLst>
              <a:ext uri="{FF2B5EF4-FFF2-40B4-BE49-F238E27FC236}">
                <a16:creationId xmlns:a16="http://schemas.microsoft.com/office/drawing/2014/main" id="{57DC27DB-B9DD-2649-978B-70019DEB325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38</a:t>
            </a:fld>
            <a:endParaRPr lang="en-US" dirty="0"/>
          </a:p>
        </p:txBody>
      </p:sp>
      <p:sp>
        <p:nvSpPr>
          <p:cNvPr id="150" name="Google Shape;150;p26">
            <a:extLst>
              <a:ext uri="{FF2B5EF4-FFF2-40B4-BE49-F238E27FC236}">
                <a16:creationId xmlns:a16="http://schemas.microsoft.com/office/drawing/2014/main" id="{E2D70EEB-1684-4D4C-9BB6-2CE7438B118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51" name="Picture 150" descr="A picture containing text&#10;&#10;Description automatically generated">
            <a:extLst>
              <a:ext uri="{FF2B5EF4-FFF2-40B4-BE49-F238E27FC236}">
                <a16:creationId xmlns:a16="http://schemas.microsoft.com/office/drawing/2014/main" id="{4B6C0386-4470-EA43-8D91-7745EDD5B0D5}"/>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981833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FR 8: Lab Compatibility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6C799DD4-945D-794B-A357-47F92EF83B17}"/>
              </a:ext>
            </a:extLst>
          </p:cNvPr>
          <p:cNvGrpSpPr/>
          <p:nvPr/>
        </p:nvGrpSpPr>
        <p:grpSpPr>
          <a:xfrm>
            <a:off x="710830" y="726474"/>
            <a:ext cx="11307794" cy="737284"/>
            <a:chOff x="1593000" y="2322039"/>
            <a:chExt cx="6406203" cy="644029"/>
          </a:xfrm>
        </p:grpSpPr>
        <p:sp>
          <p:nvSpPr>
            <p:cNvPr id="21" name="Google Shape;550;p46">
              <a:extLst>
                <a:ext uri="{FF2B5EF4-FFF2-40B4-BE49-F238E27FC236}">
                  <a16:creationId xmlns:a16="http://schemas.microsoft.com/office/drawing/2014/main" id="{E48AB5D4-D92F-354E-A8A7-0BABA95222E9}"/>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676BB540-7FA9-AE42-BF2B-DBE8CC65886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03D3C6E9-56A5-A74B-B75E-00AA0B29E540}"/>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DC737AD8-1011-164B-9644-658F56D5FF4B}"/>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Lab Compatibility</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27E6FEBE-6BC4-914B-835E-6531826D0E0E}"/>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69B10876-8FCB-5F40-B786-CACF7D73975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8</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E7430F44-9E84-A74E-A0CA-6B671A427605}"/>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be compatible with the lab environment</a:t>
              </a:r>
              <a:endParaRPr dirty="0">
                <a:solidFill>
                  <a:schemeClr val="dk1"/>
                </a:solidFill>
                <a:latin typeface="Century Gothic" panose="020B0502020202020204" pitchFamily="34" charset="0"/>
                <a:ea typeface="Roboto"/>
                <a:cs typeface="Roboto"/>
                <a:sym typeface="Roboto"/>
              </a:endParaRPr>
            </a:p>
          </p:txBody>
        </p:sp>
      </p:grpSp>
      <p:grpSp>
        <p:nvGrpSpPr>
          <p:cNvPr id="28" name="Google Shape;549;p46">
            <a:extLst>
              <a:ext uri="{FF2B5EF4-FFF2-40B4-BE49-F238E27FC236}">
                <a16:creationId xmlns:a16="http://schemas.microsoft.com/office/drawing/2014/main" id="{83824E15-AF61-2C44-8E4C-03A5E3B1ECF2}"/>
              </a:ext>
            </a:extLst>
          </p:cNvPr>
          <p:cNvGrpSpPr/>
          <p:nvPr/>
        </p:nvGrpSpPr>
        <p:grpSpPr>
          <a:xfrm>
            <a:off x="1319801" y="1522352"/>
            <a:ext cx="10544250" cy="736679"/>
            <a:chOff x="1593000" y="2322568"/>
            <a:chExt cx="6318632" cy="643500"/>
          </a:xfrm>
        </p:grpSpPr>
        <p:sp>
          <p:nvSpPr>
            <p:cNvPr id="29" name="Google Shape;550;p46">
              <a:extLst>
                <a:ext uri="{FF2B5EF4-FFF2-40B4-BE49-F238E27FC236}">
                  <a16:creationId xmlns:a16="http://schemas.microsoft.com/office/drawing/2014/main" id="{0E33AF9E-9029-CC4A-940E-6D0B9949D579}"/>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1;p46">
              <a:extLst>
                <a:ext uri="{FF2B5EF4-FFF2-40B4-BE49-F238E27FC236}">
                  <a16:creationId xmlns:a16="http://schemas.microsoft.com/office/drawing/2014/main" id="{1DA6F6F6-9A25-2342-9107-F0D17B88149D}"/>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01BEA944-3E71-BD41-8964-C15AEF83E2A9}"/>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CD58F980-FD0B-9545-AFD3-1F4D7318F511}"/>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Form Factor </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155529C8-48FE-8245-8553-DE4C9561377D}"/>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992C3C4D-D6E4-1D47-8FF9-EDC5093882F4}"/>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8.1</a:t>
              </a:r>
              <a:endParaRPr sz="26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C373BB1B-6206-4945-9C97-5ADEF84794EC}"/>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fit on a standard technician workbench</a:t>
              </a:r>
              <a:endParaRPr dirty="0">
                <a:solidFill>
                  <a:schemeClr val="dk1"/>
                </a:solidFill>
                <a:latin typeface="Century Gothic" panose="020B0502020202020204" pitchFamily="34" charset="0"/>
                <a:ea typeface="Roboto"/>
                <a:cs typeface="Roboto"/>
                <a:sym typeface="Roboto"/>
              </a:endParaRPr>
            </a:p>
          </p:txBody>
        </p:sp>
      </p:grpSp>
      <p:cxnSp>
        <p:nvCxnSpPr>
          <p:cNvPr id="36" name="Elbow Connector 35">
            <a:extLst>
              <a:ext uri="{FF2B5EF4-FFF2-40B4-BE49-F238E27FC236}">
                <a16:creationId xmlns:a16="http://schemas.microsoft.com/office/drawing/2014/main" id="{5B53B5D6-7D27-8B46-A3FA-FAB6C2857AE8}"/>
              </a:ext>
            </a:extLst>
          </p:cNvPr>
          <p:cNvCxnSpPr>
            <a:cxnSpLocks/>
          </p:cNvCxnSpPr>
          <p:nvPr/>
        </p:nvCxnSpPr>
        <p:spPr>
          <a:xfrm rot="16200000" flipH="1">
            <a:off x="899974" y="1568185"/>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oogle Shape;549;p46">
            <a:extLst>
              <a:ext uri="{FF2B5EF4-FFF2-40B4-BE49-F238E27FC236}">
                <a16:creationId xmlns:a16="http://schemas.microsoft.com/office/drawing/2014/main" id="{DA9FFB8A-858D-F044-8B09-9FC61676935E}"/>
              </a:ext>
            </a:extLst>
          </p:cNvPr>
          <p:cNvGrpSpPr/>
          <p:nvPr/>
        </p:nvGrpSpPr>
        <p:grpSpPr>
          <a:xfrm>
            <a:off x="1771061" y="2313730"/>
            <a:ext cx="10092989" cy="740892"/>
            <a:chOff x="1593000" y="2322568"/>
            <a:chExt cx="6318632" cy="647180"/>
          </a:xfrm>
        </p:grpSpPr>
        <p:sp>
          <p:nvSpPr>
            <p:cNvPr id="38" name="Google Shape;550;p46">
              <a:extLst>
                <a:ext uri="{FF2B5EF4-FFF2-40B4-BE49-F238E27FC236}">
                  <a16:creationId xmlns:a16="http://schemas.microsoft.com/office/drawing/2014/main" id="{3BD89E2A-72DB-F046-BD96-A278375A40A1}"/>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51;p46">
              <a:extLst>
                <a:ext uri="{FF2B5EF4-FFF2-40B4-BE49-F238E27FC236}">
                  <a16:creationId xmlns:a16="http://schemas.microsoft.com/office/drawing/2014/main" id="{9A74521D-BA99-644F-B462-E07871015DE1}"/>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52;p46">
              <a:extLst>
                <a:ext uri="{FF2B5EF4-FFF2-40B4-BE49-F238E27FC236}">
                  <a16:creationId xmlns:a16="http://schemas.microsoft.com/office/drawing/2014/main" id="{0BF6328E-AD08-8848-906D-FC579E43491D}"/>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3;p46">
              <a:extLst>
                <a:ext uri="{FF2B5EF4-FFF2-40B4-BE49-F238E27FC236}">
                  <a16:creationId xmlns:a16="http://schemas.microsoft.com/office/drawing/2014/main" id="{0F5A4CE6-5A5C-514F-BCBB-D1EB72D18D7C}"/>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Form Factor</a:t>
              </a:r>
              <a:endParaRPr sz="1600" dirty="0">
                <a:solidFill>
                  <a:schemeClr val="dk1"/>
                </a:solidFill>
                <a:latin typeface="Century Gothic" panose="020B0502020202020204" pitchFamily="34" charset="0"/>
                <a:ea typeface="Roboto"/>
                <a:cs typeface="Roboto"/>
                <a:sym typeface="Roboto"/>
              </a:endParaRPr>
            </a:p>
          </p:txBody>
        </p:sp>
        <p:sp>
          <p:nvSpPr>
            <p:cNvPr id="42" name="Google Shape;554;p46">
              <a:extLst>
                <a:ext uri="{FF2B5EF4-FFF2-40B4-BE49-F238E27FC236}">
                  <a16:creationId xmlns:a16="http://schemas.microsoft.com/office/drawing/2014/main" id="{68FAE4DE-4ADE-C14D-83E0-24691A96765F}"/>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55;p46">
              <a:extLst>
                <a:ext uri="{FF2B5EF4-FFF2-40B4-BE49-F238E27FC236}">
                  <a16:creationId xmlns:a16="http://schemas.microsoft.com/office/drawing/2014/main" id="{1859285C-6F4F-AE48-B4B7-E7967A27968F}"/>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8.1.1</a:t>
              </a:r>
              <a:endParaRPr sz="2400" b="1" dirty="0">
                <a:solidFill>
                  <a:schemeClr val="dk1"/>
                </a:solidFill>
                <a:latin typeface="Century Gothic" panose="020B0502020202020204" pitchFamily="34" charset="0"/>
                <a:ea typeface="Roboto"/>
                <a:cs typeface="Roboto"/>
                <a:sym typeface="Roboto"/>
              </a:endParaRPr>
            </a:p>
          </p:txBody>
        </p:sp>
        <p:sp>
          <p:nvSpPr>
            <p:cNvPr id="44" name="Google Shape;556;p46">
              <a:extLst>
                <a:ext uri="{FF2B5EF4-FFF2-40B4-BE49-F238E27FC236}">
                  <a16:creationId xmlns:a16="http://schemas.microsoft.com/office/drawing/2014/main" id="{669D2920-25FB-AE4B-B5E6-D80981686319}"/>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altLang="zh-CN" sz="1400" dirty="0">
                  <a:solidFill>
                    <a:srgbClr val="000000"/>
                  </a:solidFill>
                  <a:latin typeface="Century Gothic" panose="020B0502020202020204" pitchFamily="34" charset="0"/>
                  <a:ea typeface="Roboto"/>
                  <a:cs typeface="Roboto"/>
                  <a:sym typeface="Roboto"/>
                </a:rPr>
                <a:t>The footprint of the system shall be smaller than 76 cm x 76 cm x 76 cm.</a:t>
              </a:r>
            </a:p>
            <a:p>
              <a:pPr marL="139700" lvl="0" algn="l" rtl="0">
                <a:lnSpc>
                  <a:spcPct val="115000"/>
                </a:lnSpc>
                <a:spcBef>
                  <a:spcPts val="0"/>
                </a:spcBef>
                <a:spcAft>
                  <a:spcPts val="0"/>
                </a:spcAft>
                <a:buClr>
                  <a:schemeClr val="dk1"/>
                </a:buClr>
                <a:buSzPts val="1400"/>
              </a:pPr>
              <a:r>
                <a:rPr lang="en-US" altLang="zh-CN" sz="1400" dirty="0">
                  <a:solidFill>
                    <a:srgbClr val="000000"/>
                  </a:solidFill>
                  <a:latin typeface="Century Gothic" panose="020B0502020202020204" pitchFamily="34" charset="0"/>
                  <a:ea typeface="Roboto"/>
                  <a:cs typeface="Roboto"/>
                  <a:sym typeface="Roboto"/>
                </a:rPr>
                <a:t>The weight of the system shall not exceed 113 kg</a:t>
              </a:r>
              <a:endParaRPr lang="en-US" altLang="zh-CN" sz="1400" dirty="0">
                <a:solidFill>
                  <a:schemeClr val="dk1"/>
                </a:solidFill>
                <a:latin typeface="Century Gothic" panose="020B0502020202020204" pitchFamily="34" charset="0"/>
                <a:ea typeface="Roboto"/>
                <a:cs typeface="Roboto"/>
                <a:sym typeface="Roboto"/>
              </a:endParaRPr>
            </a:p>
          </p:txBody>
        </p:sp>
      </p:grpSp>
      <p:cxnSp>
        <p:nvCxnSpPr>
          <p:cNvPr id="45" name="Elbow Connector 44">
            <a:extLst>
              <a:ext uri="{FF2B5EF4-FFF2-40B4-BE49-F238E27FC236}">
                <a16:creationId xmlns:a16="http://schemas.microsoft.com/office/drawing/2014/main" id="{5FE5527D-6A44-A148-AC78-ED27EBF57922}"/>
              </a:ext>
            </a:extLst>
          </p:cNvPr>
          <p:cNvCxnSpPr>
            <a:cxnSpLocks/>
          </p:cNvCxnSpPr>
          <p:nvPr/>
        </p:nvCxnSpPr>
        <p:spPr>
          <a:xfrm rot="16200000" flipH="1">
            <a:off x="1397218" y="237816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oogle Shape;549;p46">
            <a:extLst>
              <a:ext uri="{FF2B5EF4-FFF2-40B4-BE49-F238E27FC236}">
                <a16:creationId xmlns:a16="http://schemas.microsoft.com/office/drawing/2014/main" id="{DBA32609-CA38-B44B-A1B4-4351A0C9EB2B}"/>
              </a:ext>
            </a:extLst>
          </p:cNvPr>
          <p:cNvGrpSpPr/>
          <p:nvPr/>
        </p:nvGrpSpPr>
        <p:grpSpPr>
          <a:xfrm>
            <a:off x="1319800" y="3163079"/>
            <a:ext cx="10544250" cy="736679"/>
            <a:chOff x="1593000" y="2322568"/>
            <a:chExt cx="6318632" cy="643500"/>
          </a:xfrm>
        </p:grpSpPr>
        <p:sp>
          <p:nvSpPr>
            <p:cNvPr id="47" name="Google Shape;550;p46">
              <a:extLst>
                <a:ext uri="{FF2B5EF4-FFF2-40B4-BE49-F238E27FC236}">
                  <a16:creationId xmlns:a16="http://schemas.microsoft.com/office/drawing/2014/main" id="{EDDE1659-E8CF-4348-B5CE-27FCDAD3667D}"/>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51;p46">
              <a:extLst>
                <a:ext uri="{FF2B5EF4-FFF2-40B4-BE49-F238E27FC236}">
                  <a16:creationId xmlns:a16="http://schemas.microsoft.com/office/drawing/2014/main" id="{09FE22F7-35B7-1A44-8BB2-73E7F824908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52;p46">
              <a:extLst>
                <a:ext uri="{FF2B5EF4-FFF2-40B4-BE49-F238E27FC236}">
                  <a16:creationId xmlns:a16="http://schemas.microsoft.com/office/drawing/2014/main" id="{04A0A283-2CED-4444-9E08-089D9F464F8B}"/>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3;p46">
              <a:extLst>
                <a:ext uri="{FF2B5EF4-FFF2-40B4-BE49-F238E27FC236}">
                  <a16:creationId xmlns:a16="http://schemas.microsoft.com/office/drawing/2014/main" id="{CCF812FF-0D0D-B046-A8B6-34E00C146D4D}"/>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Heat Dissipation</a:t>
              </a:r>
              <a:endParaRPr sz="1600" dirty="0">
                <a:solidFill>
                  <a:schemeClr val="dk1"/>
                </a:solidFill>
                <a:latin typeface="Century Gothic" panose="020B0502020202020204" pitchFamily="34" charset="0"/>
                <a:ea typeface="Roboto"/>
                <a:cs typeface="Roboto"/>
                <a:sym typeface="Roboto"/>
              </a:endParaRPr>
            </a:p>
          </p:txBody>
        </p:sp>
        <p:sp>
          <p:nvSpPr>
            <p:cNvPr id="51" name="Google Shape;554;p46">
              <a:extLst>
                <a:ext uri="{FF2B5EF4-FFF2-40B4-BE49-F238E27FC236}">
                  <a16:creationId xmlns:a16="http://schemas.microsoft.com/office/drawing/2014/main" id="{DCE5AA6F-41B7-2445-A3A2-51005F27D08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5;p46">
              <a:extLst>
                <a:ext uri="{FF2B5EF4-FFF2-40B4-BE49-F238E27FC236}">
                  <a16:creationId xmlns:a16="http://schemas.microsoft.com/office/drawing/2014/main" id="{C382271A-05F8-CC4A-AA71-92B474A35947}"/>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8.6</a:t>
              </a:r>
              <a:endParaRPr sz="2600" b="1" dirty="0">
                <a:solidFill>
                  <a:schemeClr val="dk1"/>
                </a:solidFill>
                <a:latin typeface="Century Gothic" panose="020B0502020202020204" pitchFamily="34" charset="0"/>
                <a:ea typeface="Roboto"/>
                <a:cs typeface="Roboto"/>
                <a:sym typeface="Roboto"/>
              </a:endParaRPr>
            </a:p>
          </p:txBody>
        </p:sp>
        <p:sp>
          <p:nvSpPr>
            <p:cNvPr id="53" name="Google Shape;556;p46">
              <a:extLst>
                <a:ext uri="{FF2B5EF4-FFF2-40B4-BE49-F238E27FC236}">
                  <a16:creationId xmlns:a16="http://schemas.microsoft.com/office/drawing/2014/main" id="{58A954BE-FDFD-5147-A9A2-9677675A8E95}"/>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altLang="zh-CN" sz="1800" b="0" i="0" u="none" strike="noStrike" dirty="0">
                  <a:solidFill>
                    <a:srgbClr val="000000"/>
                  </a:solidFill>
                  <a:effectLst/>
                  <a:latin typeface="Century Gothic" panose="020B0502020202020204" pitchFamily="34" charset="0"/>
                </a:rPr>
                <a:t>System shall not overheat the battery or any other electrical components in the system</a:t>
              </a:r>
              <a:endParaRPr lang="en-US" sz="1800" dirty="0">
                <a:solidFill>
                  <a:schemeClr val="dk1"/>
                </a:solidFill>
                <a:latin typeface="Century Gothic" panose="020B0502020202020204" pitchFamily="34" charset="0"/>
                <a:ea typeface="Roboto"/>
                <a:cs typeface="Roboto"/>
                <a:sym typeface="Roboto"/>
              </a:endParaRPr>
            </a:p>
          </p:txBody>
        </p:sp>
      </p:grpSp>
      <p:cxnSp>
        <p:nvCxnSpPr>
          <p:cNvPr id="54" name="Elbow Connector 53">
            <a:extLst>
              <a:ext uri="{FF2B5EF4-FFF2-40B4-BE49-F238E27FC236}">
                <a16:creationId xmlns:a16="http://schemas.microsoft.com/office/drawing/2014/main" id="{1774A525-B577-244E-8810-EB3047FB9B22}"/>
              </a:ext>
            </a:extLst>
          </p:cNvPr>
          <p:cNvCxnSpPr>
            <a:cxnSpLocks/>
          </p:cNvCxnSpPr>
          <p:nvPr/>
        </p:nvCxnSpPr>
        <p:spPr>
          <a:xfrm rot="16200000" flipH="1">
            <a:off x="899973" y="3208912"/>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oogle Shape;549;p46">
            <a:extLst>
              <a:ext uri="{FF2B5EF4-FFF2-40B4-BE49-F238E27FC236}">
                <a16:creationId xmlns:a16="http://schemas.microsoft.com/office/drawing/2014/main" id="{8DF0AA72-410B-DB42-B7F0-6F8D8841BBE9}"/>
              </a:ext>
            </a:extLst>
          </p:cNvPr>
          <p:cNvGrpSpPr/>
          <p:nvPr/>
        </p:nvGrpSpPr>
        <p:grpSpPr>
          <a:xfrm>
            <a:off x="1319799" y="4051657"/>
            <a:ext cx="10544250" cy="736679"/>
            <a:chOff x="1593000" y="2322568"/>
            <a:chExt cx="6318632" cy="643500"/>
          </a:xfrm>
        </p:grpSpPr>
        <p:sp>
          <p:nvSpPr>
            <p:cNvPr id="65" name="Google Shape;550;p46">
              <a:extLst>
                <a:ext uri="{FF2B5EF4-FFF2-40B4-BE49-F238E27FC236}">
                  <a16:creationId xmlns:a16="http://schemas.microsoft.com/office/drawing/2014/main" id="{4540B700-9CCB-CA46-9298-8DA63FE0EE30}"/>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1;p46">
              <a:extLst>
                <a:ext uri="{FF2B5EF4-FFF2-40B4-BE49-F238E27FC236}">
                  <a16:creationId xmlns:a16="http://schemas.microsoft.com/office/drawing/2014/main" id="{35452E2D-DEAB-7946-917F-76BA83E2F88B}"/>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2;p46">
              <a:extLst>
                <a:ext uri="{FF2B5EF4-FFF2-40B4-BE49-F238E27FC236}">
                  <a16:creationId xmlns:a16="http://schemas.microsoft.com/office/drawing/2014/main" id="{779F4024-3A90-D441-9EE0-BF4593E99008}"/>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3;p46">
              <a:extLst>
                <a:ext uri="{FF2B5EF4-FFF2-40B4-BE49-F238E27FC236}">
                  <a16:creationId xmlns:a16="http://schemas.microsoft.com/office/drawing/2014/main" id="{88E8B3BC-3AF2-E64E-BB96-4C648B0CA5A3}"/>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Safety</a:t>
              </a:r>
              <a:endParaRPr sz="1600" dirty="0">
                <a:solidFill>
                  <a:schemeClr val="dk1"/>
                </a:solidFill>
                <a:latin typeface="Century Gothic" panose="020B0502020202020204" pitchFamily="34" charset="0"/>
                <a:ea typeface="Roboto"/>
                <a:cs typeface="Roboto"/>
                <a:sym typeface="Roboto"/>
              </a:endParaRPr>
            </a:p>
          </p:txBody>
        </p:sp>
        <p:sp>
          <p:nvSpPr>
            <p:cNvPr id="69" name="Google Shape;554;p46">
              <a:extLst>
                <a:ext uri="{FF2B5EF4-FFF2-40B4-BE49-F238E27FC236}">
                  <a16:creationId xmlns:a16="http://schemas.microsoft.com/office/drawing/2014/main" id="{ABA9FEA2-85BE-2D48-BA92-AF065E8BB8BB}"/>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55;p46">
              <a:extLst>
                <a:ext uri="{FF2B5EF4-FFF2-40B4-BE49-F238E27FC236}">
                  <a16:creationId xmlns:a16="http://schemas.microsoft.com/office/drawing/2014/main" id="{CD72A0BD-B702-DC45-8952-D7779C1C6297}"/>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8.6</a:t>
              </a:r>
              <a:endParaRPr sz="2600" b="1" dirty="0">
                <a:solidFill>
                  <a:schemeClr val="dk1"/>
                </a:solidFill>
                <a:latin typeface="Century Gothic" panose="020B0502020202020204" pitchFamily="34" charset="0"/>
                <a:ea typeface="Roboto"/>
                <a:cs typeface="Roboto"/>
                <a:sym typeface="Roboto"/>
              </a:endParaRPr>
            </a:p>
          </p:txBody>
        </p:sp>
        <p:sp>
          <p:nvSpPr>
            <p:cNvPr id="71" name="Google Shape;556;p46">
              <a:extLst>
                <a:ext uri="{FF2B5EF4-FFF2-40B4-BE49-F238E27FC236}">
                  <a16:creationId xmlns:a16="http://schemas.microsoft.com/office/drawing/2014/main" id="{F50AE09D-7F5D-B148-B816-D120ECEDEAFF}"/>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800" dirty="0">
                  <a:solidFill>
                    <a:schemeClr val="dk1"/>
                  </a:solidFill>
                  <a:latin typeface="Century Gothic" panose="020B0502020202020204" pitchFamily="34" charset="0"/>
                  <a:ea typeface="Roboto"/>
                  <a:cs typeface="Roboto"/>
                  <a:sym typeface="Roboto"/>
                </a:rPr>
                <a:t>System shall include ground chassis</a:t>
              </a:r>
            </a:p>
          </p:txBody>
        </p:sp>
      </p:grpSp>
      <p:cxnSp>
        <p:nvCxnSpPr>
          <p:cNvPr id="72" name="Elbow Connector 71">
            <a:extLst>
              <a:ext uri="{FF2B5EF4-FFF2-40B4-BE49-F238E27FC236}">
                <a16:creationId xmlns:a16="http://schemas.microsoft.com/office/drawing/2014/main" id="{CA61562B-452E-914F-8373-B609634BD321}"/>
              </a:ext>
            </a:extLst>
          </p:cNvPr>
          <p:cNvCxnSpPr>
            <a:cxnSpLocks/>
          </p:cNvCxnSpPr>
          <p:nvPr/>
        </p:nvCxnSpPr>
        <p:spPr>
          <a:xfrm rot="16200000" flipH="1">
            <a:off x="899972" y="409749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256B200C-5AC6-F04B-BA9F-40755F2977D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Google Shape;149;p26">
            <a:extLst>
              <a:ext uri="{FF2B5EF4-FFF2-40B4-BE49-F238E27FC236}">
                <a16:creationId xmlns:a16="http://schemas.microsoft.com/office/drawing/2014/main" id="{22561C5F-96AB-4649-970A-C1ED3814E4CC}"/>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703663E2-3F32-614F-A45A-0F3C5C229A6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76" name="Google Shape;150;p26">
            <a:extLst>
              <a:ext uri="{FF2B5EF4-FFF2-40B4-BE49-F238E27FC236}">
                <a16:creationId xmlns:a16="http://schemas.microsoft.com/office/drawing/2014/main" id="{BFBB7246-D826-AE49-851D-15C99FE9D454}"/>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77" name="Google Shape;150;p26">
            <a:extLst>
              <a:ext uri="{FF2B5EF4-FFF2-40B4-BE49-F238E27FC236}">
                <a16:creationId xmlns:a16="http://schemas.microsoft.com/office/drawing/2014/main" id="{B17904F4-853D-0446-80BD-467BAB2647E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70B93E1C-FBD5-5A4F-B9BC-31465F6138EF}"/>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A26A4F52-3661-CB4B-9CD8-C69F9B309EE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80" name="Google Shape;150;p26">
            <a:extLst>
              <a:ext uri="{FF2B5EF4-FFF2-40B4-BE49-F238E27FC236}">
                <a16:creationId xmlns:a16="http://schemas.microsoft.com/office/drawing/2014/main" id="{1154484B-66C7-B645-94B6-7755CC0B3F2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81" name="Slide Number Placeholder 16">
            <a:extLst>
              <a:ext uri="{FF2B5EF4-FFF2-40B4-BE49-F238E27FC236}">
                <a16:creationId xmlns:a16="http://schemas.microsoft.com/office/drawing/2014/main" id="{B38E6718-367F-1D49-A73B-DB3517F7B598}"/>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39</a:t>
            </a:fld>
            <a:endParaRPr lang="en-US" dirty="0"/>
          </a:p>
        </p:txBody>
      </p:sp>
      <p:pic>
        <p:nvPicPr>
          <p:cNvPr id="82" name="Picture 81" descr="A picture containing text&#10;&#10;Description automatically generated">
            <a:extLst>
              <a:ext uri="{FF2B5EF4-FFF2-40B4-BE49-F238E27FC236}">
                <a16:creationId xmlns:a16="http://schemas.microsoft.com/office/drawing/2014/main" id="{6D22DCC1-698C-2440-9E97-2DB5DCAE6C93}"/>
              </a:ext>
            </a:extLst>
          </p:cNvPr>
          <p:cNvPicPr>
            <a:picLocks noChangeAspect="1"/>
          </p:cNvPicPr>
          <p:nvPr/>
        </p:nvPicPr>
        <p:blipFill>
          <a:blip r:embed="rId5"/>
          <a:stretch>
            <a:fillRect/>
          </a:stretch>
        </p:blipFill>
        <p:spPr>
          <a:xfrm>
            <a:off x="9505780" y="6397737"/>
            <a:ext cx="425461" cy="453601"/>
          </a:xfrm>
          <a:prstGeom prst="rect">
            <a:avLst/>
          </a:prstGeom>
        </p:spPr>
      </p:pic>
      <p:sp>
        <p:nvSpPr>
          <p:cNvPr id="83" name="Rectangle 82">
            <a:extLst>
              <a:ext uri="{FF2B5EF4-FFF2-40B4-BE49-F238E27FC236}">
                <a16:creationId xmlns:a16="http://schemas.microsoft.com/office/drawing/2014/main" id="{3E14A21D-FF5C-5447-8843-300642D5656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Google Shape;149;p26">
            <a:extLst>
              <a:ext uri="{FF2B5EF4-FFF2-40B4-BE49-F238E27FC236}">
                <a16:creationId xmlns:a16="http://schemas.microsoft.com/office/drawing/2014/main" id="{D23747B1-7F63-0C49-8397-0660D8905AD0}"/>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5" name="Google Shape;150;p26">
            <a:extLst>
              <a:ext uri="{FF2B5EF4-FFF2-40B4-BE49-F238E27FC236}">
                <a16:creationId xmlns:a16="http://schemas.microsoft.com/office/drawing/2014/main" id="{40AF0619-960B-8F47-960D-7F69431B2DC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6" name="Google Shape;150;p26">
            <a:extLst>
              <a:ext uri="{FF2B5EF4-FFF2-40B4-BE49-F238E27FC236}">
                <a16:creationId xmlns:a16="http://schemas.microsoft.com/office/drawing/2014/main" id="{ADABCBE5-DDD5-2D40-973C-D65262CD32A9}"/>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87" name="Google Shape;150;p26">
            <a:extLst>
              <a:ext uri="{FF2B5EF4-FFF2-40B4-BE49-F238E27FC236}">
                <a16:creationId xmlns:a16="http://schemas.microsoft.com/office/drawing/2014/main" id="{998C3528-82C5-4046-A7A0-C506033B968E}"/>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88" name="Google Shape;150;p26">
            <a:extLst>
              <a:ext uri="{FF2B5EF4-FFF2-40B4-BE49-F238E27FC236}">
                <a16:creationId xmlns:a16="http://schemas.microsoft.com/office/drawing/2014/main" id="{03EFDC03-6802-1F4D-9A4D-E599C916BF5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73CA591E-9610-6F4E-B0BA-DF76CF91F79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50BE30A5-283E-524D-816E-6878A90B8443}"/>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91" name="Slide Number Placeholder 16">
            <a:extLst>
              <a:ext uri="{FF2B5EF4-FFF2-40B4-BE49-F238E27FC236}">
                <a16:creationId xmlns:a16="http://schemas.microsoft.com/office/drawing/2014/main" id="{75D90074-2FD4-A140-91BB-938C05D7EE9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39</a:t>
            </a:fld>
            <a:endParaRPr lang="en-US" dirty="0"/>
          </a:p>
        </p:txBody>
      </p:sp>
      <p:sp>
        <p:nvSpPr>
          <p:cNvPr id="92" name="Rectangle 91">
            <a:extLst>
              <a:ext uri="{FF2B5EF4-FFF2-40B4-BE49-F238E27FC236}">
                <a16:creationId xmlns:a16="http://schemas.microsoft.com/office/drawing/2014/main" id="{312F03CC-D53D-6744-A1A9-F0335F37E25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Google Shape;149;p26">
            <a:extLst>
              <a:ext uri="{FF2B5EF4-FFF2-40B4-BE49-F238E27FC236}">
                <a16:creationId xmlns:a16="http://schemas.microsoft.com/office/drawing/2014/main" id="{6F4AD6A2-7FF1-9145-99E5-4D306712D229}"/>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94" name="Google Shape;150;p26">
            <a:extLst>
              <a:ext uri="{FF2B5EF4-FFF2-40B4-BE49-F238E27FC236}">
                <a16:creationId xmlns:a16="http://schemas.microsoft.com/office/drawing/2014/main" id="{ECBD4D67-614E-E346-A62F-059EA1EC47F1}"/>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95" name="Google Shape;150;p26">
            <a:extLst>
              <a:ext uri="{FF2B5EF4-FFF2-40B4-BE49-F238E27FC236}">
                <a16:creationId xmlns:a16="http://schemas.microsoft.com/office/drawing/2014/main" id="{5B2B16A1-9907-554F-AE81-E6409B0792B0}"/>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96" name="Google Shape;150;p26">
            <a:extLst>
              <a:ext uri="{FF2B5EF4-FFF2-40B4-BE49-F238E27FC236}">
                <a16:creationId xmlns:a16="http://schemas.microsoft.com/office/drawing/2014/main" id="{5AD50FAC-FD96-0D4A-BBBC-5C2090EFD910}"/>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7" name="Google Shape;150;p26">
            <a:extLst>
              <a:ext uri="{FF2B5EF4-FFF2-40B4-BE49-F238E27FC236}">
                <a16:creationId xmlns:a16="http://schemas.microsoft.com/office/drawing/2014/main" id="{C988E955-AEAE-7D47-A54B-342257FBE2A6}"/>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8" name="Google Shape;150;p26">
            <a:extLst>
              <a:ext uri="{FF2B5EF4-FFF2-40B4-BE49-F238E27FC236}">
                <a16:creationId xmlns:a16="http://schemas.microsoft.com/office/drawing/2014/main" id="{FD9F915D-C2C1-AD41-A3AF-CB661A8FE08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9" name="Google Shape;150;p26">
            <a:extLst>
              <a:ext uri="{FF2B5EF4-FFF2-40B4-BE49-F238E27FC236}">
                <a16:creationId xmlns:a16="http://schemas.microsoft.com/office/drawing/2014/main" id="{6758F798-8071-3646-A589-D32316B4E025}"/>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00" name="Slide Number Placeholder 16">
            <a:extLst>
              <a:ext uri="{FF2B5EF4-FFF2-40B4-BE49-F238E27FC236}">
                <a16:creationId xmlns:a16="http://schemas.microsoft.com/office/drawing/2014/main" id="{EB676DEB-A52E-EC47-B77D-45D7E044232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39</a:t>
            </a:fld>
            <a:endParaRPr lang="en-US" dirty="0"/>
          </a:p>
        </p:txBody>
      </p:sp>
      <p:sp>
        <p:nvSpPr>
          <p:cNvPr id="101" name="Google Shape;150;p26">
            <a:extLst>
              <a:ext uri="{FF2B5EF4-FFF2-40B4-BE49-F238E27FC236}">
                <a16:creationId xmlns:a16="http://schemas.microsoft.com/office/drawing/2014/main" id="{79EF402A-9D37-2F4F-A41D-9A70969D9365}"/>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02" name="Picture 101" descr="A picture containing text&#10;&#10;Description automatically generated">
            <a:extLst>
              <a:ext uri="{FF2B5EF4-FFF2-40B4-BE49-F238E27FC236}">
                <a16:creationId xmlns:a16="http://schemas.microsoft.com/office/drawing/2014/main" id="{DBB4230E-EA0E-0E4A-B2B9-45D8C23FF48B}"/>
              </a:ext>
            </a:extLst>
          </p:cNvPr>
          <p:cNvPicPr>
            <a:picLocks noChangeAspect="1"/>
          </p:cNvPicPr>
          <p:nvPr/>
        </p:nvPicPr>
        <p:blipFill>
          <a:blip r:embed="rId5"/>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438482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2050" name="Picture 2">
            <a:extLst>
              <a:ext uri="{FF2B5EF4-FFF2-40B4-BE49-F238E27FC236}">
                <a16:creationId xmlns:a16="http://schemas.microsoft.com/office/drawing/2014/main" id="{7E64A350-A774-5149-A095-A03B84DD6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85731"/>
            <a:ext cx="6721035" cy="34865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F87766-0AE6-CD46-819B-2ADED90D7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7766" y="2062076"/>
            <a:ext cx="5801586" cy="27338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DBC011E-E991-2F47-B535-C9DF52FEFD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5286" y="739885"/>
            <a:ext cx="3081427" cy="9553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29280B4-ACD3-7940-948B-9A1B6E459D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6098" y="5108717"/>
            <a:ext cx="3019803" cy="119740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50923F6-0C01-EF42-8BCC-9CDA50634FE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149;p26">
            <a:extLst>
              <a:ext uri="{FF2B5EF4-FFF2-40B4-BE49-F238E27FC236}">
                <a16:creationId xmlns:a16="http://schemas.microsoft.com/office/drawing/2014/main" id="{9A53CB9C-1CDA-0240-B851-7F9BFA0D0AE4}"/>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9" name="Google Shape;150;p26">
            <a:extLst>
              <a:ext uri="{FF2B5EF4-FFF2-40B4-BE49-F238E27FC236}">
                <a16:creationId xmlns:a16="http://schemas.microsoft.com/office/drawing/2014/main" id="{249EEC98-2064-6341-B586-FA2E21222B70}"/>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4F86A25B-2D4F-7546-9C75-1AC732040BBE}"/>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9666607A-1A1B-084C-BBE4-35B86EA2E028}"/>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3BD1C74A-0119-A446-819C-C670D8859E3E}"/>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127FABB8-1C09-7243-A9B3-9C7B2879990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90BAEA60-C0F6-724D-B613-180A0F5FF721}"/>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5" name="Slide Number Placeholder 16">
            <a:extLst>
              <a:ext uri="{FF2B5EF4-FFF2-40B4-BE49-F238E27FC236}">
                <a16:creationId xmlns:a16="http://schemas.microsoft.com/office/drawing/2014/main" id="{49304ED4-6E82-DB46-B0D0-1BECC5F952EC}"/>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a:t>
            </a:fld>
            <a:endParaRPr lang="en-US" dirty="0"/>
          </a:p>
        </p:txBody>
      </p:sp>
      <p:sp>
        <p:nvSpPr>
          <p:cNvPr id="36" name="Google Shape;150;p26">
            <a:extLst>
              <a:ext uri="{FF2B5EF4-FFF2-40B4-BE49-F238E27FC236}">
                <a16:creationId xmlns:a16="http://schemas.microsoft.com/office/drawing/2014/main" id="{089C7733-78E1-BE44-BB18-F671444C5B8B}"/>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7" name="Picture 36" descr="A picture containing text&#10;&#10;Description automatically generated">
            <a:extLst>
              <a:ext uri="{FF2B5EF4-FFF2-40B4-BE49-F238E27FC236}">
                <a16:creationId xmlns:a16="http://schemas.microsoft.com/office/drawing/2014/main" id="{C004F4A1-788E-FA4F-A1AB-F2D92513C60D}"/>
              </a:ext>
            </a:extLst>
          </p:cNvPr>
          <p:cNvPicPr>
            <a:picLocks noChangeAspect="1"/>
          </p:cNvPicPr>
          <p:nvPr/>
        </p:nvPicPr>
        <p:blipFill>
          <a:blip r:embed="rId9"/>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404430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示, 工程绘图&#10;&#10;描述已自动生成">
            <a:extLst>
              <a:ext uri="{FF2B5EF4-FFF2-40B4-BE49-F238E27FC236}">
                <a16:creationId xmlns:a16="http://schemas.microsoft.com/office/drawing/2014/main" id="{247F79AC-C79D-1B7E-E9CC-C56782A2D0CB}"/>
              </a:ext>
            </a:extLst>
          </p:cNvPr>
          <p:cNvPicPr>
            <a:picLocks noChangeAspect="1"/>
          </p:cNvPicPr>
          <p:nvPr/>
        </p:nvPicPr>
        <p:blipFill>
          <a:blip r:embed="rId2"/>
          <a:stretch>
            <a:fillRect/>
          </a:stretch>
        </p:blipFill>
        <p:spPr>
          <a:xfrm>
            <a:off x="0" y="2221402"/>
            <a:ext cx="5581460" cy="4186521"/>
          </a:xfrm>
          <a:prstGeom prst="rect">
            <a:avLst/>
          </a:prstGeom>
        </p:spPr>
      </p:pic>
      <p:pic>
        <p:nvPicPr>
          <p:cNvPr id="24" name="图片 23" descr="电子设备&#10;&#10;中度可信度描述已自动生成">
            <a:extLst>
              <a:ext uri="{FF2B5EF4-FFF2-40B4-BE49-F238E27FC236}">
                <a16:creationId xmlns:a16="http://schemas.microsoft.com/office/drawing/2014/main" id="{FFF632B1-A4F9-9878-E47E-96A9252FA0E0}"/>
              </a:ext>
            </a:extLst>
          </p:cNvPr>
          <p:cNvPicPr>
            <a:picLocks noChangeAspect="1"/>
          </p:cNvPicPr>
          <p:nvPr/>
        </p:nvPicPr>
        <p:blipFill>
          <a:blip r:embed="rId3"/>
          <a:stretch>
            <a:fillRect/>
          </a:stretch>
        </p:blipFill>
        <p:spPr>
          <a:xfrm>
            <a:off x="5555339" y="1536522"/>
            <a:ext cx="6659780" cy="4994836"/>
          </a:xfrm>
          <a:prstGeom prst="rect">
            <a:avLst/>
          </a:prstGeom>
        </p:spPr>
      </p:pic>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4">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FR 8: Lab Compatibility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5"/>
          <a:stretch>
            <a:fillRect/>
          </a:stretch>
        </p:blipFill>
        <p:spPr>
          <a:xfrm>
            <a:off x="10440063" y="12840"/>
            <a:ext cx="1751937" cy="573749"/>
          </a:xfrm>
          <a:prstGeom prst="rect">
            <a:avLst/>
          </a:prstGeom>
        </p:spPr>
      </p:pic>
      <p:grpSp>
        <p:nvGrpSpPr>
          <p:cNvPr id="28" name="Google Shape;549;p46">
            <a:extLst>
              <a:ext uri="{FF2B5EF4-FFF2-40B4-BE49-F238E27FC236}">
                <a16:creationId xmlns:a16="http://schemas.microsoft.com/office/drawing/2014/main" id="{58A2AE12-26E1-C94F-A194-AFE5B11FEFBC}"/>
              </a:ext>
            </a:extLst>
          </p:cNvPr>
          <p:cNvGrpSpPr/>
          <p:nvPr/>
        </p:nvGrpSpPr>
        <p:grpSpPr>
          <a:xfrm>
            <a:off x="355414" y="801216"/>
            <a:ext cx="10260941" cy="741979"/>
            <a:chOff x="1593000" y="2317938"/>
            <a:chExt cx="6423777" cy="648129"/>
          </a:xfrm>
        </p:grpSpPr>
        <p:sp>
          <p:nvSpPr>
            <p:cNvPr id="29" name="Google Shape;550;p46">
              <a:extLst>
                <a:ext uri="{FF2B5EF4-FFF2-40B4-BE49-F238E27FC236}">
                  <a16:creationId xmlns:a16="http://schemas.microsoft.com/office/drawing/2014/main" id="{23A8FC6F-1737-2B42-8D1C-72E31751C14B}"/>
                </a:ext>
              </a:extLst>
            </p:cNvPr>
            <p:cNvSpPr/>
            <p:nvPr/>
          </p:nvSpPr>
          <p:spPr>
            <a:xfrm>
              <a:off x="3728374" y="2322567"/>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551;p46">
              <a:extLst>
                <a:ext uri="{FF2B5EF4-FFF2-40B4-BE49-F238E27FC236}">
                  <a16:creationId xmlns:a16="http://schemas.microsoft.com/office/drawing/2014/main" id="{F63756CD-FA54-1B48-9FF2-7C9845BD287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84BF420E-14E5-EA45-8C49-E216EFC99D11}"/>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85F5B941-0313-6946-8853-2EFE1BB241D2}"/>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Form Factor</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F43B2756-9C2E-1344-B2CB-F259F0FDA23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C040F3F3-F494-8C40-A8C6-F0D6B917450C}"/>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8.1</a:t>
              </a:r>
              <a:endParaRPr sz="24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6B4514FA-ACD5-104E-9778-1681C2DAD009}"/>
                </a:ext>
              </a:extLst>
            </p:cNvPr>
            <p:cNvSpPr/>
            <p:nvPr/>
          </p:nvSpPr>
          <p:spPr>
            <a:xfrm>
              <a:off x="3833182" y="2317938"/>
              <a:ext cx="4183595"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altLang="zh-CN" sz="1300" dirty="0">
                  <a:solidFill>
                    <a:srgbClr val="000000"/>
                  </a:solidFill>
                  <a:latin typeface="Century Gothic" panose="020B0502020202020204" pitchFamily="34" charset="0"/>
                  <a:ea typeface="Roboto"/>
                  <a:cs typeface="Roboto"/>
                  <a:sym typeface="Roboto"/>
                </a:rPr>
                <a:t>The footprint of the system shall be smaller than 76 cm x 76 cm x 76 cm.</a:t>
              </a:r>
            </a:p>
            <a:p>
              <a:pPr marL="139700" lvl="0" algn="l" rtl="0">
                <a:lnSpc>
                  <a:spcPct val="115000"/>
                </a:lnSpc>
                <a:spcBef>
                  <a:spcPts val="0"/>
                </a:spcBef>
                <a:spcAft>
                  <a:spcPts val="0"/>
                </a:spcAft>
                <a:buClr>
                  <a:schemeClr val="dk1"/>
                </a:buClr>
                <a:buSzPts val="1400"/>
              </a:pPr>
              <a:r>
                <a:rPr lang="en-US" altLang="zh-CN" sz="1300" dirty="0">
                  <a:solidFill>
                    <a:srgbClr val="000000"/>
                  </a:solidFill>
                  <a:latin typeface="Century Gothic" panose="020B0502020202020204" pitchFamily="34" charset="0"/>
                  <a:ea typeface="Roboto"/>
                  <a:cs typeface="Roboto"/>
                  <a:sym typeface="Roboto"/>
                </a:rPr>
                <a:t>The weight of the system shall not exceed 113 kg</a:t>
              </a:r>
              <a:endParaRPr lang="en-US" altLang="zh-CN" sz="1300" dirty="0">
                <a:solidFill>
                  <a:schemeClr val="dk1"/>
                </a:solidFill>
                <a:latin typeface="Century Gothic" panose="020B0502020202020204" pitchFamily="34" charset="0"/>
                <a:ea typeface="Roboto"/>
                <a:cs typeface="Roboto"/>
                <a:sym typeface="Roboto"/>
              </a:endParaRPr>
            </a:p>
          </p:txBody>
        </p:sp>
      </p:grpSp>
      <p:sp>
        <p:nvSpPr>
          <p:cNvPr id="36" name="Google Shape;153;p26">
            <a:extLst>
              <a:ext uri="{FF2B5EF4-FFF2-40B4-BE49-F238E27FC236}">
                <a16:creationId xmlns:a16="http://schemas.microsoft.com/office/drawing/2014/main" id="{881887CF-3D4C-6D4B-A435-D6A4592B2D2F}"/>
              </a:ext>
            </a:extLst>
          </p:cNvPr>
          <p:cNvSpPr txBox="1"/>
          <p:nvPr/>
        </p:nvSpPr>
        <p:spPr>
          <a:xfrm>
            <a:off x="355414" y="1720008"/>
            <a:ext cx="5926853" cy="522512"/>
          </a:xfrm>
          <a:prstGeom prst="rect">
            <a:avLst/>
          </a:prstGeom>
          <a:noFill/>
          <a:ln>
            <a:noFill/>
          </a:ln>
        </p:spPr>
        <p:txBody>
          <a:bodyPr spcFirstLastPara="1" wrap="square" lIns="68575" tIns="34275" rIns="68575" bIns="34275" anchor="t" anchorCtr="0">
            <a:noAutofit/>
          </a:bodyPr>
          <a:lstStyle/>
          <a:p>
            <a:pPr marL="254000" indent="-152400">
              <a:buClr>
                <a:srgbClr val="000000"/>
              </a:buClr>
              <a:buSzPts val="1500"/>
            </a:pPr>
            <a:r>
              <a:rPr lang="en-US" sz="1500" dirty="0">
                <a:solidFill>
                  <a:srgbClr val="000000"/>
                </a:solidFill>
                <a:latin typeface="Century Gothic"/>
                <a:ea typeface="Century Gothic"/>
                <a:cs typeface="Century Gothic"/>
                <a:sym typeface="Century Gothic"/>
              </a:rPr>
              <a:t>L: 35 cm		</a:t>
            </a:r>
            <a:r>
              <a:rPr lang="en-US" altLang="zh-CN" sz="1500" dirty="0">
                <a:solidFill>
                  <a:srgbClr val="000000"/>
                </a:solidFill>
                <a:latin typeface="Century Gothic"/>
                <a:ea typeface="Century Gothic"/>
                <a:cs typeface="Century Gothic"/>
                <a:sym typeface="Century Gothic"/>
              </a:rPr>
              <a:t> W: 56cm		H: 20cm</a:t>
            </a:r>
            <a:endParaRPr lang="en-US" sz="1500" dirty="0">
              <a:solidFill>
                <a:srgbClr val="000000"/>
              </a:solidFill>
              <a:latin typeface="Century Gothic"/>
              <a:ea typeface="Century Gothic"/>
              <a:cs typeface="Century Gothic"/>
              <a:sym typeface="Century Gothic"/>
            </a:endParaRPr>
          </a:p>
          <a:p>
            <a:pPr marL="254000" indent="-152400">
              <a:buClr>
                <a:srgbClr val="000000"/>
              </a:buClr>
              <a:buSzPts val="1500"/>
            </a:pPr>
            <a:r>
              <a:rPr lang="en-US" altLang="zh-CN" sz="1500" dirty="0">
                <a:solidFill>
                  <a:srgbClr val="000000"/>
                </a:solidFill>
                <a:latin typeface="Century Gothic"/>
                <a:ea typeface="Century Gothic"/>
                <a:cs typeface="Century Gothic"/>
                <a:sym typeface="Century Gothic"/>
              </a:rPr>
              <a:t>Weight: about 11 kg	Material: 5052-H32 Aluminum</a:t>
            </a: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lang="en-US" sz="1500" dirty="0">
              <a:solidFill>
                <a:srgbClr val="000000"/>
              </a:solidFill>
              <a:latin typeface="Century Gothic"/>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sz="1500" dirty="0">
              <a:solidFill>
                <a:srgbClr val="000000"/>
              </a:solidFill>
              <a:latin typeface="Century Gothic"/>
              <a:ea typeface="Century Gothic"/>
              <a:cs typeface="Century Gothic"/>
              <a:sym typeface="Century Gothic"/>
            </a:endParaRPr>
          </a:p>
        </p:txBody>
      </p:sp>
      <p:sp>
        <p:nvSpPr>
          <p:cNvPr id="20" name="文本框 19">
            <a:extLst>
              <a:ext uri="{FF2B5EF4-FFF2-40B4-BE49-F238E27FC236}">
                <a16:creationId xmlns:a16="http://schemas.microsoft.com/office/drawing/2014/main" id="{A538AD7D-ED78-E404-8033-67E86DDBEB92}"/>
              </a:ext>
            </a:extLst>
          </p:cNvPr>
          <p:cNvSpPr txBox="1"/>
          <p:nvPr/>
        </p:nvSpPr>
        <p:spPr>
          <a:xfrm>
            <a:off x="455351" y="4980327"/>
            <a:ext cx="755335" cy="369332"/>
          </a:xfrm>
          <a:prstGeom prst="rect">
            <a:avLst/>
          </a:prstGeom>
          <a:noFill/>
        </p:spPr>
        <p:txBody>
          <a:bodyPr wrap="none" rtlCol="0">
            <a:spAutoFit/>
          </a:bodyPr>
          <a:lstStyle/>
          <a:p>
            <a:r>
              <a:rPr lang="en-US" altLang="zh-CN" dirty="0">
                <a:solidFill>
                  <a:srgbClr val="94BF53"/>
                </a:solidFill>
                <a:latin typeface="Times New Roman" panose="02020603050405020304" pitchFamily="18" charset="0"/>
                <a:cs typeface="Times New Roman" panose="02020603050405020304" pitchFamily="18" charset="0"/>
              </a:rPr>
              <a:t>20 cm</a:t>
            </a:r>
            <a:endParaRPr lang="zh-CN" altLang="en-US" dirty="0">
              <a:solidFill>
                <a:srgbClr val="94BF53"/>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EA1471F2-6257-E227-1D33-52CE7AEDF3F5}"/>
              </a:ext>
            </a:extLst>
          </p:cNvPr>
          <p:cNvSpPr txBox="1"/>
          <p:nvPr/>
        </p:nvSpPr>
        <p:spPr>
          <a:xfrm>
            <a:off x="-26526" y="5964094"/>
            <a:ext cx="755335" cy="369332"/>
          </a:xfrm>
          <a:prstGeom prst="rect">
            <a:avLst/>
          </a:prstGeom>
          <a:noFill/>
        </p:spPr>
        <p:txBody>
          <a:bodyPr wrap="none" rtlCol="0">
            <a:spAutoFit/>
          </a:bodyPr>
          <a:lstStyle/>
          <a:p>
            <a:r>
              <a:rPr lang="en-US" altLang="zh-CN" dirty="0">
                <a:solidFill>
                  <a:srgbClr val="1B52F0"/>
                </a:solidFill>
                <a:latin typeface="Times New Roman" panose="02020603050405020304" pitchFamily="18" charset="0"/>
                <a:cs typeface="Times New Roman" panose="02020603050405020304" pitchFamily="18" charset="0"/>
              </a:rPr>
              <a:t>35 cm</a:t>
            </a:r>
            <a:endParaRPr lang="zh-CN" altLang="en-US" dirty="0">
              <a:solidFill>
                <a:srgbClr val="1B52F0"/>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ABD90A65-450B-41B9-FE6E-C7497C6AFB05}"/>
              </a:ext>
            </a:extLst>
          </p:cNvPr>
          <p:cNvSpPr txBox="1"/>
          <p:nvPr/>
        </p:nvSpPr>
        <p:spPr>
          <a:xfrm>
            <a:off x="1422118" y="5965935"/>
            <a:ext cx="755335" cy="369332"/>
          </a:xfrm>
          <a:prstGeom prst="rect">
            <a:avLst/>
          </a:prstGeom>
          <a:noFill/>
        </p:spPr>
        <p:txBody>
          <a:bodyPr wrap="non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56 cm</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4ADC2CEB-136D-2F4F-8D59-4177942EC5F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149;p26">
            <a:extLst>
              <a:ext uri="{FF2B5EF4-FFF2-40B4-BE49-F238E27FC236}">
                <a16:creationId xmlns:a16="http://schemas.microsoft.com/office/drawing/2014/main" id="{F422F937-38B5-5B4F-A6D2-C698C8EB5395}"/>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6E3970C8-31DA-284D-8182-D5E05A01F2CC}"/>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3870240F-1956-5A4F-8A82-EBE9EC34FBF7}"/>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86D1C64F-E949-274E-9C97-9648374CCF7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91D53EA4-53C1-EA43-A418-8799E872742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C6446D2E-7995-6B46-A281-B54966DDC50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5AD02EA7-76DD-1541-AE4C-E8B33CE8F76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5" name="Slide Number Placeholder 16">
            <a:extLst>
              <a:ext uri="{FF2B5EF4-FFF2-40B4-BE49-F238E27FC236}">
                <a16:creationId xmlns:a16="http://schemas.microsoft.com/office/drawing/2014/main" id="{0EFA7AA0-A4E2-674C-9009-B94674635F5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40</a:t>
            </a:fld>
            <a:endParaRPr lang="en-US" dirty="0"/>
          </a:p>
        </p:txBody>
      </p:sp>
      <p:pic>
        <p:nvPicPr>
          <p:cNvPr id="46" name="Picture 45" descr="A picture containing text&#10;&#10;Description automatically generated">
            <a:extLst>
              <a:ext uri="{FF2B5EF4-FFF2-40B4-BE49-F238E27FC236}">
                <a16:creationId xmlns:a16="http://schemas.microsoft.com/office/drawing/2014/main" id="{CE5D8003-1221-2E48-AB34-F2E7A60DA9BC}"/>
              </a:ext>
            </a:extLst>
          </p:cNvPr>
          <p:cNvPicPr>
            <a:picLocks noChangeAspect="1"/>
          </p:cNvPicPr>
          <p:nvPr/>
        </p:nvPicPr>
        <p:blipFill>
          <a:blip r:embed="rId6"/>
          <a:stretch>
            <a:fillRect/>
          </a:stretch>
        </p:blipFill>
        <p:spPr>
          <a:xfrm>
            <a:off x="9505780" y="6397737"/>
            <a:ext cx="425461" cy="453601"/>
          </a:xfrm>
          <a:prstGeom prst="rect">
            <a:avLst/>
          </a:prstGeom>
        </p:spPr>
      </p:pic>
      <p:sp>
        <p:nvSpPr>
          <p:cNvPr id="47" name="Rectangle 46">
            <a:extLst>
              <a:ext uri="{FF2B5EF4-FFF2-40B4-BE49-F238E27FC236}">
                <a16:creationId xmlns:a16="http://schemas.microsoft.com/office/drawing/2014/main" id="{BB96FEC2-B819-784B-90C5-94D514DBE07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04FE0FC7-F5DB-764B-B25E-D28F9977EA0E}"/>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8A261560-6F03-BF4F-9DDC-054FEB2D63FD}"/>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131E4E39-FB03-F04D-BFF6-1F5224B9754D}"/>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A4CBCE5F-5773-2442-94D9-78AA7B098649}"/>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82CBC92F-280E-204A-9EC5-F8C7CA25CFD1}"/>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D51E4948-6E57-074B-B0C2-DBCE87A06087}"/>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0B3872DB-97FE-5840-9545-26C7180DC20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2A9C5D36-21CD-8343-A033-52BEAA90910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40</a:t>
            </a:fld>
            <a:endParaRPr lang="en-US" dirty="0"/>
          </a:p>
        </p:txBody>
      </p:sp>
      <p:sp>
        <p:nvSpPr>
          <p:cNvPr id="56" name="Rectangle 55">
            <a:extLst>
              <a:ext uri="{FF2B5EF4-FFF2-40B4-BE49-F238E27FC236}">
                <a16:creationId xmlns:a16="http://schemas.microsoft.com/office/drawing/2014/main" id="{045AF9FE-12D2-6240-B545-8EF63846A7F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ADF2F8DC-4F50-BC4F-AF43-C417A62ABAC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3EFE9762-305A-D241-A379-477A105BCDAD}"/>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3564289D-377F-0746-A90C-C571C4AF0352}"/>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22E42A7C-5FBC-294C-B810-F4A3B50A2D67}"/>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C5C99208-B65A-4A47-AFFE-011C8FEA13FB}"/>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BEA5FB3E-2AD5-6845-AFB7-032AA5738F4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E646A300-84A8-E443-859C-481F1A0D63E8}"/>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BE0E1BCE-8568-484A-9C43-2923C448DB7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40</a:t>
            </a:fld>
            <a:endParaRPr lang="en-US" dirty="0"/>
          </a:p>
        </p:txBody>
      </p:sp>
      <p:sp>
        <p:nvSpPr>
          <p:cNvPr id="65" name="Google Shape;150;p26">
            <a:extLst>
              <a:ext uri="{FF2B5EF4-FFF2-40B4-BE49-F238E27FC236}">
                <a16:creationId xmlns:a16="http://schemas.microsoft.com/office/drawing/2014/main" id="{D0B5F551-2C1F-4F4C-8C15-65D4D715D84F}"/>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404E8CD4-EB82-4F42-B02B-11890D692CF4}"/>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716059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示&#10;&#10;描述已自动生成">
            <a:extLst>
              <a:ext uri="{FF2B5EF4-FFF2-40B4-BE49-F238E27FC236}">
                <a16:creationId xmlns:a16="http://schemas.microsoft.com/office/drawing/2014/main" id="{539D87A0-C01F-1DE2-C76E-EF5F6E260256}"/>
              </a:ext>
            </a:extLst>
          </p:cNvPr>
          <p:cNvPicPr>
            <a:picLocks noChangeAspect="1"/>
          </p:cNvPicPr>
          <p:nvPr/>
        </p:nvPicPr>
        <p:blipFill rotWithShape="1">
          <a:blip r:embed="rId2"/>
          <a:srcRect t="4381"/>
          <a:stretch/>
        </p:blipFill>
        <p:spPr>
          <a:xfrm>
            <a:off x="5123527" y="1531054"/>
            <a:ext cx="5691633" cy="2789486"/>
          </a:xfrm>
          <a:prstGeom prst="rect">
            <a:avLst/>
          </a:prstGeom>
        </p:spPr>
      </p:pic>
      <p:pic>
        <p:nvPicPr>
          <p:cNvPr id="6" name="图片 5" descr="图示, 工程绘图&#10;&#10;描述已自动生成">
            <a:extLst>
              <a:ext uri="{FF2B5EF4-FFF2-40B4-BE49-F238E27FC236}">
                <a16:creationId xmlns:a16="http://schemas.microsoft.com/office/drawing/2014/main" id="{19B49A65-0D1D-3B8C-70AD-A49B92E1D48A}"/>
              </a:ext>
            </a:extLst>
          </p:cNvPr>
          <p:cNvPicPr>
            <a:picLocks noChangeAspect="1"/>
          </p:cNvPicPr>
          <p:nvPr/>
        </p:nvPicPr>
        <p:blipFill>
          <a:blip r:embed="rId3"/>
          <a:stretch>
            <a:fillRect/>
          </a:stretch>
        </p:blipFill>
        <p:spPr>
          <a:xfrm>
            <a:off x="355415" y="1512428"/>
            <a:ext cx="3690522" cy="4918860"/>
          </a:xfrm>
          <a:prstGeom prst="rect">
            <a:avLst/>
          </a:prstGeom>
        </p:spPr>
      </p:pic>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4">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FR 8: Lab Compatibility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5"/>
          <a:stretch>
            <a:fillRect/>
          </a:stretch>
        </p:blipFill>
        <p:spPr>
          <a:xfrm>
            <a:off x="10440063" y="12840"/>
            <a:ext cx="1751937" cy="573749"/>
          </a:xfrm>
          <a:prstGeom prst="rect">
            <a:avLst/>
          </a:prstGeom>
        </p:spPr>
      </p:pic>
      <p:grpSp>
        <p:nvGrpSpPr>
          <p:cNvPr id="28" name="Google Shape;549;p46">
            <a:extLst>
              <a:ext uri="{FF2B5EF4-FFF2-40B4-BE49-F238E27FC236}">
                <a16:creationId xmlns:a16="http://schemas.microsoft.com/office/drawing/2014/main" id="{58A2AE12-26E1-C94F-A194-AFE5B11FEFBC}"/>
              </a:ext>
            </a:extLst>
          </p:cNvPr>
          <p:cNvGrpSpPr/>
          <p:nvPr/>
        </p:nvGrpSpPr>
        <p:grpSpPr>
          <a:xfrm>
            <a:off x="355415" y="795748"/>
            <a:ext cx="10260403" cy="741944"/>
            <a:chOff x="1593000" y="2317969"/>
            <a:chExt cx="6423440" cy="648098"/>
          </a:xfrm>
        </p:grpSpPr>
        <p:sp>
          <p:nvSpPr>
            <p:cNvPr id="29" name="Google Shape;550;p46">
              <a:extLst>
                <a:ext uri="{FF2B5EF4-FFF2-40B4-BE49-F238E27FC236}">
                  <a16:creationId xmlns:a16="http://schemas.microsoft.com/office/drawing/2014/main" id="{23A8FC6F-1737-2B42-8D1C-72E31751C14B}"/>
                </a:ext>
              </a:extLst>
            </p:cNvPr>
            <p:cNvSpPr/>
            <p:nvPr/>
          </p:nvSpPr>
          <p:spPr>
            <a:xfrm>
              <a:off x="3728374" y="2322567"/>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551;p46">
              <a:extLst>
                <a:ext uri="{FF2B5EF4-FFF2-40B4-BE49-F238E27FC236}">
                  <a16:creationId xmlns:a16="http://schemas.microsoft.com/office/drawing/2014/main" id="{F63756CD-FA54-1B48-9FF2-7C9845BD287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84BF420E-14E5-EA45-8C49-E216EFC99D11}"/>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85F5B941-0313-6946-8853-2EFE1BB241D2}"/>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Form Factor</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F43B2756-9C2E-1344-B2CB-F259F0FDA23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C040F3F3-F494-8C40-A8C6-F0D6B917450C}"/>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8.1</a:t>
              </a:r>
              <a:endParaRPr sz="24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6B4514FA-ACD5-104E-9778-1681C2DAD009}"/>
                </a:ext>
              </a:extLst>
            </p:cNvPr>
            <p:cNvSpPr/>
            <p:nvPr/>
          </p:nvSpPr>
          <p:spPr>
            <a:xfrm>
              <a:off x="3833182" y="2317969"/>
              <a:ext cx="4183258"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altLang="zh-CN" sz="1300" dirty="0">
                  <a:solidFill>
                    <a:srgbClr val="000000"/>
                  </a:solidFill>
                  <a:latin typeface="Century Gothic" panose="020B0502020202020204" pitchFamily="34" charset="0"/>
                  <a:ea typeface="Roboto"/>
                  <a:cs typeface="Roboto"/>
                  <a:sym typeface="Roboto"/>
                </a:rPr>
                <a:t>The footprint of the system shall be smaller than 76 cm x 76 cm x 76 cm.</a:t>
              </a:r>
            </a:p>
            <a:p>
              <a:pPr marL="139700" lvl="0" algn="l" rtl="0">
                <a:lnSpc>
                  <a:spcPct val="115000"/>
                </a:lnSpc>
                <a:spcBef>
                  <a:spcPts val="0"/>
                </a:spcBef>
                <a:spcAft>
                  <a:spcPts val="0"/>
                </a:spcAft>
                <a:buClr>
                  <a:schemeClr val="dk1"/>
                </a:buClr>
                <a:buSzPts val="1400"/>
              </a:pPr>
              <a:r>
                <a:rPr lang="en-US" altLang="zh-CN" sz="1300" dirty="0">
                  <a:solidFill>
                    <a:srgbClr val="000000"/>
                  </a:solidFill>
                  <a:latin typeface="Century Gothic" panose="020B0502020202020204" pitchFamily="34" charset="0"/>
                  <a:ea typeface="Roboto"/>
                  <a:cs typeface="Roboto"/>
                  <a:sym typeface="Roboto"/>
                </a:rPr>
                <a:t>The weight of the system shall not exceed 113 kg</a:t>
              </a:r>
              <a:endParaRPr lang="en-US" altLang="zh-CN" sz="1300" dirty="0">
                <a:solidFill>
                  <a:schemeClr val="dk1"/>
                </a:solidFill>
                <a:latin typeface="Century Gothic" panose="020B0502020202020204" pitchFamily="34" charset="0"/>
                <a:ea typeface="Roboto"/>
                <a:cs typeface="Roboto"/>
                <a:sym typeface="Roboto"/>
              </a:endParaRPr>
            </a:p>
          </p:txBody>
        </p:sp>
      </p:grpSp>
      <p:sp>
        <p:nvSpPr>
          <p:cNvPr id="37" name="文本框 36">
            <a:extLst>
              <a:ext uri="{FF2B5EF4-FFF2-40B4-BE49-F238E27FC236}">
                <a16:creationId xmlns:a16="http://schemas.microsoft.com/office/drawing/2014/main" id="{637A0575-3E7F-233B-0DD8-4E1A0165F241}"/>
              </a:ext>
            </a:extLst>
          </p:cNvPr>
          <p:cNvSpPr txBox="1"/>
          <p:nvPr/>
        </p:nvSpPr>
        <p:spPr>
          <a:xfrm>
            <a:off x="7445079" y="4151856"/>
            <a:ext cx="870751" cy="369332"/>
          </a:xfrm>
          <a:prstGeom prst="rect">
            <a:avLst/>
          </a:prstGeom>
          <a:noFill/>
        </p:spPr>
        <p:txBody>
          <a:bodyPr wrap="non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150 cm</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38" name="文本框 37">
            <a:extLst>
              <a:ext uri="{FF2B5EF4-FFF2-40B4-BE49-F238E27FC236}">
                <a16:creationId xmlns:a16="http://schemas.microsoft.com/office/drawing/2014/main" id="{6EAE20B2-7A77-CECE-D342-BEDDFD4E3521}"/>
              </a:ext>
            </a:extLst>
          </p:cNvPr>
          <p:cNvSpPr txBox="1"/>
          <p:nvPr/>
        </p:nvSpPr>
        <p:spPr>
          <a:xfrm>
            <a:off x="10402226" y="2986777"/>
            <a:ext cx="755335" cy="369332"/>
          </a:xfrm>
          <a:prstGeom prst="rect">
            <a:avLst/>
          </a:prstGeom>
          <a:noFill/>
        </p:spPr>
        <p:txBody>
          <a:bodyPr wrap="none" rtlCol="0">
            <a:spAutoFit/>
          </a:bodyPr>
          <a:lstStyle/>
          <a:p>
            <a:r>
              <a:rPr lang="en-US" altLang="zh-CN" dirty="0">
                <a:solidFill>
                  <a:srgbClr val="1B52F0"/>
                </a:solidFill>
                <a:latin typeface="Times New Roman" panose="02020603050405020304" pitchFamily="18" charset="0"/>
                <a:cs typeface="Times New Roman" panose="02020603050405020304" pitchFamily="18" charset="0"/>
              </a:rPr>
              <a:t>75 cm</a:t>
            </a:r>
            <a:endParaRPr lang="zh-CN" altLang="en-US" dirty="0">
              <a:solidFill>
                <a:srgbClr val="1B52F0"/>
              </a:solidFill>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2E7867A0-5734-1F43-BB5E-2A7C353C6DE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FD8A3128-967C-1B41-8D3B-DA1B85104905}"/>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1050E1E5-B30E-A145-A83C-FA45E36CABFA}"/>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A3E61B73-014C-A94B-AA00-4F9523AAB62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506941A2-ACCB-C440-8A1D-9C68FC826BCA}"/>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3CF070FC-1676-3E4E-9BFF-D84A388F6AEA}"/>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CF20C620-1A78-0640-A062-7C6B3F26FF9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BE5E1100-0FAB-A241-BE4D-5B27524BCCB3}"/>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7" name="Slide Number Placeholder 16">
            <a:extLst>
              <a:ext uri="{FF2B5EF4-FFF2-40B4-BE49-F238E27FC236}">
                <a16:creationId xmlns:a16="http://schemas.microsoft.com/office/drawing/2014/main" id="{E0CEF875-0CFF-3945-9CB4-D02B43CD768B}"/>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41</a:t>
            </a:fld>
            <a:endParaRPr lang="en-US" dirty="0"/>
          </a:p>
        </p:txBody>
      </p:sp>
      <p:pic>
        <p:nvPicPr>
          <p:cNvPr id="48" name="Picture 47" descr="A picture containing text&#10;&#10;Description automatically generated">
            <a:extLst>
              <a:ext uri="{FF2B5EF4-FFF2-40B4-BE49-F238E27FC236}">
                <a16:creationId xmlns:a16="http://schemas.microsoft.com/office/drawing/2014/main" id="{7521CD3A-CBE8-4F4A-ACAB-A73084512652}"/>
              </a:ext>
            </a:extLst>
          </p:cNvPr>
          <p:cNvPicPr>
            <a:picLocks noChangeAspect="1"/>
          </p:cNvPicPr>
          <p:nvPr/>
        </p:nvPicPr>
        <p:blipFill>
          <a:blip r:embed="rId6"/>
          <a:stretch>
            <a:fillRect/>
          </a:stretch>
        </p:blipFill>
        <p:spPr>
          <a:xfrm>
            <a:off x="9505780" y="6397737"/>
            <a:ext cx="425461" cy="453601"/>
          </a:xfrm>
          <a:prstGeom prst="rect">
            <a:avLst/>
          </a:prstGeom>
        </p:spPr>
      </p:pic>
      <p:sp>
        <p:nvSpPr>
          <p:cNvPr id="49" name="Rectangle 48">
            <a:extLst>
              <a:ext uri="{FF2B5EF4-FFF2-40B4-BE49-F238E27FC236}">
                <a16:creationId xmlns:a16="http://schemas.microsoft.com/office/drawing/2014/main" id="{67F4916A-E0FD-D54B-A058-9FE7842C59D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Google Shape;149;p26">
            <a:extLst>
              <a:ext uri="{FF2B5EF4-FFF2-40B4-BE49-F238E27FC236}">
                <a16:creationId xmlns:a16="http://schemas.microsoft.com/office/drawing/2014/main" id="{D60FDF24-F454-D84F-9696-E4227BA5F70D}"/>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7A6EF0D4-C877-254B-82E3-5CB377D5906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706FADC-14C0-054C-811B-05EC72AF3D79}"/>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E0C6D17-7FF2-A840-8F57-184BDCCE2E41}"/>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AB89458E-7CB0-7A44-A3AE-80B55CE2A937}"/>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E6EBAA74-194F-FF4E-AF25-06867421A17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F38E99B5-01C5-AE46-B867-A50BC56E299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7" name="Slide Number Placeholder 16">
            <a:extLst>
              <a:ext uri="{FF2B5EF4-FFF2-40B4-BE49-F238E27FC236}">
                <a16:creationId xmlns:a16="http://schemas.microsoft.com/office/drawing/2014/main" id="{FC9D342D-0D97-5642-BEE4-E7983563926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41</a:t>
            </a:fld>
            <a:endParaRPr lang="en-US" dirty="0"/>
          </a:p>
        </p:txBody>
      </p:sp>
      <p:sp>
        <p:nvSpPr>
          <p:cNvPr id="58" name="Rectangle 57">
            <a:extLst>
              <a:ext uri="{FF2B5EF4-FFF2-40B4-BE49-F238E27FC236}">
                <a16:creationId xmlns:a16="http://schemas.microsoft.com/office/drawing/2014/main" id="{91621840-F81D-1842-8985-562A6C82799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Google Shape;149;p26">
            <a:extLst>
              <a:ext uri="{FF2B5EF4-FFF2-40B4-BE49-F238E27FC236}">
                <a16:creationId xmlns:a16="http://schemas.microsoft.com/office/drawing/2014/main" id="{96ACBB43-F78A-784B-AC1B-AA51A3F02DFF}"/>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F4D8958A-73A3-6E4D-9213-F01ACB49B8C1}"/>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61F5BDA6-40C1-4A47-AD43-3924CC4EB944}"/>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0166D649-8161-E448-8AA5-3F193DB5DFA6}"/>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2475A34D-D605-954E-BD96-611269C66E8C}"/>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CA3756BA-3346-3648-9A2C-C67F8C87875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3A03FBB1-49A2-9044-BB81-DFA94759E9CB}"/>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6" name="Slide Number Placeholder 16">
            <a:extLst>
              <a:ext uri="{FF2B5EF4-FFF2-40B4-BE49-F238E27FC236}">
                <a16:creationId xmlns:a16="http://schemas.microsoft.com/office/drawing/2014/main" id="{5ACCB8A8-579C-AF4F-89AA-EAD741F70BA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41</a:t>
            </a:fld>
            <a:endParaRPr lang="en-US" dirty="0"/>
          </a:p>
        </p:txBody>
      </p:sp>
      <p:sp>
        <p:nvSpPr>
          <p:cNvPr id="67" name="Google Shape;150;p26">
            <a:extLst>
              <a:ext uri="{FF2B5EF4-FFF2-40B4-BE49-F238E27FC236}">
                <a16:creationId xmlns:a16="http://schemas.microsoft.com/office/drawing/2014/main" id="{AA92A475-F957-964F-8EFA-4871AE62E96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8" name="Picture 67" descr="A picture containing text&#10;&#10;Description automatically generated">
            <a:extLst>
              <a:ext uri="{FF2B5EF4-FFF2-40B4-BE49-F238E27FC236}">
                <a16:creationId xmlns:a16="http://schemas.microsoft.com/office/drawing/2014/main" id="{4F2A3D46-048A-5048-98B0-31D1AB3D4737}"/>
              </a:ext>
            </a:extLst>
          </p:cNvPr>
          <p:cNvPicPr>
            <a:picLocks noChangeAspect="1"/>
          </p:cNvPicPr>
          <p:nvPr/>
        </p:nvPicPr>
        <p:blipFill>
          <a:blip r:embed="rId6"/>
          <a:stretch>
            <a:fillRect/>
          </a:stretch>
        </p:blipFill>
        <p:spPr>
          <a:xfrm>
            <a:off x="10890570" y="6397737"/>
            <a:ext cx="425461" cy="453601"/>
          </a:xfrm>
          <a:prstGeom prst="rect">
            <a:avLst/>
          </a:prstGeom>
        </p:spPr>
      </p:pic>
      <p:pic>
        <p:nvPicPr>
          <p:cNvPr id="69" name="图片 2" descr="图形用户界面, 图示&#10;&#10;描述已自动生成">
            <a:extLst>
              <a:ext uri="{FF2B5EF4-FFF2-40B4-BE49-F238E27FC236}">
                <a16:creationId xmlns:a16="http://schemas.microsoft.com/office/drawing/2014/main" id="{37E3C610-0BF1-524D-A5F0-3FFF227DB159}"/>
              </a:ext>
            </a:extLst>
          </p:cNvPr>
          <p:cNvPicPr>
            <a:picLocks noChangeAspect="1"/>
          </p:cNvPicPr>
          <p:nvPr/>
        </p:nvPicPr>
        <p:blipFill rotWithShape="1">
          <a:blip r:embed="rId7"/>
          <a:srcRect l="8262" t="24177" r="6181" b="11561"/>
          <a:stretch/>
        </p:blipFill>
        <p:spPr>
          <a:xfrm>
            <a:off x="5123527" y="4357920"/>
            <a:ext cx="5403796" cy="2105243"/>
          </a:xfrm>
          <a:prstGeom prst="rect">
            <a:avLst/>
          </a:prstGeom>
        </p:spPr>
      </p:pic>
    </p:spTree>
    <p:extLst>
      <p:ext uri="{BB962C8B-B14F-4D97-AF65-F5344CB8AC3E}">
        <p14:creationId xmlns:p14="http://schemas.microsoft.com/office/powerpoint/2010/main" val="3491940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FR 8: Lab Compatibility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8" name="Google Shape;549;p46">
            <a:extLst>
              <a:ext uri="{FF2B5EF4-FFF2-40B4-BE49-F238E27FC236}">
                <a16:creationId xmlns:a16="http://schemas.microsoft.com/office/drawing/2014/main" id="{58A2AE12-26E1-C94F-A194-AFE5B11FEFBC}"/>
              </a:ext>
            </a:extLst>
          </p:cNvPr>
          <p:cNvGrpSpPr/>
          <p:nvPr/>
        </p:nvGrpSpPr>
        <p:grpSpPr>
          <a:xfrm>
            <a:off x="355415" y="892776"/>
            <a:ext cx="10092989" cy="740892"/>
            <a:chOff x="1593000" y="2322568"/>
            <a:chExt cx="6318632" cy="647180"/>
          </a:xfrm>
        </p:grpSpPr>
        <p:sp>
          <p:nvSpPr>
            <p:cNvPr id="29" name="Google Shape;550;p46">
              <a:extLst>
                <a:ext uri="{FF2B5EF4-FFF2-40B4-BE49-F238E27FC236}">
                  <a16:creationId xmlns:a16="http://schemas.microsoft.com/office/drawing/2014/main" id="{23A8FC6F-1737-2B42-8D1C-72E31751C14B}"/>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1;p46">
              <a:extLst>
                <a:ext uri="{FF2B5EF4-FFF2-40B4-BE49-F238E27FC236}">
                  <a16:creationId xmlns:a16="http://schemas.microsoft.com/office/drawing/2014/main" id="{F63756CD-FA54-1B48-9FF2-7C9845BD287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84BF420E-14E5-EA45-8C49-E216EFC99D11}"/>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85F5B941-0313-6946-8853-2EFE1BB241D2}"/>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a:cs typeface="Roboto Medium"/>
                  <a:sym typeface="Roboto Medium"/>
                </a:rPr>
                <a:t>Safety</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F43B2756-9C2E-1344-B2CB-F259F0FDA23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C040F3F3-F494-8C40-A8C6-F0D6B917450C}"/>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8.7</a:t>
              </a:r>
              <a:endParaRPr sz="24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6B4514FA-ACD5-104E-9778-1681C2DAD009}"/>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dirty="0">
                  <a:solidFill>
                    <a:schemeClr val="dk1"/>
                  </a:solidFill>
                  <a:latin typeface="Century Gothic" panose="020B0502020202020204" pitchFamily="34" charset="0"/>
                  <a:ea typeface="Roboto"/>
                  <a:cs typeface="Roboto"/>
                  <a:sym typeface="Roboto"/>
                </a:rPr>
                <a:t>System shall include ground chassis</a:t>
              </a:r>
              <a:endParaRPr sz="1600" dirty="0">
                <a:solidFill>
                  <a:schemeClr val="dk1"/>
                </a:solidFill>
                <a:latin typeface="Century Gothic" panose="020B0502020202020204" pitchFamily="34" charset="0"/>
                <a:ea typeface="Roboto"/>
                <a:cs typeface="Roboto"/>
                <a:sym typeface="Roboto"/>
              </a:endParaRPr>
            </a:p>
          </p:txBody>
        </p:sp>
      </p:grpSp>
      <p:pic>
        <p:nvPicPr>
          <p:cNvPr id="3" name="Picture 2" descr="Text&#10;&#10;Description automatically generated with low confidence">
            <a:extLst>
              <a:ext uri="{FF2B5EF4-FFF2-40B4-BE49-F238E27FC236}">
                <a16:creationId xmlns:a16="http://schemas.microsoft.com/office/drawing/2014/main" id="{99D531D5-3108-3C46-BE9A-5E29B9C77385}"/>
              </a:ext>
            </a:extLst>
          </p:cNvPr>
          <p:cNvPicPr>
            <a:picLocks noChangeAspect="1"/>
          </p:cNvPicPr>
          <p:nvPr/>
        </p:nvPicPr>
        <p:blipFill>
          <a:blip r:embed="rId4"/>
          <a:stretch>
            <a:fillRect/>
          </a:stretch>
        </p:blipFill>
        <p:spPr>
          <a:xfrm>
            <a:off x="2897578" y="1769000"/>
            <a:ext cx="5977247" cy="4482935"/>
          </a:xfrm>
          <a:prstGeom prst="rect">
            <a:avLst/>
          </a:prstGeom>
        </p:spPr>
      </p:pic>
      <p:sp>
        <p:nvSpPr>
          <p:cNvPr id="44" name="Rectangle 43">
            <a:extLst>
              <a:ext uri="{FF2B5EF4-FFF2-40B4-BE49-F238E27FC236}">
                <a16:creationId xmlns:a16="http://schemas.microsoft.com/office/drawing/2014/main" id="{4CCA019F-EEC7-7D40-B403-5D91AC6E248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Google Shape;149;p26">
            <a:extLst>
              <a:ext uri="{FF2B5EF4-FFF2-40B4-BE49-F238E27FC236}">
                <a16:creationId xmlns:a16="http://schemas.microsoft.com/office/drawing/2014/main" id="{B73EF5A5-CDCE-F241-8958-61FA7D439BB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6A2A19AE-2AAD-7943-A84D-0ACB2B3CC3E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E31177DB-52F2-BA40-90EF-9C6847A5A796}"/>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7CAEF6FD-7099-B84C-9FD2-B9D7C78AD9B5}"/>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DACD32DC-F2A1-984E-8C7C-2B21C9191EB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96433171-A5C6-F946-9A07-AB93B0CA09B7}"/>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5351D0DA-1C72-D04C-81F1-25780261E15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2" name="Slide Number Placeholder 16">
            <a:extLst>
              <a:ext uri="{FF2B5EF4-FFF2-40B4-BE49-F238E27FC236}">
                <a16:creationId xmlns:a16="http://schemas.microsoft.com/office/drawing/2014/main" id="{26680B98-1DC1-5C46-AFAC-1B975D63475E}"/>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42</a:t>
            </a:fld>
            <a:endParaRPr lang="en-US" dirty="0"/>
          </a:p>
        </p:txBody>
      </p:sp>
      <p:pic>
        <p:nvPicPr>
          <p:cNvPr id="53" name="Picture 52" descr="A picture containing text&#10;&#10;Description automatically generated">
            <a:extLst>
              <a:ext uri="{FF2B5EF4-FFF2-40B4-BE49-F238E27FC236}">
                <a16:creationId xmlns:a16="http://schemas.microsoft.com/office/drawing/2014/main" id="{C6E93409-D1DB-3647-8ED9-10CD33D37443}"/>
              </a:ext>
            </a:extLst>
          </p:cNvPr>
          <p:cNvPicPr>
            <a:picLocks noChangeAspect="1"/>
          </p:cNvPicPr>
          <p:nvPr/>
        </p:nvPicPr>
        <p:blipFill>
          <a:blip r:embed="rId5"/>
          <a:stretch>
            <a:fillRect/>
          </a:stretch>
        </p:blipFill>
        <p:spPr>
          <a:xfrm>
            <a:off x="9505780" y="6397737"/>
            <a:ext cx="425461" cy="453601"/>
          </a:xfrm>
          <a:prstGeom prst="rect">
            <a:avLst/>
          </a:prstGeom>
        </p:spPr>
      </p:pic>
      <p:sp>
        <p:nvSpPr>
          <p:cNvPr id="54" name="Rectangle 53">
            <a:extLst>
              <a:ext uri="{FF2B5EF4-FFF2-40B4-BE49-F238E27FC236}">
                <a16:creationId xmlns:a16="http://schemas.microsoft.com/office/drawing/2014/main" id="{EFBB5B9D-2B77-E149-9164-A7A9F2BCB4C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Google Shape;149;p26">
            <a:extLst>
              <a:ext uri="{FF2B5EF4-FFF2-40B4-BE49-F238E27FC236}">
                <a16:creationId xmlns:a16="http://schemas.microsoft.com/office/drawing/2014/main" id="{244CB7B0-B5BB-DA49-851F-CFF102D85945}"/>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CB5BC0D8-8F6D-5D44-B9B0-1418DD3C8A8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B743C75E-48EB-5D4F-ACE2-01B2DD813271}"/>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BAE0E364-651B-F74E-B728-6AB2EB611696}"/>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82ECC255-1086-234D-99C4-20FB1F836491}"/>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3D14E31C-64A7-F04F-B63D-60D3B7B814C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89A882B8-C3AF-B549-B1B8-009412222C26}"/>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2" name="Slide Number Placeholder 16">
            <a:extLst>
              <a:ext uri="{FF2B5EF4-FFF2-40B4-BE49-F238E27FC236}">
                <a16:creationId xmlns:a16="http://schemas.microsoft.com/office/drawing/2014/main" id="{51F744EA-3CCD-0B42-941C-17ACEAD3C34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42</a:t>
            </a:fld>
            <a:endParaRPr lang="en-US" dirty="0"/>
          </a:p>
        </p:txBody>
      </p:sp>
      <p:sp>
        <p:nvSpPr>
          <p:cNvPr id="63" name="Rectangle 62">
            <a:extLst>
              <a:ext uri="{FF2B5EF4-FFF2-40B4-BE49-F238E27FC236}">
                <a16:creationId xmlns:a16="http://schemas.microsoft.com/office/drawing/2014/main" id="{377AEBCC-F38B-BC42-B354-C9B4C854E47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Google Shape;149;p26">
            <a:extLst>
              <a:ext uri="{FF2B5EF4-FFF2-40B4-BE49-F238E27FC236}">
                <a16:creationId xmlns:a16="http://schemas.microsoft.com/office/drawing/2014/main" id="{964524C4-DAD7-A243-8EB3-66BF3DAAFA11}"/>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387943D9-51FC-A542-9C7B-57828D23A59D}"/>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795C2881-6DB7-6E41-95EB-27E70039E28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7" name="Google Shape;150;p26">
            <a:extLst>
              <a:ext uri="{FF2B5EF4-FFF2-40B4-BE49-F238E27FC236}">
                <a16:creationId xmlns:a16="http://schemas.microsoft.com/office/drawing/2014/main" id="{EC89CF4F-3E6B-0B4B-98D1-84C68AB3FD76}"/>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8" name="Google Shape;150;p26">
            <a:extLst>
              <a:ext uri="{FF2B5EF4-FFF2-40B4-BE49-F238E27FC236}">
                <a16:creationId xmlns:a16="http://schemas.microsoft.com/office/drawing/2014/main" id="{B5AD514B-0F5E-544B-9265-B28B7FF57E02}"/>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95CF1984-455A-2C4D-8404-7EE3664868A5}"/>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C134408F-513B-8548-890A-9B0606C032C9}"/>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71" name="Slide Number Placeholder 16">
            <a:extLst>
              <a:ext uri="{FF2B5EF4-FFF2-40B4-BE49-F238E27FC236}">
                <a16:creationId xmlns:a16="http://schemas.microsoft.com/office/drawing/2014/main" id="{B21D3106-A58F-6949-B91A-F4DED076656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42</a:t>
            </a:fld>
            <a:endParaRPr lang="en-US" dirty="0"/>
          </a:p>
        </p:txBody>
      </p:sp>
      <p:sp>
        <p:nvSpPr>
          <p:cNvPr id="72" name="Google Shape;150;p26">
            <a:extLst>
              <a:ext uri="{FF2B5EF4-FFF2-40B4-BE49-F238E27FC236}">
                <a16:creationId xmlns:a16="http://schemas.microsoft.com/office/drawing/2014/main" id="{EAB345A9-BDDF-C94C-AB0B-BDCDFE5A9DF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73" name="Picture 72" descr="A picture containing text&#10;&#10;Description automatically generated">
            <a:extLst>
              <a:ext uri="{FF2B5EF4-FFF2-40B4-BE49-F238E27FC236}">
                <a16:creationId xmlns:a16="http://schemas.microsoft.com/office/drawing/2014/main" id="{2EFBCD6F-A15D-F94B-8DA8-737DC92618C9}"/>
              </a:ext>
            </a:extLst>
          </p:cNvPr>
          <p:cNvPicPr>
            <a:picLocks noChangeAspect="1"/>
          </p:cNvPicPr>
          <p:nvPr/>
        </p:nvPicPr>
        <p:blipFill>
          <a:blip r:embed="rId5"/>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726994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图片 153" descr="卡通人物&#10;&#10;中度可信度描述已自动生成">
            <a:extLst>
              <a:ext uri="{FF2B5EF4-FFF2-40B4-BE49-F238E27FC236}">
                <a16:creationId xmlns:a16="http://schemas.microsoft.com/office/drawing/2014/main" id="{4003ADC4-C42B-57C5-757B-C6E0F8B508E8}"/>
              </a:ext>
            </a:extLst>
          </p:cNvPr>
          <p:cNvPicPr>
            <a:picLocks noChangeAspect="1"/>
          </p:cNvPicPr>
          <p:nvPr/>
        </p:nvPicPr>
        <p:blipFill>
          <a:blip r:embed="rId2"/>
          <a:stretch>
            <a:fillRect/>
          </a:stretch>
        </p:blipFill>
        <p:spPr>
          <a:xfrm>
            <a:off x="7383033" y="1531055"/>
            <a:ext cx="4812859" cy="4875920"/>
          </a:xfrm>
          <a:prstGeom prst="rect">
            <a:avLst/>
          </a:prstGeom>
        </p:spPr>
      </p:pic>
      <p:pic>
        <p:nvPicPr>
          <p:cNvPr id="27" name="图片 26" descr="图形用户界面&#10;&#10;描述已自动生成">
            <a:extLst>
              <a:ext uri="{FF2B5EF4-FFF2-40B4-BE49-F238E27FC236}">
                <a16:creationId xmlns:a16="http://schemas.microsoft.com/office/drawing/2014/main" id="{48F1D20E-6646-8BC5-CB9F-0C8CF03CA97D}"/>
              </a:ext>
            </a:extLst>
          </p:cNvPr>
          <p:cNvPicPr>
            <a:picLocks noChangeAspect="1"/>
          </p:cNvPicPr>
          <p:nvPr/>
        </p:nvPicPr>
        <p:blipFill>
          <a:blip r:embed="rId3"/>
          <a:stretch>
            <a:fillRect/>
          </a:stretch>
        </p:blipFill>
        <p:spPr>
          <a:xfrm>
            <a:off x="1760" y="2498092"/>
            <a:ext cx="7401556" cy="4163376"/>
          </a:xfrm>
          <a:prstGeom prst="rect">
            <a:avLst/>
          </a:prstGeom>
        </p:spPr>
      </p:pic>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4">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FR 8: Lab Compatibility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5"/>
          <a:stretch>
            <a:fillRect/>
          </a:stretch>
        </p:blipFill>
        <p:spPr>
          <a:xfrm>
            <a:off x="10440063" y="12840"/>
            <a:ext cx="1751937" cy="573749"/>
          </a:xfrm>
          <a:prstGeom prst="rect">
            <a:avLst/>
          </a:prstGeom>
        </p:spPr>
      </p:pic>
      <p:grpSp>
        <p:nvGrpSpPr>
          <p:cNvPr id="28" name="Google Shape;549;p46">
            <a:extLst>
              <a:ext uri="{FF2B5EF4-FFF2-40B4-BE49-F238E27FC236}">
                <a16:creationId xmlns:a16="http://schemas.microsoft.com/office/drawing/2014/main" id="{58A2AE12-26E1-C94F-A194-AFE5B11FEFBC}"/>
              </a:ext>
            </a:extLst>
          </p:cNvPr>
          <p:cNvGrpSpPr/>
          <p:nvPr/>
        </p:nvGrpSpPr>
        <p:grpSpPr>
          <a:xfrm>
            <a:off x="355415" y="795748"/>
            <a:ext cx="10378967" cy="741944"/>
            <a:chOff x="1593000" y="2317969"/>
            <a:chExt cx="6497666" cy="648098"/>
          </a:xfrm>
        </p:grpSpPr>
        <p:sp>
          <p:nvSpPr>
            <p:cNvPr id="29" name="Google Shape;550;p46">
              <a:extLst>
                <a:ext uri="{FF2B5EF4-FFF2-40B4-BE49-F238E27FC236}">
                  <a16:creationId xmlns:a16="http://schemas.microsoft.com/office/drawing/2014/main" id="{23A8FC6F-1737-2B42-8D1C-72E31751C14B}"/>
                </a:ext>
              </a:extLst>
            </p:cNvPr>
            <p:cNvSpPr/>
            <p:nvPr/>
          </p:nvSpPr>
          <p:spPr>
            <a:xfrm>
              <a:off x="3728374" y="2322567"/>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551;p46">
              <a:extLst>
                <a:ext uri="{FF2B5EF4-FFF2-40B4-BE49-F238E27FC236}">
                  <a16:creationId xmlns:a16="http://schemas.microsoft.com/office/drawing/2014/main" id="{F63756CD-FA54-1B48-9FF2-7C9845BD287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84BF420E-14E5-EA45-8C49-E216EFC99D11}"/>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85F5B941-0313-6946-8853-2EFE1BB241D2}"/>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altLang="zh-CN" sz="1600" dirty="0">
                  <a:solidFill>
                    <a:schemeClr val="dk1"/>
                  </a:solidFill>
                  <a:latin typeface="Century Gothic" panose="020B0502020202020204" pitchFamily="34" charset="0"/>
                  <a:ea typeface="Roboto"/>
                  <a:cs typeface="Roboto Medium"/>
                  <a:sym typeface="Roboto Medium"/>
                </a:rPr>
                <a:t>Heat Dissipation</a:t>
              </a:r>
              <a:endParaRPr lang="en-US" altLang="zh-CN"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F43B2756-9C2E-1344-B2CB-F259F0FDA23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C040F3F3-F494-8C40-A8C6-F0D6B917450C}"/>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8.6</a:t>
              </a:r>
              <a:endParaRPr sz="24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6B4514FA-ACD5-104E-9778-1681C2DAD009}"/>
                </a:ext>
              </a:extLst>
            </p:cNvPr>
            <p:cNvSpPr/>
            <p:nvPr/>
          </p:nvSpPr>
          <p:spPr>
            <a:xfrm>
              <a:off x="3907071" y="2317969"/>
              <a:ext cx="4183595"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altLang="zh-CN" sz="1600" b="0" i="0" u="none" strike="noStrike" dirty="0">
                  <a:solidFill>
                    <a:srgbClr val="000000"/>
                  </a:solidFill>
                  <a:effectLst/>
                  <a:latin typeface="Century Gothic" panose="020B0502020202020204" pitchFamily="34" charset="0"/>
                </a:rPr>
                <a:t>System shall not overheat the battery or any other electrical components in the system</a:t>
              </a:r>
              <a:endParaRPr sz="1600" dirty="0">
                <a:solidFill>
                  <a:schemeClr val="dk1"/>
                </a:solidFill>
                <a:latin typeface="Century Gothic" panose="020B0502020202020204" pitchFamily="34" charset="0"/>
                <a:ea typeface="Roboto"/>
                <a:cs typeface="Roboto"/>
                <a:sym typeface="Roboto"/>
              </a:endParaRPr>
            </a:p>
          </p:txBody>
        </p:sp>
      </p:grpSp>
      <p:cxnSp>
        <p:nvCxnSpPr>
          <p:cNvPr id="42" name="连接符: 曲线 41">
            <a:extLst>
              <a:ext uri="{FF2B5EF4-FFF2-40B4-BE49-F238E27FC236}">
                <a16:creationId xmlns:a16="http://schemas.microsoft.com/office/drawing/2014/main" id="{459D1E78-8E6F-1C55-E6E9-896EE817F655}"/>
              </a:ext>
            </a:extLst>
          </p:cNvPr>
          <p:cNvCxnSpPr>
            <a:cxnSpLocks/>
          </p:cNvCxnSpPr>
          <p:nvPr/>
        </p:nvCxnSpPr>
        <p:spPr>
          <a:xfrm rot="16200000" flipV="1">
            <a:off x="1904929" y="2799098"/>
            <a:ext cx="1353820" cy="620329"/>
          </a:xfrm>
          <a:prstGeom prst="curvedConnector3">
            <a:avLst>
              <a:gd name="adj1" fmla="val 5025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48" name="连接符: 曲线 47">
            <a:extLst>
              <a:ext uri="{FF2B5EF4-FFF2-40B4-BE49-F238E27FC236}">
                <a16:creationId xmlns:a16="http://schemas.microsoft.com/office/drawing/2014/main" id="{737FF053-5038-57DF-FB7B-BA3D04F7F993}"/>
              </a:ext>
            </a:extLst>
          </p:cNvPr>
          <p:cNvCxnSpPr>
            <a:cxnSpLocks/>
          </p:cNvCxnSpPr>
          <p:nvPr/>
        </p:nvCxnSpPr>
        <p:spPr>
          <a:xfrm rot="5400000" flipH="1" flipV="1">
            <a:off x="2773329" y="2942199"/>
            <a:ext cx="1506219" cy="253433"/>
          </a:xfrm>
          <a:prstGeom prst="curvedConnector3">
            <a:avLst>
              <a:gd name="adj1" fmla="val 48876"/>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53" name="连接符: 曲线 52">
            <a:extLst>
              <a:ext uri="{FF2B5EF4-FFF2-40B4-BE49-F238E27FC236}">
                <a16:creationId xmlns:a16="http://schemas.microsoft.com/office/drawing/2014/main" id="{2133FEED-D90C-2ADA-3406-FC6FE1218E07}"/>
              </a:ext>
            </a:extLst>
          </p:cNvPr>
          <p:cNvCxnSpPr>
            <a:cxnSpLocks/>
          </p:cNvCxnSpPr>
          <p:nvPr/>
        </p:nvCxnSpPr>
        <p:spPr>
          <a:xfrm rot="16200000" flipV="1">
            <a:off x="2104871" y="2831397"/>
            <a:ext cx="1818675" cy="212797"/>
          </a:xfrm>
          <a:prstGeom prst="curvedConnector3">
            <a:avLst>
              <a:gd name="adj1" fmla="val 55959"/>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54" name="连接符: 曲线 53">
            <a:extLst>
              <a:ext uri="{FF2B5EF4-FFF2-40B4-BE49-F238E27FC236}">
                <a16:creationId xmlns:a16="http://schemas.microsoft.com/office/drawing/2014/main" id="{5F6D2B86-97C6-53F9-4455-37053FA9BA51}"/>
              </a:ext>
            </a:extLst>
          </p:cNvPr>
          <p:cNvCxnSpPr>
            <a:cxnSpLocks/>
          </p:cNvCxnSpPr>
          <p:nvPr/>
        </p:nvCxnSpPr>
        <p:spPr>
          <a:xfrm rot="5400000" flipH="1" flipV="1">
            <a:off x="3207021" y="2778850"/>
            <a:ext cx="1608751" cy="485541"/>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55" name="连接符: 曲线 54">
            <a:extLst>
              <a:ext uri="{FF2B5EF4-FFF2-40B4-BE49-F238E27FC236}">
                <a16:creationId xmlns:a16="http://schemas.microsoft.com/office/drawing/2014/main" id="{2FE3AE9E-F357-C8DB-7A94-46021BDFDBCB}"/>
              </a:ext>
            </a:extLst>
          </p:cNvPr>
          <p:cNvCxnSpPr>
            <a:cxnSpLocks/>
          </p:cNvCxnSpPr>
          <p:nvPr/>
        </p:nvCxnSpPr>
        <p:spPr>
          <a:xfrm rot="5400000" flipH="1" flipV="1">
            <a:off x="4639898" y="2694994"/>
            <a:ext cx="1855291" cy="582890"/>
          </a:xfrm>
          <a:prstGeom prst="curvedConnector3">
            <a:avLst>
              <a:gd name="adj1" fmla="val 33982"/>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56" name="连接符: 曲线 55">
            <a:extLst>
              <a:ext uri="{FF2B5EF4-FFF2-40B4-BE49-F238E27FC236}">
                <a16:creationId xmlns:a16="http://schemas.microsoft.com/office/drawing/2014/main" id="{CBBC82E8-60E3-FC3E-5A32-C305EA872C7A}"/>
              </a:ext>
            </a:extLst>
          </p:cNvPr>
          <p:cNvCxnSpPr>
            <a:cxnSpLocks/>
          </p:cNvCxnSpPr>
          <p:nvPr/>
        </p:nvCxnSpPr>
        <p:spPr>
          <a:xfrm rot="5400000" flipH="1" flipV="1">
            <a:off x="3731740" y="2903787"/>
            <a:ext cx="1623252" cy="263443"/>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57" name="连接符: 曲线 56">
            <a:extLst>
              <a:ext uri="{FF2B5EF4-FFF2-40B4-BE49-F238E27FC236}">
                <a16:creationId xmlns:a16="http://schemas.microsoft.com/office/drawing/2014/main" id="{11EDEEDD-0729-5683-85C2-B079B2753C3E}"/>
              </a:ext>
            </a:extLst>
          </p:cNvPr>
          <p:cNvCxnSpPr>
            <a:cxnSpLocks/>
          </p:cNvCxnSpPr>
          <p:nvPr/>
        </p:nvCxnSpPr>
        <p:spPr>
          <a:xfrm rot="5400000" flipH="1" flipV="1">
            <a:off x="4166083" y="2823097"/>
            <a:ext cx="1721852" cy="275382"/>
          </a:xfrm>
          <a:prstGeom prst="curvedConnector3">
            <a:avLst>
              <a:gd name="adj1" fmla="val 31856"/>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94" name="连接符: 曲线 93">
            <a:extLst>
              <a:ext uri="{FF2B5EF4-FFF2-40B4-BE49-F238E27FC236}">
                <a16:creationId xmlns:a16="http://schemas.microsoft.com/office/drawing/2014/main" id="{F8942D87-9791-512E-1D01-7AACDA3EA098}"/>
              </a:ext>
            </a:extLst>
          </p:cNvPr>
          <p:cNvCxnSpPr>
            <a:cxnSpLocks/>
          </p:cNvCxnSpPr>
          <p:nvPr/>
        </p:nvCxnSpPr>
        <p:spPr>
          <a:xfrm rot="16200000" flipV="1">
            <a:off x="329036" y="3460535"/>
            <a:ext cx="3895769" cy="784015"/>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112" name="直接箭头连接符 111">
            <a:extLst>
              <a:ext uri="{FF2B5EF4-FFF2-40B4-BE49-F238E27FC236}">
                <a16:creationId xmlns:a16="http://schemas.microsoft.com/office/drawing/2014/main" id="{1CE77303-A20D-34EB-CFF8-5010A0C3E701}"/>
              </a:ext>
            </a:extLst>
          </p:cNvPr>
          <p:cNvCxnSpPr>
            <a:cxnSpLocks/>
          </p:cNvCxnSpPr>
          <p:nvPr/>
        </p:nvCxnSpPr>
        <p:spPr>
          <a:xfrm flipH="1" flipV="1">
            <a:off x="1103537" y="4252385"/>
            <a:ext cx="1241382" cy="11474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15" name="直接箭头连接符 114">
            <a:extLst>
              <a:ext uri="{FF2B5EF4-FFF2-40B4-BE49-F238E27FC236}">
                <a16:creationId xmlns:a16="http://schemas.microsoft.com/office/drawing/2014/main" id="{57996CFE-FF52-4B8B-A267-4B4E7AE2933C}"/>
              </a:ext>
            </a:extLst>
          </p:cNvPr>
          <p:cNvCxnSpPr>
            <a:cxnSpLocks/>
          </p:cNvCxnSpPr>
          <p:nvPr/>
        </p:nvCxnSpPr>
        <p:spPr>
          <a:xfrm flipH="1" flipV="1">
            <a:off x="1030292" y="3993708"/>
            <a:ext cx="1314627" cy="142707"/>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17" name="直接箭头连接符 116">
            <a:extLst>
              <a:ext uri="{FF2B5EF4-FFF2-40B4-BE49-F238E27FC236}">
                <a16:creationId xmlns:a16="http://schemas.microsoft.com/office/drawing/2014/main" id="{00B561E4-EC3E-4CE9-443E-9B6AD28023DA}"/>
              </a:ext>
            </a:extLst>
          </p:cNvPr>
          <p:cNvCxnSpPr>
            <a:cxnSpLocks/>
          </p:cNvCxnSpPr>
          <p:nvPr/>
        </p:nvCxnSpPr>
        <p:spPr>
          <a:xfrm flipV="1">
            <a:off x="5822013" y="3993708"/>
            <a:ext cx="518048" cy="187227"/>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19" name="直接箭头连接符 118">
            <a:extLst>
              <a:ext uri="{FF2B5EF4-FFF2-40B4-BE49-F238E27FC236}">
                <a16:creationId xmlns:a16="http://schemas.microsoft.com/office/drawing/2014/main" id="{38E652FC-E781-EE44-F220-D180E2CE1BD4}"/>
              </a:ext>
            </a:extLst>
          </p:cNvPr>
          <p:cNvCxnSpPr>
            <a:cxnSpLocks/>
          </p:cNvCxnSpPr>
          <p:nvPr/>
        </p:nvCxnSpPr>
        <p:spPr>
          <a:xfrm flipV="1">
            <a:off x="5832735" y="4173940"/>
            <a:ext cx="461867" cy="17323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22" name="直接箭头连接符 121">
            <a:extLst>
              <a:ext uri="{FF2B5EF4-FFF2-40B4-BE49-F238E27FC236}">
                <a16:creationId xmlns:a16="http://schemas.microsoft.com/office/drawing/2014/main" id="{81D20411-94BD-3B1D-007F-769BC5074837}"/>
              </a:ext>
            </a:extLst>
          </p:cNvPr>
          <p:cNvCxnSpPr>
            <a:cxnSpLocks/>
          </p:cNvCxnSpPr>
          <p:nvPr/>
        </p:nvCxnSpPr>
        <p:spPr>
          <a:xfrm flipH="1" flipV="1">
            <a:off x="601314" y="2812651"/>
            <a:ext cx="415871" cy="173788"/>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25" name="直接箭头连接符 124">
            <a:extLst>
              <a:ext uri="{FF2B5EF4-FFF2-40B4-BE49-F238E27FC236}">
                <a16:creationId xmlns:a16="http://schemas.microsoft.com/office/drawing/2014/main" id="{F90A12DF-1135-8305-D9F6-B908398095EF}"/>
              </a:ext>
            </a:extLst>
          </p:cNvPr>
          <p:cNvCxnSpPr>
            <a:cxnSpLocks/>
          </p:cNvCxnSpPr>
          <p:nvPr/>
        </p:nvCxnSpPr>
        <p:spPr>
          <a:xfrm flipH="1">
            <a:off x="583040" y="5800427"/>
            <a:ext cx="370143" cy="171798"/>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26" name="直接箭头连接符 125">
            <a:extLst>
              <a:ext uri="{FF2B5EF4-FFF2-40B4-BE49-F238E27FC236}">
                <a16:creationId xmlns:a16="http://schemas.microsoft.com/office/drawing/2014/main" id="{4114DE5B-E967-E20E-2329-0208D1D5AB2C}"/>
              </a:ext>
            </a:extLst>
          </p:cNvPr>
          <p:cNvCxnSpPr>
            <a:cxnSpLocks/>
          </p:cNvCxnSpPr>
          <p:nvPr/>
        </p:nvCxnSpPr>
        <p:spPr>
          <a:xfrm flipV="1">
            <a:off x="6451783" y="3272343"/>
            <a:ext cx="486995" cy="268874"/>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27" name="直接箭头连接符 126">
            <a:extLst>
              <a:ext uri="{FF2B5EF4-FFF2-40B4-BE49-F238E27FC236}">
                <a16:creationId xmlns:a16="http://schemas.microsoft.com/office/drawing/2014/main" id="{BDBCB415-5CB4-42C5-CC9E-C7B63A0BD6BB}"/>
              </a:ext>
            </a:extLst>
          </p:cNvPr>
          <p:cNvCxnSpPr>
            <a:cxnSpLocks/>
          </p:cNvCxnSpPr>
          <p:nvPr/>
        </p:nvCxnSpPr>
        <p:spPr>
          <a:xfrm flipH="1" flipV="1">
            <a:off x="552099" y="4585198"/>
            <a:ext cx="427062" cy="160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30" name="直接箭头连接符 129">
            <a:extLst>
              <a:ext uri="{FF2B5EF4-FFF2-40B4-BE49-F238E27FC236}">
                <a16:creationId xmlns:a16="http://schemas.microsoft.com/office/drawing/2014/main" id="{DAB61973-E09F-C5AA-FE22-A6DB92DF3C46}"/>
              </a:ext>
            </a:extLst>
          </p:cNvPr>
          <p:cNvCxnSpPr>
            <a:cxnSpLocks/>
          </p:cNvCxnSpPr>
          <p:nvPr/>
        </p:nvCxnSpPr>
        <p:spPr>
          <a:xfrm flipH="1">
            <a:off x="1103537" y="5730036"/>
            <a:ext cx="320735" cy="23040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33" name="直接箭头连接符 132">
            <a:extLst>
              <a:ext uri="{FF2B5EF4-FFF2-40B4-BE49-F238E27FC236}">
                <a16:creationId xmlns:a16="http://schemas.microsoft.com/office/drawing/2014/main" id="{509FEBD7-B8AB-52ED-858F-D7482C410EBE}"/>
              </a:ext>
            </a:extLst>
          </p:cNvPr>
          <p:cNvCxnSpPr>
            <a:cxnSpLocks/>
          </p:cNvCxnSpPr>
          <p:nvPr/>
        </p:nvCxnSpPr>
        <p:spPr>
          <a:xfrm>
            <a:off x="5882539" y="5960437"/>
            <a:ext cx="382136" cy="19471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34" name="直接箭头连接符 133">
            <a:extLst>
              <a:ext uri="{FF2B5EF4-FFF2-40B4-BE49-F238E27FC236}">
                <a16:creationId xmlns:a16="http://schemas.microsoft.com/office/drawing/2014/main" id="{420F31D3-F8DE-4C83-FB4F-10726344EC44}"/>
              </a:ext>
            </a:extLst>
          </p:cNvPr>
          <p:cNvCxnSpPr>
            <a:cxnSpLocks/>
          </p:cNvCxnSpPr>
          <p:nvPr/>
        </p:nvCxnSpPr>
        <p:spPr>
          <a:xfrm flipH="1">
            <a:off x="1424272" y="5919107"/>
            <a:ext cx="510788" cy="106237"/>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40" name="直接箭头连接符 139">
            <a:extLst>
              <a:ext uri="{FF2B5EF4-FFF2-40B4-BE49-F238E27FC236}">
                <a16:creationId xmlns:a16="http://schemas.microsoft.com/office/drawing/2014/main" id="{56E5284C-11CF-DFA1-3540-8606E88E8188}"/>
              </a:ext>
            </a:extLst>
          </p:cNvPr>
          <p:cNvCxnSpPr>
            <a:cxnSpLocks/>
          </p:cNvCxnSpPr>
          <p:nvPr/>
        </p:nvCxnSpPr>
        <p:spPr>
          <a:xfrm>
            <a:off x="6432919" y="5898101"/>
            <a:ext cx="462283" cy="25285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41" name="直接箭头连接符 140">
            <a:extLst>
              <a:ext uri="{FF2B5EF4-FFF2-40B4-BE49-F238E27FC236}">
                <a16:creationId xmlns:a16="http://schemas.microsoft.com/office/drawing/2014/main" id="{8150D3D7-03B9-8C69-C4B3-0080A45E2E23}"/>
              </a:ext>
            </a:extLst>
          </p:cNvPr>
          <p:cNvCxnSpPr>
            <a:cxnSpLocks/>
          </p:cNvCxnSpPr>
          <p:nvPr/>
        </p:nvCxnSpPr>
        <p:spPr>
          <a:xfrm>
            <a:off x="6475737" y="4575958"/>
            <a:ext cx="486995" cy="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45" name="直接箭头连接符 144">
            <a:extLst>
              <a:ext uri="{FF2B5EF4-FFF2-40B4-BE49-F238E27FC236}">
                <a16:creationId xmlns:a16="http://schemas.microsoft.com/office/drawing/2014/main" id="{EFCE15F0-1543-FC73-68A9-7858F82A7F61}"/>
              </a:ext>
            </a:extLst>
          </p:cNvPr>
          <p:cNvCxnSpPr>
            <a:cxnSpLocks/>
          </p:cNvCxnSpPr>
          <p:nvPr/>
        </p:nvCxnSpPr>
        <p:spPr>
          <a:xfrm flipH="1" flipV="1">
            <a:off x="1300345" y="2537631"/>
            <a:ext cx="152400" cy="39109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47" name="直接箭头连接符 146">
            <a:extLst>
              <a:ext uri="{FF2B5EF4-FFF2-40B4-BE49-F238E27FC236}">
                <a16:creationId xmlns:a16="http://schemas.microsoft.com/office/drawing/2014/main" id="{EDB59C21-D7D2-CE18-8976-159A919905B8}"/>
              </a:ext>
            </a:extLst>
          </p:cNvPr>
          <p:cNvCxnSpPr>
            <a:cxnSpLocks/>
          </p:cNvCxnSpPr>
          <p:nvPr/>
        </p:nvCxnSpPr>
        <p:spPr>
          <a:xfrm flipH="1" flipV="1">
            <a:off x="3734009" y="2390079"/>
            <a:ext cx="9379" cy="54349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49" name="直接箭头连接符 148">
            <a:extLst>
              <a:ext uri="{FF2B5EF4-FFF2-40B4-BE49-F238E27FC236}">
                <a16:creationId xmlns:a16="http://schemas.microsoft.com/office/drawing/2014/main" id="{291E2831-AA40-5303-5399-E352B05CBA18}"/>
              </a:ext>
            </a:extLst>
          </p:cNvPr>
          <p:cNvCxnSpPr>
            <a:cxnSpLocks/>
          </p:cNvCxnSpPr>
          <p:nvPr/>
        </p:nvCxnSpPr>
        <p:spPr>
          <a:xfrm flipV="1">
            <a:off x="6347411" y="2499640"/>
            <a:ext cx="239685" cy="424148"/>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52" name="文本框 151">
            <a:extLst>
              <a:ext uri="{FF2B5EF4-FFF2-40B4-BE49-F238E27FC236}">
                <a16:creationId xmlns:a16="http://schemas.microsoft.com/office/drawing/2014/main" id="{2C0C4872-2AF7-D2D4-E6D2-BB1E24D72BFF}"/>
              </a:ext>
            </a:extLst>
          </p:cNvPr>
          <p:cNvSpPr txBox="1"/>
          <p:nvPr/>
        </p:nvSpPr>
        <p:spPr>
          <a:xfrm>
            <a:off x="355415" y="1577815"/>
            <a:ext cx="5253650" cy="369332"/>
          </a:xfrm>
          <a:prstGeom prst="rect">
            <a:avLst/>
          </a:prstGeom>
          <a:noFill/>
        </p:spPr>
        <p:txBody>
          <a:bodyPr wrap="square">
            <a:spAutoFit/>
          </a:bodyPr>
          <a:lstStyle/>
          <a:p>
            <a:r>
              <a:rPr lang="en-US" altLang="zh-CN" dirty="0">
                <a:solidFill>
                  <a:srgbClr val="1B52F0"/>
                </a:solidFill>
              </a:rPr>
              <a:t>Airflow c</a:t>
            </a:r>
            <a:r>
              <a:rPr lang="zh-CN" altLang="en-US" dirty="0">
                <a:solidFill>
                  <a:srgbClr val="1B52F0"/>
                </a:solidFill>
              </a:rPr>
              <a:t>onvection</a:t>
            </a:r>
            <a:r>
              <a:rPr lang="en-US" altLang="zh-CN" dirty="0">
                <a:solidFill>
                  <a:srgbClr val="1B52F0"/>
                </a:solidFill>
              </a:rPr>
              <a:t>		</a:t>
            </a:r>
            <a:r>
              <a:rPr lang="en-US" altLang="zh-CN" dirty="0">
                <a:solidFill>
                  <a:srgbClr val="FF0000"/>
                </a:solidFill>
              </a:rPr>
              <a:t>Metal conduction</a:t>
            </a:r>
            <a:endParaRPr lang="zh-CN" altLang="en-US" dirty="0">
              <a:solidFill>
                <a:srgbClr val="FF0000"/>
              </a:solidFill>
            </a:endParaRPr>
          </a:p>
        </p:txBody>
      </p:sp>
      <p:cxnSp>
        <p:nvCxnSpPr>
          <p:cNvPr id="76" name="连接符: 曲线 75">
            <a:extLst>
              <a:ext uri="{FF2B5EF4-FFF2-40B4-BE49-F238E27FC236}">
                <a16:creationId xmlns:a16="http://schemas.microsoft.com/office/drawing/2014/main" id="{9DAAD19A-958C-7F03-0318-228A912599D0}"/>
              </a:ext>
            </a:extLst>
          </p:cNvPr>
          <p:cNvCxnSpPr>
            <a:cxnSpLocks/>
          </p:cNvCxnSpPr>
          <p:nvPr/>
        </p:nvCxnSpPr>
        <p:spPr>
          <a:xfrm rot="16200000" flipV="1">
            <a:off x="163209" y="3383962"/>
            <a:ext cx="2873727" cy="162719"/>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73" name="连接符: 曲线 72">
            <a:extLst>
              <a:ext uri="{FF2B5EF4-FFF2-40B4-BE49-F238E27FC236}">
                <a16:creationId xmlns:a16="http://schemas.microsoft.com/office/drawing/2014/main" id="{C15081BE-6FD8-7489-C738-DA529793B364}"/>
              </a:ext>
            </a:extLst>
          </p:cNvPr>
          <p:cNvCxnSpPr>
            <a:cxnSpLocks/>
          </p:cNvCxnSpPr>
          <p:nvPr/>
        </p:nvCxnSpPr>
        <p:spPr>
          <a:xfrm rot="16200000" flipV="1">
            <a:off x="-219584" y="3259015"/>
            <a:ext cx="2886393" cy="485950"/>
          </a:xfrm>
          <a:prstGeom prst="curvedConnector3">
            <a:avLst>
              <a:gd name="adj1" fmla="val 51584"/>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81" name="连接符: 曲线 80">
            <a:extLst>
              <a:ext uri="{FF2B5EF4-FFF2-40B4-BE49-F238E27FC236}">
                <a16:creationId xmlns:a16="http://schemas.microsoft.com/office/drawing/2014/main" id="{C34D4A0C-942C-E699-1FEE-F7F3534785A5}"/>
              </a:ext>
            </a:extLst>
          </p:cNvPr>
          <p:cNvCxnSpPr>
            <a:cxnSpLocks/>
          </p:cNvCxnSpPr>
          <p:nvPr/>
        </p:nvCxnSpPr>
        <p:spPr>
          <a:xfrm rot="5400000" flipH="1" flipV="1">
            <a:off x="4498214" y="3389235"/>
            <a:ext cx="3127238" cy="405684"/>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82" name="连接符: 曲线 81">
            <a:extLst>
              <a:ext uri="{FF2B5EF4-FFF2-40B4-BE49-F238E27FC236}">
                <a16:creationId xmlns:a16="http://schemas.microsoft.com/office/drawing/2014/main" id="{0625D0B5-CAD9-96C3-B39A-E302527A1A2A}"/>
              </a:ext>
            </a:extLst>
          </p:cNvPr>
          <p:cNvCxnSpPr>
            <a:cxnSpLocks/>
          </p:cNvCxnSpPr>
          <p:nvPr/>
        </p:nvCxnSpPr>
        <p:spPr>
          <a:xfrm rot="5400000" flipH="1" flipV="1">
            <a:off x="4206594" y="3256206"/>
            <a:ext cx="3110183" cy="600296"/>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155" name="连接符: 曲线 154">
            <a:extLst>
              <a:ext uri="{FF2B5EF4-FFF2-40B4-BE49-F238E27FC236}">
                <a16:creationId xmlns:a16="http://schemas.microsoft.com/office/drawing/2014/main" id="{81E14EB3-E237-0FB5-4C73-6BAFC78E9254}"/>
              </a:ext>
            </a:extLst>
          </p:cNvPr>
          <p:cNvCxnSpPr>
            <a:cxnSpLocks/>
          </p:cNvCxnSpPr>
          <p:nvPr/>
        </p:nvCxnSpPr>
        <p:spPr>
          <a:xfrm rot="5400000" flipH="1" flipV="1">
            <a:off x="10176184" y="2825582"/>
            <a:ext cx="908260" cy="208136"/>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157" name="连接符: 曲线 156">
            <a:extLst>
              <a:ext uri="{FF2B5EF4-FFF2-40B4-BE49-F238E27FC236}">
                <a16:creationId xmlns:a16="http://schemas.microsoft.com/office/drawing/2014/main" id="{B02022A7-9D64-8E2B-D9A8-3519AA8B90CD}"/>
              </a:ext>
            </a:extLst>
          </p:cNvPr>
          <p:cNvCxnSpPr>
            <a:cxnSpLocks/>
          </p:cNvCxnSpPr>
          <p:nvPr/>
        </p:nvCxnSpPr>
        <p:spPr>
          <a:xfrm rot="5400000" flipH="1" flipV="1">
            <a:off x="10433941" y="3056989"/>
            <a:ext cx="886026" cy="238404"/>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158" name="连接符: 曲线 157">
            <a:extLst>
              <a:ext uri="{FF2B5EF4-FFF2-40B4-BE49-F238E27FC236}">
                <a16:creationId xmlns:a16="http://schemas.microsoft.com/office/drawing/2014/main" id="{DB19168D-F59E-A65E-766F-206143707A0C}"/>
              </a:ext>
            </a:extLst>
          </p:cNvPr>
          <p:cNvCxnSpPr>
            <a:cxnSpLocks/>
          </p:cNvCxnSpPr>
          <p:nvPr/>
        </p:nvCxnSpPr>
        <p:spPr>
          <a:xfrm rot="16200000" flipV="1">
            <a:off x="9587643" y="2943778"/>
            <a:ext cx="1018723" cy="206430"/>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163" name="连接符: 曲线 162">
            <a:extLst>
              <a:ext uri="{FF2B5EF4-FFF2-40B4-BE49-F238E27FC236}">
                <a16:creationId xmlns:a16="http://schemas.microsoft.com/office/drawing/2014/main" id="{E1F84C86-1CE1-6534-A266-8A1AFAE628CC}"/>
              </a:ext>
            </a:extLst>
          </p:cNvPr>
          <p:cNvCxnSpPr>
            <a:cxnSpLocks/>
          </p:cNvCxnSpPr>
          <p:nvPr/>
        </p:nvCxnSpPr>
        <p:spPr>
          <a:xfrm rot="16200000" flipV="1">
            <a:off x="9850422" y="2888304"/>
            <a:ext cx="1018723" cy="206430"/>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164" name="连接符: 曲线 163">
            <a:extLst>
              <a:ext uri="{FF2B5EF4-FFF2-40B4-BE49-F238E27FC236}">
                <a16:creationId xmlns:a16="http://schemas.microsoft.com/office/drawing/2014/main" id="{A5D38B01-6CD9-626F-8FDF-8C56D2E4CA0A}"/>
              </a:ext>
            </a:extLst>
          </p:cNvPr>
          <p:cNvCxnSpPr>
            <a:cxnSpLocks/>
          </p:cNvCxnSpPr>
          <p:nvPr/>
        </p:nvCxnSpPr>
        <p:spPr>
          <a:xfrm rot="5400000" flipH="1" flipV="1">
            <a:off x="10209109" y="3193958"/>
            <a:ext cx="886026" cy="238404"/>
          </a:xfrm>
          <a:prstGeom prst="curvedConnector3">
            <a:avLst>
              <a:gd name="adj1" fmla="val 50000"/>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165" name="直接箭头连接符 164">
            <a:extLst>
              <a:ext uri="{FF2B5EF4-FFF2-40B4-BE49-F238E27FC236}">
                <a16:creationId xmlns:a16="http://schemas.microsoft.com/office/drawing/2014/main" id="{B2B00B07-091B-C809-742A-50389E4C28A4}"/>
              </a:ext>
            </a:extLst>
          </p:cNvPr>
          <p:cNvCxnSpPr>
            <a:cxnSpLocks/>
          </p:cNvCxnSpPr>
          <p:nvPr/>
        </p:nvCxnSpPr>
        <p:spPr>
          <a:xfrm flipV="1">
            <a:off x="11425437" y="3490513"/>
            <a:ext cx="338363" cy="5632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67" name="直接箭头连接符 166">
            <a:extLst>
              <a:ext uri="{FF2B5EF4-FFF2-40B4-BE49-F238E27FC236}">
                <a16:creationId xmlns:a16="http://schemas.microsoft.com/office/drawing/2014/main" id="{B62E2D14-DCD4-D8FC-7B77-0544699CCD5B}"/>
              </a:ext>
            </a:extLst>
          </p:cNvPr>
          <p:cNvCxnSpPr>
            <a:cxnSpLocks/>
          </p:cNvCxnSpPr>
          <p:nvPr/>
        </p:nvCxnSpPr>
        <p:spPr>
          <a:xfrm flipV="1">
            <a:off x="11408655" y="3818972"/>
            <a:ext cx="338363" cy="5632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68" name="直接箭头连接符 167">
            <a:extLst>
              <a:ext uri="{FF2B5EF4-FFF2-40B4-BE49-F238E27FC236}">
                <a16:creationId xmlns:a16="http://schemas.microsoft.com/office/drawing/2014/main" id="{06ECC0AA-633B-A311-3492-C0D54FEC09DE}"/>
              </a:ext>
            </a:extLst>
          </p:cNvPr>
          <p:cNvCxnSpPr>
            <a:cxnSpLocks/>
          </p:cNvCxnSpPr>
          <p:nvPr/>
        </p:nvCxnSpPr>
        <p:spPr>
          <a:xfrm flipH="1" flipV="1">
            <a:off x="8740850" y="3693880"/>
            <a:ext cx="372458" cy="49659"/>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0" name="直接箭头连接符 169">
            <a:extLst>
              <a:ext uri="{FF2B5EF4-FFF2-40B4-BE49-F238E27FC236}">
                <a16:creationId xmlns:a16="http://schemas.microsoft.com/office/drawing/2014/main" id="{CA6F3B52-8D77-0680-22F3-9A983CDE55DA}"/>
              </a:ext>
            </a:extLst>
          </p:cNvPr>
          <p:cNvCxnSpPr>
            <a:cxnSpLocks/>
          </p:cNvCxnSpPr>
          <p:nvPr/>
        </p:nvCxnSpPr>
        <p:spPr>
          <a:xfrm flipH="1">
            <a:off x="9078486" y="3904149"/>
            <a:ext cx="327499" cy="25361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1" name="直接箭头连接符 170">
            <a:extLst>
              <a:ext uri="{FF2B5EF4-FFF2-40B4-BE49-F238E27FC236}">
                <a16:creationId xmlns:a16="http://schemas.microsoft.com/office/drawing/2014/main" id="{984882D0-9C76-F376-4BEF-83BEFFFB935B}"/>
              </a:ext>
            </a:extLst>
          </p:cNvPr>
          <p:cNvCxnSpPr>
            <a:cxnSpLocks/>
          </p:cNvCxnSpPr>
          <p:nvPr/>
        </p:nvCxnSpPr>
        <p:spPr>
          <a:xfrm flipH="1">
            <a:off x="9554846" y="4101877"/>
            <a:ext cx="327499" cy="25361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2" name="直接箭头连接符 171">
            <a:extLst>
              <a:ext uri="{FF2B5EF4-FFF2-40B4-BE49-F238E27FC236}">
                <a16:creationId xmlns:a16="http://schemas.microsoft.com/office/drawing/2014/main" id="{645710A2-F743-5D3F-F7E5-E013676C5EB3}"/>
              </a:ext>
            </a:extLst>
          </p:cNvPr>
          <p:cNvCxnSpPr>
            <a:cxnSpLocks/>
          </p:cNvCxnSpPr>
          <p:nvPr/>
        </p:nvCxnSpPr>
        <p:spPr>
          <a:xfrm flipH="1">
            <a:off x="9911307" y="4276790"/>
            <a:ext cx="327499" cy="25361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4" name="直接箭头连接符 173">
            <a:extLst>
              <a:ext uri="{FF2B5EF4-FFF2-40B4-BE49-F238E27FC236}">
                <a16:creationId xmlns:a16="http://schemas.microsoft.com/office/drawing/2014/main" id="{CA3C40B2-1026-95BE-6421-4ACBE49C2088}"/>
              </a:ext>
            </a:extLst>
          </p:cNvPr>
          <p:cNvCxnSpPr>
            <a:cxnSpLocks/>
          </p:cNvCxnSpPr>
          <p:nvPr/>
        </p:nvCxnSpPr>
        <p:spPr>
          <a:xfrm flipH="1" flipV="1">
            <a:off x="9534727" y="2762019"/>
            <a:ext cx="292560" cy="15806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6" name="直接箭头连接符 175">
            <a:extLst>
              <a:ext uri="{FF2B5EF4-FFF2-40B4-BE49-F238E27FC236}">
                <a16:creationId xmlns:a16="http://schemas.microsoft.com/office/drawing/2014/main" id="{89473FC7-8629-4D2D-A3C3-085C13BB1ABD}"/>
              </a:ext>
            </a:extLst>
          </p:cNvPr>
          <p:cNvCxnSpPr>
            <a:cxnSpLocks/>
          </p:cNvCxnSpPr>
          <p:nvPr/>
        </p:nvCxnSpPr>
        <p:spPr>
          <a:xfrm flipH="1" flipV="1">
            <a:off x="8988593" y="3034804"/>
            <a:ext cx="292560" cy="15806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7" name="直接箭头连接符 176">
            <a:extLst>
              <a:ext uri="{FF2B5EF4-FFF2-40B4-BE49-F238E27FC236}">
                <a16:creationId xmlns:a16="http://schemas.microsoft.com/office/drawing/2014/main" id="{E1455938-88C7-F040-02EB-E24FE0EB5C5E}"/>
              </a:ext>
            </a:extLst>
          </p:cNvPr>
          <p:cNvCxnSpPr>
            <a:cxnSpLocks/>
          </p:cNvCxnSpPr>
          <p:nvPr/>
        </p:nvCxnSpPr>
        <p:spPr>
          <a:xfrm>
            <a:off x="11408654" y="4103070"/>
            <a:ext cx="355146" cy="5469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79" name="直接箭头连接符 178">
            <a:extLst>
              <a:ext uri="{FF2B5EF4-FFF2-40B4-BE49-F238E27FC236}">
                <a16:creationId xmlns:a16="http://schemas.microsoft.com/office/drawing/2014/main" id="{84A02EB5-CCFA-3603-7B9C-E15CB41D9965}"/>
              </a:ext>
            </a:extLst>
          </p:cNvPr>
          <p:cNvCxnSpPr>
            <a:cxnSpLocks/>
          </p:cNvCxnSpPr>
          <p:nvPr/>
        </p:nvCxnSpPr>
        <p:spPr>
          <a:xfrm flipH="1">
            <a:off x="10596206" y="4413331"/>
            <a:ext cx="50161" cy="40371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81" name="直接箭头连接符 180">
            <a:extLst>
              <a:ext uri="{FF2B5EF4-FFF2-40B4-BE49-F238E27FC236}">
                <a16:creationId xmlns:a16="http://schemas.microsoft.com/office/drawing/2014/main" id="{8080F380-D2B0-7627-8B21-8E02ADEE1122}"/>
              </a:ext>
            </a:extLst>
          </p:cNvPr>
          <p:cNvCxnSpPr>
            <a:cxnSpLocks/>
          </p:cNvCxnSpPr>
          <p:nvPr/>
        </p:nvCxnSpPr>
        <p:spPr>
          <a:xfrm flipV="1">
            <a:off x="10983375" y="3718709"/>
            <a:ext cx="168764" cy="41787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71" name="Rectangle 70">
            <a:extLst>
              <a:ext uri="{FF2B5EF4-FFF2-40B4-BE49-F238E27FC236}">
                <a16:creationId xmlns:a16="http://schemas.microsoft.com/office/drawing/2014/main" id="{556E9BD4-4BEB-B144-BB71-80B43704BB2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Google Shape;149;p26">
            <a:extLst>
              <a:ext uri="{FF2B5EF4-FFF2-40B4-BE49-F238E27FC236}">
                <a16:creationId xmlns:a16="http://schemas.microsoft.com/office/drawing/2014/main" id="{9C23BD29-8C81-0A49-A3C2-DD6E38B3EB92}"/>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90C32BA5-0E3F-A645-B7D0-88240FD8B81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D31B6B94-1322-E443-8EA0-F0691942BEF1}"/>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77" name="Google Shape;150;p26">
            <a:extLst>
              <a:ext uri="{FF2B5EF4-FFF2-40B4-BE49-F238E27FC236}">
                <a16:creationId xmlns:a16="http://schemas.microsoft.com/office/drawing/2014/main" id="{6F192ADD-E906-CC49-9975-AD52442EC869}"/>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5661AF1F-6482-524D-857C-14899324830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9384F174-4C57-154D-BFA0-0AC7FB1722D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80" name="Google Shape;150;p26">
            <a:extLst>
              <a:ext uri="{FF2B5EF4-FFF2-40B4-BE49-F238E27FC236}">
                <a16:creationId xmlns:a16="http://schemas.microsoft.com/office/drawing/2014/main" id="{2B3DD2B6-590F-D549-AA25-F5096BA5212A}"/>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83" name="Slide Number Placeholder 16">
            <a:extLst>
              <a:ext uri="{FF2B5EF4-FFF2-40B4-BE49-F238E27FC236}">
                <a16:creationId xmlns:a16="http://schemas.microsoft.com/office/drawing/2014/main" id="{75A93D6F-3491-E74B-B1C9-4DEC1EDDD623}"/>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43</a:t>
            </a:fld>
            <a:endParaRPr lang="en-US" dirty="0"/>
          </a:p>
        </p:txBody>
      </p:sp>
      <p:pic>
        <p:nvPicPr>
          <p:cNvPr id="84" name="Picture 83" descr="A picture containing text&#10;&#10;Description automatically generated">
            <a:extLst>
              <a:ext uri="{FF2B5EF4-FFF2-40B4-BE49-F238E27FC236}">
                <a16:creationId xmlns:a16="http://schemas.microsoft.com/office/drawing/2014/main" id="{80F30C42-7496-6544-B532-0AF0EAC8285F}"/>
              </a:ext>
            </a:extLst>
          </p:cNvPr>
          <p:cNvPicPr>
            <a:picLocks noChangeAspect="1"/>
          </p:cNvPicPr>
          <p:nvPr/>
        </p:nvPicPr>
        <p:blipFill>
          <a:blip r:embed="rId6"/>
          <a:stretch>
            <a:fillRect/>
          </a:stretch>
        </p:blipFill>
        <p:spPr>
          <a:xfrm>
            <a:off x="9505780" y="6397737"/>
            <a:ext cx="425461" cy="453601"/>
          </a:xfrm>
          <a:prstGeom prst="rect">
            <a:avLst/>
          </a:prstGeom>
        </p:spPr>
      </p:pic>
      <p:sp>
        <p:nvSpPr>
          <p:cNvPr id="85" name="Rectangle 84">
            <a:extLst>
              <a:ext uri="{FF2B5EF4-FFF2-40B4-BE49-F238E27FC236}">
                <a16:creationId xmlns:a16="http://schemas.microsoft.com/office/drawing/2014/main" id="{F7082073-574E-4540-A589-0DD059E7759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149;p26">
            <a:extLst>
              <a:ext uri="{FF2B5EF4-FFF2-40B4-BE49-F238E27FC236}">
                <a16:creationId xmlns:a16="http://schemas.microsoft.com/office/drawing/2014/main" id="{12787963-9592-2649-A717-5D46B1054EC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7" name="Google Shape;150;p26">
            <a:extLst>
              <a:ext uri="{FF2B5EF4-FFF2-40B4-BE49-F238E27FC236}">
                <a16:creationId xmlns:a16="http://schemas.microsoft.com/office/drawing/2014/main" id="{4456BCB0-1DFB-EF47-ACD6-F0CE5E87FF0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8" name="Google Shape;150;p26">
            <a:extLst>
              <a:ext uri="{FF2B5EF4-FFF2-40B4-BE49-F238E27FC236}">
                <a16:creationId xmlns:a16="http://schemas.microsoft.com/office/drawing/2014/main" id="{4FB10604-7FB0-5C43-9E65-562E1F47A7B0}"/>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E53A9D83-C875-F045-87C4-6B87E924ED94}"/>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B7F3723F-2894-4C4A-AC67-3A1298C8582F}"/>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1" name="Google Shape;150;p26">
            <a:extLst>
              <a:ext uri="{FF2B5EF4-FFF2-40B4-BE49-F238E27FC236}">
                <a16:creationId xmlns:a16="http://schemas.microsoft.com/office/drawing/2014/main" id="{53082443-3430-F746-AAFB-3670A6C7E597}"/>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5EB48B49-AA25-D142-894E-ADF2AB370BC9}"/>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93" name="Slide Number Placeholder 16">
            <a:extLst>
              <a:ext uri="{FF2B5EF4-FFF2-40B4-BE49-F238E27FC236}">
                <a16:creationId xmlns:a16="http://schemas.microsoft.com/office/drawing/2014/main" id="{A5C860F5-7E0C-7047-A3B3-8B14E6F3AA3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43</a:t>
            </a:fld>
            <a:endParaRPr lang="en-US" dirty="0"/>
          </a:p>
        </p:txBody>
      </p:sp>
      <p:sp>
        <p:nvSpPr>
          <p:cNvPr id="95" name="Rectangle 94">
            <a:extLst>
              <a:ext uri="{FF2B5EF4-FFF2-40B4-BE49-F238E27FC236}">
                <a16:creationId xmlns:a16="http://schemas.microsoft.com/office/drawing/2014/main" id="{B9046B69-F541-CB4A-8AD2-5A2327A295C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149;p26">
            <a:extLst>
              <a:ext uri="{FF2B5EF4-FFF2-40B4-BE49-F238E27FC236}">
                <a16:creationId xmlns:a16="http://schemas.microsoft.com/office/drawing/2014/main" id="{5E13B67B-876C-054D-983B-FE63DBDF73F3}"/>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97" name="Google Shape;150;p26">
            <a:extLst>
              <a:ext uri="{FF2B5EF4-FFF2-40B4-BE49-F238E27FC236}">
                <a16:creationId xmlns:a16="http://schemas.microsoft.com/office/drawing/2014/main" id="{4576E678-8822-1940-A365-6B383E5A59C3}"/>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98" name="Google Shape;150;p26">
            <a:extLst>
              <a:ext uri="{FF2B5EF4-FFF2-40B4-BE49-F238E27FC236}">
                <a16:creationId xmlns:a16="http://schemas.microsoft.com/office/drawing/2014/main" id="{00222F88-B620-384D-8C67-62FEB37BC51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99" name="Google Shape;150;p26">
            <a:extLst>
              <a:ext uri="{FF2B5EF4-FFF2-40B4-BE49-F238E27FC236}">
                <a16:creationId xmlns:a16="http://schemas.microsoft.com/office/drawing/2014/main" id="{57C307A9-4E90-C14F-AE51-D0B8589602B5}"/>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00" name="Google Shape;150;p26">
            <a:extLst>
              <a:ext uri="{FF2B5EF4-FFF2-40B4-BE49-F238E27FC236}">
                <a16:creationId xmlns:a16="http://schemas.microsoft.com/office/drawing/2014/main" id="{6B3FF17A-BEA7-D54E-B678-2F03F8EA0676}"/>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01" name="Google Shape;150;p26">
            <a:extLst>
              <a:ext uri="{FF2B5EF4-FFF2-40B4-BE49-F238E27FC236}">
                <a16:creationId xmlns:a16="http://schemas.microsoft.com/office/drawing/2014/main" id="{49ACA5BF-5FA3-CB43-9AC6-CAAB401961E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02" name="Google Shape;150;p26">
            <a:extLst>
              <a:ext uri="{FF2B5EF4-FFF2-40B4-BE49-F238E27FC236}">
                <a16:creationId xmlns:a16="http://schemas.microsoft.com/office/drawing/2014/main" id="{A0F638DA-4D2E-D940-BFDE-CFF123D24AE4}"/>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03" name="Slide Number Placeholder 16">
            <a:extLst>
              <a:ext uri="{FF2B5EF4-FFF2-40B4-BE49-F238E27FC236}">
                <a16:creationId xmlns:a16="http://schemas.microsoft.com/office/drawing/2014/main" id="{7C007EEB-2B27-6149-A08C-6CDC1CB958A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43</a:t>
            </a:fld>
            <a:endParaRPr lang="en-US" dirty="0"/>
          </a:p>
        </p:txBody>
      </p:sp>
      <p:sp>
        <p:nvSpPr>
          <p:cNvPr id="104" name="Google Shape;150;p26">
            <a:extLst>
              <a:ext uri="{FF2B5EF4-FFF2-40B4-BE49-F238E27FC236}">
                <a16:creationId xmlns:a16="http://schemas.microsoft.com/office/drawing/2014/main" id="{8BE38D93-2925-A449-9A01-BCC1BB9F284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05" name="Picture 104" descr="A picture containing text&#10;&#10;Description automatically generated">
            <a:extLst>
              <a:ext uri="{FF2B5EF4-FFF2-40B4-BE49-F238E27FC236}">
                <a16:creationId xmlns:a16="http://schemas.microsoft.com/office/drawing/2014/main" id="{373B7813-A9A9-BF48-BCC9-AD92B36CB23F}"/>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519167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FR 8: Lab Compatibility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6C799DD4-945D-794B-A357-47F92EF83B17}"/>
              </a:ext>
            </a:extLst>
          </p:cNvPr>
          <p:cNvGrpSpPr/>
          <p:nvPr/>
        </p:nvGrpSpPr>
        <p:grpSpPr>
          <a:xfrm>
            <a:off x="710830" y="726474"/>
            <a:ext cx="11307794" cy="737284"/>
            <a:chOff x="1593000" y="2322039"/>
            <a:chExt cx="6406203" cy="644029"/>
          </a:xfrm>
        </p:grpSpPr>
        <p:sp>
          <p:nvSpPr>
            <p:cNvPr id="21" name="Google Shape;550;p46">
              <a:extLst>
                <a:ext uri="{FF2B5EF4-FFF2-40B4-BE49-F238E27FC236}">
                  <a16:creationId xmlns:a16="http://schemas.microsoft.com/office/drawing/2014/main" id="{E48AB5D4-D92F-354E-A8A7-0BABA95222E9}"/>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676BB540-7FA9-AE42-BF2B-DBE8CC65886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03D3C6E9-56A5-A74B-B75E-00AA0B29E540}"/>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DC737AD8-1011-164B-9644-658F56D5FF4B}"/>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Lab Compatibility</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27E6FEBE-6BC4-914B-835E-6531826D0E0E}"/>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69B10876-8FCB-5F40-B786-CACF7D73975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8</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E7430F44-9E84-A74E-A0CA-6B671A427605}"/>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be compatible with the lab environment</a:t>
              </a:r>
              <a:endParaRPr dirty="0">
                <a:solidFill>
                  <a:schemeClr val="dk1"/>
                </a:solidFill>
                <a:latin typeface="Century Gothic" panose="020B0502020202020204" pitchFamily="34" charset="0"/>
                <a:ea typeface="Roboto"/>
                <a:cs typeface="Roboto"/>
                <a:sym typeface="Roboto"/>
              </a:endParaRPr>
            </a:p>
          </p:txBody>
        </p:sp>
      </p:grpSp>
      <p:grpSp>
        <p:nvGrpSpPr>
          <p:cNvPr id="28" name="Google Shape;549;p46">
            <a:extLst>
              <a:ext uri="{FF2B5EF4-FFF2-40B4-BE49-F238E27FC236}">
                <a16:creationId xmlns:a16="http://schemas.microsoft.com/office/drawing/2014/main" id="{83824E15-AF61-2C44-8E4C-03A5E3B1ECF2}"/>
              </a:ext>
            </a:extLst>
          </p:cNvPr>
          <p:cNvGrpSpPr/>
          <p:nvPr/>
        </p:nvGrpSpPr>
        <p:grpSpPr>
          <a:xfrm>
            <a:off x="1319801" y="1522352"/>
            <a:ext cx="10544250" cy="736679"/>
            <a:chOff x="1593000" y="2322568"/>
            <a:chExt cx="6318632" cy="643500"/>
          </a:xfrm>
        </p:grpSpPr>
        <p:sp>
          <p:nvSpPr>
            <p:cNvPr id="29" name="Google Shape;550;p46">
              <a:extLst>
                <a:ext uri="{FF2B5EF4-FFF2-40B4-BE49-F238E27FC236}">
                  <a16:creationId xmlns:a16="http://schemas.microsoft.com/office/drawing/2014/main" id="{0E33AF9E-9029-CC4A-940E-6D0B9949D579}"/>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1;p46">
              <a:extLst>
                <a:ext uri="{FF2B5EF4-FFF2-40B4-BE49-F238E27FC236}">
                  <a16:creationId xmlns:a16="http://schemas.microsoft.com/office/drawing/2014/main" id="{1DA6F6F6-9A25-2342-9107-F0D17B88149D}"/>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01BEA944-3E71-BD41-8964-C15AEF83E2A9}"/>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CD58F980-FD0B-9545-AFD3-1F4D7318F511}"/>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Form Factor </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155529C8-48FE-8245-8553-DE4C9561377D}"/>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992C3C4D-D6E4-1D47-8FF9-EDC5093882F4}"/>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8.1</a:t>
              </a:r>
              <a:endParaRPr sz="26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C373BB1B-6206-4945-9C97-5ADEF84794EC}"/>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fit on a standard technician workbench</a:t>
              </a:r>
              <a:endParaRPr dirty="0">
                <a:solidFill>
                  <a:schemeClr val="dk1"/>
                </a:solidFill>
                <a:latin typeface="Century Gothic" panose="020B0502020202020204" pitchFamily="34" charset="0"/>
                <a:ea typeface="Roboto"/>
                <a:cs typeface="Roboto"/>
                <a:sym typeface="Roboto"/>
              </a:endParaRPr>
            </a:p>
          </p:txBody>
        </p:sp>
      </p:grpSp>
      <p:cxnSp>
        <p:nvCxnSpPr>
          <p:cNvPr id="36" name="Elbow Connector 35">
            <a:extLst>
              <a:ext uri="{FF2B5EF4-FFF2-40B4-BE49-F238E27FC236}">
                <a16:creationId xmlns:a16="http://schemas.microsoft.com/office/drawing/2014/main" id="{5B53B5D6-7D27-8B46-A3FA-FAB6C2857AE8}"/>
              </a:ext>
            </a:extLst>
          </p:cNvPr>
          <p:cNvCxnSpPr>
            <a:cxnSpLocks/>
          </p:cNvCxnSpPr>
          <p:nvPr/>
        </p:nvCxnSpPr>
        <p:spPr>
          <a:xfrm rot="16200000" flipH="1">
            <a:off x="899974" y="1568185"/>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oogle Shape;549;p46">
            <a:extLst>
              <a:ext uri="{FF2B5EF4-FFF2-40B4-BE49-F238E27FC236}">
                <a16:creationId xmlns:a16="http://schemas.microsoft.com/office/drawing/2014/main" id="{DA9FFB8A-858D-F044-8B09-9FC61676935E}"/>
              </a:ext>
            </a:extLst>
          </p:cNvPr>
          <p:cNvGrpSpPr/>
          <p:nvPr/>
        </p:nvGrpSpPr>
        <p:grpSpPr>
          <a:xfrm>
            <a:off x="1771061" y="2313730"/>
            <a:ext cx="10092989" cy="740892"/>
            <a:chOff x="1593000" y="2322568"/>
            <a:chExt cx="6318632" cy="647180"/>
          </a:xfrm>
        </p:grpSpPr>
        <p:sp>
          <p:nvSpPr>
            <p:cNvPr id="38" name="Google Shape;550;p46">
              <a:extLst>
                <a:ext uri="{FF2B5EF4-FFF2-40B4-BE49-F238E27FC236}">
                  <a16:creationId xmlns:a16="http://schemas.microsoft.com/office/drawing/2014/main" id="{3BD89E2A-72DB-F046-BD96-A278375A40A1}"/>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51;p46">
              <a:extLst>
                <a:ext uri="{FF2B5EF4-FFF2-40B4-BE49-F238E27FC236}">
                  <a16:creationId xmlns:a16="http://schemas.microsoft.com/office/drawing/2014/main" id="{9A74521D-BA99-644F-B462-E07871015DE1}"/>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52;p46">
              <a:extLst>
                <a:ext uri="{FF2B5EF4-FFF2-40B4-BE49-F238E27FC236}">
                  <a16:creationId xmlns:a16="http://schemas.microsoft.com/office/drawing/2014/main" id="{0BF6328E-AD08-8848-906D-FC579E43491D}"/>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3;p46">
              <a:extLst>
                <a:ext uri="{FF2B5EF4-FFF2-40B4-BE49-F238E27FC236}">
                  <a16:creationId xmlns:a16="http://schemas.microsoft.com/office/drawing/2014/main" id="{0F5A4CE6-5A5C-514F-BCBB-D1EB72D18D7C}"/>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Form Factor</a:t>
              </a:r>
              <a:endParaRPr sz="1600" dirty="0">
                <a:solidFill>
                  <a:schemeClr val="dk1"/>
                </a:solidFill>
                <a:latin typeface="Century Gothic" panose="020B0502020202020204" pitchFamily="34" charset="0"/>
                <a:ea typeface="Roboto"/>
                <a:cs typeface="Roboto"/>
                <a:sym typeface="Roboto"/>
              </a:endParaRPr>
            </a:p>
          </p:txBody>
        </p:sp>
        <p:sp>
          <p:nvSpPr>
            <p:cNvPr id="42" name="Google Shape;554;p46">
              <a:extLst>
                <a:ext uri="{FF2B5EF4-FFF2-40B4-BE49-F238E27FC236}">
                  <a16:creationId xmlns:a16="http://schemas.microsoft.com/office/drawing/2014/main" id="{68FAE4DE-4ADE-C14D-83E0-24691A96765F}"/>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55;p46">
              <a:extLst>
                <a:ext uri="{FF2B5EF4-FFF2-40B4-BE49-F238E27FC236}">
                  <a16:creationId xmlns:a16="http://schemas.microsoft.com/office/drawing/2014/main" id="{1859285C-6F4F-AE48-B4B7-E7967A27968F}"/>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8.1.1</a:t>
              </a:r>
              <a:endParaRPr sz="2400" b="1" dirty="0">
                <a:solidFill>
                  <a:schemeClr val="dk1"/>
                </a:solidFill>
                <a:latin typeface="Century Gothic" panose="020B0502020202020204" pitchFamily="34" charset="0"/>
                <a:ea typeface="Roboto"/>
                <a:cs typeface="Roboto"/>
                <a:sym typeface="Roboto"/>
              </a:endParaRPr>
            </a:p>
          </p:txBody>
        </p:sp>
        <p:sp>
          <p:nvSpPr>
            <p:cNvPr id="44" name="Google Shape;556;p46">
              <a:extLst>
                <a:ext uri="{FF2B5EF4-FFF2-40B4-BE49-F238E27FC236}">
                  <a16:creationId xmlns:a16="http://schemas.microsoft.com/office/drawing/2014/main" id="{669D2920-25FB-AE4B-B5E6-D80981686319}"/>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altLang="zh-CN" sz="1400" dirty="0">
                  <a:solidFill>
                    <a:srgbClr val="000000"/>
                  </a:solidFill>
                  <a:latin typeface="Century Gothic" panose="020B0502020202020204" pitchFamily="34" charset="0"/>
                  <a:ea typeface="Roboto"/>
                  <a:cs typeface="Roboto"/>
                  <a:sym typeface="Roboto"/>
                </a:rPr>
                <a:t>The footprint of the system shall be smaller than 76 cm x 76 cm x 76 cm.</a:t>
              </a:r>
            </a:p>
            <a:p>
              <a:pPr marL="139700" lvl="0" algn="l" rtl="0">
                <a:lnSpc>
                  <a:spcPct val="115000"/>
                </a:lnSpc>
                <a:spcBef>
                  <a:spcPts val="0"/>
                </a:spcBef>
                <a:spcAft>
                  <a:spcPts val="0"/>
                </a:spcAft>
                <a:buClr>
                  <a:schemeClr val="dk1"/>
                </a:buClr>
                <a:buSzPts val="1400"/>
              </a:pPr>
              <a:r>
                <a:rPr lang="en-US" altLang="zh-CN" sz="1400" dirty="0">
                  <a:solidFill>
                    <a:srgbClr val="000000"/>
                  </a:solidFill>
                  <a:latin typeface="Century Gothic" panose="020B0502020202020204" pitchFamily="34" charset="0"/>
                  <a:ea typeface="Roboto"/>
                  <a:cs typeface="Roboto"/>
                  <a:sym typeface="Roboto"/>
                </a:rPr>
                <a:t>The weight of the system shall not exceed 113 kg</a:t>
              </a:r>
              <a:endParaRPr lang="en-US" altLang="zh-CN" sz="1400" dirty="0">
                <a:solidFill>
                  <a:schemeClr val="dk1"/>
                </a:solidFill>
                <a:latin typeface="Century Gothic" panose="020B0502020202020204" pitchFamily="34" charset="0"/>
                <a:ea typeface="Roboto"/>
                <a:cs typeface="Roboto"/>
                <a:sym typeface="Roboto"/>
              </a:endParaRPr>
            </a:p>
          </p:txBody>
        </p:sp>
      </p:grpSp>
      <p:cxnSp>
        <p:nvCxnSpPr>
          <p:cNvPr id="45" name="Elbow Connector 44">
            <a:extLst>
              <a:ext uri="{FF2B5EF4-FFF2-40B4-BE49-F238E27FC236}">
                <a16:creationId xmlns:a16="http://schemas.microsoft.com/office/drawing/2014/main" id="{5FE5527D-6A44-A148-AC78-ED27EBF57922}"/>
              </a:ext>
            </a:extLst>
          </p:cNvPr>
          <p:cNvCxnSpPr>
            <a:cxnSpLocks/>
          </p:cNvCxnSpPr>
          <p:nvPr/>
        </p:nvCxnSpPr>
        <p:spPr>
          <a:xfrm rot="16200000" flipH="1">
            <a:off x="1397218" y="237816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oogle Shape;549;p46">
            <a:extLst>
              <a:ext uri="{FF2B5EF4-FFF2-40B4-BE49-F238E27FC236}">
                <a16:creationId xmlns:a16="http://schemas.microsoft.com/office/drawing/2014/main" id="{DBA32609-CA38-B44B-A1B4-4351A0C9EB2B}"/>
              </a:ext>
            </a:extLst>
          </p:cNvPr>
          <p:cNvGrpSpPr/>
          <p:nvPr/>
        </p:nvGrpSpPr>
        <p:grpSpPr>
          <a:xfrm>
            <a:off x="1319800" y="3163079"/>
            <a:ext cx="10544250" cy="736679"/>
            <a:chOff x="1593000" y="2322568"/>
            <a:chExt cx="6318632" cy="643500"/>
          </a:xfrm>
        </p:grpSpPr>
        <p:sp>
          <p:nvSpPr>
            <p:cNvPr id="47" name="Google Shape;550;p46">
              <a:extLst>
                <a:ext uri="{FF2B5EF4-FFF2-40B4-BE49-F238E27FC236}">
                  <a16:creationId xmlns:a16="http://schemas.microsoft.com/office/drawing/2014/main" id="{EDDE1659-E8CF-4348-B5CE-27FCDAD3667D}"/>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51;p46">
              <a:extLst>
                <a:ext uri="{FF2B5EF4-FFF2-40B4-BE49-F238E27FC236}">
                  <a16:creationId xmlns:a16="http://schemas.microsoft.com/office/drawing/2014/main" id="{09FE22F7-35B7-1A44-8BB2-73E7F824908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52;p46">
              <a:extLst>
                <a:ext uri="{FF2B5EF4-FFF2-40B4-BE49-F238E27FC236}">
                  <a16:creationId xmlns:a16="http://schemas.microsoft.com/office/drawing/2014/main" id="{04A0A283-2CED-4444-9E08-089D9F464F8B}"/>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3;p46">
              <a:extLst>
                <a:ext uri="{FF2B5EF4-FFF2-40B4-BE49-F238E27FC236}">
                  <a16:creationId xmlns:a16="http://schemas.microsoft.com/office/drawing/2014/main" id="{CCF812FF-0D0D-B046-A8B6-34E00C146D4D}"/>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Heat Dissipation</a:t>
              </a:r>
              <a:endParaRPr sz="1600" dirty="0">
                <a:solidFill>
                  <a:schemeClr val="dk1"/>
                </a:solidFill>
                <a:latin typeface="Century Gothic" panose="020B0502020202020204" pitchFamily="34" charset="0"/>
                <a:ea typeface="Roboto"/>
                <a:cs typeface="Roboto"/>
                <a:sym typeface="Roboto"/>
              </a:endParaRPr>
            </a:p>
          </p:txBody>
        </p:sp>
        <p:sp>
          <p:nvSpPr>
            <p:cNvPr id="51" name="Google Shape;554;p46">
              <a:extLst>
                <a:ext uri="{FF2B5EF4-FFF2-40B4-BE49-F238E27FC236}">
                  <a16:creationId xmlns:a16="http://schemas.microsoft.com/office/drawing/2014/main" id="{DCE5AA6F-41B7-2445-A3A2-51005F27D08C}"/>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55;p46">
              <a:extLst>
                <a:ext uri="{FF2B5EF4-FFF2-40B4-BE49-F238E27FC236}">
                  <a16:creationId xmlns:a16="http://schemas.microsoft.com/office/drawing/2014/main" id="{C382271A-05F8-CC4A-AA71-92B474A35947}"/>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8.6</a:t>
              </a:r>
              <a:endParaRPr sz="2600" b="1" dirty="0">
                <a:solidFill>
                  <a:schemeClr val="dk1"/>
                </a:solidFill>
                <a:latin typeface="Century Gothic" panose="020B0502020202020204" pitchFamily="34" charset="0"/>
                <a:ea typeface="Roboto"/>
                <a:cs typeface="Roboto"/>
                <a:sym typeface="Roboto"/>
              </a:endParaRPr>
            </a:p>
          </p:txBody>
        </p:sp>
        <p:sp>
          <p:nvSpPr>
            <p:cNvPr id="53" name="Google Shape;556;p46">
              <a:extLst>
                <a:ext uri="{FF2B5EF4-FFF2-40B4-BE49-F238E27FC236}">
                  <a16:creationId xmlns:a16="http://schemas.microsoft.com/office/drawing/2014/main" id="{58A954BE-FDFD-5147-A9A2-9677675A8E95}"/>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altLang="zh-CN" sz="1800" b="0" i="0" u="none" strike="noStrike" dirty="0">
                  <a:solidFill>
                    <a:srgbClr val="000000"/>
                  </a:solidFill>
                  <a:effectLst/>
                  <a:latin typeface="Century Gothic" panose="020B0502020202020204" pitchFamily="34" charset="0"/>
                </a:rPr>
                <a:t>System shall not overheat the battery or any other electrical components in the system</a:t>
              </a:r>
              <a:endParaRPr lang="en-US" sz="1800" dirty="0">
                <a:solidFill>
                  <a:schemeClr val="dk1"/>
                </a:solidFill>
                <a:latin typeface="Century Gothic" panose="020B0502020202020204" pitchFamily="34" charset="0"/>
                <a:ea typeface="Roboto"/>
                <a:cs typeface="Roboto"/>
                <a:sym typeface="Roboto"/>
              </a:endParaRPr>
            </a:p>
          </p:txBody>
        </p:sp>
      </p:grpSp>
      <p:cxnSp>
        <p:nvCxnSpPr>
          <p:cNvPr id="54" name="Elbow Connector 53">
            <a:extLst>
              <a:ext uri="{FF2B5EF4-FFF2-40B4-BE49-F238E27FC236}">
                <a16:creationId xmlns:a16="http://schemas.microsoft.com/office/drawing/2014/main" id="{1774A525-B577-244E-8810-EB3047FB9B22}"/>
              </a:ext>
            </a:extLst>
          </p:cNvPr>
          <p:cNvCxnSpPr>
            <a:cxnSpLocks/>
          </p:cNvCxnSpPr>
          <p:nvPr/>
        </p:nvCxnSpPr>
        <p:spPr>
          <a:xfrm rot="16200000" flipH="1">
            <a:off x="899973" y="3208912"/>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oogle Shape;549;p46">
            <a:extLst>
              <a:ext uri="{FF2B5EF4-FFF2-40B4-BE49-F238E27FC236}">
                <a16:creationId xmlns:a16="http://schemas.microsoft.com/office/drawing/2014/main" id="{8DF0AA72-410B-DB42-B7F0-6F8D8841BBE9}"/>
              </a:ext>
            </a:extLst>
          </p:cNvPr>
          <p:cNvGrpSpPr/>
          <p:nvPr/>
        </p:nvGrpSpPr>
        <p:grpSpPr>
          <a:xfrm>
            <a:off x="1319799" y="4051657"/>
            <a:ext cx="10544250" cy="736679"/>
            <a:chOff x="1593000" y="2322568"/>
            <a:chExt cx="6318632" cy="643500"/>
          </a:xfrm>
        </p:grpSpPr>
        <p:sp>
          <p:nvSpPr>
            <p:cNvPr id="65" name="Google Shape;550;p46">
              <a:extLst>
                <a:ext uri="{FF2B5EF4-FFF2-40B4-BE49-F238E27FC236}">
                  <a16:creationId xmlns:a16="http://schemas.microsoft.com/office/drawing/2014/main" id="{4540B700-9CCB-CA46-9298-8DA63FE0EE30}"/>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1;p46">
              <a:extLst>
                <a:ext uri="{FF2B5EF4-FFF2-40B4-BE49-F238E27FC236}">
                  <a16:creationId xmlns:a16="http://schemas.microsoft.com/office/drawing/2014/main" id="{35452E2D-DEAB-7946-917F-76BA83E2F88B}"/>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2;p46">
              <a:extLst>
                <a:ext uri="{FF2B5EF4-FFF2-40B4-BE49-F238E27FC236}">
                  <a16:creationId xmlns:a16="http://schemas.microsoft.com/office/drawing/2014/main" id="{779F4024-3A90-D441-9EE0-BF4593E99008}"/>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3;p46">
              <a:extLst>
                <a:ext uri="{FF2B5EF4-FFF2-40B4-BE49-F238E27FC236}">
                  <a16:creationId xmlns:a16="http://schemas.microsoft.com/office/drawing/2014/main" id="{88E8B3BC-3AF2-E64E-BB96-4C648B0CA5A3}"/>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Safety</a:t>
              </a:r>
              <a:endParaRPr sz="1600" dirty="0">
                <a:solidFill>
                  <a:schemeClr val="dk1"/>
                </a:solidFill>
                <a:latin typeface="Century Gothic" panose="020B0502020202020204" pitchFamily="34" charset="0"/>
                <a:ea typeface="Roboto"/>
                <a:cs typeface="Roboto"/>
                <a:sym typeface="Roboto"/>
              </a:endParaRPr>
            </a:p>
          </p:txBody>
        </p:sp>
        <p:sp>
          <p:nvSpPr>
            <p:cNvPr id="69" name="Google Shape;554;p46">
              <a:extLst>
                <a:ext uri="{FF2B5EF4-FFF2-40B4-BE49-F238E27FC236}">
                  <a16:creationId xmlns:a16="http://schemas.microsoft.com/office/drawing/2014/main" id="{ABA9FEA2-85BE-2D48-BA92-AF065E8BB8BB}"/>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55;p46">
              <a:extLst>
                <a:ext uri="{FF2B5EF4-FFF2-40B4-BE49-F238E27FC236}">
                  <a16:creationId xmlns:a16="http://schemas.microsoft.com/office/drawing/2014/main" id="{CD72A0BD-B702-DC45-8952-D7779C1C6297}"/>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8.6</a:t>
              </a:r>
              <a:endParaRPr sz="2600" b="1" dirty="0">
                <a:solidFill>
                  <a:schemeClr val="dk1"/>
                </a:solidFill>
                <a:latin typeface="Century Gothic" panose="020B0502020202020204" pitchFamily="34" charset="0"/>
                <a:ea typeface="Roboto"/>
                <a:cs typeface="Roboto"/>
                <a:sym typeface="Roboto"/>
              </a:endParaRPr>
            </a:p>
          </p:txBody>
        </p:sp>
        <p:sp>
          <p:nvSpPr>
            <p:cNvPr id="71" name="Google Shape;556;p46">
              <a:extLst>
                <a:ext uri="{FF2B5EF4-FFF2-40B4-BE49-F238E27FC236}">
                  <a16:creationId xmlns:a16="http://schemas.microsoft.com/office/drawing/2014/main" id="{F50AE09D-7F5D-B148-B816-D120ECEDEAFF}"/>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800" dirty="0">
                  <a:solidFill>
                    <a:schemeClr val="dk1"/>
                  </a:solidFill>
                  <a:latin typeface="Century Gothic" panose="020B0502020202020204" pitchFamily="34" charset="0"/>
                  <a:ea typeface="Roboto"/>
                  <a:cs typeface="Roboto"/>
                  <a:sym typeface="Roboto"/>
                </a:rPr>
                <a:t>System shall include ground chassis</a:t>
              </a:r>
            </a:p>
          </p:txBody>
        </p:sp>
      </p:grpSp>
      <p:cxnSp>
        <p:nvCxnSpPr>
          <p:cNvPr id="72" name="Elbow Connector 71">
            <a:extLst>
              <a:ext uri="{FF2B5EF4-FFF2-40B4-BE49-F238E27FC236}">
                <a16:creationId xmlns:a16="http://schemas.microsoft.com/office/drawing/2014/main" id="{CA61562B-452E-914F-8373-B609634BD321}"/>
              </a:ext>
            </a:extLst>
          </p:cNvPr>
          <p:cNvCxnSpPr>
            <a:cxnSpLocks/>
          </p:cNvCxnSpPr>
          <p:nvPr/>
        </p:nvCxnSpPr>
        <p:spPr>
          <a:xfrm rot="16200000" flipH="1">
            <a:off x="899972" y="4097490"/>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 name="Graphic 60" descr="Checkmark with solid fill">
            <a:extLst>
              <a:ext uri="{FF2B5EF4-FFF2-40B4-BE49-F238E27FC236}">
                <a16:creationId xmlns:a16="http://schemas.microsoft.com/office/drawing/2014/main" id="{34DF935B-DBC0-8849-8887-AA427BDC87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138" y="4161003"/>
            <a:ext cx="473786" cy="473786"/>
          </a:xfrm>
          <a:prstGeom prst="rect">
            <a:avLst/>
          </a:prstGeom>
        </p:spPr>
      </p:pic>
      <p:pic>
        <p:nvPicPr>
          <p:cNvPr id="62" name="Graphic 61" descr="Checkmark with solid fill">
            <a:extLst>
              <a:ext uri="{FF2B5EF4-FFF2-40B4-BE49-F238E27FC236}">
                <a16:creationId xmlns:a16="http://schemas.microsoft.com/office/drawing/2014/main" id="{EC09F9FF-9C97-9744-A456-8F3E2E7E53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409" y="3293838"/>
            <a:ext cx="473786" cy="473786"/>
          </a:xfrm>
          <a:prstGeom prst="rect">
            <a:avLst/>
          </a:prstGeom>
        </p:spPr>
      </p:pic>
      <p:pic>
        <p:nvPicPr>
          <p:cNvPr id="63" name="Graphic 62" descr="Checkmark with solid fill">
            <a:extLst>
              <a:ext uri="{FF2B5EF4-FFF2-40B4-BE49-F238E27FC236}">
                <a16:creationId xmlns:a16="http://schemas.microsoft.com/office/drawing/2014/main" id="{CE412DC0-F47F-F144-8ED8-AD6EDE907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294" y="2452870"/>
            <a:ext cx="473786" cy="473786"/>
          </a:xfrm>
          <a:prstGeom prst="rect">
            <a:avLst/>
          </a:prstGeom>
        </p:spPr>
      </p:pic>
      <p:pic>
        <p:nvPicPr>
          <p:cNvPr id="73" name="Graphic 72" descr="Checkmark with solid fill">
            <a:extLst>
              <a:ext uri="{FF2B5EF4-FFF2-40B4-BE49-F238E27FC236}">
                <a16:creationId xmlns:a16="http://schemas.microsoft.com/office/drawing/2014/main" id="{750729AE-FA99-6641-8532-827ABC0939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110" y="1677131"/>
            <a:ext cx="473786" cy="473786"/>
          </a:xfrm>
          <a:prstGeom prst="rect">
            <a:avLst/>
          </a:prstGeom>
        </p:spPr>
      </p:pic>
      <p:pic>
        <p:nvPicPr>
          <p:cNvPr id="74" name="Graphic 73" descr="Checkmark with solid fill">
            <a:extLst>
              <a:ext uri="{FF2B5EF4-FFF2-40B4-BE49-F238E27FC236}">
                <a16:creationId xmlns:a16="http://schemas.microsoft.com/office/drawing/2014/main" id="{DA7398ED-3D4C-C940-81F2-205C02689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604" y="815668"/>
            <a:ext cx="473786" cy="473786"/>
          </a:xfrm>
          <a:prstGeom prst="rect">
            <a:avLst/>
          </a:prstGeom>
        </p:spPr>
      </p:pic>
      <p:sp>
        <p:nvSpPr>
          <p:cNvPr id="75" name="Rectangle 74">
            <a:extLst>
              <a:ext uri="{FF2B5EF4-FFF2-40B4-BE49-F238E27FC236}">
                <a16:creationId xmlns:a16="http://schemas.microsoft.com/office/drawing/2014/main" id="{46BF06A1-1051-C145-A223-7C129BAF4D9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Google Shape;149;p26">
            <a:extLst>
              <a:ext uri="{FF2B5EF4-FFF2-40B4-BE49-F238E27FC236}">
                <a16:creationId xmlns:a16="http://schemas.microsoft.com/office/drawing/2014/main" id="{7EEB4B99-ECF5-E640-8F69-1707C5D84329}"/>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7" name="Google Shape;150;p26">
            <a:extLst>
              <a:ext uri="{FF2B5EF4-FFF2-40B4-BE49-F238E27FC236}">
                <a16:creationId xmlns:a16="http://schemas.microsoft.com/office/drawing/2014/main" id="{D310092A-9DFF-0144-A2EB-D1C12DFABD7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4552679F-3B65-E248-80A6-C5D409A73052}"/>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2BAE9F1B-58D8-F649-971C-0556DAB70C75}"/>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80" name="Google Shape;150;p26">
            <a:extLst>
              <a:ext uri="{FF2B5EF4-FFF2-40B4-BE49-F238E27FC236}">
                <a16:creationId xmlns:a16="http://schemas.microsoft.com/office/drawing/2014/main" id="{CED56C53-357C-5E4B-935E-A671E9B3233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81" name="Google Shape;150;p26">
            <a:extLst>
              <a:ext uri="{FF2B5EF4-FFF2-40B4-BE49-F238E27FC236}">
                <a16:creationId xmlns:a16="http://schemas.microsoft.com/office/drawing/2014/main" id="{2F699990-E8DC-D84C-98A5-D3BAC75EF77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82" name="Google Shape;150;p26">
            <a:extLst>
              <a:ext uri="{FF2B5EF4-FFF2-40B4-BE49-F238E27FC236}">
                <a16:creationId xmlns:a16="http://schemas.microsoft.com/office/drawing/2014/main" id="{2C73E18A-5977-DB45-B9A4-512D3EEE3D58}"/>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83" name="Slide Number Placeholder 16">
            <a:extLst>
              <a:ext uri="{FF2B5EF4-FFF2-40B4-BE49-F238E27FC236}">
                <a16:creationId xmlns:a16="http://schemas.microsoft.com/office/drawing/2014/main" id="{11EAB496-C44A-074A-A75E-0BD7BAE75A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44</a:t>
            </a:fld>
            <a:endParaRPr lang="en-US" dirty="0"/>
          </a:p>
        </p:txBody>
      </p:sp>
      <p:pic>
        <p:nvPicPr>
          <p:cNvPr id="84" name="Picture 83" descr="A picture containing text&#10;&#10;Description automatically generated">
            <a:extLst>
              <a:ext uri="{FF2B5EF4-FFF2-40B4-BE49-F238E27FC236}">
                <a16:creationId xmlns:a16="http://schemas.microsoft.com/office/drawing/2014/main" id="{377A5E24-4F1E-514B-B61F-0FDEC70A0955}"/>
              </a:ext>
            </a:extLst>
          </p:cNvPr>
          <p:cNvPicPr>
            <a:picLocks noChangeAspect="1"/>
          </p:cNvPicPr>
          <p:nvPr/>
        </p:nvPicPr>
        <p:blipFill>
          <a:blip r:embed="rId7"/>
          <a:stretch>
            <a:fillRect/>
          </a:stretch>
        </p:blipFill>
        <p:spPr>
          <a:xfrm>
            <a:off x="9505780" y="6397737"/>
            <a:ext cx="425461" cy="453601"/>
          </a:xfrm>
          <a:prstGeom prst="rect">
            <a:avLst/>
          </a:prstGeom>
        </p:spPr>
      </p:pic>
      <p:sp>
        <p:nvSpPr>
          <p:cNvPr id="85" name="Rectangle 84">
            <a:extLst>
              <a:ext uri="{FF2B5EF4-FFF2-40B4-BE49-F238E27FC236}">
                <a16:creationId xmlns:a16="http://schemas.microsoft.com/office/drawing/2014/main" id="{15D3462B-6D52-E545-96C7-56F542704E5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149;p26">
            <a:extLst>
              <a:ext uri="{FF2B5EF4-FFF2-40B4-BE49-F238E27FC236}">
                <a16:creationId xmlns:a16="http://schemas.microsoft.com/office/drawing/2014/main" id="{2B06B18B-7A80-DC44-9AD5-6273F026D03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7" name="Google Shape;150;p26">
            <a:extLst>
              <a:ext uri="{FF2B5EF4-FFF2-40B4-BE49-F238E27FC236}">
                <a16:creationId xmlns:a16="http://schemas.microsoft.com/office/drawing/2014/main" id="{B04DC131-99CC-EA49-8156-92EC7FCE558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8" name="Google Shape;150;p26">
            <a:extLst>
              <a:ext uri="{FF2B5EF4-FFF2-40B4-BE49-F238E27FC236}">
                <a16:creationId xmlns:a16="http://schemas.microsoft.com/office/drawing/2014/main" id="{5A9DCF82-01A6-A848-9FFA-EA74EB4D9650}"/>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07B01C79-6DE0-6B43-8758-0EA34CD1A259}"/>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F8F1569A-326B-E242-BB39-E3ACA2BB2E0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1" name="Google Shape;150;p26">
            <a:extLst>
              <a:ext uri="{FF2B5EF4-FFF2-40B4-BE49-F238E27FC236}">
                <a16:creationId xmlns:a16="http://schemas.microsoft.com/office/drawing/2014/main" id="{0ED01DFF-367D-864A-9CD9-F7355BD3C72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2D82800A-C12B-6C4F-A2A9-C422185F5E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93" name="Slide Number Placeholder 16">
            <a:extLst>
              <a:ext uri="{FF2B5EF4-FFF2-40B4-BE49-F238E27FC236}">
                <a16:creationId xmlns:a16="http://schemas.microsoft.com/office/drawing/2014/main" id="{486377AD-5EE6-AD41-96B0-22346A752D6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44</a:t>
            </a:fld>
            <a:endParaRPr lang="en-US" dirty="0"/>
          </a:p>
        </p:txBody>
      </p:sp>
      <p:sp>
        <p:nvSpPr>
          <p:cNvPr id="94" name="Rectangle 93">
            <a:extLst>
              <a:ext uri="{FF2B5EF4-FFF2-40B4-BE49-F238E27FC236}">
                <a16:creationId xmlns:a16="http://schemas.microsoft.com/office/drawing/2014/main" id="{D1F1E7FD-1953-7D4F-A0FB-986EB393F30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Google Shape;149;p26">
            <a:extLst>
              <a:ext uri="{FF2B5EF4-FFF2-40B4-BE49-F238E27FC236}">
                <a16:creationId xmlns:a16="http://schemas.microsoft.com/office/drawing/2014/main" id="{C96F0EBC-5B2A-324F-9388-EE228DEB734F}"/>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96" name="Google Shape;150;p26">
            <a:extLst>
              <a:ext uri="{FF2B5EF4-FFF2-40B4-BE49-F238E27FC236}">
                <a16:creationId xmlns:a16="http://schemas.microsoft.com/office/drawing/2014/main" id="{7DA39338-A2A2-EF4F-8A16-D31D4180A230}"/>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97" name="Google Shape;150;p26">
            <a:extLst>
              <a:ext uri="{FF2B5EF4-FFF2-40B4-BE49-F238E27FC236}">
                <a16:creationId xmlns:a16="http://schemas.microsoft.com/office/drawing/2014/main" id="{27AE98DF-CA55-A040-AA48-50B9D7461C85}"/>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98" name="Google Shape;150;p26">
            <a:extLst>
              <a:ext uri="{FF2B5EF4-FFF2-40B4-BE49-F238E27FC236}">
                <a16:creationId xmlns:a16="http://schemas.microsoft.com/office/drawing/2014/main" id="{2F8FE0EB-D975-1548-AE8D-0DE28D3BF527}"/>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9" name="Google Shape;150;p26">
            <a:extLst>
              <a:ext uri="{FF2B5EF4-FFF2-40B4-BE49-F238E27FC236}">
                <a16:creationId xmlns:a16="http://schemas.microsoft.com/office/drawing/2014/main" id="{18C3EC29-378A-D642-83FA-334EE5F7199F}"/>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00" name="Google Shape;150;p26">
            <a:extLst>
              <a:ext uri="{FF2B5EF4-FFF2-40B4-BE49-F238E27FC236}">
                <a16:creationId xmlns:a16="http://schemas.microsoft.com/office/drawing/2014/main" id="{8442F5A1-FA6C-5B4E-970B-82BDF7F345F4}"/>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01" name="Google Shape;150;p26">
            <a:extLst>
              <a:ext uri="{FF2B5EF4-FFF2-40B4-BE49-F238E27FC236}">
                <a16:creationId xmlns:a16="http://schemas.microsoft.com/office/drawing/2014/main" id="{36E7A8C3-67CF-7947-AD0E-C2882D05BFEB}"/>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02" name="Slide Number Placeholder 16">
            <a:extLst>
              <a:ext uri="{FF2B5EF4-FFF2-40B4-BE49-F238E27FC236}">
                <a16:creationId xmlns:a16="http://schemas.microsoft.com/office/drawing/2014/main" id="{1DD77944-D90E-7343-90AB-81FA4B59CEF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44</a:t>
            </a:fld>
            <a:endParaRPr lang="en-US" dirty="0"/>
          </a:p>
        </p:txBody>
      </p:sp>
      <p:sp>
        <p:nvSpPr>
          <p:cNvPr id="103" name="Google Shape;150;p26">
            <a:extLst>
              <a:ext uri="{FF2B5EF4-FFF2-40B4-BE49-F238E27FC236}">
                <a16:creationId xmlns:a16="http://schemas.microsoft.com/office/drawing/2014/main" id="{7980CCD4-99AF-7B4E-804C-6C30F4DB6DA6}"/>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04" name="Picture 103" descr="A picture containing text&#10;&#10;Description automatically generated">
            <a:extLst>
              <a:ext uri="{FF2B5EF4-FFF2-40B4-BE49-F238E27FC236}">
                <a16:creationId xmlns:a16="http://schemas.microsoft.com/office/drawing/2014/main" id="{5762D4C5-5645-0746-AF9D-7136B87A79C9}"/>
              </a:ext>
            </a:extLst>
          </p:cNvPr>
          <p:cNvPicPr>
            <a:picLocks noChangeAspect="1"/>
          </p:cNvPicPr>
          <p:nvPr/>
        </p:nvPicPr>
        <p:blipFill>
          <a:blip r:embed="rId7"/>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681809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4: Sensing Software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6C799DD4-945D-794B-A357-47F92EF83B17}"/>
              </a:ext>
            </a:extLst>
          </p:cNvPr>
          <p:cNvGrpSpPr/>
          <p:nvPr/>
        </p:nvGrpSpPr>
        <p:grpSpPr>
          <a:xfrm>
            <a:off x="710830" y="726474"/>
            <a:ext cx="11307794" cy="737284"/>
            <a:chOff x="1593000" y="2322039"/>
            <a:chExt cx="6406203" cy="644029"/>
          </a:xfrm>
        </p:grpSpPr>
        <p:sp>
          <p:nvSpPr>
            <p:cNvPr id="21" name="Google Shape;550;p46">
              <a:extLst>
                <a:ext uri="{FF2B5EF4-FFF2-40B4-BE49-F238E27FC236}">
                  <a16:creationId xmlns:a16="http://schemas.microsoft.com/office/drawing/2014/main" id="{E48AB5D4-D92F-354E-A8A7-0BABA95222E9}"/>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676BB540-7FA9-AE42-BF2B-DBE8CC65886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03D3C6E9-56A5-A74B-B75E-00AA0B29E540}"/>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DC737AD8-1011-164B-9644-658F56D5FF4B}"/>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Sensing Software</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27E6FEBE-6BC4-914B-835E-6531826D0E0E}"/>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69B10876-8FCB-5F40-B786-CACF7D73975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4</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E7430F44-9E84-A74E-A0CA-6B671A427605}"/>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report measurements to a data file</a:t>
              </a:r>
              <a:endParaRPr dirty="0">
                <a:solidFill>
                  <a:schemeClr val="dk1"/>
                </a:solidFill>
                <a:latin typeface="Century Gothic" panose="020B0502020202020204" pitchFamily="34" charset="0"/>
                <a:ea typeface="Roboto"/>
                <a:cs typeface="Roboto"/>
                <a:sym typeface="Roboto"/>
              </a:endParaRPr>
            </a:p>
          </p:txBody>
        </p:sp>
      </p:grpSp>
      <p:grpSp>
        <p:nvGrpSpPr>
          <p:cNvPr id="94" name="Google Shape;549;p46">
            <a:extLst>
              <a:ext uri="{FF2B5EF4-FFF2-40B4-BE49-F238E27FC236}">
                <a16:creationId xmlns:a16="http://schemas.microsoft.com/office/drawing/2014/main" id="{799D2E80-798B-3F42-B5D3-B3A980198354}"/>
              </a:ext>
            </a:extLst>
          </p:cNvPr>
          <p:cNvGrpSpPr/>
          <p:nvPr/>
        </p:nvGrpSpPr>
        <p:grpSpPr>
          <a:xfrm>
            <a:off x="1319800" y="2259733"/>
            <a:ext cx="10544250" cy="736679"/>
            <a:chOff x="1593000" y="2322568"/>
            <a:chExt cx="6318632" cy="643500"/>
          </a:xfrm>
        </p:grpSpPr>
        <p:sp>
          <p:nvSpPr>
            <p:cNvPr id="95" name="Google Shape;550;p46">
              <a:extLst>
                <a:ext uri="{FF2B5EF4-FFF2-40B4-BE49-F238E27FC236}">
                  <a16:creationId xmlns:a16="http://schemas.microsoft.com/office/drawing/2014/main" id="{919CF29F-B5EF-8745-80B2-DC672F765051}"/>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51;p46">
              <a:extLst>
                <a:ext uri="{FF2B5EF4-FFF2-40B4-BE49-F238E27FC236}">
                  <a16:creationId xmlns:a16="http://schemas.microsoft.com/office/drawing/2014/main" id="{C482BB8F-AB46-2645-A5CB-1E61EF0E265D}"/>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52;p46">
              <a:extLst>
                <a:ext uri="{FF2B5EF4-FFF2-40B4-BE49-F238E27FC236}">
                  <a16:creationId xmlns:a16="http://schemas.microsoft.com/office/drawing/2014/main" id="{6091E9A6-C1C6-9F40-95EF-141B778C79F1}"/>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53;p46">
              <a:extLst>
                <a:ext uri="{FF2B5EF4-FFF2-40B4-BE49-F238E27FC236}">
                  <a16:creationId xmlns:a16="http://schemas.microsoft.com/office/drawing/2014/main" id="{D35ABB0D-9074-F149-9E08-2F45F1C819C9}"/>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GUI </a:t>
              </a:r>
              <a:endParaRPr sz="1600" dirty="0">
                <a:solidFill>
                  <a:schemeClr val="dk1"/>
                </a:solidFill>
                <a:latin typeface="Century Gothic" panose="020B0502020202020204" pitchFamily="34" charset="0"/>
                <a:ea typeface="Roboto"/>
                <a:cs typeface="Roboto"/>
                <a:sym typeface="Roboto"/>
              </a:endParaRPr>
            </a:p>
          </p:txBody>
        </p:sp>
        <p:sp>
          <p:nvSpPr>
            <p:cNvPr id="99" name="Google Shape;554;p46">
              <a:extLst>
                <a:ext uri="{FF2B5EF4-FFF2-40B4-BE49-F238E27FC236}">
                  <a16:creationId xmlns:a16="http://schemas.microsoft.com/office/drawing/2014/main" id="{B44DDCAE-001E-4D44-BAFE-3FC5CE9914C9}"/>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55;p46">
              <a:extLst>
                <a:ext uri="{FF2B5EF4-FFF2-40B4-BE49-F238E27FC236}">
                  <a16:creationId xmlns:a16="http://schemas.microsoft.com/office/drawing/2014/main" id="{39777CDE-6A7D-DE46-A9C0-AD0AD6CB53B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6</a:t>
              </a:r>
              <a:endParaRPr sz="2600" b="1" dirty="0">
                <a:solidFill>
                  <a:schemeClr val="dk1"/>
                </a:solidFill>
                <a:latin typeface="Century Gothic" panose="020B0502020202020204" pitchFamily="34" charset="0"/>
                <a:ea typeface="Roboto"/>
                <a:cs typeface="Roboto"/>
                <a:sym typeface="Roboto"/>
              </a:endParaRPr>
            </a:p>
          </p:txBody>
        </p:sp>
        <p:sp>
          <p:nvSpPr>
            <p:cNvPr id="110" name="Google Shape;556;p46">
              <a:extLst>
                <a:ext uri="{FF2B5EF4-FFF2-40B4-BE49-F238E27FC236}">
                  <a16:creationId xmlns:a16="http://schemas.microsoft.com/office/drawing/2014/main" id="{32209509-6E87-2046-8A6C-1EC21CF43315}"/>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have a graphical user interface (GUI)</a:t>
              </a:r>
              <a:endParaRPr dirty="0">
                <a:solidFill>
                  <a:schemeClr val="dk1"/>
                </a:solidFill>
                <a:latin typeface="Century Gothic" panose="020B0502020202020204" pitchFamily="34" charset="0"/>
                <a:ea typeface="Roboto"/>
                <a:cs typeface="Roboto"/>
                <a:sym typeface="Roboto"/>
              </a:endParaRPr>
            </a:p>
          </p:txBody>
        </p:sp>
      </p:grpSp>
      <p:cxnSp>
        <p:nvCxnSpPr>
          <p:cNvPr id="111" name="Elbow Connector 110">
            <a:extLst>
              <a:ext uri="{FF2B5EF4-FFF2-40B4-BE49-F238E27FC236}">
                <a16:creationId xmlns:a16="http://schemas.microsoft.com/office/drawing/2014/main" id="{EB13C30E-1348-2F48-BA01-79C14E2F50FD}"/>
              </a:ext>
            </a:extLst>
          </p:cNvPr>
          <p:cNvCxnSpPr>
            <a:cxnSpLocks/>
          </p:cNvCxnSpPr>
          <p:nvPr/>
        </p:nvCxnSpPr>
        <p:spPr>
          <a:xfrm rot="16200000" flipH="1">
            <a:off x="899973" y="2252566"/>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 name="Google Shape;549;p46">
            <a:extLst>
              <a:ext uri="{FF2B5EF4-FFF2-40B4-BE49-F238E27FC236}">
                <a16:creationId xmlns:a16="http://schemas.microsoft.com/office/drawing/2014/main" id="{6EB70ED5-A711-8D47-ADEC-4B99FF455F67}"/>
              </a:ext>
            </a:extLst>
          </p:cNvPr>
          <p:cNvGrpSpPr/>
          <p:nvPr/>
        </p:nvGrpSpPr>
        <p:grpSpPr>
          <a:xfrm>
            <a:off x="1771061" y="3045110"/>
            <a:ext cx="10092989" cy="740892"/>
            <a:chOff x="1593000" y="2322568"/>
            <a:chExt cx="6318632" cy="647180"/>
          </a:xfrm>
        </p:grpSpPr>
        <p:sp>
          <p:nvSpPr>
            <p:cNvPr id="113" name="Google Shape;550;p46">
              <a:extLst>
                <a:ext uri="{FF2B5EF4-FFF2-40B4-BE49-F238E27FC236}">
                  <a16:creationId xmlns:a16="http://schemas.microsoft.com/office/drawing/2014/main" id="{87ECBE72-BAB3-E64D-9B2A-B2DFE0DACC14}"/>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51;p46">
              <a:extLst>
                <a:ext uri="{FF2B5EF4-FFF2-40B4-BE49-F238E27FC236}">
                  <a16:creationId xmlns:a16="http://schemas.microsoft.com/office/drawing/2014/main" id="{851A5B21-0B2B-FC42-8E00-89F44A34D9F8}"/>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52;p46">
              <a:extLst>
                <a:ext uri="{FF2B5EF4-FFF2-40B4-BE49-F238E27FC236}">
                  <a16:creationId xmlns:a16="http://schemas.microsoft.com/office/drawing/2014/main" id="{DC59F59D-9D92-214D-A504-C58395168DCE}"/>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53;p46">
              <a:extLst>
                <a:ext uri="{FF2B5EF4-FFF2-40B4-BE49-F238E27FC236}">
                  <a16:creationId xmlns:a16="http://schemas.microsoft.com/office/drawing/2014/main" id="{7CEE1535-1608-1743-98D2-F614EDC68761}"/>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Management</a:t>
              </a:r>
              <a:endParaRPr sz="1600" dirty="0">
                <a:solidFill>
                  <a:schemeClr val="dk1"/>
                </a:solidFill>
                <a:latin typeface="Century Gothic" panose="020B0502020202020204" pitchFamily="34" charset="0"/>
                <a:ea typeface="Roboto"/>
                <a:cs typeface="Roboto"/>
                <a:sym typeface="Roboto"/>
              </a:endParaRPr>
            </a:p>
          </p:txBody>
        </p:sp>
        <p:sp>
          <p:nvSpPr>
            <p:cNvPr id="117" name="Google Shape;554;p46">
              <a:extLst>
                <a:ext uri="{FF2B5EF4-FFF2-40B4-BE49-F238E27FC236}">
                  <a16:creationId xmlns:a16="http://schemas.microsoft.com/office/drawing/2014/main" id="{22459C45-36A4-624B-BD9C-29622C0AC88B}"/>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55;p46">
              <a:extLst>
                <a:ext uri="{FF2B5EF4-FFF2-40B4-BE49-F238E27FC236}">
                  <a16:creationId xmlns:a16="http://schemas.microsoft.com/office/drawing/2014/main" id="{5CCD29B8-5D21-5248-B314-8EE51B2F02AC}"/>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6.1</a:t>
              </a:r>
              <a:endParaRPr sz="2400" b="1" dirty="0">
                <a:solidFill>
                  <a:schemeClr val="dk1"/>
                </a:solidFill>
                <a:latin typeface="Century Gothic" panose="020B0502020202020204" pitchFamily="34" charset="0"/>
                <a:ea typeface="Roboto"/>
                <a:cs typeface="Roboto"/>
                <a:sym typeface="Roboto"/>
              </a:endParaRPr>
            </a:p>
          </p:txBody>
        </p:sp>
        <p:sp>
          <p:nvSpPr>
            <p:cNvPr id="146" name="Google Shape;556;p46">
              <a:extLst>
                <a:ext uri="{FF2B5EF4-FFF2-40B4-BE49-F238E27FC236}">
                  <a16:creationId xmlns:a16="http://schemas.microsoft.com/office/drawing/2014/main" id="{160355E1-BFD7-A947-A06E-98BB638F1D63}"/>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allow the user to manage testing using the GUI</a:t>
              </a:r>
              <a:endParaRPr sz="1600" dirty="0">
                <a:solidFill>
                  <a:schemeClr val="dk1"/>
                </a:solidFill>
                <a:latin typeface="Century Gothic" panose="020B0502020202020204" pitchFamily="34" charset="0"/>
                <a:ea typeface="Roboto"/>
                <a:cs typeface="Roboto"/>
                <a:sym typeface="Roboto"/>
              </a:endParaRPr>
            </a:p>
          </p:txBody>
        </p:sp>
      </p:grpSp>
      <p:cxnSp>
        <p:nvCxnSpPr>
          <p:cNvPr id="147" name="Elbow Connector 146">
            <a:extLst>
              <a:ext uri="{FF2B5EF4-FFF2-40B4-BE49-F238E27FC236}">
                <a16:creationId xmlns:a16="http://schemas.microsoft.com/office/drawing/2014/main" id="{4E40742B-6F47-6947-BF05-C39B7267DDF9}"/>
              </a:ext>
            </a:extLst>
          </p:cNvPr>
          <p:cNvCxnSpPr>
            <a:cxnSpLocks/>
          </p:cNvCxnSpPr>
          <p:nvPr/>
        </p:nvCxnSpPr>
        <p:spPr>
          <a:xfrm rot="16200000" flipH="1">
            <a:off x="1408644" y="3103115"/>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3" name="Google Shape;549;p46">
            <a:extLst>
              <a:ext uri="{FF2B5EF4-FFF2-40B4-BE49-F238E27FC236}">
                <a16:creationId xmlns:a16="http://schemas.microsoft.com/office/drawing/2014/main" id="{44DED80F-B521-B54E-BED5-1A1C42E74C5C}"/>
              </a:ext>
            </a:extLst>
          </p:cNvPr>
          <p:cNvGrpSpPr/>
          <p:nvPr/>
        </p:nvGrpSpPr>
        <p:grpSpPr>
          <a:xfrm>
            <a:off x="1319801" y="3832245"/>
            <a:ext cx="10544250" cy="736679"/>
            <a:chOff x="1593000" y="2322568"/>
            <a:chExt cx="6318632" cy="643500"/>
          </a:xfrm>
        </p:grpSpPr>
        <p:sp>
          <p:nvSpPr>
            <p:cNvPr id="194" name="Google Shape;550;p46">
              <a:extLst>
                <a:ext uri="{FF2B5EF4-FFF2-40B4-BE49-F238E27FC236}">
                  <a16:creationId xmlns:a16="http://schemas.microsoft.com/office/drawing/2014/main" id="{A2D4B323-223C-B246-9262-6062D8707BAD}"/>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51;p46">
              <a:extLst>
                <a:ext uri="{FF2B5EF4-FFF2-40B4-BE49-F238E27FC236}">
                  <a16:creationId xmlns:a16="http://schemas.microsoft.com/office/drawing/2014/main" id="{5242C1CC-B6E9-6044-B0FA-FFE9B13CBD3B}"/>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52;p46">
              <a:extLst>
                <a:ext uri="{FF2B5EF4-FFF2-40B4-BE49-F238E27FC236}">
                  <a16:creationId xmlns:a16="http://schemas.microsoft.com/office/drawing/2014/main" id="{E7514838-DD24-9541-A486-1394795BBD12}"/>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53;p46">
              <a:extLst>
                <a:ext uri="{FF2B5EF4-FFF2-40B4-BE49-F238E27FC236}">
                  <a16:creationId xmlns:a16="http://schemas.microsoft.com/office/drawing/2014/main" id="{422A1844-77FA-7444-A027-3DB4A613A891}"/>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Automatic Testing</a:t>
              </a:r>
              <a:endParaRPr sz="1600" dirty="0">
                <a:solidFill>
                  <a:schemeClr val="dk1"/>
                </a:solidFill>
                <a:latin typeface="Century Gothic" panose="020B0502020202020204" pitchFamily="34" charset="0"/>
                <a:ea typeface="Roboto"/>
                <a:cs typeface="Roboto"/>
                <a:sym typeface="Roboto"/>
              </a:endParaRPr>
            </a:p>
          </p:txBody>
        </p:sp>
        <p:sp>
          <p:nvSpPr>
            <p:cNvPr id="198" name="Google Shape;554;p46">
              <a:extLst>
                <a:ext uri="{FF2B5EF4-FFF2-40B4-BE49-F238E27FC236}">
                  <a16:creationId xmlns:a16="http://schemas.microsoft.com/office/drawing/2014/main" id="{3A7E72E2-912B-CC41-890C-E58CB2300363}"/>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55;p46">
              <a:extLst>
                <a:ext uri="{FF2B5EF4-FFF2-40B4-BE49-F238E27FC236}">
                  <a16:creationId xmlns:a16="http://schemas.microsoft.com/office/drawing/2014/main" id="{6188E803-7113-0A46-A21E-E6523941E80B}"/>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2</a:t>
              </a:r>
              <a:endParaRPr sz="2600" b="1" dirty="0">
                <a:solidFill>
                  <a:schemeClr val="dk1"/>
                </a:solidFill>
                <a:latin typeface="Century Gothic" panose="020B0502020202020204" pitchFamily="34" charset="0"/>
                <a:ea typeface="Roboto"/>
                <a:cs typeface="Roboto"/>
                <a:sym typeface="Roboto"/>
              </a:endParaRPr>
            </a:p>
          </p:txBody>
        </p:sp>
        <p:sp>
          <p:nvSpPr>
            <p:cNvPr id="200" name="Google Shape;556;p46">
              <a:extLst>
                <a:ext uri="{FF2B5EF4-FFF2-40B4-BE49-F238E27FC236}">
                  <a16:creationId xmlns:a16="http://schemas.microsoft.com/office/drawing/2014/main" id="{382458D1-9C7E-4948-9653-4CA62CD835C1}"/>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test the battery automatically</a:t>
              </a:r>
              <a:endParaRPr dirty="0">
                <a:solidFill>
                  <a:schemeClr val="dk1"/>
                </a:solidFill>
                <a:latin typeface="Century Gothic" panose="020B0502020202020204" pitchFamily="34" charset="0"/>
                <a:ea typeface="Roboto"/>
                <a:cs typeface="Roboto"/>
                <a:sym typeface="Roboto"/>
              </a:endParaRPr>
            </a:p>
          </p:txBody>
        </p:sp>
      </p:grpSp>
      <p:grpSp>
        <p:nvGrpSpPr>
          <p:cNvPr id="202" name="Google Shape;549;p46">
            <a:extLst>
              <a:ext uri="{FF2B5EF4-FFF2-40B4-BE49-F238E27FC236}">
                <a16:creationId xmlns:a16="http://schemas.microsoft.com/office/drawing/2014/main" id="{6A4B5F06-424B-F543-B9A7-B1AC3EFD25C9}"/>
              </a:ext>
            </a:extLst>
          </p:cNvPr>
          <p:cNvGrpSpPr/>
          <p:nvPr/>
        </p:nvGrpSpPr>
        <p:grpSpPr>
          <a:xfrm>
            <a:off x="1771062" y="4632001"/>
            <a:ext cx="10092989" cy="740892"/>
            <a:chOff x="1593000" y="2322568"/>
            <a:chExt cx="6318632" cy="647180"/>
          </a:xfrm>
        </p:grpSpPr>
        <p:sp>
          <p:nvSpPr>
            <p:cNvPr id="203" name="Google Shape;550;p46">
              <a:extLst>
                <a:ext uri="{FF2B5EF4-FFF2-40B4-BE49-F238E27FC236}">
                  <a16:creationId xmlns:a16="http://schemas.microsoft.com/office/drawing/2014/main" id="{4FD01C70-3706-0F4D-B92D-02AD14954EA0}"/>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51;p46">
              <a:extLst>
                <a:ext uri="{FF2B5EF4-FFF2-40B4-BE49-F238E27FC236}">
                  <a16:creationId xmlns:a16="http://schemas.microsoft.com/office/drawing/2014/main" id="{8DF6B65B-2D43-694F-B0B4-3CEE87CD391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52;p46">
              <a:extLst>
                <a:ext uri="{FF2B5EF4-FFF2-40B4-BE49-F238E27FC236}">
                  <a16:creationId xmlns:a16="http://schemas.microsoft.com/office/drawing/2014/main" id="{9953CF7B-53C6-584F-AE77-F60BAF75679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53;p46">
              <a:extLst>
                <a:ext uri="{FF2B5EF4-FFF2-40B4-BE49-F238E27FC236}">
                  <a16:creationId xmlns:a16="http://schemas.microsoft.com/office/drawing/2014/main" id="{C61C67AD-A7C3-214B-8270-CF0554A68B04}"/>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Data Acquisition</a:t>
              </a:r>
              <a:endParaRPr sz="1600" dirty="0">
                <a:solidFill>
                  <a:schemeClr val="dk1"/>
                </a:solidFill>
                <a:latin typeface="Century Gothic" panose="020B0502020202020204" pitchFamily="34" charset="0"/>
                <a:ea typeface="Roboto"/>
                <a:cs typeface="Roboto"/>
                <a:sym typeface="Roboto"/>
              </a:endParaRPr>
            </a:p>
          </p:txBody>
        </p:sp>
        <p:sp>
          <p:nvSpPr>
            <p:cNvPr id="207" name="Google Shape;554;p46">
              <a:extLst>
                <a:ext uri="{FF2B5EF4-FFF2-40B4-BE49-F238E27FC236}">
                  <a16:creationId xmlns:a16="http://schemas.microsoft.com/office/drawing/2014/main" id="{23A6B81F-BA31-4543-9579-7A824A3AB69B}"/>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55;p46">
              <a:extLst>
                <a:ext uri="{FF2B5EF4-FFF2-40B4-BE49-F238E27FC236}">
                  <a16:creationId xmlns:a16="http://schemas.microsoft.com/office/drawing/2014/main" id="{5F42C589-2D95-814C-B39F-4442C33CFB8B}"/>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Century Gothic" panose="020B0502020202020204" pitchFamily="34" charset="0"/>
                  <a:ea typeface="Roboto"/>
                  <a:cs typeface="Roboto"/>
                  <a:sym typeface="Roboto"/>
                </a:rPr>
                <a:t>DR 2.1.1.2</a:t>
              </a:r>
              <a:endParaRPr sz="2000" b="1" dirty="0">
                <a:solidFill>
                  <a:schemeClr val="dk1"/>
                </a:solidFill>
                <a:latin typeface="Century Gothic" panose="020B0502020202020204" pitchFamily="34" charset="0"/>
                <a:ea typeface="Roboto"/>
                <a:cs typeface="Roboto"/>
                <a:sym typeface="Roboto"/>
              </a:endParaRPr>
            </a:p>
          </p:txBody>
        </p:sp>
        <p:sp>
          <p:nvSpPr>
            <p:cNvPr id="209" name="Google Shape;556;p46">
              <a:extLst>
                <a:ext uri="{FF2B5EF4-FFF2-40B4-BE49-F238E27FC236}">
                  <a16:creationId xmlns:a16="http://schemas.microsoft.com/office/drawing/2014/main" id="{5CF7E47B-250B-114D-A5F6-5FAAEED9F566}"/>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store the voltage measurement value</a:t>
              </a:r>
              <a:endParaRPr sz="1600" dirty="0">
                <a:solidFill>
                  <a:schemeClr val="dk1"/>
                </a:solidFill>
                <a:latin typeface="Century Gothic" panose="020B0502020202020204" pitchFamily="34" charset="0"/>
                <a:ea typeface="Roboto"/>
                <a:cs typeface="Roboto"/>
                <a:sym typeface="Roboto"/>
              </a:endParaRPr>
            </a:p>
          </p:txBody>
        </p:sp>
      </p:grpSp>
      <p:cxnSp>
        <p:nvCxnSpPr>
          <p:cNvPr id="210" name="Elbow Connector 209">
            <a:extLst>
              <a:ext uri="{FF2B5EF4-FFF2-40B4-BE49-F238E27FC236}">
                <a16:creationId xmlns:a16="http://schemas.microsoft.com/office/drawing/2014/main" id="{62CF59E7-8C10-5D44-BEEC-B2CBE4EC997E}"/>
              </a:ext>
            </a:extLst>
          </p:cNvPr>
          <p:cNvCxnSpPr>
            <a:cxnSpLocks/>
          </p:cNvCxnSpPr>
          <p:nvPr/>
        </p:nvCxnSpPr>
        <p:spPr>
          <a:xfrm rot="16200000" flipH="1">
            <a:off x="1397219" y="4709649"/>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86813747-00C1-A34C-9C65-44CBF46E265F}"/>
              </a:ext>
            </a:extLst>
          </p:cNvPr>
          <p:cNvSpPr/>
          <p:nvPr/>
        </p:nvSpPr>
        <p:spPr>
          <a:xfrm>
            <a:off x="6628154" y="5556971"/>
            <a:ext cx="177582" cy="1723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16A4E947-E2C7-F548-B86D-6D2A484FB765}"/>
              </a:ext>
            </a:extLst>
          </p:cNvPr>
          <p:cNvSpPr/>
          <p:nvPr/>
        </p:nvSpPr>
        <p:spPr>
          <a:xfrm>
            <a:off x="6628154" y="5820547"/>
            <a:ext cx="177582" cy="1723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B7BEA67C-571A-A147-AA10-C76945AA67E5}"/>
              </a:ext>
            </a:extLst>
          </p:cNvPr>
          <p:cNvSpPr/>
          <p:nvPr/>
        </p:nvSpPr>
        <p:spPr>
          <a:xfrm>
            <a:off x="6628154" y="6085418"/>
            <a:ext cx="177582" cy="1723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549;p46">
            <a:extLst>
              <a:ext uri="{FF2B5EF4-FFF2-40B4-BE49-F238E27FC236}">
                <a16:creationId xmlns:a16="http://schemas.microsoft.com/office/drawing/2014/main" id="{8C49FE9D-932B-D4F0-7377-26F0E31DA090}"/>
              </a:ext>
            </a:extLst>
          </p:cNvPr>
          <p:cNvGrpSpPr/>
          <p:nvPr/>
        </p:nvGrpSpPr>
        <p:grpSpPr>
          <a:xfrm>
            <a:off x="710830" y="1482449"/>
            <a:ext cx="11307794" cy="737284"/>
            <a:chOff x="1593000" y="2322039"/>
            <a:chExt cx="6406203" cy="644029"/>
          </a:xfrm>
        </p:grpSpPr>
        <p:sp>
          <p:nvSpPr>
            <p:cNvPr id="6" name="Google Shape;550;p46">
              <a:extLst>
                <a:ext uri="{FF2B5EF4-FFF2-40B4-BE49-F238E27FC236}">
                  <a16:creationId xmlns:a16="http://schemas.microsoft.com/office/drawing/2014/main" id="{1C039047-B7DA-B113-E13D-7450A7AD7BF4}"/>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1;p46">
              <a:extLst>
                <a:ext uri="{FF2B5EF4-FFF2-40B4-BE49-F238E27FC236}">
                  <a16:creationId xmlns:a16="http://schemas.microsoft.com/office/drawing/2014/main" id="{1EF07318-937D-4823-E9E8-BF91AD04CF4F}"/>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2;p46">
              <a:extLst>
                <a:ext uri="{FF2B5EF4-FFF2-40B4-BE49-F238E27FC236}">
                  <a16:creationId xmlns:a16="http://schemas.microsoft.com/office/drawing/2014/main" id="{F1B43653-0DBC-C9D5-6B59-61C1619AB13F}"/>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53;p46">
              <a:extLst>
                <a:ext uri="{FF2B5EF4-FFF2-40B4-BE49-F238E27FC236}">
                  <a16:creationId xmlns:a16="http://schemas.microsoft.com/office/drawing/2014/main" id="{00286AB3-5170-7698-5E21-3925823DE3D2}"/>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Autonomy</a:t>
              </a:r>
              <a:endParaRPr sz="1600" dirty="0">
                <a:solidFill>
                  <a:schemeClr val="dk1"/>
                </a:solidFill>
                <a:latin typeface="Century Gothic" panose="020B0502020202020204" pitchFamily="34" charset="0"/>
                <a:ea typeface="Roboto"/>
                <a:cs typeface="Roboto"/>
                <a:sym typeface="Roboto"/>
              </a:endParaRPr>
            </a:p>
          </p:txBody>
        </p:sp>
        <p:sp>
          <p:nvSpPr>
            <p:cNvPr id="30" name="Google Shape;554;p46">
              <a:extLst>
                <a:ext uri="{FF2B5EF4-FFF2-40B4-BE49-F238E27FC236}">
                  <a16:creationId xmlns:a16="http://schemas.microsoft.com/office/drawing/2014/main" id="{BD0AA7D5-736C-7572-50C9-AF78ACFD691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5;p46">
              <a:extLst>
                <a:ext uri="{FF2B5EF4-FFF2-40B4-BE49-F238E27FC236}">
                  <a16:creationId xmlns:a16="http://schemas.microsoft.com/office/drawing/2014/main" id="{541C53A0-2416-3AE3-C98E-CE8AD9A591F5}"/>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5</a:t>
              </a:r>
              <a:endParaRPr sz="2600" b="1" dirty="0">
                <a:solidFill>
                  <a:schemeClr val="dk1"/>
                </a:solidFill>
                <a:latin typeface="Century Gothic" panose="020B0502020202020204" pitchFamily="34" charset="0"/>
                <a:ea typeface="Roboto"/>
                <a:cs typeface="Roboto"/>
                <a:sym typeface="Roboto"/>
              </a:endParaRPr>
            </a:p>
          </p:txBody>
        </p:sp>
        <p:sp>
          <p:nvSpPr>
            <p:cNvPr id="32" name="Google Shape;556;p46">
              <a:extLst>
                <a:ext uri="{FF2B5EF4-FFF2-40B4-BE49-F238E27FC236}">
                  <a16:creationId xmlns:a16="http://schemas.microsoft.com/office/drawing/2014/main" id="{A92712EA-E12F-00BF-EECE-523793874240}"/>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conduct the entire test process without any need for technician input</a:t>
              </a:r>
              <a:endParaRPr dirty="0">
                <a:solidFill>
                  <a:schemeClr val="dk1"/>
                </a:solidFill>
                <a:latin typeface="Century Gothic" panose="020B0502020202020204" pitchFamily="34" charset="0"/>
                <a:ea typeface="Roboto"/>
                <a:cs typeface="Roboto"/>
                <a:sym typeface="Roboto"/>
              </a:endParaRPr>
            </a:p>
          </p:txBody>
        </p:sp>
      </p:grpSp>
      <p:sp>
        <p:nvSpPr>
          <p:cNvPr id="80" name="Rectangle 79">
            <a:extLst>
              <a:ext uri="{FF2B5EF4-FFF2-40B4-BE49-F238E27FC236}">
                <a16:creationId xmlns:a16="http://schemas.microsoft.com/office/drawing/2014/main" id="{70C44869-9699-3545-A5A6-04527B5DA62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Google Shape;149;p26">
            <a:extLst>
              <a:ext uri="{FF2B5EF4-FFF2-40B4-BE49-F238E27FC236}">
                <a16:creationId xmlns:a16="http://schemas.microsoft.com/office/drawing/2014/main" id="{E7C633B0-1F3D-3D49-A91E-41779053704C}"/>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2" name="Google Shape;150;p26">
            <a:extLst>
              <a:ext uri="{FF2B5EF4-FFF2-40B4-BE49-F238E27FC236}">
                <a16:creationId xmlns:a16="http://schemas.microsoft.com/office/drawing/2014/main" id="{F3E71DA5-F533-3B46-907D-4CD1204F539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3" name="Google Shape;150;p26">
            <a:extLst>
              <a:ext uri="{FF2B5EF4-FFF2-40B4-BE49-F238E27FC236}">
                <a16:creationId xmlns:a16="http://schemas.microsoft.com/office/drawing/2014/main" id="{CC843A62-66BC-0143-A66A-1730B8E6C2F3}"/>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84" name="Google Shape;150;p26">
            <a:extLst>
              <a:ext uri="{FF2B5EF4-FFF2-40B4-BE49-F238E27FC236}">
                <a16:creationId xmlns:a16="http://schemas.microsoft.com/office/drawing/2014/main" id="{F578CF74-2020-414A-850A-CBA54B1800D8}"/>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85" name="Google Shape;150;p26">
            <a:extLst>
              <a:ext uri="{FF2B5EF4-FFF2-40B4-BE49-F238E27FC236}">
                <a16:creationId xmlns:a16="http://schemas.microsoft.com/office/drawing/2014/main" id="{75ECC1FE-8808-3149-90E0-C1762053110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86" name="Google Shape;150;p26">
            <a:extLst>
              <a:ext uri="{FF2B5EF4-FFF2-40B4-BE49-F238E27FC236}">
                <a16:creationId xmlns:a16="http://schemas.microsoft.com/office/drawing/2014/main" id="{0AFF5AE5-CA7A-A94B-B5F1-E027ED0D90D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87" name="Google Shape;150;p26">
            <a:extLst>
              <a:ext uri="{FF2B5EF4-FFF2-40B4-BE49-F238E27FC236}">
                <a16:creationId xmlns:a16="http://schemas.microsoft.com/office/drawing/2014/main" id="{5B6F7F45-5632-4749-AD61-B39E5480E11F}"/>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88" name="Slide Number Placeholder 16">
            <a:extLst>
              <a:ext uri="{FF2B5EF4-FFF2-40B4-BE49-F238E27FC236}">
                <a16:creationId xmlns:a16="http://schemas.microsoft.com/office/drawing/2014/main" id="{6DD0977F-E1CC-6540-AC4C-FF2DCE66EEA7}"/>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45</a:t>
            </a:fld>
            <a:endParaRPr lang="en-US" dirty="0"/>
          </a:p>
        </p:txBody>
      </p:sp>
      <p:pic>
        <p:nvPicPr>
          <p:cNvPr id="89" name="Picture 88" descr="A picture containing text&#10;&#10;Description automatically generated">
            <a:extLst>
              <a:ext uri="{FF2B5EF4-FFF2-40B4-BE49-F238E27FC236}">
                <a16:creationId xmlns:a16="http://schemas.microsoft.com/office/drawing/2014/main" id="{A29D52D0-7A02-E740-9AE3-F0311C72E7EC}"/>
              </a:ext>
            </a:extLst>
          </p:cNvPr>
          <p:cNvPicPr>
            <a:picLocks noChangeAspect="1"/>
          </p:cNvPicPr>
          <p:nvPr/>
        </p:nvPicPr>
        <p:blipFill>
          <a:blip r:embed="rId4"/>
          <a:stretch>
            <a:fillRect/>
          </a:stretch>
        </p:blipFill>
        <p:spPr>
          <a:xfrm>
            <a:off x="9505780" y="6397737"/>
            <a:ext cx="425461" cy="453601"/>
          </a:xfrm>
          <a:prstGeom prst="rect">
            <a:avLst/>
          </a:prstGeom>
        </p:spPr>
      </p:pic>
      <p:sp>
        <p:nvSpPr>
          <p:cNvPr id="90" name="Rectangle 89">
            <a:extLst>
              <a:ext uri="{FF2B5EF4-FFF2-40B4-BE49-F238E27FC236}">
                <a16:creationId xmlns:a16="http://schemas.microsoft.com/office/drawing/2014/main" id="{58883C22-9758-7943-A992-AAA1B21A540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Google Shape;149;p26">
            <a:extLst>
              <a:ext uri="{FF2B5EF4-FFF2-40B4-BE49-F238E27FC236}">
                <a16:creationId xmlns:a16="http://schemas.microsoft.com/office/drawing/2014/main" id="{8FAF9B08-DE2B-7D46-9139-F045F7BB8FC9}"/>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AA4881D9-FFB8-9845-B3E4-D61BC0E24ADC}"/>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93" name="Google Shape;150;p26">
            <a:extLst>
              <a:ext uri="{FF2B5EF4-FFF2-40B4-BE49-F238E27FC236}">
                <a16:creationId xmlns:a16="http://schemas.microsoft.com/office/drawing/2014/main" id="{C7AA04FE-51B2-4E4C-9791-B920F1B0D407}"/>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01" name="Google Shape;150;p26">
            <a:extLst>
              <a:ext uri="{FF2B5EF4-FFF2-40B4-BE49-F238E27FC236}">
                <a16:creationId xmlns:a16="http://schemas.microsoft.com/office/drawing/2014/main" id="{BD1F319F-0FC4-484D-8860-C47553FEACE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02" name="Google Shape;150;p26">
            <a:extLst>
              <a:ext uri="{FF2B5EF4-FFF2-40B4-BE49-F238E27FC236}">
                <a16:creationId xmlns:a16="http://schemas.microsoft.com/office/drawing/2014/main" id="{797CFF2A-0409-E047-B896-114504876FDF}"/>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03" name="Google Shape;150;p26">
            <a:extLst>
              <a:ext uri="{FF2B5EF4-FFF2-40B4-BE49-F238E27FC236}">
                <a16:creationId xmlns:a16="http://schemas.microsoft.com/office/drawing/2014/main" id="{4C92138A-245C-A244-973C-9B6D01169BC2}"/>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04" name="Google Shape;150;p26">
            <a:extLst>
              <a:ext uri="{FF2B5EF4-FFF2-40B4-BE49-F238E27FC236}">
                <a16:creationId xmlns:a16="http://schemas.microsoft.com/office/drawing/2014/main" id="{A5B7EC0D-E6DD-EF49-81A0-6C0CD99C5129}"/>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05" name="Slide Number Placeholder 16">
            <a:extLst>
              <a:ext uri="{FF2B5EF4-FFF2-40B4-BE49-F238E27FC236}">
                <a16:creationId xmlns:a16="http://schemas.microsoft.com/office/drawing/2014/main" id="{B4D8A401-C7C3-C243-9C2D-675B8865C01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45</a:t>
            </a:fld>
            <a:endParaRPr lang="en-US" dirty="0"/>
          </a:p>
        </p:txBody>
      </p:sp>
      <p:sp>
        <p:nvSpPr>
          <p:cNvPr id="106" name="Rectangle 105">
            <a:extLst>
              <a:ext uri="{FF2B5EF4-FFF2-40B4-BE49-F238E27FC236}">
                <a16:creationId xmlns:a16="http://schemas.microsoft.com/office/drawing/2014/main" id="{D4325150-5904-B940-88C7-95F77536CBC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Google Shape;149;p26">
            <a:extLst>
              <a:ext uri="{FF2B5EF4-FFF2-40B4-BE49-F238E27FC236}">
                <a16:creationId xmlns:a16="http://schemas.microsoft.com/office/drawing/2014/main" id="{EE6A6138-6DF9-2949-A1FC-4666A99A6938}"/>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08" name="Google Shape;150;p26">
            <a:extLst>
              <a:ext uri="{FF2B5EF4-FFF2-40B4-BE49-F238E27FC236}">
                <a16:creationId xmlns:a16="http://schemas.microsoft.com/office/drawing/2014/main" id="{1E0C99FA-3091-5D43-A7EA-665F15BE01F5}"/>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09" name="Google Shape;150;p26">
            <a:extLst>
              <a:ext uri="{FF2B5EF4-FFF2-40B4-BE49-F238E27FC236}">
                <a16:creationId xmlns:a16="http://schemas.microsoft.com/office/drawing/2014/main" id="{502826D3-03FF-0B4A-AD0D-361758C14DB0}"/>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19" name="Google Shape;150;p26">
            <a:extLst>
              <a:ext uri="{FF2B5EF4-FFF2-40B4-BE49-F238E27FC236}">
                <a16:creationId xmlns:a16="http://schemas.microsoft.com/office/drawing/2014/main" id="{62F5DB93-719C-9248-9024-85CA6CD6302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20" name="Google Shape;150;p26">
            <a:extLst>
              <a:ext uri="{FF2B5EF4-FFF2-40B4-BE49-F238E27FC236}">
                <a16:creationId xmlns:a16="http://schemas.microsoft.com/office/drawing/2014/main" id="{93726E63-A7E8-0949-8E8B-98774813BA46}"/>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21" name="Google Shape;150;p26">
            <a:extLst>
              <a:ext uri="{FF2B5EF4-FFF2-40B4-BE49-F238E27FC236}">
                <a16:creationId xmlns:a16="http://schemas.microsoft.com/office/drawing/2014/main" id="{51044215-BE2B-394C-A3A8-5CE36038E10B}"/>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22" name="Google Shape;150;p26">
            <a:extLst>
              <a:ext uri="{FF2B5EF4-FFF2-40B4-BE49-F238E27FC236}">
                <a16:creationId xmlns:a16="http://schemas.microsoft.com/office/drawing/2014/main" id="{9B883425-3741-6145-B43C-09DCC4098F96}"/>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23" name="Slide Number Placeholder 16">
            <a:extLst>
              <a:ext uri="{FF2B5EF4-FFF2-40B4-BE49-F238E27FC236}">
                <a16:creationId xmlns:a16="http://schemas.microsoft.com/office/drawing/2014/main" id="{106D8DB2-B1DB-D646-B7BE-F79EA99E9F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45</a:t>
            </a:fld>
            <a:endParaRPr lang="en-US" dirty="0"/>
          </a:p>
        </p:txBody>
      </p:sp>
      <p:sp>
        <p:nvSpPr>
          <p:cNvPr id="124" name="Google Shape;150;p26">
            <a:extLst>
              <a:ext uri="{FF2B5EF4-FFF2-40B4-BE49-F238E27FC236}">
                <a16:creationId xmlns:a16="http://schemas.microsoft.com/office/drawing/2014/main" id="{DDA2DB0C-9438-304F-A168-406406A5C08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25" name="Picture 124" descr="A picture containing text&#10;&#10;Description automatically generated">
            <a:extLst>
              <a:ext uri="{FF2B5EF4-FFF2-40B4-BE49-F238E27FC236}">
                <a16:creationId xmlns:a16="http://schemas.microsoft.com/office/drawing/2014/main" id="{C474EA3C-C634-0744-A3C8-2056E7AE4CA4}"/>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746213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4: Sensing Software – Communication and Data Storage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22" name="Picture 21">
            <a:extLst>
              <a:ext uri="{FF2B5EF4-FFF2-40B4-BE49-F238E27FC236}">
                <a16:creationId xmlns:a16="http://schemas.microsoft.com/office/drawing/2014/main" id="{F4062919-81E9-DC8B-96BB-2A18F29F5084}"/>
              </a:ext>
            </a:extLst>
          </p:cNvPr>
          <p:cNvPicPr>
            <a:picLocks noChangeAspect="1"/>
          </p:cNvPicPr>
          <p:nvPr/>
        </p:nvPicPr>
        <p:blipFill>
          <a:blip r:embed="rId4"/>
          <a:stretch>
            <a:fillRect/>
          </a:stretch>
        </p:blipFill>
        <p:spPr>
          <a:xfrm>
            <a:off x="8753905" y="1068503"/>
            <a:ext cx="2905530" cy="3924848"/>
          </a:xfrm>
          <a:prstGeom prst="rect">
            <a:avLst/>
          </a:prstGeom>
        </p:spPr>
      </p:pic>
      <p:pic>
        <p:nvPicPr>
          <p:cNvPr id="23" name="Picture 22">
            <a:extLst>
              <a:ext uri="{FF2B5EF4-FFF2-40B4-BE49-F238E27FC236}">
                <a16:creationId xmlns:a16="http://schemas.microsoft.com/office/drawing/2014/main" id="{001B8560-443D-CDA9-8DC8-A3DD8FE31DC8}"/>
              </a:ext>
            </a:extLst>
          </p:cNvPr>
          <p:cNvPicPr>
            <a:picLocks noChangeAspect="1"/>
          </p:cNvPicPr>
          <p:nvPr/>
        </p:nvPicPr>
        <p:blipFill>
          <a:blip r:embed="rId5"/>
          <a:stretch>
            <a:fillRect/>
          </a:stretch>
        </p:blipFill>
        <p:spPr>
          <a:xfrm>
            <a:off x="210849" y="861592"/>
            <a:ext cx="8727000" cy="5134815"/>
          </a:xfrm>
          <a:prstGeom prst="rect">
            <a:avLst/>
          </a:prstGeom>
        </p:spPr>
      </p:pic>
      <p:sp>
        <p:nvSpPr>
          <p:cNvPr id="31" name="Rectangle 30">
            <a:extLst>
              <a:ext uri="{FF2B5EF4-FFF2-40B4-BE49-F238E27FC236}">
                <a16:creationId xmlns:a16="http://schemas.microsoft.com/office/drawing/2014/main" id="{0F51F121-023E-6A45-9858-03C99A7F562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149;p26">
            <a:extLst>
              <a:ext uri="{FF2B5EF4-FFF2-40B4-BE49-F238E27FC236}">
                <a16:creationId xmlns:a16="http://schemas.microsoft.com/office/drawing/2014/main" id="{557E85F8-7905-2D4F-902D-DABA3F807392}"/>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3A29A31-ABBB-7A4F-89E7-65711A8A591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3F37F5DA-AD7F-E241-984B-C00578E3D11F}"/>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B00ED18B-17B8-B249-AEE4-C2DA5ADF07CC}"/>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6632DF6D-0C7A-1744-941B-0AD44EDE966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B7BD8F33-ADA1-2F44-8BEA-86AFAC848E2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A59A22D9-11CF-7443-BB41-5588C4DA4AF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9" name="Slide Number Placeholder 16">
            <a:extLst>
              <a:ext uri="{FF2B5EF4-FFF2-40B4-BE49-F238E27FC236}">
                <a16:creationId xmlns:a16="http://schemas.microsoft.com/office/drawing/2014/main" id="{25E26C5E-0E4E-7C4B-851E-34FA01A6EADB}"/>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46</a:t>
            </a:fld>
            <a:endParaRPr lang="en-US" dirty="0"/>
          </a:p>
        </p:txBody>
      </p:sp>
      <p:pic>
        <p:nvPicPr>
          <p:cNvPr id="40" name="Picture 39" descr="A picture containing text&#10;&#10;Description automatically generated">
            <a:extLst>
              <a:ext uri="{FF2B5EF4-FFF2-40B4-BE49-F238E27FC236}">
                <a16:creationId xmlns:a16="http://schemas.microsoft.com/office/drawing/2014/main" id="{5AB8D2C6-782E-6944-8FBF-CE27581C0F25}"/>
              </a:ext>
            </a:extLst>
          </p:cNvPr>
          <p:cNvPicPr>
            <a:picLocks noChangeAspect="1"/>
          </p:cNvPicPr>
          <p:nvPr/>
        </p:nvPicPr>
        <p:blipFill>
          <a:blip r:embed="rId6"/>
          <a:stretch>
            <a:fillRect/>
          </a:stretch>
        </p:blipFill>
        <p:spPr>
          <a:xfrm>
            <a:off x="9505780" y="6397737"/>
            <a:ext cx="425461" cy="453601"/>
          </a:xfrm>
          <a:prstGeom prst="rect">
            <a:avLst/>
          </a:prstGeom>
        </p:spPr>
      </p:pic>
      <p:sp>
        <p:nvSpPr>
          <p:cNvPr id="41" name="Rectangle 40">
            <a:extLst>
              <a:ext uri="{FF2B5EF4-FFF2-40B4-BE49-F238E27FC236}">
                <a16:creationId xmlns:a16="http://schemas.microsoft.com/office/drawing/2014/main" id="{0B0E93E3-D7AA-784C-9680-853F130C4A3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149;p26">
            <a:extLst>
              <a:ext uri="{FF2B5EF4-FFF2-40B4-BE49-F238E27FC236}">
                <a16:creationId xmlns:a16="http://schemas.microsoft.com/office/drawing/2014/main" id="{C20AC7FE-277F-2848-9C50-4B28C7CF26B4}"/>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FDE16885-E9D9-874F-8672-76BE80F068CC}"/>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752E10FF-547F-414A-A3C7-0608E4ED22B0}"/>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0BE7E42A-B37C-6A47-8592-DDFB19EC7BB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93D675E8-7D96-0E43-97DA-40F5CBDFAA37}"/>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DCCFEE44-55FC-564E-9B91-99AC15C46AC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1635F5D9-044A-FC44-9D5C-0242D83531F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9" name="Slide Number Placeholder 16">
            <a:extLst>
              <a:ext uri="{FF2B5EF4-FFF2-40B4-BE49-F238E27FC236}">
                <a16:creationId xmlns:a16="http://schemas.microsoft.com/office/drawing/2014/main" id="{6908B6D9-2AF5-4B48-BFDF-0D19A38B28C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46</a:t>
            </a:fld>
            <a:endParaRPr lang="en-US" dirty="0"/>
          </a:p>
        </p:txBody>
      </p:sp>
      <p:sp>
        <p:nvSpPr>
          <p:cNvPr id="50" name="Rectangle 49">
            <a:extLst>
              <a:ext uri="{FF2B5EF4-FFF2-40B4-BE49-F238E27FC236}">
                <a16:creationId xmlns:a16="http://schemas.microsoft.com/office/drawing/2014/main" id="{339039CD-9486-A647-8D27-0301C69B6B7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Google Shape;149;p26">
            <a:extLst>
              <a:ext uri="{FF2B5EF4-FFF2-40B4-BE49-F238E27FC236}">
                <a16:creationId xmlns:a16="http://schemas.microsoft.com/office/drawing/2014/main" id="{35F84B9A-0213-354C-B053-5C03572F0E8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7871DD87-23EE-6F4A-8B01-6DBD6D1F4D56}"/>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D3F6541C-361A-4543-A34F-322D9C1177D2}"/>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584CD37A-CD37-6548-AB12-78AF704BBE25}"/>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5AB96A24-44EA-F94F-AFF8-92038FA870AA}"/>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62205983-8409-E743-BA5B-7A5DF3FA7448}"/>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586D53D3-7D90-B343-982F-9FB5860B64B4}"/>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8" name="Slide Number Placeholder 16">
            <a:extLst>
              <a:ext uri="{FF2B5EF4-FFF2-40B4-BE49-F238E27FC236}">
                <a16:creationId xmlns:a16="http://schemas.microsoft.com/office/drawing/2014/main" id="{4B1333DF-ABCD-7743-9766-00358F49CC8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46</a:t>
            </a:fld>
            <a:endParaRPr lang="en-US" dirty="0"/>
          </a:p>
        </p:txBody>
      </p:sp>
      <p:sp>
        <p:nvSpPr>
          <p:cNvPr id="59" name="Google Shape;150;p26">
            <a:extLst>
              <a:ext uri="{FF2B5EF4-FFF2-40B4-BE49-F238E27FC236}">
                <a16:creationId xmlns:a16="http://schemas.microsoft.com/office/drawing/2014/main" id="{3B0825B9-0BBA-C346-AD89-8F6B9F4FADF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0" name="Picture 59" descr="A picture containing text&#10;&#10;Description automatically generated">
            <a:extLst>
              <a:ext uri="{FF2B5EF4-FFF2-40B4-BE49-F238E27FC236}">
                <a16:creationId xmlns:a16="http://schemas.microsoft.com/office/drawing/2014/main" id="{0788052D-D736-4045-8FAA-5CD64E0E48D1}"/>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4168093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4: Sensing Software – Code Flowchart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3" name="Picture 2">
            <a:extLst>
              <a:ext uri="{FF2B5EF4-FFF2-40B4-BE49-F238E27FC236}">
                <a16:creationId xmlns:a16="http://schemas.microsoft.com/office/drawing/2014/main" id="{A91298F1-628B-A05E-5C79-65C4D4586134}"/>
              </a:ext>
            </a:extLst>
          </p:cNvPr>
          <p:cNvPicPr>
            <a:picLocks noChangeAspect="1"/>
          </p:cNvPicPr>
          <p:nvPr/>
        </p:nvPicPr>
        <p:blipFill>
          <a:blip r:embed="rId4"/>
          <a:stretch>
            <a:fillRect/>
          </a:stretch>
        </p:blipFill>
        <p:spPr>
          <a:xfrm>
            <a:off x="2260759" y="739885"/>
            <a:ext cx="7536830" cy="5662188"/>
          </a:xfrm>
          <a:prstGeom prst="rect">
            <a:avLst/>
          </a:prstGeom>
        </p:spPr>
      </p:pic>
      <p:pic>
        <p:nvPicPr>
          <p:cNvPr id="6" name="Graphic 5" descr="Checkmark with solid fill">
            <a:extLst>
              <a:ext uri="{FF2B5EF4-FFF2-40B4-BE49-F238E27FC236}">
                <a16:creationId xmlns:a16="http://schemas.microsoft.com/office/drawing/2014/main" id="{2370C999-7AED-DA58-55BE-3A9002EA0B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0703" y="4555013"/>
            <a:ext cx="473786" cy="473786"/>
          </a:xfrm>
          <a:prstGeom prst="rect">
            <a:avLst/>
          </a:prstGeom>
        </p:spPr>
      </p:pic>
      <p:sp>
        <p:nvSpPr>
          <p:cNvPr id="21" name="Google Shape;555;p46">
            <a:extLst>
              <a:ext uri="{FF2B5EF4-FFF2-40B4-BE49-F238E27FC236}">
                <a16:creationId xmlns:a16="http://schemas.microsoft.com/office/drawing/2014/main" id="{D57A3EF9-ADB3-DAE9-E6F2-03234E0C2441}"/>
              </a:ext>
            </a:extLst>
          </p:cNvPr>
          <p:cNvSpPr/>
          <p:nvPr/>
        </p:nvSpPr>
        <p:spPr>
          <a:xfrm>
            <a:off x="10206670" y="4449859"/>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6</a:t>
            </a:r>
            <a:endParaRPr sz="2600" b="1" dirty="0">
              <a:solidFill>
                <a:schemeClr val="dk1"/>
              </a:solidFill>
              <a:latin typeface="Century Gothic" panose="020B0502020202020204" pitchFamily="34" charset="0"/>
              <a:ea typeface="Roboto"/>
              <a:cs typeface="Roboto"/>
              <a:sym typeface="Roboto"/>
            </a:endParaRPr>
          </a:p>
        </p:txBody>
      </p:sp>
      <p:pic>
        <p:nvPicPr>
          <p:cNvPr id="26" name="Graphic 25" descr="Checkmark with solid fill">
            <a:extLst>
              <a:ext uri="{FF2B5EF4-FFF2-40B4-BE49-F238E27FC236}">
                <a16:creationId xmlns:a16="http://schemas.microsoft.com/office/drawing/2014/main" id="{4DED8767-18BE-2464-7152-745AAF584D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0703" y="5476375"/>
            <a:ext cx="473786" cy="473786"/>
          </a:xfrm>
          <a:prstGeom prst="rect">
            <a:avLst/>
          </a:prstGeom>
        </p:spPr>
      </p:pic>
      <p:sp>
        <p:nvSpPr>
          <p:cNvPr id="27" name="Google Shape;555;p46">
            <a:extLst>
              <a:ext uri="{FF2B5EF4-FFF2-40B4-BE49-F238E27FC236}">
                <a16:creationId xmlns:a16="http://schemas.microsoft.com/office/drawing/2014/main" id="{A2F338F8-EB42-74A6-6303-B720F15B4464}"/>
              </a:ext>
            </a:extLst>
          </p:cNvPr>
          <p:cNvSpPr/>
          <p:nvPr/>
        </p:nvSpPr>
        <p:spPr>
          <a:xfrm>
            <a:off x="10085561" y="5323142"/>
            <a:ext cx="1223272"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DR 6.1</a:t>
            </a:r>
            <a:endParaRPr sz="2600" b="1" dirty="0">
              <a:solidFill>
                <a:schemeClr val="dk1"/>
              </a:solidFill>
              <a:latin typeface="Century Gothic" panose="020B0502020202020204" pitchFamily="34" charset="0"/>
              <a:ea typeface="Roboto"/>
              <a:cs typeface="Roboto"/>
              <a:sym typeface="Roboto"/>
            </a:endParaRPr>
          </a:p>
        </p:txBody>
      </p:sp>
      <p:pic>
        <p:nvPicPr>
          <p:cNvPr id="28" name="Graphic 27" descr="Checkmark with solid fill">
            <a:extLst>
              <a:ext uri="{FF2B5EF4-FFF2-40B4-BE49-F238E27FC236}">
                <a16:creationId xmlns:a16="http://schemas.microsoft.com/office/drawing/2014/main" id="{44E759C1-2689-AFF4-5EFA-D19918F5BC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00703" y="3718708"/>
            <a:ext cx="473786" cy="473786"/>
          </a:xfrm>
          <a:prstGeom prst="rect">
            <a:avLst/>
          </a:prstGeom>
        </p:spPr>
      </p:pic>
      <p:sp>
        <p:nvSpPr>
          <p:cNvPr id="29" name="Google Shape;555;p46">
            <a:extLst>
              <a:ext uri="{FF2B5EF4-FFF2-40B4-BE49-F238E27FC236}">
                <a16:creationId xmlns:a16="http://schemas.microsoft.com/office/drawing/2014/main" id="{E2E5BD55-E24A-26BB-4ED5-04CFEFCA91DF}"/>
              </a:ext>
            </a:extLst>
          </p:cNvPr>
          <p:cNvSpPr/>
          <p:nvPr/>
        </p:nvSpPr>
        <p:spPr>
          <a:xfrm>
            <a:off x="10206670" y="3613554"/>
            <a:ext cx="1102163" cy="735649"/>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2</a:t>
            </a:r>
            <a:endParaRPr sz="2600" b="1" dirty="0">
              <a:solidFill>
                <a:schemeClr val="dk1"/>
              </a:solidFill>
              <a:latin typeface="Century Gothic" panose="020B0502020202020204" pitchFamily="34" charset="0"/>
              <a:ea typeface="Roboto"/>
              <a:cs typeface="Roboto"/>
              <a:sym typeface="Roboto"/>
            </a:endParaRPr>
          </a:p>
        </p:txBody>
      </p:sp>
    </p:spTree>
    <p:extLst>
      <p:ext uri="{BB962C8B-B14F-4D97-AF65-F5344CB8AC3E}">
        <p14:creationId xmlns:p14="http://schemas.microsoft.com/office/powerpoint/2010/main" val="3546861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CPE 4: Sensing Software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pSp>
        <p:nvGrpSpPr>
          <p:cNvPr id="20" name="Google Shape;549;p46">
            <a:extLst>
              <a:ext uri="{FF2B5EF4-FFF2-40B4-BE49-F238E27FC236}">
                <a16:creationId xmlns:a16="http://schemas.microsoft.com/office/drawing/2014/main" id="{6C799DD4-945D-794B-A357-47F92EF83B17}"/>
              </a:ext>
            </a:extLst>
          </p:cNvPr>
          <p:cNvGrpSpPr/>
          <p:nvPr/>
        </p:nvGrpSpPr>
        <p:grpSpPr>
          <a:xfrm>
            <a:off x="710830" y="726474"/>
            <a:ext cx="11307794" cy="737284"/>
            <a:chOff x="1593000" y="2322039"/>
            <a:chExt cx="6406203" cy="644029"/>
          </a:xfrm>
        </p:grpSpPr>
        <p:sp>
          <p:nvSpPr>
            <p:cNvPr id="21" name="Google Shape;550;p46">
              <a:extLst>
                <a:ext uri="{FF2B5EF4-FFF2-40B4-BE49-F238E27FC236}">
                  <a16:creationId xmlns:a16="http://schemas.microsoft.com/office/drawing/2014/main" id="{E48AB5D4-D92F-354E-A8A7-0BABA95222E9}"/>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1;p46">
              <a:extLst>
                <a:ext uri="{FF2B5EF4-FFF2-40B4-BE49-F238E27FC236}">
                  <a16:creationId xmlns:a16="http://schemas.microsoft.com/office/drawing/2014/main" id="{676BB540-7FA9-AE42-BF2B-DBE8CC65886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2;p46">
              <a:extLst>
                <a:ext uri="{FF2B5EF4-FFF2-40B4-BE49-F238E27FC236}">
                  <a16:creationId xmlns:a16="http://schemas.microsoft.com/office/drawing/2014/main" id="{03D3C6E9-56A5-A74B-B75E-00AA0B29E540}"/>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3;p46">
              <a:extLst>
                <a:ext uri="{FF2B5EF4-FFF2-40B4-BE49-F238E27FC236}">
                  <a16:creationId xmlns:a16="http://schemas.microsoft.com/office/drawing/2014/main" id="{DC737AD8-1011-164B-9644-658F56D5FF4B}"/>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Sensing Software</a:t>
              </a:r>
              <a:endParaRPr sz="1600" dirty="0">
                <a:solidFill>
                  <a:schemeClr val="dk1"/>
                </a:solidFill>
                <a:latin typeface="Century Gothic" panose="020B0502020202020204" pitchFamily="34" charset="0"/>
                <a:ea typeface="Roboto"/>
                <a:cs typeface="Roboto"/>
                <a:sym typeface="Roboto"/>
              </a:endParaRPr>
            </a:p>
          </p:txBody>
        </p:sp>
        <p:sp>
          <p:nvSpPr>
            <p:cNvPr id="25" name="Google Shape;554;p46">
              <a:extLst>
                <a:ext uri="{FF2B5EF4-FFF2-40B4-BE49-F238E27FC236}">
                  <a16:creationId xmlns:a16="http://schemas.microsoft.com/office/drawing/2014/main" id="{27E6FEBE-6BC4-914B-835E-6531826D0E0E}"/>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5;p46">
              <a:extLst>
                <a:ext uri="{FF2B5EF4-FFF2-40B4-BE49-F238E27FC236}">
                  <a16:creationId xmlns:a16="http://schemas.microsoft.com/office/drawing/2014/main" id="{69B10876-8FCB-5F40-B786-CACF7D73975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4</a:t>
              </a:r>
              <a:endParaRPr sz="2600" b="1" dirty="0">
                <a:solidFill>
                  <a:schemeClr val="dk1"/>
                </a:solidFill>
                <a:latin typeface="Century Gothic" panose="020B0502020202020204" pitchFamily="34" charset="0"/>
                <a:ea typeface="Roboto"/>
                <a:cs typeface="Roboto"/>
                <a:sym typeface="Roboto"/>
              </a:endParaRPr>
            </a:p>
          </p:txBody>
        </p:sp>
        <p:sp>
          <p:nvSpPr>
            <p:cNvPr id="27" name="Google Shape;556;p46">
              <a:extLst>
                <a:ext uri="{FF2B5EF4-FFF2-40B4-BE49-F238E27FC236}">
                  <a16:creationId xmlns:a16="http://schemas.microsoft.com/office/drawing/2014/main" id="{E7430F44-9E84-A74E-A0CA-6B671A427605}"/>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report measurements to a data file</a:t>
              </a:r>
              <a:endParaRPr dirty="0">
                <a:solidFill>
                  <a:schemeClr val="dk1"/>
                </a:solidFill>
                <a:latin typeface="Century Gothic" panose="020B0502020202020204" pitchFamily="34" charset="0"/>
                <a:ea typeface="Roboto"/>
                <a:cs typeface="Roboto"/>
                <a:sym typeface="Roboto"/>
              </a:endParaRPr>
            </a:p>
          </p:txBody>
        </p:sp>
      </p:grpSp>
      <p:grpSp>
        <p:nvGrpSpPr>
          <p:cNvPr id="94" name="Google Shape;549;p46">
            <a:extLst>
              <a:ext uri="{FF2B5EF4-FFF2-40B4-BE49-F238E27FC236}">
                <a16:creationId xmlns:a16="http://schemas.microsoft.com/office/drawing/2014/main" id="{799D2E80-798B-3F42-B5D3-B3A980198354}"/>
              </a:ext>
            </a:extLst>
          </p:cNvPr>
          <p:cNvGrpSpPr/>
          <p:nvPr/>
        </p:nvGrpSpPr>
        <p:grpSpPr>
          <a:xfrm>
            <a:off x="1319800" y="2259733"/>
            <a:ext cx="10544250" cy="736679"/>
            <a:chOff x="1593000" y="2322568"/>
            <a:chExt cx="6318632" cy="643500"/>
          </a:xfrm>
        </p:grpSpPr>
        <p:sp>
          <p:nvSpPr>
            <p:cNvPr id="95" name="Google Shape;550;p46">
              <a:extLst>
                <a:ext uri="{FF2B5EF4-FFF2-40B4-BE49-F238E27FC236}">
                  <a16:creationId xmlns:a16="http://schemas.microsoft.com/office/drawing/2014/main" id="{919CF29F-B5EF-8745-80B2-DC672F765051}"/>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51;p46">
              <a:extLst>
                <a:ext uri="{FF2B5EF4-FFF2-40B4-BE49-F238E27FC236}">
                  <a16:creationId xmlns:a16="http://schemas.microsoft.com/office/drawing/2014/main" id="{C482BB8F-AB46-2645-A5CB-1E61EF0E265D}"/>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52;p46">
              <a:extLst>
                <a:ext uri="{FF2B5EF4-FFF2-40B4-BE49-F238E27FC236}">
                  <a16:creationId xmlns:a16="http://schemas.microsoft.com/office/drawing/2014/main" id="{6091E9A6-C1C6-9F40-95EF-141B778C79F1}"/>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53;p46">
              <a:extLst>
                <a:ext uri="{FF2B5EF4-FFF2-40B4-BE49-F238E27FC236}">
                  <a16:creationId xmlns:a16="http://schemas.microsoft.com/office/drawing/2014/main" id="{D35ABB0D-9074-F149-9E08-2F45F1C819C9}"/>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GUI </a:t>
              </a:r>
              <a:endParaRPr sz="1600" dirty="0">
                <a:solidFill>
                  <a:schemeClr val="dk1"/>
                </a:solidFill>
                <a:latin typeface="Century Gothic" panose="020B0502020202020204" pitchFamily="34" charset="0"/>
                <a:ea typeface="Roboto"/>
                <a:cs typeface="Roboto"/>
                <a:sym typeface="Roboto"/>
              </a:endParaRPr>
            </a:p>
          </p:txBody>
        </p:sp>
        <p:sp>
          <p:nvSpPr>
            <p:cNvPr id="99" name="Google Shape;554;p46">
              <a:extLst>
                <a:ext uri="{FF2B5EF4-FFF2-40B4-BE49-F238E27FC236}">
                  <a16:creationId xmlns:a16="http://schemas.microsoft.com/office/drawing/2014/main" id="{B44DDCAE-001E-4D44-BAFE-3FC5CE9914C9}"/>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55;p46">
              <a:extLst>
                <a:ext uri="{FF2B5EF4-FFF2-40B4-BE49-F238E27FC236}">
                  <a16:creationId xmlns:a16="http://schemas.microsoft.com/office/drawing/2014/main" id="{39777CDE-6A7D-DE46-A9C0-AD0AD6CB53B6}"/>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6</a:t>
              </a:r>
              <a:endParaRPr sz="2600" b="1" dirty="0">
                <a:solidFill>
                  <a:schemeClr val="dk1"/>
                </a:solidFill>
                <a:latin typeface="Century Gothic" panose="020B0502020202020204" pitchFamily="34" charset="0"/>
                <a:ea typeface="Roboto"/>
                <a:cs typeface="Roboto"/>
                <a:sym typeface="Roboto"/>
              </a:endParaRPr>
            </a:p>
          </p:txBody>
        </p:sp>
        <p:sp>
          <p:nvSpPr>
            <p:cNvPr id="110" name="Google Shape;556;p46">
              <a:extLst>
                <a:ext uri="{FF2B5EF4-FFF2-40B4-BE49-F238E27FC236}">
                  <a16:creationId xmlns:a16="http://schemas.microsoft.com/office/drawing/2014/main" id="{32209509-6E87-2046-8A6C-1EC21CF43315}"/>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have a graphical user interface (GUI)</a:t>
              </a:r>
              <a:endParaRPr dirty="0">
                <a:solidFill>
                  <a:schemeClr val="dk1"/>
                </a:solidFill>
                <a:latin typeface="Century Gothic" panose="020B0502020202020204" pitchFamily="34" charset="0"/>
                <a:ea typeface="Roboto"/>
                <a:cs typeface="Roboto"/>
                <a:sym typeface="Roboto"/>
              </a:endParaRPr>
            </a:p>
          </p:txBody>
        </p:sp>
      </p:grpSp>
      <p:cxnSp>
        <p:nvCxnSpPr>
          <p:cNvPr id="111" name="Elbow Connector 110">
            <a:extLst>
              <a:ext uri="{FF2B5EF4-FFF2-40B4-BE49-F238E27FC236}">
                <a16:creationId xmlns:a16="http://schemas.microsoft.com/office/drawing/2014/main" id="{EB13C30E-1348-2F48-BA01-79C14E2F50FD}"/>
              </a:ext>
            </a:extLst>
          </p:cNvPr>
          <p:cNvCxnSpPr>
            <a:cxnSpLocks/>
          </p:cNvCxnSpPr>
          <p:nvPr/>
        </p:nvCxnSpPr>
        <p:spPr>
          <a:xfrm rot="16200000" flipH="1">
            <a:off x="899973" y="2252566"/>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 name="Google Shape;549;p46">
            <a:extLst>
              <a:ext uri="{FF2B5EF4-FFF2-40B4-BE49-F238E27FC236}">
                <a16:creationId xmlns:a16="http://schemas.microsoft.com/office/drawing/2014/main" id="{6EB70ED5-A711-8D47-ADEC-4B99FF455F67}"/>
              </a:ext>
            </a:extLst>
          </p:cNvPr>
          <p:cNvGrpSpPr/>
          <p:nvPr/>
        </p:nvGrpSpPr>
        <p:grpSpPr>
          <a:xfrm>
            <a:off x="1771061" y="3045110"/>
            <a:ext cx="10092989" cy="740892"/>
            <a:chOff x="1593000" y="2322568"/>
            <a:chExt cx="6318632" cy="647180"/>
          </a:xfrm>
        </p:grpSpPr>
        <p:sp>
          <p:nvSpPr>
            <p:cNvPr id="113" name="Google Shape;550;p46">
              <a:extLst>
                <a:ext uri="{FF2B5EF4-FFF2-40B4-BE49-F238E27FC236}">
                  <a16:creationId xmlns:a16="http://schemas.microsoft.com/office/drawing/2014/main" id="{87ECBE72-BAB3-E64D-9B2A-B2DFE0DACC14}"/>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51;p46">
              <a:extLst>
                <a:ext uri="{FF2B5EF4-FFF2-40B4-BE49-F238E27FC236}">
                  <a16:creationId xmlns:a16="http://schemas.microsoft.com/office/drawing/2014/main" id="{851A5B21-0B2B-FC42-8E00-89F44A34D9F8}"/>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52;p46">
              <a:extLst>
                <a:ext uri="{FF2B5EF4-FFF2-40B4-BE49-F238E27FC236}">
                  <a16:creationId xmlns:a16="http://schemas.microsoft.com/office/drawing/2014/main" id="{DC59F59D-9D92-214D-A504-C58395168DCE}"/>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53;p46">
              <a:extLst>
                <a:ext uri="{FF2B5EF4-FFF2-40B4-BE49-F238E27FC236}">
                  <a16:creationId xmlns:a16="http://schemas.microsoft.com/office/drawing/2014/main" id="{7CEE1535-1608-1743-98D2-F614EDC68761}"/>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Management</a:t>
              </a:r>
              <a:endParaRPr sz="1600" dirty="0">
                <a:solidFill>
                  <a:schemeClr val="dk1"/>
                </a:solidFill>
                <a:latin typeface="Century Gothic" panose="020B0502020202020204" pitchFamily="34" charset="0"/>
                <a:ea typeface="Roboto"/>
                <a:cs typeface="Roboto"/>
                <a:sym typeface="Roboto"/>
              </a:endParaRPr>
            </a:p>
          </p:txBody>
        </p:sp>
        <p:sp>
          <p:nvSpPr>
            <p:cNvPr id="117" name="Google Shape;554;p46">
              <a:extLst>
                <a:ext uri="{FF2B5EF4-FFF2-40B4-BE49-F238E27FC236}">
                  <a16:creationId xmlns:a16="http://schemas.microsoft.com/office/drawing/2014/main" id="{22459C45-36A4-624B-BD9C-29622C0AC88B}"/>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55;p46">
              <a:extLst>
                <a:ext uri="{FF2B5EF4-FFF2-40B4-BE49-F238E27FC236}">
                  <a16:creationId xmlns:a16="http://schemas.microsoft.com/office/drawing/2014/main" id="{5CCD29B8-5D21-5248-B314-8EE51B2F02AC}"/>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6.1</a:t>
              </a:r>
              <a:endParaRPr sz="2400" b="1" dirty="0">
                <a:solidFill>
                  <a:schemeClr val="dk1"/>
                </a:solidFill>
                <a:latin typeface="Century Gothic" panose="020B0502020202020204" pitchFamily="34" charset="0"/>
                <a:ea typeface="Roboto"/>
                <a:cs typeface="Roboto"/>
                <a:sym typeface="Roboto"/>
              </a:endParaRPr>
            </a:p>
          </p:txBody>
        </p:sp>
        <p:sp>
          <p:nvSpPr>
            <p:cNvPr id="146" name="Google Shape;556;p46">
              <a:extLst>
                <a:ext uri="{FF2B5EF4-FFF2-40B4-BE49-F238E27FC236}">
                  <a16:creationId xmlns:a16="http://schemas.microsoft.com/office/drawing/2014/main" id="{160355E1-BFD7-A947-A06E-98BB638F1D63}"/>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allow the user to manage testing using the GUI</a:t>
              </a:r>
              <a:endParaRPr sz="1600" dirty="0">
                <a:solidFill>
                  <a:schemeClr val="dk1"/>
                </a:solidFill>
                <a:latin typeface="Century Gothic" panose="020B0502020202020204" pitchFamily="34" charset="0"/>
                <a:ea typeface="Roboto"/>
                <a:cs typeface="Roboto"/>
                <a:sym typeface="Roboto"/>
              </a:endParaRPr>
            </a:p>
          </p:txBody>
        </p:sp>
      </p:grpSp>
      <p:cxnSp>
        <p:nvCxnSpPr>
          <p:cNvPr id="147" name="Elbow Connector 146">
            <a:extLst>
              <a:ext uri="{FF2B5EF4-FFF2-40B4-BE49-F238E27FC236}">
                <a16:creationId xmlns:a16="http://schemas.microsoft.com/office/drawing/2014/main" id="{4E40742B-6F47-6947-BF05-C39B7267DDF9}"/>
              </a:ext>
            </a:extLst>
          </p:cNvPr>
          <p:cNvCxnSpPr>
            <a:cxnSpLocks/>
          </p:cNvCxnSpPr>
          <p:nvPr/>
        </p:nvCxnSpPr>
        <p:spPr>
          <a:xfrm rot="16200000" flipH="1">
            <a:off x="1408644" y="3103115"/>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3" name="Google Shape;549;p46">
            <a:extLst>
              <a:ext uri="{FF2B5EF4-FFF2-40B4-BE49-F238E27FC236}">
                <a16:creationId xmlns:a16="http://schemas.microsoft.com/office/drawing/2014/main" id="{44DED80F-B521-B54E-BED5-1A1C42E74C5C}"/>
              </a:ext>
            </a:extLst>
          </p:cNvPr>
          <p:cNvGrpSpPr/>
          <p:nvPr/>
        </p:nvGrpSpPr>
        <p:grpSpPr>
          <a:xfrm>
            <a:off x="1319801" y="3832245"/>
            <a:ext cx="10544250" cy="736679"/>
            <a:chOff x="1593000" y="2322568"/>
            <a:chExt cx="6318632" cy="643500"/>
          </a:xfrm>
        </p:grpSpPr>
        <p:sp>
          <p:nvSpPr>
            <p:cNvPr id="194" name="Google Shape;550;p46">
              <a:extLst>
                <a:ext uri="{FF2B5EF4-FFF2-40B4-BE49-F238E27FC236}">
                  <a16:creationId xmlns:a16="http://schemas.microsoft.com/office/drawing/2014/main" id="{A2D4B323-223C-B246-9262-6062D8707BAD}"/>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51;p46">
              <a:extLst>
                <a:ext uri="{FF2B5EF4-FFF2-40B4-BE49-F238E27FC236}">
                  <a16:creationId xmlns:a16="http://schemas.microsoft.com/office/drawing/2014/main" id="{5242C1CC-B6E9-6044-B0FA-FFE9B13CBD3B}"/>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52;p46">
              <a:extLst>
                <a:ext uri="{FF2B5EF4-FFF2-40B4-BE49-F238E27FC236}">
                  <a16:creationId xmlns:a16="http://schemas.microsoft.com/office/drawing/2014/main" id="{E7514838-DD24-9541-A486-1394795BBD12}"/>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53;p46">
              <a:extLst>
                <a:ext uri="{FF2B5EF4-FFF2-40B4-BE49-F238E27FC236}">
                  <a16:creationId xmlns:a16="http://schemas.microsoft.com/office/drawing/2014/main" id="{422A1844-77FA-7444-A027-3DB4A613A891}"/>
                </a:ext>
              </a:extLst>
            </p:cNvPr>
            <p:cNvSpPr/>
            <p:nvPr/>
          </p:nvSpPr>
          <p:spPr>
            <a:xfrm>
              <a:off x="2385472" y="2395768"/>
              <a:ext cx="1342901"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600" dirty="0">
                  <a:solidFill>
                    <a:schemeClr val="dk1"/>
                  </a:solidFill>
                  <a:latin typeface="Century Gothic" panose="020B0502020202020204" pitchFamily="34" charset="0"/>
                  <a:ea typeface="Roboto"/>
                  <a:cs typeface="Roboto"/>
                  <a:sym typeface="Roboto"/>
                </a:rPr>
                <a:t>Automatic Testing</a:t>
              </a:r>
              <a:endParaRPr sz="1600" dirty="0">
                <a:solidFill>
                  <a:schemeClr val="dk1"/>
                </a:solidFill>
                <a:latin typeface="Century Gothic" panose="020B0502020202020204" pitchFamily="34" charset="0"/>
                <a:ea typeface="Roboto"/>
                <a:cs typeface="Roboto"/>
                <a:sym typeface="Roboto"/>
              </a:endParaRPr>
            </a:p>
          </p:txBody>
        </p:sp>
        <p:sp>
          <p:nvSpPr>
            <p:cNvPr id="198" name="Google Shape;554;p46">
              <a:extLst>
                <a:ext uri="{FF2B5EF4-FFF2-40B4-BE49-F238E27FC236}">
                  <a16:creationId xmlns:a16="http://schemas.microsoft.com/office/drawing/2014/main" id="{3A7E72E2-912B-CC41-890C-E58CB2300363}"/>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55;p46">
              <a:extLst>
                <a:ext uri="{FF2B5EF4-FFF2-40B4-BE49-F238E27FC236}">
                  <a16:creationId xmlns:a16="http://schemas.microsoft.com/office/drawing/2014/main" id="{6188E803-7113-0A46-A21E-E6523941E80B}"/>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FR 2</a:t>
              </a:r>
              <a:endParaRPr sz="2600" b="1" dirty="0">
                <a:solidFill>
                  <a:schemeClr val="dk1"/>
                </a:solidFill>
                <a:latin typeface="Century Gothic" panose="020B0502020202020204" pitchFamily="34" charset="0"/>
                <a:ea typeface="Roboto"/>
                <a:cs typeface="Roboto"/>
                <a:sym typeface="Roboto"/>
              </a:endParaRPr>
            </a:p>
          </p:txBody>
        </p:sp>
        <p:sp>
          <p:nvSpPr>
            <p:cNvPr id="200" name="Google Shape;556;p46">
              <a:extLst>
                <a:ext uri="{FF2B5EF4-FFF2-40B4-BE49-F238E27FC236}">
                  <a16:creationId xmlns:a16="http://schemas.microsoft.com/office/drawing/2014/main" id="{382458D1-9C7E-4948-9653-4CA62CD835C1}"/>
                </a:ext>
              </a:extLst>
            </p:cNvPr>
            <p:cNvSpPr/>
            <p:nvPr/>
          </p:nvSpPr>
          <p:spPr>
            <a:xfrm>
              <a:off x="3964526" y="2323750"/>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System shall test the battery automatically</a:t>
              </a:r>
              <a:endParaRPr dirty="0">
                <a:solidFill>
                  <a:schemeClr val="dk1"/>
                </a:solidFill>
                <a:latin typeface="Century Gothic" panose="020B0502020202020204" pitchFamily="34" charset="0"/>
                <a:ea typeface="Roboto"/>
                <a:cs typeface="Roboto"/>
                <a:sym typeface="Roboto"/>
              </a:endParaRPr>
            </a:p>
          </p:txBody>
        </p:sp>
      </p:grpSp>
      <p:grpSp>
        <p:nvGrpSpPr>
          <p:cNvPr id="202" name="Google Shape;549;p46">
            <a:extLst>
              <a:ext uri="{FF2B5EF4-FFF2-40B4-BE49-F238E27FC236}">
                <a16:creationId xmlns:a16="http://schemas.microsoft.com/office/drawing/2014/main" id="{6A4B5F06-424B-F543-B9A7-B1AC3EFD25C9}"/>
              </a:ext>
            </a:extLst>
          </p:cNvPr>
          <p:cNvGrpSpPr/>
          <p:nvPr/>
        </p:nvGrpSpPr>
        <p:grpSpPr>
          <a:xfrm>
            <a:off x="1771062" y="4632001"/>
            <a:ext cx="10092989" cy="740892"/>
            <a:chOff x="1593000" y="2322568"/>
            <a:chExt cx="6318632" cy="647180"/>
          </a:xfrm>
        </p:grpSpPr>
        <p:sp>
          <p:nvSpPr>
            <p:cNvPr id="203" name="Google Shape;550;p46">
              <a:extLst>
                <a:ext uri="{FF2B5EF4-FFF2-40B4-BE49-F238E27FC236}">
                  <a16:creationId xmlns:a16="http://schemas.microsoft.com/office/drawing/2014/main" id="{4FD01C70-3706-0F4D-B92D-02AD14954EA0}"/>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51;p46">
              <a:extLst>
                <a:ext uri="{FF2B5EF4-FFF2-40B4-BE49-F238E27FC236}">
                  <a16:creationId xmlns:a16="http://schemas.microsoft.com/office/drawing/2014/main" id="{8DF6B65B-2D43-694F-B0B4-3CEE87CD3912}"/>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52;p46">
              <a:extLst>
                <a:ext uri="{FF2B5EF4-FFF2-40B4-BE49-F238E27FC236}">
                  <a16:creationId xmlns:a16="http://schemas.microsoft.com/office/drawing/2014/main" id="{9953CF7B-53C6-584F-AE77-F60BAF75679A}"/>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53;p46">
              <a:extLst>
                <a:ext uri="{FF2B5EF4-FFF2-40B4-BE49-F238E27FC236}">
                  <a16:creationId xmlns:a16="http://schemas.microsoft.com/office/drawing/2014/main" id="{C61C67AD-A7C3-214B-8270-CF0554A68B04}"/>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Data Acquisition</a:t>
              </a:r>
              <a:endParaRPr sz="1600" dirty="0">
                <a:solidFill>
                  <a:schemeClr val="dk1"/>
                </a:solidFill>
                <a:latin typeface="Century Gothic" panose="020B0502020202020204" pitchFamily="34" charset="0"/>
                <a:ea typeface="Roboto"/>
                <a:cs typeface="Roboto"/>
                <a:sym typeface="Roboto"/>
              </a:endParaRPr>
            </a:p>
          </p:txBody>
        </p:sp>
        <p:sp>
          <p:nvSpPr>
            <p:cNvPr id="207" name="Google Shape;554;p46">
              <a:extLst>
                <a:ext uri="{FF2B5EF4-FFF2-40B4-BE49-F238E27FC236}">
                  <a16:creationId xmlns:a16="http://schemas.microsoft.com/office/drawing/2014/main" id="{23A6B81F-BA31-4543-9579-7A824A3AB69B}"/>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55;p46">
              <a:extLst>
                <a:ext uri="{FF2B5EF4-FFF2-40B4-BE49-F238E27FC236}">
                  <a16:creationId xmlns:a16="http://schemas.microsoft.com/office/drawing/2014/main" id="{5F42C589-2D95-814C-B39F-4442C33CFB8B}"/>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dk1"/>
                  </a:solidFill>
                  <a:latin typeface="Century Gothic" panose="020B0502020202020204" pitchFamily="34" charset="0"/>
                  <a:ea typeface="Roboto"/>
                  <a:cs typeface="Roboto"/>
                  <a:sym typeface="Roboto"/>
                </a:rPr>
                <a:t>DR 2.1.1.2</a:t>
              </a:r>
              <a:endParaRPr sz="2000" b="1" dirty="0">
                <a:solidFill>
                  <a:schemeClr val="dk1"/>
                </a:solidFill>
                <a:latin typeface="Century Gothic" panose="020B0502020202020204" pitchFamily="34" charset="0"/>
                <a:ea typeface="Roboto"/>
                <a:cs typeface="Roboto"/>
                <a:sym typeface="Roboto"/>
              </a:endParaRPr>
            </a:p>
          </p:txBody>
        </p:sp>
        <p:sp>
          <p:nvSpPr>
            <p:cNvPr id="209" name="Google Shape;556;p46">
              <a:extLst>
                <a:ext uri="{FF2B5EF4-FFF2-40B4-BE49-F238E27FC236}">
                  <a16:creationId xmlns:a16="http://schemas.microsoft.com/office/drawing/2014/main" id="{5CF7E47B-250B-114D-A5F6-5FAAEED9F566}"/>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b="0" i="0" u="none" strike="noStrike" dirty="0">
                  <a:solidFill>
                    <a:srgbClr val="000000"/>
                  </a:solidFill>
                  <a:effectLst/>
                  <a:latin typeface="Century Gothic" panose="020B0502020202020204" pitchFamily="34" charset="0"/>
                </a:rPr>
                <a:t>System shall store the voltage measurement value</a:t>
              </a:r>
              <a:endParaRPr sz="1600" dirty="0">
                <a:solidFill>
                  <a:schemeClr val="dk1"/>
                </a:solidFill>
                <a:latin typeface="Century Gothic" panose="020B0502020202020204" pitchFamily="34" charset="0"/>
                <a:ea typeface="Roboto"/>
                <a:cs typeface="Roboto"/>
                <a:sym typeface="Roboto"/>
              </a:endParaRPr>
            </a:p>
          </p:txBody>
        </p:sp>
      </p:grpSp>
      <p:cxnSp>
        <p:nvCxnSpPr>
          <p:cNvPr id="210" name="Elbow Connector 209">
            <a:extLst>
              <a:ext uri="{FF2B5EF4-FFF2-40B4-BE49-F238E27FC236}">
                <a16:creationId xmlns:a16="http://schemas.microsoft.com/office/drawing/2014/main" id="{62CF59E7-8C10-5D44-BEEC-B2CBE4EC997E}"/>
              </a:ext>
            </a:extLst>
          </p:cNvPr>
          <p:cNvCxnSpPr>
            <a:cxnSpLocks/>
          </p:cNvCxnSpPr>
          <p:nvPr/>
        </p:nvCxnSpPr>
        <p:spPr>
          <a:xfrm rot="16200000" flipH="1">
            <a:off x="1397219" y="4709649"/>
            <a:ext cx="370470" cy="312517"/>
          </a:xfrm>
          <a:prstGeom prst="bentConnector3">
            <a:avLst>
              <a:gd name="adj1" fmla="val 9998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86813747-00C1-A34C-9C65-44CBF46E265F}"/>
              </a:ext>
            </a:extLst>
          </p:cNvPr>
          <p:cNvSpPr/>
          <p:nvPr/>
        </p:nvSpPr>
        <p:spPr>
          <a:xfrm>
            <a:off x="6628154" y="5556971"/>
            <a:ext cx="177582" cy="1723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16A4E947-E2C7-F548-B86D-6D2A484FB765}"/>
              </a:ext>
            </a:extLst>
          </p:cNvPr>
          <p:cNvSpPr/>
          <p:nvPr/>
        </p:nvSpPr>
        <p:spPr>
          <a:xfrm>
            <a:off x="6628154" y="5820547"/>
            <a:ext cx="177582" cy="1723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B7BEA67C-571A-A147-AA10-C76945AA67E5}"/>
              </a:ext>
            </a:extLst>
          </p:cNvPr>
          <p:cNvSpPr/>
          <p:nvPr/>
        </p:nvSpPr>
        <p:spPr>
          <a:xfrm>
            <a:off x="6628154" y="6085418"/>
            <a:ext cx="177582" cy="1723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549;p46">
            <a:extLst>
              <a:ext uri="{FF2B5EF4-FFF2-40B4-BE49-F238E27FC236}">
                <a16:creationId xmlns:a16="http://schemas.microsoft.com/office/drawing/2014/main" id="{8C49FE9D-932B-D4F0-7377-26F0E31DA090}"/>
              </a:ext>
            </a:extLst>
          </p:cNvPr>
          <p:cNvGrpSpPr/>
          <p:nvPr/>
        </p:nvGrpSpPr>
        <p:grpSpPr>
          <a:xfrm>
            <a:off x="710830" y="1482449"/>
            <a:ext cx="11307794" cy="737284"/>
            <a:chOff x="1593000" y="2322039"/>
            <a:chExt cx="6406203" cy="644029"/>
          </a:xfrm>
        </p:grpSpPr>
        <p:sp>
          <p:nvSpPr>
            <p:cNvPr id="6" name="Google Shape;550;p46">
              <a:extLst>
                <a:ext uri="{FF2B5EF4-FFF2-40B4-BE49-F238E27FC236}">
                  <a16:creationId xmlns:a16="http://schemas.microsoft.com/office/drawing/2014/main" id="{1C039047-B7DA-B113-E13D-7450A7AD7BF4}"/>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1;p46">
              <a:extLst>
                <a:ext uri="{FF2B5EF4-FFF2-40B4-BE49-F238E27FC236}">
                  <a16:creationId xmlns:a16="http://schemas.microsoft.com/office/drawing/2014/main" id="{1EF07318-937D-4823-E9E8-BF91AD04CF4F}"/>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2;p46">
              <a:extLst>
                <a:ext uri="{FF2B5EF4-FFF2-40B4-BE49-F238E27FC236}">
                  <a16:creationId xmlns:a16="http://schemas.microsoft.com/office/drawing/2014/main" id="{F1B43653-0DBC-C9D5-6B59-61C1619AB13F}"/>
                </a:ext>
              </a:extLst>
            </p:cNvPr>
            <p:cNvSpPr/>
            <p:nvPr/>
          </p:nvSpPr>
          <p:spPr>
            <a:xfrm rot="16200000">
              <a:off x="2972311" y="1934142"/>
              <a:ext cx="643356" cy="1419149"/>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53;p46">
              <a:extLst>
                <a:ext uri="{FF2B5EF4-FFF2-40B4-BE49-F238E27FC236}">
                  <a16:creationId xmlns:a16="http://schemas.microsoft.com/office/drawing/2014/main" id="{00286AB3-5170-7698-5E21-3925823DE3D2}"/>
                </a:ext>
              </a:extLst>
            </p:cNvPr>
            <p:cNvSpPr/>
            <p:nvPr/>
          </p:nvSpPr>
          <p:spPr>
            <a:xfrm>
              <a:off x="2342625" y="2399951"/>
              <a:ext cx="1221620"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dirty="0">
                  <a:solidFill>
                    <a:schemeClr val="dk1"/>
                  </a:solidFill>
                  <a:latin typeface="Century Gothic" panose="020B0502020202020204" pitchFamily="34" charset="0"/>
                  <a:ea typeface="Roboto Medium"/>
                  <a:cs typeface="Roboto Medium"/>
                  <a:sym typeface="Roboto Medium"/>
                </a:rPr>
                <a:t>Autonomy</a:t>
              </a:r>
              <a:endParaRPr sz="1600" dirty="0">
                <a:solidFill>
                  <a:schemeClr val="dk1"/>
                </a:solidFill>
                <a:latin typeface="Century Gothic" panose="020B0502020202020204" pitchFamily="34" charset="0"/>
                <a:ea typeface="Roboto"/>
                <a:cs typeface="Roboto"/>
                <a:sym typeface="Roboto"/>
              </a:endParaRPr>
            </a:p>
          </p:txBody>
        </p:sp>
        <p:sp>
          <p:nvSpPr>
            <p:cNvPr id="30" name="Google Shape;554;p46">
              <a:extLst>
                <a:ext uri="{FF2B5EF4-FFF2-40B4-BE49-F238E27FC236}">
                  <a16:creationId xmlns:a16="http://schemas.microsoft.com/office/drawing/2014/main" id="{BD0AA7D5-736C-7572-50C9-AF78ACFD691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5;p46">
              <a:extLst>
                <a:ext uri="{FF2B5EF4-FFF2-40B4-BE49-F238E27FC236}">
                  <a16:creationId xmlns:a16="http://schemas.microsoft.com/office/drawing/2014/main" id="{541C53A0-2416-3AE3-C98E-CE8AD9A591F5}"/>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solidFill>
                    <a:schemeClr val="dk1"/>
                  </a:solidFill>
                  <a:latin typeface="Century Gothic" panose="020B0502020202020204" pitchFamily="34" charset="0"/>
                  <a:ea typeface="Roboto"/>
                  <a:cs typeface="Roboto"/>
                  <a:sym typeface="Roboto"/>
                </a:rPr>
                <a:t>CPE 5</a:t>
              </a:r>
              <a:endParaRPr sz="2600" b="1" dirty="0">
                <a:solidFill>
                  <a:schemeClr val="dk1"/>
                </a:solidFill>
                <a:latin typeface="Century Gothic" panose="020B0502020202020204" pitchFamily="34" charset="0"/>
                <a:ea typeface="Roboto"/>
                <a:cs typeface="Roboto"/>
                <a:sym typeface="Roboto"/>
              </a:endParaRPr>
            </a:p>
          </p:txBody>
        </p:sp>
        <p:sp>
          <p:nvSpPr>
            <p:cNvPr id="32" name="Google Shape;556;p46">
              <a:extLst>
                <a:ext uri="{FF2B5EF4-FFF2-40B4-BE49-F238E27FC236}">
                  <a16:creationId xmlns:a16="http://schemas.microsoft.com/office/drawing/2014/main" id="{A92712EA-E12F-00BF-EECE-523793874240}"/>
                </a:ext>
              </a:extLst>
            </p:cNvPr>
            <p:cNvSpPr/>
            <p:nvPr/>
          </p:nvSpPr>
          <p:spPr>
            <a:xfrm>
              <a:off x="3857889" y="2322565"/>
              <a:ext cx="4141314"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dirty="0">
                  <a:solidFill>
                    <a:schemeClr val="dk1"/>
                  </a:solidFill>
                  <a:latin typeface="Century Gothic" panose="020B0502020202020204" pitchFamily="34" charset="0"/>
                  <a:ea typeface="Roboto"/>
                  <a:cs typeface="Roboto"/>
                  <a:sym typeface="Roboto"/>
                </a:rPr>
                <a:t> System shall conduct the entire test process without any need for technician input</a:t>
              </a:r>
              <a:endParaRPr dirty="0">
                <a:solidFill>
                  <a:schemeClr val="dk1"/>
                </a:solidFill>
                <a:latin typeface="Century Gothic" panose="020B0502020202020204" pitchFamily="34" charset="0"/>
                <a:ea typeface="Roboto"/>
                <a:cs typeface="Roboto"/>
                <a:sym typeface="Roboto"/>
              </a:endParaRPr>
            </a:p>
          </p:txBody>
        </p:sp>
      </p:grpSp>
      <p:pic>
        <p:nvPicPr>
          <p:cNvPr id="33" name="Graphic 32" descr="Checkmark with solid fill">
            <a:extLst>
              <a:ext uri="{FF2B5EF4-FFF2-40B4-BE49-F238E27FC236}">
                <a16:creationId xmlns:a16="http://schemas.microsoft.com/office/drawing/2014/main" id="{6546CE4B-84FA-1A47-E5DC-D368E756A2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413" y="4750439"/>
            <a:ext cx="473786" cy="473786"/>
          </a:xfrm>
          <a:prstGeom prst="rect">
            <a:avLst/>
          </a:prstGeom>
        </p:spPr>
      </p:pic>
      <p:pic>
        <p:nvPicPr>
          <p:cNvPr id="34" name="Graphic 33" descr="Checkmark with solid fill">
            <a:extLst>
              <a:ext uri="{FF2B5EF4-FFF2-40B4-BE49-F238E27FC236}">
                <a16:creationId xmlns:a16="http://schemas.microsoft.com/office/drawing/2014/main" id="{F1356846-1C90-37F8-A059-A6ECE7D1EA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919" y="3949739"/>
            <a:ext cx="473786" cy="473786"/>
          </a:xfrm>
          <a:prstGeom prst="rect">
            <a:avLst/>
          </a:prstGeom>
        </p:spPr>
      </p:pic>
      <p:pic>
        <p:nvPicPr>
          <p:cNvPr id="35" name="Graphic 34" descr="Checkmark with solid fill">
            <a:extLst>
              <a:ext uri="{FF2B5EF4-FFF2-40B4-BE49-F238E27FC236}">
                <a16:creationId xmlns:a16="http://schemas.microsoft.com/office/drawing/2014/main" id="{14B8F90D-3C81-B4D4-C133-F044A26739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003" y="3225763"/>
            <a:ext cx="473786" cy="473786"/>
          </a:xfrm>
          <a:prstGeom prst="rect">
            <a:avLst/>
          </a:prstGeom>
        </p:spPr>
      </p:pic>
      <p:pic>
        <p:nvPicPr>
          <p:cNvPr id="36" name="Graphic 35" descr="Checkmark with solid fill">
            <a:extLst>
              <a:ext uri="{FF2B5EF4-FFF2-40B4-BE49-F238E27FC236}">
                <a16:creationId xmlns:a16="http://schemas.microsoft.com/office/drawing/2014/main" id="{98552D92-CFDF-C2C1-1A28-ACE82075E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4919" y="2408824"/>
            <a:ext cx="473786" cy="473786"/>
          </a:xfrm>
          <a:prstGeom prst="rect">
            <a:avLst/>
          </a:prstGeom>
        </p:spPr>
      </p:pic>
      <p:pic>
        <p:nvPicPr>
          <p:cNvPr id="37" name="Graphic 36" descr="Checkmark with solid fill">
            <a:extLst>
              <a:ext uri="{FF2B5EF4-FFF2-40B4-BE49-F238E27FC236}">
                <a16:creationId xmlns:a16="http://schemas.microsoft.com/office/drawing/2014/main" id="{9A26B2B2-6717-E267-8AE0-75FDAAE93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413" y="1597199"/>
            <a:ext cx="473786" cy="473786"/>
          </a:xfrm>
          <a:prstGeom prst="rect">
            <a:avLst/>
          </a:prstGeom>
        </p:spPr>
      </p:pic>
      <p:pic>
        <p:nvPicPr>
          <p:cNvPr id="38" name="Graphic 37" descr="Checkmark with solid fill">
            <a:extLst>
              <a:ext uri="{FF2B5EF4-FFF2-40B4-BE49-F238E27FC236}">
                <a16:creationId xmlns:a16="http://schemas.microsoft.com/office/drawing/2014/main" id="{05C602AC-A9C2-A533-0DBC-15F6C78F9C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413" y="878407"/>
            <a:ext cx="473786" cy="473786"/>
          </a:xfrm>
          <a:prstGeom prst="rect">
            <a:avLst/>
          </a:prstGeom>
        </p:spPr>
      </p:pic>
      <p:sp>
        <p:nvSpPr>
          <p:cNvPr id="86" name="Rectangle 85">
            <a:extLst>
              <a:ext uri="{FF2B5EF4-FFF2-40B4-BE49-F238E27FC236}">
                <a16:creationId xmlns:a16="http://schemas.microsoft.com/office/drawing/2014/main" id="{8F4BB8C1-0284-9946-9431-F480A6A8044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149;p26">
            <a:extLst>
              <a:ext uri="{FF2B5EF4-FFF2-40B4-BE49-F238E27FC236}">
                <a16:creationId xmlns:a16="http://schemas.microsoft.com/office/drawing/2014/main" id="{EE9A0548-3A6B-0E43-ABB4-3CF422399CC2}"/>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8" name="Google Shape;150;p26">
            <a:extLst>
              <a:ext uri="{FF2B5EF4-FFF2-40B4-BE49-F238E27FC236}">
                <a16:creationId xmlns:a16="http://schemas.microsoft.com/office/drawing/2014/main" id="{29BBE481-66BA-0D49-AC88-A9C79AE0BFF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51B5D473-C9A3-D248-B393-BEEAA2057691}"/>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CD8433FB-5EFE-524A-A783-B1A52000C66E}"/>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1" name="Google Shape;150;p26">
            <a:extLst>
              <a:ext uri="{FF2B5EF4-FFF2-40B4-BE49-F238E27FC236}">
                <a16:creationId xmlns:a16="http://schemas.microsoft.com/office/drawing/2014/main" id="{D6D820EF-91A5-8A40-B0E5-C9F1A575E506}"/>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A470BDEF-91E9-FA40-9E48-8192E4C03368}"/>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3" name="Google Shape;150;p26">
            <a:extLst>
              <a:ext uri="{FF2B5EF4-FFF2-40B4-BE49-F238E27FC236}">
                <a16:creationId xmlns:a16="http://schemas.microsoft.com/office/drawing/2014/main" id="{B1C5100A-6902-E442-B7DB-3911183FAD45}"/>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01" name="Slide Number Placeholder 16">
            <a:extLst>
              <a:ext uri="{FF2B5EF4-FFF2-40B4-BE49-F238E27FC236}">
                <a16:creationId xmlns:a16="http://schemas.microsoft.com/office/drawing/2014/main" id="{53C57BD9-CE55-0C47-8B03-3886936F2271}"/>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48</a:t>
            </a:fld>
            <a:endParaRPr lang="en-US" dirty="0"/>
          </a:p>
        </p:txBody>
      </p:sp>
      <p:pic>
        <p:nvPicPr>
          <p:cNvPr id="102" name="Picture 101" descr="A picture containing text&#10;&#10;Description automatically generated">
            <a:extLst>
              <a:ext uri="{FF2B5EF4-FFF2-40B4-BE49-F238E27FC236}">
                <a16:creationId xmlns:a16="http://schemas.microsoft.com/office/drawing/2014/main" id="{5F4D5FA6-F48D-F644-8784-B92DB012F4FF}"/>
              </a:ext>
            </a:extLst>
          </p:cNvPr>
          <p:cNvPicPr>
            <a:picLocks noChangeAspect="1"/>
          </p:cNvPicPr>
          <p:nvPr/>
        </p:nvPicPr>
        <p:blipFill>
          <a:blip r:embed="rId6"/>
          <a:stretch>
            <a:fillRect/>
          </a:stretch>
        </p:blipFill>
        <p:spPr>
          <a:xfrm>
            <a:off x="9505780" y="6397737"/>
            <a:ext cx="425461" cy="453601"/>
          </a:xfrm>
          <a:prstGeom prst="rect">
            <a:avLst/>
          </a:prstGeom>
        </p:spPr>
      </p:pic>
      <p:sp>
        <p:nvSpPr>
          <p:cNvPr id="103" name="Rectangle 102">
            <a:extLst>
              <a:ext uri="{FF2B5EF4-FFF2-40B4-BE49-F238E27FC236}">
                <a16:creationId xmlns:a16="http://schemas.microsoft.com/office/drawing/2014/main" id="{A77783F3-40D9-7E44-A8CD-D82ECB75CD5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49;p26">
            <a:extLst>
              <a:ext uri="{FF2B5EF4-FFF2-40B4-BE49-F238E27FC236}">
                <a16:creationId xmlns:a16="http://schemas.microsoft.com/office/drawing/2014/main" id="{23B781A2-6884-A140-994D-83F5A0DF937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05" name="Google Shape;150;p26">
            <a:extLst>
              <a:ext uri="{FF2B5EF4-FFF2-40B4-BE49-F238E27FC236}">
                <a16:creationId xmlns:a16="http://schemas.microsoft.com/office/drawing/2014/main" id="{D95676A3-22A0-F94C-89AD-220358C0A7B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06" name="Google Shape;150;p26">
            <a:extLst>
              <a:ext uri="{FF2B5EF4-FFF2-40B4-BE49-F238E27FC236}">
                <a16:creationId xmlns:a16="http://schemas.microsoft.com/office/drawing/2014/main" id="{4E752315-14E3-4A4A-8178-C25C0B60FF22}"/>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07" name="Google Shape;150;p26">
            <a:extLst>
              <a:ext uri="{FF2B5EF4-FFF2-40B4-BE49-F238E27FC236}">
                <a16:creationId xmlns:a16="http://schemas.microsoft.com/office/drawing/2014/main" id="{42BB75C5-46D2-F749-977D-6CE4E690159E}"/>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08" name="Google Shape;150;p26">
            <a:extLst>
              <a:ext uri="{FF2B5EF4-FFF2-40B4-BE49-F238E27FC236}">
                <a16:creationId xmlns:a16="http://schemas.microsoft.com/office/drawing/2014/main" id="{54EC3420-19B1-D842-ABAA-E0A1E83BB20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09" name="Google Shape;150;p26">
            <a:extLst>
              <a:ext uri="{FF2B5EF4-FFF2-40B4-BE49-F238E27FC236}">
                <a16:creationId xmlns:a16="http://schemas.microsoft.com/office/drawing/2014/main" id="{D0030128-CACE-6D4C-862E-A282E7B9AD6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19" name="Google Shape;150;p26">
            <a:extLst>
              <a:ext uri="{FF2B5EF4-FFF2-40B4-BE49-F238E27FC236}">
                <a16:creationId xmlns:a16="http://schemas.microsoft.com/office/drawing/2014/main" id="{A64F3E70-8DA8-A34C-A171-5800AA78852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20" name="Slide Number Placeholder 16">
            <a:extLst>
              <a:ext uri="{FF2B5EF4-FFF2-40B4-BE49-F238E27FC236}">
                <a16:creationId xmlns:a16="http://schemas.microsoft.com/office/drawing/2014/main" id="{3E3F5A8C-64FA-9148-87C8-18C7932B599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48</a:t>
            </a:fld>
            <a:endParaRPr lang="en-US" dirty="0"/>
          </a:p>
        </p:txBody>
      </p:sp>
      <p:sp>
        <p:nvSpPr>
          <p:cNvPr id="121" name="Rectangle 120">
            <a:extLst>
              <a:ext uri="{FF2B5EF4-FFF2-40B4-BE49-F238E27FC236}">
                <a16:creationId xmlns:a16="http://schemas.microsoft.com/office/drawing/2014/main" id="{8E7AC84A-3EA8-5240-9750-AA6E8D8229B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Google Shape;149;p26">
            <a:extLst>
              <a:ext uri="{FF2B5EF4-FFF2-40B4-BE49-F238E27FC236}">
                <a16:creationId xmlns:a16="http://schemas.microsoft.com/office/drawing/2014/main" id="{9724D141-D947-C142-A404-C77E6BE1B259}"/>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23" name="Google Shape;150;p26">
            <a:extLst>
              <a:ext uri="{FF2B5EF4-FFF2-40B4-BE49-F238E27FC236}">
                <a16:creationId xmlns:a16="http://schemas.microsoft.com/office/drawing/2014/main" id="{AC120648-6210-CB40-A0E6-3AC919F8B5F3}"/>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4" name="Google Shape;150;p26">
            <a:extLst>
              <a:ext uri="{FF2B5EF4-FFF2-40B4-BE49-F238E27FC236}">
                <a16:creationId xmlns:a16="http://schemas.microsoft.com/office/drawing/2014/main" id="{508A38FB-727D-AB46-A87F-AC97E84D73D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25" name="Google Shape;150;p26">
            <a:extLst>
              <a:ext uri="{FF2B5EF4-FFF2-40B4-BE49-F238E27FC236}">
                <a16:creationId xmlns:a16="http://schemas.microsoft.com/office/drawing/2014/main" id="{C60DDD29-3405-6B41-A38D-AC3F2D11BCE0}"/>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26" name="Google Shape;150;p26">
            <a:extLst>
              <a:ext uri="{FF2B5EF4-FFF2-40B4-BE49-F238E27FC236}">
                <a16:creationId xmlns:a16="http://schemas.microsoft.com/office/drawing/2014/main" id="{18F9911A-6F92-9C41-9498-DA495B7BE7CF}"/>
              </a:ext>
            </a:extLst>
          </p:cNvPr>
          <p:cNvSpPr/>
          <p:nvPr/>
        </p:nvSpPr>
        <p:spPr>
          <a:xfrm>
            <a:off x="5553192" y="6453809"/>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27" name="Google Shape;150;p26">
            <a:extLst>
              <a:ext uri="{FF2B5EF4-FFF2-40B4-BE49-F238E27FC236}">
                <a16:creationId xmlns:a16="http://schemas.microsoft.com/office/drawing/2014/main" id="{07ACE5F1-13A9-5C45-B0D8-03956819A3DE}"/>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28" name="Google Shape;150;p26">
            <a:extLst>
              <a:ext uri="{FF2B5EF4-FFF2-40B4-BE49-F238E27FC236}">
                <a16:creationId xmlns:a16="http://schemas.microsoft.com/office/drawing/2014/main" id="{CD0473CC-3EF4-5647-81DA-DFD8A16A6BCD}"/>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29" name="Slide Number Placeholder 16">
            <a:extLst>
              <a:ext uri="{FF2B5EF4-FFF2-40B4-BE49-F238E27FC236}">
                <a16:creationId xmlns:a16="http://schemas.microsoft.com/office/drawing/2014/main" id="{8B72785E-8224-3F46-A795-57FE729AFF4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48</a:t>
            </a:fld>
            <a:endParaRPr lang="en-US" dirty="0"/>
          </a:p>
        </p:txBody>
      </p:sp>
      <p:sp>
        <p:nvSpPr>
          <p:cNvPr id="130" name="Google Shape;150;p26">
            <a:extLst>
              <a:ext uri="{FF2B5EF4-FFF2-40B4-BE49-F238E27FC236}">
                <a16:creationId xmlns:a16="http://schemas.microsoft.com/office/drawing/2014/main" id="{F2933046-EA7E-7C4D-B957-D3532D87FF67}"/>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31" name="Picture 130" descr="A picture containing text&#10;&#10;Description automatically generated">
            <a:extLst>
              <a:ext uri="{FF2B5EF4-FFF2-40B4-BE49-F238E27FC236}">
                <a16:creationId xmlns:a16="http://schemas.microsoft.com/office/drawing/2014/main" id="{E19CE32A-2FE5-B54A-8007-73F1BFA1A8E1}"/>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613603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endParaRPr lang="en" sz="2300" b="1" dirty="0">
              <a:solidFill>
                <a:schemeClr val="dk1"/>
              </a:solidFill>
              <a:latin typeface="Century Gothic"/>
              <a:ea typeface="Century Gothic"/>
              <a:cs typeface="Century Gothic"/>
              <a:sym typeface="Century Gothic"/>
            </a:endParaRP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20" name="Google Shape;185;p29">
            <a:extLst>
              <a:ext uri="{FF2B5EF4-FFF2-40B4-BE49-F238E27FC236}">
                <a16:creationId xmlns:a16="http://schemas.microsoft.com/office/drawing/2014/main" id="{DE2E8F64-622B-DB45-AED8-AC2F09156124}"/>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21" name="Google Shape;184;p29">
            <a:extLst>
              <a:ext uri="{FF2B5EF4-FFF2-40B4-BE49-F238E27FC236}">
                <a16:creationId xmlns:a16="http://schemas.microsoft.com/office/drawing/2014/main" id="{B12E34A3-9A0A-9C4B-996F-0BE721EB3B15}"/>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Verification &amp; Validation</a:t>
            </a:r>
            <a:endParaRPr sz="2319" dirty="0">
              <a:solidFill>
                <a:srgbClr val="FFD966"/>
              </a:solidFill>
            </a:endParaRPr>
          </a:p>
        </p:txBody>
      </p:sp>
      <p:sp>
        <p:nvSpPr>
          <p:cNvPr id="18" name="Rectangle 17">
            <a:extLst>
              <a:ext uri="{FF2B5EF4-FFF2-40B4-BE49-F238E27FC236}">
                <a16:creationId xmlns:a16="http://schemas.microsoft.com/office/drawing/2014/main" id="{AE8F5B5C-54B1-1B4E-98AC-648E63E7EE4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B67C1D10-2E2C-9647-AC30-830B272E57BB}"/>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D300A0CA-10B9-2D48-9614-D5B19ED69C1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26235515-B9C7-2643-B19B-54C02E7FE3F1}"/>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1BC297FE-F579-9447-875B-11F253CFE23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BCB93504-5F4E-8540-AB70-A5F9E19DDA37}"/>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98D8CCC3-8949-5E44-A6C6-AC5315D2B342}"/>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D4FA03E9-537C-4B42-8A0B-78709414851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941B5A50-450E-5E46-AC33-49763312C1CE}"/>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49</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D52762F5-6289-D542-A758-61BA31B5A17B}"/>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0" name="Rectangle 29">
            <a:extLst>
              <a:ext uri="{FF2B5EF4-FFF2-40B4-BE49-F238E27FC236}">
                <a16:creationId xmlns:a16="http://schemas.microsoft.com/office/drawing/2014/main" id="{C52BC3E0-3E91-BC40-9C15-AD38BA83263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49;p26">
            <a:extLst>
              <a:ext uri="{FF2B5EF4-FFF2-40B4-BE49-F238E27FC236}">
                <a16:creationId xmlns:a16="http://schemas.microsoft.com/office/drawing/2014/main" id="{7E851256-7B4D-1347-A328-9B1114E74CCB}"/>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307B922B-B0D3-5A4E-8975-71989D33808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26A1459C-F642-934A-B2AD-C893DD99AED7}"/>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AEC26155-3891-4046-9717-B3CF723B8BF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DAE71370-8007-144B-BB6B-08DB0BB0DE2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AF2F5538-B801-3146-A98B-06C9A6AE538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FC421728-8D8E-4C47-8D1A-143F9B97198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8" name="Slide Number Placeholder 16">
            <a:extLst>
              <a:ext uri="{FF2B5EF4-FFF2-40B4-BE49-F238E27FC236}">
                <a16:creationId xmlns:a16="http://schemas.microsoft.com/office/drawing/2014/main" id="{C0322390-D002-584C-B468-07D95C4B9FD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49</a:t>
            </a:fld>
            <a:endParaRPr lang="en-US" dirty="0"/>
          </a:p>
        </p:txBody>
      </p:sp>
      <p:sp>
        <p:nvSpPr>
          <p:cNvPr id="39" name="Rectangle 38">
            <a:extLst>
              <a:ext uri="{FF2B5EF4-FFF2-40B4-BE49-F238E27FC236}">
                <a16:creationId xmlns:a16="http://schemas.microsoft.com/office/drawing/2014/main" id="{AD5AD768-A56B-5D44-9E4A-4DC6FFF5AB7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49;p26">
            <a:extLst>
              <a:ext uri="{FF2B5EF4-FFF2-40B4-BE49-F238E27FC236}">
                <a16:creationId xmlns:a16="http://schemas.microsoft.com/office/drawing/2014/main" id="{DA777A61-4B89-C744-B772-46170BF9397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33487124-05A0-084B-AFE0-02217EFCA9CF}"/>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23033FC7-B6AF-6040-AB90-B8138D0A0BAA}"/>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4DACA8C1-03C7-3A4D-9031-F58591DB0DF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8666104E-88E5-A845-BB63-DE95F45AD130}"/>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8C4F32B1-9DB1-9D4A-987D-04F399CCC0BF}"/>
              </a:ext>
            </a:extLst>
          </p:cNvPr>
          <p:cNvSpPr/>
          <p:nvPr/>
        </p:nvSpPr>
        <p:spPr>
          <a:xfrm>
            <a:off x="68158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218E664C-16DE-A146-A6A3-A14E4F9EACE8}"/>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7" name="Slide Number Placeholder 16">
            <a:extLst>
              <a:ext uri="{FF2B5EF4-FFF2-40B4-BE49-F238E27FC236}">
                <a16:creationId xmlns:a16="http://schemas.microsoft.com/office/drawing/2014/main" id="{7DDC5700-76F1-DD49-B13F-D2A0AD8D75B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49</a:t>
            </a:fld>
            <a:endParaRPr lang="en-US" dirty="0"/>
          </a:p>
        </p:txBody>
      </p:sp>
      <p:sp>
        <p:nvSpPr>
          <p:cNvPr id="48" name="Google Shape;150;p26">
            <a:extLst>
              <a:ext uri="{FF2B5EF4-FFF2-40B4-BE49-F238E27FC236}">
                <a16:creationId xmlns:a16="http://schemas.microsoft.com/office/drawing/2014/main" id="{552D6D44-4C6F-C442-ABFD-F3D1CCAF07D0}"/>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9" name="Picture 48" descr="A picture containing text&#10;&#10;Description automatically generated">
            <a:extLst>
              <a:ext uri="{FF2B5EF4-FFF2-40B4-BE49-F238E27FC236}">
                <a16:creationId xmlns:a16="http://schemas.microsoft.com/office/drawing/2014/main" id="{5B2B9A60-2187-F64A-B20B-008899006444}"/>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72698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Mission Statement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18" name="Google Shape;153;p26">
            <a:extLst>
              <a:ext uri="{FF2B5EF4-FFF2-40B4-BE49-F238E27FC236}">
                <a16:creationId xmlns:a16="http://schemas.microsoft.com/office/drawing/2014/main" id="{1B51F100-7C00-4747-B896-E559C198CF2F}"/>
              </a:ext>
            </a:extLst>
          </p:cNvPr>
          <p:cNvSpPr txBox="1"/>
          <p:nvPr/>
        </p:nvSpPr>
        <p:spPr>
          <a:xfrm>
            <a:off x="710830" y="1065842"/>
            <a:ext cx="6302618"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r>
              <a:rPr lang="en-US" sz="2200" b="0" u="none" strike="noStrike" dirty="0">
                <a:effectLst/>
                <a:latin typeface="Century Gothic" panose="020B0502020202020204" pitchFamily="34" charset="0"/>
              </a:rPr>
              <a:t>  </a:t>
            </a:r>
            <a:r>
              <a:rPr lang="en-US" sz="2200" b="1" u="none" strike="noStrike" dirty="0">
                <a:effectLst/>
                <a:latin typeface="Century Gothic" panose="020B0502020202020204" pitchFamily="34" charset="0"/>
              </a:rPr>
              <a:t>Team ABSTRACT</a:t>
            </a:r>
            <a:r>
              <a:rPr lang="en-US" sz="2200" b="0" u="none" strike="noStrike" dirty="0">
                <a:effectLst/>
                <a:latin typeface="Century Gothic" panose="020B0502020202020204" pitchFamily="34" charset="0"/>
              </a:rPr>
              <a:t> shall provide </a:t>
            </a:r>
            <a:r>
              <a:rPr lang="en-US" sz="2200" b="0" u="none" strike="noStrike" dirty="0" err="1">
                <a:effectLst/>
                <a:latin typeface="Century Gothic" panose="020B0502020202020204" pitchFamily="34" charset="0"/>
              </a:rPr>
              <a:t>EnerSYS</a:t>
            </a:r>
            <a:r>
              <a:rPr lang="en-US" sz="2200" b="0" u="none" strike="noStrike" dirty="0">
                <a:effectLst/>
                <a:latin typeface="Century Gothic" panose="020B0502020202020204" pitchFamily="34" charset="0"/>
              </a:rPr>
              <a:t> with a system that can interface with their 8s16p battery, autonomously test the battery for continuity, resistance, voltage, isolation,  and insulation, and provide data to verify whether or not the battery is qualified for space-flight.</a:t>
            </a:r>
          </a:p>
          <a:p>
            <a:pPr marL="254000" marR="0" lvl="0" indent="-152400" algn="l" rtl="0">
              <a:spcBef>
                <a:spcPts val="0"/>
              </a:spcBef>
              <a:spcAft>
                <a:spcPts val="0"/>
              </a:spcAft>
              <a:buClr>
                <a:srgbClr val="000000"/>
              </a:buClr>
              <a:buSzPts val="1500"/>
              <a:buFont typeface="Arial"/>
              <a:buNone/>
            </a:pPr>
            <a:endParaRPr lang="en-US" sz="2200" i="1" dirty="0">
              <a:solidFill>
                <a:srgbClr val="1A9988"/>
              </a:solidFill>
              <a:latin typeface="Century Gothic" panose="020B0502020202020204" pitchFamily="34" charset="0"/>
              <a:ea typeface="Century Gothic"/>
              <a:cs typeface="Century Gothic"/>
              <a:sym typeface="Century Gothic"/>
            </a:endParaRPr>
          </a:p>
          <a:p>
            <a:pPr marL="254000" marR="0" lvl="0" indent="-152400" algn="l" rtl="0">
              <a:spcBef>
                <a:spcPts val="0"/>
              </a:spcBef>
              <a:spcAft>
                <a:spcPts val="0"/>
              </a:spcAft>
              <a:buClr>
                <a:srgbClr val="000000"/>
              </a:buClr>
              <a:buSzPts val="1500"/>
              <a:buFont typeface="Arial"/>
              <a:buNone/>
            </a:pPr>
            <a:endParaRPr sz="1500" dirty="0">
              <a:solidFill>
                <a:srgbClr val="000000"/>
              </a:solidFill>
              <a:latin typeface="Century Gothic"/>
              <a:ea typeface="Century Gothic"/>
              <a:cs typeface="Century Gothic"/>
              <a:sym typeface="Century Gothic"/>
            </a:endParaRPr>
          </a:p>
        </p:txBody>
      </p:sp>
      <p:pic>
        <p:nvPicPr>
          <p:cNvPr id="19" name="Picture 18" descr="A picture containing text&#10;&#10;Description automatically generated">
            <a:extLst>
              <a:ext uri="{FF2B5EF4-FFF2-40B4-BE49-F238E27FC236}">
                <a16:creationId xmlns:a16="http://schemas.microsoft.com/office/drawing/2014/main" id="{9506420F-A057-0B41-AA55-DE9DE91D99BF}"/>
              </a:ext>
            </a:extLst>
          </p:cNvPr>
          <p:cNvPicPr>
            <a:picLocks noChangeAspect="1"/>
          </p:cNvPicPr>
          <p:nvPr/>
        </p:nvPicPr>
        <p:blipFill>
          <a:blip r:embed="rId4"/>
          <a:stretch>
            <a:fillRect/>
          </a:stretch>
        </p:blipFill>
        <p:spPr>
          <a:xfrm>
            <a:off x="7442093" y="1071956"/>
            <a:ext cx="4363287" cy="4720202"/>
          </a:xfrm>
          <a:prstGeom prst="rect">
            <a:avLst/>
          </a:prstGeom>
        </p:spPr>
      </p:pic>
      <p:sp>
        <p:nvSpPr>
          <p:cNvPr id="20" name="Rectangle 19">
            <a:extLst>
              <a:ext uri="{FF2B5EF4-FFF2-40B4-BE49-F238E27FC236}">
                <a16:creationId xmlns:a16="http://schemas.microsoft.com/office/drawing/2014/main" id="{FC777333-3659-5742-BA64-5F296BD7BE2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F81D9546-D019-1948-B642-798129A942BD}"/>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BDA8483E-5685-6543-86A3-8C1322423368}"/>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FEEA95BC-A88B-AD4C-9765-8DB25CEDC6B4}"/>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3943872F-ADAC-C34A-BBA1-49D5154CE014}"/>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5F8B73C7-6853-074C-93CB-941391E9C52E}"/>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4BE83677-3EF3-5E40-A3AA-0BCB32A89F47}"/>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3A60CD9C-FBA1-4B47-8741-2B776C6ECE81}"/>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BBF18439-979C-8148-8436-A5902D75D59D}"/>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a:t>
            </a:fld>
            <a:endParaRPr lang="en-US" dirty="0"/>
          </a:p>
        </p:txBody>
      </p:sp>
      <p:sp>
        <p:nvSpPr>
          <p:cNvPr id="29" name="Google Shape;150;p26">
            <a:extLst>
              <a:ext uri="{FF2B5EF4-FFF2-40B4-BE49-F238E27FC236}">
                <a16:creationId xmlns:a16="http://schemas.microsoft.com/office/drawing/2014/main" id="{230EE32B-31D2-D44A-9B0A-095FD7DC04BF}"/>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0992DBB5-EF47-ED44-8D64-AF5C35EA4C71}"/>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4278699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Verification and Validation – Electrical Components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graphicFrame>
        <p:nvGraphicFramePr>
          <p:cNvPr id="20" name="Google Shape;949;p66">
            <a:extLst>
              <a:ext uri="{FF2B5EF4-FFF2-40B4-BE49-F238E27FC236}">
                <a16:creationId xmlns:a16="http://schemas.microsoft.com/office/drawing/2014/main" id="{C1FFA75C-B99D-1847-B531-DD5CB1411209}"/>
              </a:ext>
            </a:extLst>
          </p:cNvPr>
          <p:cNvGraphicFramePr/>
          <p:nvPr/>
        </p:nvGraphicFramePr>
        <p:xfrm>
          <a:off x="202367" y="741568"/>
          <a:ext cx="11926985" cy="4963968"/>
        </p:xfrm>
        <a:graphic>
          <a:graphicData uri="http://schemas.openxmlformats.org/drawingml/2006/table">
            <a:tbl>
              <a:tblPr>
                <a:noFill/>
              </a:tblPr>
              <a:tblGrid>
                <a:gridCol w="3419751">
                  <a:extLst>
                    <a:ext uri="{9D8B030D-6E8A-4147-A177-3AD203B41FA5}">
                      <a16:colId xmlns:a16="http://schemas.microsoft.com/office/drawing/2014/main" val="20000"/>
                    </a:ext>
                  </a:extLst>
                </a:gridCol>
                <a:gridCol w="8507234">
                  <a:extLst>
                    <a:ext uri="{9D8B030D-6E8A-4147-A177-3AD203B41FA5}">
                      <a16:colId xmlns:a16="http://schemas.microsoft.com/office/drawing/2014/main" val="20001"/>
                    </a:ext>
                  </a:extLst>
                </a:gridCol>
              </a:tblGrid>
              <a:tr h="950499">
                <a:tc>
                  <a:txBody>
                    <a:bodyPr/>
                    <a:lstStyle/>
                    <a:p>
                      <a:pPr marL="0" lvl="0" indent="0" algn="ctr" rtl="0">
                        <a:spcBef>
                          <a:spcPts val="0"/>
                        </a:spcBef>
                        <a:spcAft>
                          <a:spcPts val="0"/>
                        </a:spcAft>
                        <a:buNone/>
                      </a:pPr>
                      <a:r>
                        <a:rPr lang="en" sz="2100" b="1" dirty="0">
                          <a:latin typeface="Century Gothic"/>
                          <a:ea typeface="Century Gothic"/>
                          <a:cs typeface="Century Gothic"/>
                          <a:sym typeface="Century Gothic"/>
                        </a:rPr>
                        <a:t>Objective</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dirty="0">
                          <a:latin typeface="Century Gothic"/>
                          <a:ea typeface="Century Gothic"/>
                          <a:cs typeface="Century Gothic"/>
                          <a:sym typeface="Century Gothic"/>
                        </a:rPr>
                        <a:t>Prove that components meet their requirements and performance expectations</a:t>
                      </a:r>
                      <a:endParaRPr sz="1300" dirty="0">
                        <a:latin typeface="Century Gothic"/>
                        <a:ea typeface="Century Gothic"/>
                        <a:cs typeface="Century Gothic"/>
                        <a:sym typeface="Century Gothic"/>
                      </a:endParaRP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1153683">
                <a:tc>
                  <a:txBody>
                    <a:bodyPr/>
                    <a:lstStyle/>
                    <a:p>
                      <a:pPr marL="0" lvl="0" indent="0" algn="ctr" rtl="0">
                        <a:spcBef>
                          <a:spcPts val="0"/>
                        </a:spcBef>
                        <a:spcAft>
                          <a:spcPts val="0"/>
                        </a:spcAft>
                        <a:buNone/>
                      </a:pPr>
                      <a:r>
                        <a:rPr lang="en" sz="2100" b="1" dirty="0">
                          <a:latin typeface="Century Gothic"/>
                          <a:ea typeface="Century Gothic"/>
                          <a:cs typeface="Century Gothic"/>
                          <a:sym typeface="Century Gothic"/>
                        </a:rPr>
                        <a:t>Description</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b="1" dirty="0">
                          <a:solidFill>
                            <a:schemeClr val="dk1"/>
                          </a:solidFill>
                          <a:latin typeface="Century Gothic"/>
                          <a:ea typeface="Century Gothic"/>
                          <a:cs typeface="Century Gothic"/>
                          <a:sym typeface="Century Gothic"/>
                        </a:rPr>
                        <a:t>SSR: </a:t>
                      </a:r>
                      <a:r>
                        <a:rPr lang="en-US" sz="1300" b="0" dirty="0">
                          <a:solidFill>
                            <a:schemeClr val="dk1"/>
                          </a:solidFill>
                          <a:latin typeface="Century Gothic"/>
                          <a:ea typeface="Century Gothic"/>
                          <a:cs typeface="Century Gothic"/>
                          <a:sym typeface="Century Gothic"/>
                        </a:rPr>
                        <a:t>Test on resistance, leakage current for each component</a:t>
                      </a:r>
                    </a:p>
                    <a:p>
                      <a:pPr marL="0" lvl="0" indent="0" algn="l" rtl="0">
                        <a:spcBef>
                          <a:spcPts val="0"/>
                        </a:spcBef>
                        <a:spcAft>
                          <a:spcPts val="0"/>
                        </a:spcAft>
                        <a:buNone/>
                      </a:pPr>
                      <a:r>
                        <a:rPr lang="en-US" sz="1300" b="1" dirty="0">
                          <a:solidFill>
                            <a:schemeClr val="dk1"/>
                          </a:solidFill>
                          <a:latin typeface="Century Gothic"/>
                          <a:ea typeface="Century Gothic"/>
                          <a:cs typeface="Century Gothic"/>
                          <a:sym typeface="Century Gothic"/>
                        </a:rPr>
                        <a:t>Decoders: </a:t>
                      </a:r>
                      <a:r>
                        <a:rPr lang="en-US" sz="1300" b="0" dirty="0">
                          <a:solidFill>
                            <a:schemeClr val="dk1"/>
                          </a:solidFill>
                          <a:latin typeface="Century Gothic"/>
                          <a:ea typeface="Century Gothic"/>
                          <a:cs typeface="Century Gothic"/>
                          <a:sym typeface="Century Gothic"/>
                        </a:rPr>
                        <a:t>Test decoders with Raspberry Pi GPIO and SSRs to verify proper voltage and current are supplied</a:t>
                      </a:r>
                    </a:p>
                    <a:p>
                      <a:pPr marL="0" lvl="0" indent="0" algn="l" rtl="0">
                        <a:spcBef>
                          <a:spcPts val="0"/>
                        </a:spcBef>
                        <a:spcAft>
                          <a:spcPts val="0"/>
                        </a:spcAft>
                        <a:buNone/>
                      </a:pPr>
                      <a:r>
                        <a:rPr lang="en-US" sz="1300" b="1" dirty="0">
                          <a:solidFill>
                            <a:schemeClr val="dk1"/>
                          </a:solidFill>
                          <a:latin typeface="Century Gothic"/>
                          <a:ea typeface="Century Gothic"/>
                          <a:cs typeface="Century Gothic"/>
                          <a:sym typeface="Century Gothic"/>
                        </a:rPr>
                        <a:t>PCB:</a:t>
                      </a:r>
                      <a:r>
                        <a:rPr lang="en-US" sz="1300" b="0" dirty="0">
                          <a:solidFill>
                            <a:schemeClr val="dk1"/>
                          </a:solidFill>
                          <a:latin typeface="Century Gothic"/>
                          <a:ea typeface="Century Gothic"/>
                          <a:cs typeface="Century Gothic"/>
                          <a:sym typeface="Century Gothic"/>
                        </a:rPr>
                        <a:t> Ensure continuity between pads before soldering</a:t>
                      </a:r>
                      <a:endParaRPr lang="en-US" sz="1300" b="1" dirty="0">
                        <a:solidFill>
                          <a:schemeClr val="dk1"/>
                        </a:solidFill>
                        <a:latin typeface="Century Gothic"/>
                        <a:ea typeface="Century Gothic"/>
                        <a:cs typeface="Century Gothic"/>
                        <a:sym typeface="Century Gothic"/>
                      </a:endParaRP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10001"/>
                  </a:ext>
                </a:extLst>
              </a:tr>
              <a:tr h="719427">
                <a:tc>
                  <a:txBody>
                    <a:bodyPr/>
                    <a:lstStyle/>
                    <a:p>
                      <a:pPr marL="0" lvl="0" indent="0" algn="ctr" rtl="0">
                        <a:spcBef>
                          <a:spcPts val="0"/>
                        </a:spcBef>
                        <a:spcAft>
                          <a:spcPts val="0"/>
                        </a:spcAft>
                        <a:buNone/>
                      </a:pPr>
                      <a:r>
                        <a:rPr lang="en" sz="2100" b="1" dirty="0">
                          <a:latin typeface="Century Gothic"/>
                          <a:ea typeface="Century Gothic"/>
                          <a:cs typeface="Century Gothic"/>
                          <a:sym typeface="Century Gothic"/>
                        </a:rPr>
                        <a:t>Model Comparison</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dirty="0">
                          <a:latin typeface="Century Gothic"/>
                          <a:ea typeface="Century Gothic"/>
                          <a:cs typeface="Century Gothic"/>
                          <a:sym typeface="Century Gothic"/>
                        </a:rPr>
                        <a:t>Component data sheets</a:t>
                      </a: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10002"/>
                  </a:ext>
                </a:extLst>
              </a:tr>
              <a:tr h="351789">
                <a:tc>
                  <a:txBody>
                    <a:bodyPr/>
                    <a:lstStyle/>
                    <a:p>
                      <a:pPr marL="0" lvl="0" indent="0" algn="ctr" rtl="0">
                        <a:spcBef>
                          <a:spcPts val="0"/>
                        </a:spcBef>
                        <a:spcAft>
                          <a:spcPts val="0"/>
                        </a:spcAft>
                        <a:buNone/>
                      </a:pPr>
                      <a:r>
                        <a:rPr lang="en-US" sz="2100" b="1" dirty="0">
                          <a:latin typeface="Century Gothic"/>
                          <a:ea typeface="Century Gothic"/>
                          <a:cs typeface="Century Gothic"/>
                          <a:sym typeface="Century Gothic"/>
                        </a:rPr>
                        <a:t>Pass / Fail Criteria</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b="1" dirty="0">
                          <a:latin typeface="Century Gothic"/>
                          <a:ea typeface="Century Gothic"/>
                          <a:cs typeface="Century Gothic"/>
                          <a:sym typeface="Century Gothic"/>
                        </a:rPr>
                        <a:t>SSR: </a:t>
                      </a:r>
                      <a:r>
                        <a:rPr lang="en-US" sz="1300" b="0" dirty="0">
                          <a:latin typeface="Century Gothic"/>
                          <a:ea typeface="Century Gothic"/>
                          <a:cs typeface="Century Gothic"/>
                          <a:sym typeface="Century Gothic"/>
                        </a:rPr>
                        <a:t>On resistance &lt;=  1.1 </a:t>
                      </a:r>
                      <a:r>
                        <a:rPr lang="el-GR" sz="1300" b="0" dirty="0">
                          <a:latin typeface="Century Gothic"/>
                          <a:ea typeface="Century Gothic"/>
                          <a:cs typeface="Century Gothic"/>
                          <a:sym typeface="Century Gothic"/>
                        </a:rPr>
                        <a:t>Ω</a:t>
                      </a:r>
                      <a:r>
                        <a:rPr lang="en-US" sz="1300" b="0" dirty="0">
                          <a:latin typeface="Century Gothic"/>
                          <a:ea typeface="Century Gothic"/>
                          <a:cs typeface="Century Gothic"/>
                          <a:sym typeface="Century Gothic"/>
                        </a:rPr>
                        <a:t>, leakage current &lt;= 10 </a:t>
                      </a:r>
                      <a:r>
                        <a:rPr lang="el-GR" sz="1300" b="0" dirty="0">
                          <a:latin typeface="Century Gothic"/>
                          <a:ea typeface="Century Gothic"/>
                          <a:cs typeface="Century Gothic"/>
                          <a:sym typeface="Century Gothic"/>
                        </a:rPr>
                        <a:t>μ</a:t>
                      </a:r>
                      <a:r>
                        <a:rPr lang="en-US" sz="1300" b="0" dirty="0">
                          <a:latin typeface="Century Gothic"/>
                          <a:ea typeface="Century Gothic"/>
                          <a:cs typeface="Century Gothic"/>
                          <a:sym typeface="Century Gothic"/>
                        </a:rPr>
                        <a:t>A, </a:t>
                      </a:r>
                      <a:endParaRPr lang="en-US" sz="1300" b="1" dirty="0">
                        <a:latin typeface="Century Gothic"/>
                        <a:ea typeface="Century Gothic"/>
                        <a:cs typeface="Century Gothic"/>
                        <a:sym typeface="Century Gothic"/>
                      </a:endParaRPr>
                    </a:p>
                    <a:p>
                      <a:pPr marL="0" lvl="0" indent="0" algn="l" rtl="0">
                        <a:spcBef>
                          <a:spcPts val="0"/>
                        </a:spcBef>
                        <a:spcAft>
                          <a:spcPts val="0"/>
                        </a:spcAft>
                        <a:buNone/>
                      </a:pPr>
                      <a:r>
                        <a:rPr lang="en-US" sz="1300" b="1" dirty="0">
                          <a:latin typeface="Century Gothic"/>
                          <a:ea typeface="Century Gothic"/>
                          <a:cs typeface="Century Gothic"/>
                          <a:sym typeface="Century Gothic"/>
                        </a:rPr>
                        <a:t>Decoders: </a:t>
                      </a:r>
                      <a:r>
                        <a:rPr lang="en-US" sz="1300" b="0" dirty="0">
                          <a:latin typeface="Century Gothic"/>
                          <a:ea typeface="Century Gothic"/>
                          <a:cs typeface="Century Gothic"/>
                          <a:sym typeface="Century Gothic"/>
                        </a:rPr>
                        <a:t>3 mA &lt; Output Current &lt; 50 mA, Output voltage ~= 5V, maximum 5.5V</a:t>
                      </a:r>
                    </a:p>
                    <a:p>
                      <a:pPr marL="0" lvl="0" indent="0" algn="l" rtl="0">
                        <a:spcBef>
                          <a:spcPts val="0"/>
                        </a:spcBef>
                        <a:spcAft>
                          <a:spcPts val="0"/>
                        </a:spcAft>
                        <a:buNone/>
                      </a:pPr>
                      <a:r>
                        <a:rPr lang="en-US" sz="1300" b="1" dirty="0">
                          <a:latin typeface="Century Gothic"/>
                          <a:ea typeface="Century Gothic"/>
                          <a:cs typeface="Century Gothic"/>
                          <a:sym typeface="Century Gothic"/>
                        </a:rPr>
                        <a:t>PCB:</a:t>
                      </a:r>
                      <a:r>
                        <a:rPr lang="en-US" sz="1300" b="0" dirty="0">
                          <a:latin typeface="Century Gothic"/>
                          <a:ea typeface="Century Gothic"/>
                          <a:cs typeface="Century Gothic"/>
                          <a:sym typeface="Century Gothic"/>
                        </a:rPr>
                        <a:t> Continuity between pads (negligible resistance)</a:t>
                      </a:r>
                      <a:endParaRPr lang="en-US" sz="1300" b="1" dirty="0">
                        <a:latin typeface="Century Gothic"/>
                        <a:ea typeface="Century Gothic"/>
                        <a:cs typeface="Century Gothic"/>
                        <a:sym typeface="Century Gothic"/>
                      </a:endParaRPr>
                    </a:p>
                  </a:txBody>
                  <a:tcPr marL="106000" marR="106000" marT="0" marB="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3247271119"/>
                  </a:ext>
                </a:extLst>
              </a:tr>
              <a:tr h="794163">
                <a:tc>
                  <a:txBody>
                    <a:bodyPr/>
                    <a:lstStyle/>
                    <a:p>
                      <a:pPr marL="0" lvl="0" indent="0" algn="ctr" rtl="0">
                        <a:spcBef>
                          <a:spcPts val="0"/>
                        </a:spcBef>
                        <a:spcAft>
                          <a:spcPts val="0"/>
                        </a:spcAft>
                        <a:buNone/>
                      </a:pPr>
                      <a:r>
                        <a:rPr lang="en" sz="2100" b="1" dirty="0">
                          <a:latin typeface="Century Gothic"/>
                          <a:ea typeface="Century Gothic"/>
                          <a:cs typeface="Century Gothic"/>
                          <a:sym typeface="Century Gothic"/>
                        </a:rPr>
                        <a:t>Measurements</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b="1" dirty="0">
                          <a:latin typeface="Century Gothic"/>
                          <a:ea typeface="Century Gothic"/>
                          <a:cs typeface="Century Gothic"/>
                          <a:sym typeface="Century Gothic"/>
                        </a:rPr>
                        <a:t>SSR:</a:t>
                      </a:r>
                      <a:r>
                        <a:rPr lang="en-US" sz="1300" b="0" dirty="0">
                          <a:latin typeface="Century Gothic"/>
                          <a:ea typeface="Century Gothic"/>
                          <a:cs typeface="Century Gothic"/>
                          <a:sym typeface="Century Gothic"/>
                        </a:rPr>
                        <a:t> On-resistance, leakage current</a:t>
                      </a:r>
                    </a:p>
                    <a:p>
                      <a:pPr marL="0" lvl="0" indent="0" algn="l" rtl="0">
                        <a:spcBef>
                          <a:spcPts val="0"/>
                        </a:spcBef>
                        <a:spcAft>
                          <a:spcPts val="0"/>
                        </a:spcAft>
                        <a:buNone/>
                      </a:pPr>
                      <a:r>
                        <a:rPr lang="en-US" sz="1300" b="1" dirty="0">
                          <a:latin typeface="Century Gothic"/>
                          <a:ea typeface="Century Gothic"/>
                          <a:cs typeface="Century Gothic"/>
                          <a:sym typeface="Century Gothic"/>
                        </a:rPr>
                        <a:t>Decoders: </a:t>
                      </a:r>
                      <a:r>
                        <a:rPr lang="en-US" sz="1300" b="0" dirty="0">
                          <a:latin typeface="Century Gothic"/>
                          <a:ea typeface="Century Gothic"/>
                          <a:cs typeface="Century Gothic"/>
                          <a:sym typeface="Century Gothic"/>
                        </a:rPr>
                        <a:t>Output current, voltage</a:t>
                      </a:r>
                    </a:p>
                    <a:p>
                      <a:pPr marL="0" lvl="0" indent="0" algn="l" rtl="0">
                        <a:spcBef>
                          <a:spcPts val="0"/>
                        </a:spcBef>
                        <a:spcAft>
                          <a:spcPts val="0"/>
                        </a:spcAft>
                        <a:buNone/>
                      </a:pPr>
                      <a:r>
                        <a:rPr lang="en-US" sz="1300" b="1" dirty="0">
                          <a:latin typeface="Century Gothic"/>
                          <a:ea typeface="Century Gothic"/>
                          <a:cs typeface="Century Gothic"/>
                          <a:sym typeface="Century Gothic"/>
                        </a:rPr>
                        <a:t>PCB:</a:t>
                      </a:r>
                      <a:r>
                        <a:rPr lang="en-US" sz="1300" b="0" dirty="0">
                          <a:latin typeface="Century Gothic"/>
                          <a:ea typeface="Century Gothic"/>
                          <a:cs typeface="Century Gothic"/>
                          <a:sym typeface="Century Gothic"/>
                        </a:rPr>
                        <a:t> Resistance</a:t>
                      </a:r>
                      <a:endParaRPr lang="en-US" sz="1300" b="1" dirty="0">
                        <a:latin typeface="Century Gothic"/>
                        <a:ea typeface="Century Gothic"/>
                        <a:cs typeface="Century Gothic"/>
                        <a:sym typeface="Century Gothic"/>
                      </a:endParaRP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10003"/>
                  </a:ext>
                </a:extLst>
              </a:tr>
              <a:tr h="751836">
                <a:tc>
                  <a:txBody>
                    <a:bodyPr/>
                    <a:lstStyle/>
                    <a:p>
                      <a:pPr marL="0" lvl="0" indent="0" algn="ctr" rtl="0">
                        <a:spcBef>
                          <a:spcPts val="0"/>
                        </a:spcBef>
                        <a:spcAft>
                          <a:spcPts val="0"/>
                        </a:spcAft>
                        <a:buClr>
                          <a:schemeClr val="dk1"/>
                        </a:buClr>
                        <a:buSzPts val="1100"/>
                        <a:buFont typeface="Arial"/>
                        <a:buNone/>
                      </a:pPr>
                      <a:r>
                        <a:rPr lang="en" sz="2100" b="1" dirty="0">
                          <a:solidFill>
                            <a:schemeClr val="dk1"/>
                          </a:solidFill>
                          <a:latin typeface="Century Gothic"/>
                          <a:ea typeface="Century Gothic"/>
                          <a:cs typeface="Century Gothic"/>
                          <a:sym typeface="Century Gothic"/>
                        </a:rPr>
                        <a:t>Validation Against FRs</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dirty="0">
                          <a:latin typeface="Century Gothic"/>
                          <a:ea typeface="Century Gothic"/>
                          <a:cs typeface="Century Gothic"/>
                          <a:sym typeface="Century Gothic"/>
                        </a:rPr>
                        <a:t>FR 3 (no false positives/negatives)</a:t>
                      </a:r>
                      <a:endParaRPr sz="1300" dirty="0">
                        <a:latin typeface="Century Gothic"/>
                        <a:ea typeface="Century Gothic"/>
                        <a:cs typeface="Century Gothic"/>
                        <a:sym typeface="Century Gothic"/>
                      </a:endParaRP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8" name="Rectangle 17">
            <a:extLst>
              <a:ext uri="{FF2B5EF4-FFF2-40B4-BE49-F238E27FC236}">
                <a16:creationId xmlns:a16="http://schemas.microsoft.com/office/drawing/2014/main" id="{987B0804-B442-034D-B6E3-F160ACE99CB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D3B903EA-2417-4040-AC96-8DEDEE22938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B8BFAE05-51BB-4144-9E85-177890EF40B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979E7E04-9FF2-F34E-9FE3-9A070400BDD7}"/>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3C4EED0A-39BE-8A43-9F50-AAF521D71080}"/>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B7F20A0E-3A02-5645-9D14-103A2C7C504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368E346D-D6E9-9041-A810-6722D2A9597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9835B8D7-EF9F-2548-8594-A8BBD30C1003}"/>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CCD68A6C-C333-2046-BD05-66ED129B299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50</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3A43CD2C-64AD-AE4D-86FD-E19BF6F80E00}"/>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0" name="Rectangle 29">
            <a:extLst>
              <a:ext uri="{FF2B5EF4-FFF2-40B4-BE49-F238E27FC236}">
                <a16:creationId xmlns:a16="http://schemas.microsoft.com/office/drawing/2014/main" id="{33B4B326-06B1-614C-9BD9-B025186DACE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49;p26">
            <a:extLst>
              <a:ext uri="{FF2B5EF4-FFF2-40B4-BE49-F238E27FC236}">
                <a16:creationId xmlns:a16="http://schemas.microsoft.com/office/drawing/2014/main" id="{F631C56E-A255-4342-8066-FB507210C69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2E8C9F8-3B70-8B47-9F06-30DC1A4DCCE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4A7967B8-3CA9-D141-9050-6BDB2962953A}"/>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2F69FD2F-FF5D-544A-A87F-F4E1E4BDAA08}"/>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BDD0C4CA-7012-3B46-9FFC-F0FA4D8C96A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B6361B6C-FC57-A649-954C-84A98F54FD43}"/>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24706D63-0B8F-2441-B2A3-C9F3D50286D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8" name="Slide Number Placeholder 16">
            <a:extLst>
              <a:ext uri="{FF2B5EF4-FFF2-40B4-BE49-F238E27FC236}">
                <a16:creationId xmlns:a16="http://schemas.microsoft.com/office/drawing/2014/main" id="{D528F159-13E5-FF4E-A179-32BF38C10F7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50</a:t>
            </a:fld>
            <a:endParaRPr lang="en-US" dirty="0"/>
          </a:p>
        </p:txBody>
      </p:sp>
      <p:sp>
        <p:nvSpPr>
          <p:cNvPr id="39" name="Rectangle 38">
            <a:extLst>
              <a:ext uri="{FF2B5EF4-FFF2-40B4-BE49-F238E27FC236}">
                <a16:creationId xmlns:a16="http://schemas.microsoft.com/office/drawing/2014/main" id="{D37CA229-C31A-CD47-AC4B-C3AFD33D75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49;p26">
            <a:extLst>
              <a:ext uri="{FF2B5EF4-FFF2-40B4-BE49-F238E27FC236}">
                <a16:creationId xmlns:a16="http://schemas.microsoft.com/office/drawing/2014/main" id="{51255DD8-554D-0548-92D8-5045146B99F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4B63CDFB-AF2E-6847-ABB4-C37D99B1F74F}"/>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F3CD434A-00A2-964B-93E8-2B8E216C324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99EA1896-7686-C34B-9A4D-5AC12BCFAEB1}"/>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32E4B64-3E85-1448-A60D-61D1E3BCF69C}"/>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70B7208D-9B47-BF40-A30D-0E1487DEAAE8}"/>
              </a:ext>
            </a:extLst>
          </p:cNvPr>
          <p:cNvSpPr/>
          <p:nvPr/>
        </p:nvSpPr>
        <p:spPr>
          <a:xfrm>
            <a:off x="68158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9BBC3A63-E369-D44F-95A5-6CE5DA4441E8}"/>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7" name="Slide Number Placeholder 16">
            <a:extLst>
              <a:ext uri="{FF2B5EF4-FFF2-40B4-BE49-F238E27FC236}">
                <a16:creationId xmlns:a16="http://schemas.microsoft.com/office/drawing/2014/main" id="{A0529890-BB7B-3F4E-9480-A50366EADEB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50</a:t>
            </a:fld>
            <a:endParaRPr lang="en-US" dirty="0"/>
          </a:p>
        </p:txBody>
      </p:sp>
      <p:sp>
        <p:nvSpPr>
          <p:cNvPr id="48" name="Google Shape;150;p26">
            <a:extLst>
              <a:ext uri="{FF2B5EF4-FFF2-40B4-BE49-F238E27FC236}">
                <a16:creationId xmlns:a16="http://schemas.microsoft.com/office/drawing/2014/main" id="{2A774C54-A4F4-334A-8D6C-C8A6251B9A23}"/>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9" name="Picture 48" descr="A picture containing text&#10;&#10;Description automatically generated">
            <a:extLst>
              <a:ext uri="{FF2B5EF4-FFF2-40B4-BE49-F238E27FC236}">
                <a16:creationId xmlns:a16="http://schemas.microsoft.com/office/drawing/2014/main" id="{412E2F5D-CE1D-B643-B384-DC71A4BAAB9B}"/>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949082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Verification and Validation – Electrical Components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pic>
        <p:nvPicPr>
          <p:cNvPr id="6" name="Picture 5" descr="Diagram&#10;&#10;Description automatically generated">
            <a:extLst>
              <a:ext uri="{FF2B5EF4-FFF2-40B4-BE49-F238E27FC236}">
                <a16:creationId xmlns:a16="http://schemas.microsoft.com/office/drawing/2014/main" id="{6DF673E4-E9E8-CD30-5777-E3AA6E4723C6}"/>
              </a:ext>
            </a:extLst>
          </p:cNvPr>
          <p:cNvPicPr>
            <a:picLocks noChangeAspect="1"/>
          </p:cNvPicPr>
          <p:nvPr/>
        </p:nvPicPr>
        <p:blipFill rotWithShape="1">
          <a:blip r:embed="rId5"/>
          <a:srcRect l="43201" t="26167" r="11040" b="26838"/>
          <a:stretch/>
        </p:blipFill>
        <p:spPr>
          <a:xfrm>
            <a:off x="2695500" y="1395115"/>
            <a:ext cx="9748078" cy="4870636"/>
          </a:xfrm>
          <a:prstGeom prst="rect">
            <a:avLst/>
          </a:prstGeom>
        </p:spPr>
      </p:pic>
      <p:sp>
        <p:nvSpPr>
          <p:cNvPr id="20" name="TextBox 19">
            <a:extLst>
              <a:ext uri="{FF2B5EF4-FFF2-40B4-BE49-F238E27FC236}">
                <a16:creationId xmlns:a16="http://schemas.microsoft.com/office/drawing/2014/main" id="{888EF9D7-5CDD-8976-9A22-D03BC913A447}"/>
              </a:ext>
            </a:extLst>
          </p:cNvPr>
          <p:cNvSpPr txBox="1"/>
          <p:nvPr/>
        </p:nvSpPr>
        <p:spPr>
          <a:xfrm>
            <a:off x="317076" y="907618"/>
            <a:ext cx="3873260" cy="646331"/>
          </a:xfrm>
          <a:prstGeom prst="rect">
            <a:avLst/>
          </a:prstGeom>
          <a:noFill/>
        </p:spPr>
        <p:txBody>
          <a:bodyPr wrap="square" rtlCol="0">
            <a:spAutoFit/>
          </a:bodyPr>
          <a:lstStyle/>
          <a:p>
            <a:r>
              <a:rPr lang="en-US" b="1" dirty="0"/>
              <a:t>Decoder Test:</a:t>
            </a:r>
            <a:r>
              <a:rPr lang="en-US" dirty="0"/>
              <a:t> measuring supply current and voltage to the SSR</a:t>
            </a:r>
            <a:endParaRPr lang="en-US" b="1" dirty="0"/>
          </a:p>
        </p:txBody>
      </p:sp>
      <p:sp>
        <p:nvSpPr>
          <p:cNvPr id="21" name="Rectangle 20">
            <a:extLst>
              <a:ext uri="{FF2B5EF4-FFF2-40B4-BE49-F238E27FC236}">
                <a16:creationId xmlns:a16="http://schemas.microsoft.com/office/drawing/2014/main" id="{82B8A9DA-6540-E7E9-6C8B-D1C0B508A42C}"/>
              </a:ext>
            </a:extLst>
          </p:cNvPr>
          <p:cNvSpPr/>
          <p:nvPr/>
        </p:nvSpPr>
        <p:spPr>
          <a:xfrm>
            <a:off x="8850701" y="2859129"/>
            <a:ext cx="733245" cy="2501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w="0"/>
                <a:solidFill>
                  <a:schemeClr val="tx1"/>
                </a:solidFill>
                <a:effectLst>
                  <a:outerShdw blurRad="38100" dist="19050" dir="2700000" algn="tl" rotWithShape="0">
                    <a:schemeClr val="dk1">
                      <a:alpha val="40000"/>
                    </a:schemeClr>
                  </a:outerShdw>
                </a:effectLst>
              </a:rPr>
              <a:t>Ammeter</a:t>
            </a:r>
            <a:endParaRPr lang="en-US" sz="1000" dirty="0"/>
          </a:p>
        </p:txBody>
      </p:sp>
      <p:sp>
        <p:nvSpPr>
          <p:cNvPr id="22" name="Rectangle 21">
            <a:extLst>
              <a:ext uri="{FF2B5EF4-FFF2-40B4-BE49-F238E27FC236}">
                <a16:creationId xmlns:a16="http://schemas.microsoft.com/office/drawing/2014/main" id="{581BF0D1-FBA1-929A-A357-0FE99AA12D77}"/>
              </a:ext>
            </a:extLst>
          </p:cNvPr>
          <p:cNvSpPr/>
          <p:nvPr/>
        </p:nvSpPr>
        <p:spPr>
          <a:xfrm>
            <a:off x="9819710" y="3689515"/>
            <a:ext cx="938042" cy="3623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w="0"/>
                <a:solidFill>
                  <a:schemeClr val="tx1"/>
                </a:solidFill>
                <a:effectLst>
                  <a:outerShdw blurRad="38100" dist="19050" dir="2700000" algn="tl" rotWithShape="0">
                    <a:schemeClr val="dk1">
                      <a:alpha val="40000"/>
                    </a:schemeClr>
                  </a:outerShdw>
                </a:effectLst>
              </a:rPr>
              <a:t>Voltmeter</a:t>
            </a:r>
          </a:p>
        </p:txBody>
      </p:sp>
      <p:cxnSp>
        <p:nvCxnSpPr>
          <p:cNvPr id="24" name="Straight Connector 23">
            <a:extLst>
              <a:ext uri="{FF2B5EF4-FFF2-40B4-BE49-F238E27FC236}">
                <a16:creationId xmlns:a16="http://schemas.microsoft.com/office/drawing/2014/main" id="{76336FA0-D746-E6F1-F742-927BBED3556B}"/>
              </a:ext>
            </a:extLst>
          </p:cNvPr>
          <p:cNvCxnSpPr>
            <a:cxnSpLocks/>
          </p:cNvCxnSpPr>
          <p:nvPr/>
        </p:nvCxnSpPr>
        <p:spPr>
          <a:xfrm>
            <a:off x="9583946" y="3269411"/>
            <a:ext cx="508960" cy="42010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B387482-CA25-D7D2-D690-5D060F79B722}"/>
              </a:ext>
            </a:extLst>
          </p:cNvPr>
          <p:cNvCxnSpPr>
            <a:cxnSpLocks/>
          </p:cNvCxnSpPr>
          <p:nvPr/>
        </p:nvCxnSpPr>
        <p:spPr>
          <a:xfrm>
            <a:off x="9834113" y="2872596"/>
            <a:ext cx="862642" cy="810257"/>
          </a:xfrm>
          <a:prstGeom prst="line">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5A4B64EF-F559-EBD1-C9D4-5BFF774AAA57}"/>
              </a:ext>
            </a:extLst>
          </p:cNvPr>
          <p:cNvSpPr txBox="1"/>
          <p:nvPr/>
        </p:nvSpPr>
        <p:spPr>
          <a:xfrm>
            <a:off x="10265434" y="1475589"/>
            <a:ext cx="1825950" cy="369332"/>
          </a:xfrm>
          <a:prstGeom prst="rect">
            <a:avLst/>
          </a:prstGeom>
          <a:noFill/>
        </p:spPr>
        <p:txBody>
          <a:bodyPr wrap="square" rtlCol="0">
            <a:spAutoFit/>
          </a:bodyPr>
          <a:lstStyle/>
          <a:p>
            <a:r>
              <a:rPr lang="en-US" dirty="0"/>
              <a:t>SSR</a:t>
            </a:r>
          </a:p>
        </p:txBody>
      </p:sp>
      <p:sp>
        <p:nvSpPr>
          <p:cNvPr id="30" name="TextBox 29">
            <a:extLst>
              <a:ext uri="{FF2B5EF4-FFF2-40B4-BE49-F238E27FC236}">
                <a16:creationId xmlns:a16="http://schemas.microsoft.com/office/drawing/2014/main" id="{7AAD5AAF-8695-DDA8-E7F9-69F8FA4F1463}"/>
              </a:ext>
            </a:extLst>
          </p:cNvPr>
          <p:cNvSpPr txBox="1"/>
          <p:nvPr/>
        </p:nvSpPr>
        <p:spPr>
          <a:xfrm>
            <a:off x="7442094" y="1492339"/>
            <a:ext cx="1825950" cy="369332"/>
          </a:xfrm>
          <a:prstGeom prst="rect">
            <a:avLst/>
          </a:prstGeom>
          <a:noFill/>
        </p:spPr>
        <p:txBody>
          <a:bodyPr wrap="square" rtlCol="0">
            <a:spAutoFit/>
          </a:bodyPr>
          <a:lstStyle/>
          <a:p>
            <a:r>
              <a:rPr lang="en-US" dirty="0"/>
              <a:t>Decoder</a:t>
            </a:r>
          </a:p>
        </p:txBody>
      </p:sp>
      <p:sp>
        <p:nvSpPr>
          <p:cNvPr id="31" name="TextBox 30">
            <a:extLst>
              <a:ext uri="{FF2B5EF4-FFF2-40B4-BE49-F238E27FC236}">
                <a16:creationId xmlns:a16="http://schemas.microsoft.com/office/drawing/2014/main" id="{A68E0996-C32B-019C-7612-39E86493C8CC}"/>
              </a:ext>
            </a:extLst>
          </p:cNvPr>
          <p:cNvSpPr txBox="1"/>
          <p:nvPr/>
        </p:nvSpPr>
        <p:spPr>
          <a:xfrm>
            <a:off x="3829027" y="1501269"/>
            <a:ext cx="1825950" cy="369332"/>
          </a:xfrm>
          <a:prstGeom prst="rect">
            <a:avLst/>
          </a:prstGeom>
          <a:noFill/>
        </p:spPr>
        <p:txBody>
          <a:bodyPr wrap="square" rtlCol="0">
            <a:spAutoFit/>
          </a:bodyPr>
          <a:lstStyle/>
          <a:p>
            <a:r>
              <a:rPr lang="en-US" dirty="0"/>
              <a:t>Raspberry Pi</a:t>
            </a:r>
          </a:p>
        </p:txBody>
      </p:sp>
      <p:sp>
        <p:nvSpPr>
          <p:cNvPr id="32" name="TextBox 31">
            <a:extLst>
              <a:ext uri="{FF2B5EF4-FFF2-40B4-BE49-F238E27FC236}">
                <a16:creationId xmlns:a16="http://schemas.microsoft.com/office/drawing/2014/main" id="{D68AB988-4F3F-F73A-6593-A7956CB2D8D0}"/>
              </a:ext>
            </a:extLst>
          </p:cNvPr>
          <p:cNvSpPr txBox="1"/>
          <p:nvPr/>
        </p:nvSpPr>
        <p:spPr>
          <a:xfrm>
            <a:off x="1604513" y="2177809"/>
            <a:ext cx="1466490" cy="369332"/>
          </a:xfrm>
          <a:prstGeom prst="rect">
            <a:avLst/>
          </a:prstGeom>
          <a:noFill/>
        </p:spPr>
        <p:txBody>
          <a:bodyPr wrap="square" rtlCol="0">
            <a:spAutoFit/>
          </a:bodyPr>
          <a:lstStyle/>
          <a:p>
            <a:r>
              <a:rPr lang="en-US" dirty="0"/>
              <a:t>Power</a:t>
            </a:r>
          </a:p>
        </p:txBody>
      </p:sp>
      <p:cxnSp>
        <p:nvCxnSpPr>
          <p:cNvPr id="34" name="Straight Arrow Connector 33">
            <a:extLst>
              <a:ext uri="{FF2B5EF4-FFF2-40B4-BE49-F238E27FC236}">
                <a16:creationId xmlns:a16="http://schemas.microsoft.com/office/drawing/2014/main" id="{7C324A25-5383-16F7-E24F-5D4EFC900412}"/>
              </a:ext>
            </a:extLst>
          </p:cNvPr>
          <p:cNvCxnSpPr>
            <a:cxnSpLocks/>
          </p:cNvCxnSpPr>
          <p:nvPr/>
        </p:nvCxnSpPr>
        <p:spPr>
          <a:xfrm>
            <a:off x="2406770" y="2362475"/>
            <a:ext cx="8971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B6AADFE4-8104-D14E-969F-341CFF4A776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149;p26">
            <a:extLst>
              <a:ext uri="{FF2B5EF4-FFF2-40B4-BE49-F238E27FC236}">
                <a16:creationId xmlns:a16="http://schemas.microsoft.com/office/drawing/2014/main" id="{5CD6803D-F872-6D41-8EFD-40F28D424706}"/>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ED26374C-601D-304C-8921-CC47F85132E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6597E837-AFA7-2B48-BF39-A7F1BB59D5CB}"/>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656D6A3B-4B4B-544B-9B23-9D55A21B0B91}"/>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E0F71EA4-DFC5-414F-92DC-470F3D31FF24}"/>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21ADE6F5-D675-3245-82F8-83FE7F2D66B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620176FE-2CED-4748-B1D4-B5607941BEB9}"/>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0" name="Slide Number Placeholder 16">
            <a:extLst>
              <a:ext uri="{FF2B5EF4-FFF2-40B4-BE49-F238E27FC236}">
                <a16:creationId xmlns:a16="http://schemas.microsoft.com/office/drawing/2014/main" id="{C15C3014-7F4B-8449-8A2A-E587B050316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51</a:t>
            </a:fld>
            <a:endParaRPr lang="en-US" dirty="0"/>
          </a:p>
        </p:txBody>
      </p:sp>
      <p:pic>
        <p:nvPicPr>
          <p:cNvPr id="41" name="Picture 40" descr="A picture containing text&#10;&#10;Description automatically generated">
            <a:extLst>
              <a:ext uri="{FF2B5EF4-FFF2-40B4-BE49-F238E27FC236}">
                <a16:creationId xmlns:a16="http://schemas.microsoft.com/office/drawing/2014/main" id="{6512AE30-CB03-1F41-8B2A-479AD3B2D219}"/>
              </a:ext>
            </a:extLst>
          </p:cNvPr>
          <p:cNvPicPr>
            <a:picLocks noChangeAspect="1"/>
          </p:cNvPicPr>
          <p:nvPr/>
        </p:nvPicPr>
        <p:blipFill>
          <a:blip r:embed="rId4"/>
          <a:stretch>
            <a:fillRect/>
          </a:stretch>
        </p:blipFill>
        <p:spPr>
          <a:xfrm>
            <a:off x="9505780" y="6397737"/>
            <a:ext cx="425461" cy="453601"/>
          </a:xfrm>
          <a:prstGeom prst="rect">
            <a:avLst/>
          </a:prstGeom>
        </p:spPr>
      </p:pic>
      <p:sp>
        <p:nvSpPr>
          <p:cNvPr id="42" name="Rectangle 41">
            <a:extLst>
              <a:ext uri="{FF2B5EF4-FFF2-40B4-BE49-F238E27FC236}">
                <a16:creationId xmlns:a16="http://schemas.microsoft.com/office/drawing/2014/main" id="{0020802D-6274-BB48-8AE9-950EDAA352C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Google Shape;149;p26">
            <a:extLst>
              <a:ext uri="{FF2B5EF4-FFF2-40B4-BE49-F238E27FC236}">
                <a16:creationId xmlns:a16="http://schemas.microsoft.com/office/drawing/2014/main" id="{70FEF445-01FD-7642-BABB-F15C65B7FA29}"/>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5EB34867-D8C2-BE48-96F1-2C130F1491E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D613A416-218C-1D44-8DAD-F642C2BC414A}"/>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70C42EBD-1E2E-D145-8D87-BA54E0EDA276}"/>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7" name="Google Shape;150;p26">
            <a:extLst>
              <a:ext uri="{FF2B5EF4-FFF2-40B4-BE49-F238E27FC236}">
                <a16:creationId xmlns:a16="http://schemas.microsoft.com/office/drawing/2014/main" id="{ADB8F71B-DF54-5A4F-B0D0-499B46A8988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8" name="Google Shape;150;p26">
            <a:extLst>
              <a:ext uri="{FF2B5EF4-FFF2-40B4-BE49-F238E27FC236}">
                <a16:creationId xmlns:a16="http://schemas.microsoft.com/office/drawing/2014/main" id="{6C44DC4B-D531-684C-B1F2-B37577A5F827}"/>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CBF065FB-E623-EE4B-B469-2D870F75625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0" name="Slide Number Placeholder 16">
            <a:extLst>
              <a:ext uri="{FF2B5EF4-FFF2-40B4-BE49-F238E27FC236}">
                <a16:creationId xmlns:a16="http://schemas.microsoft.com/office/drawing/2014/main" id="{8378E925-7C7D-5543-8605-79CF0A1FBA8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51</a:t>
            </a:fld>
            <a:endParaRPr lang="en-US" dirty="0"/>
          </a:p>
        </p:txBody>
      </p:sp>
      <p:sp>
        <p:nvSpPr>
          <p:cNvPr id="51" name="Rectangle 50">
            <a:extLst>
              <a:ext uri="{FF2B5EF4-FFF2-40B4-BE49-F238E27FC236}">
                <a16:creationId xmlns:a16="http://schemas.microsoft.com/office/drawing/2014/main" id="{88796592-15E2-5E4A-B73E-2B1415B5AFB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149;p26">
            <a:extLst>
              <a:ext uri="{FF2B5EF4-FFF2-40B4-BE49-F238E27FC236}">
                <a16:creationId xmlns:a16="http://schemas.microsoft.com/office/drawing/2014/main" id="{6407D4D1-80EE-9246-8E21-D0C00EAB480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AAA125A5-E905-3E48-ADD0-E443A1357549}"/>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C65B655E-5E8F-5B4A-B5CD-BCFB607EA245}"/>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17E327A3-4C05-824E-8633-E8ED1350E29C}"/>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6" name="Google Shape;150;p26">
            <a:extLst>
              <a:ext uri="{FF2B5EF4-FFF2-40B4-BE49-F238E27FC236}">
                <a16:creationId xmlns:a16="http://schemas.microsoft.com/office/drawing/2014/main" id="{F130CAC4-24FC-0C4E-88B2-45406D0A17D1}"/>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7" name="Google Shape;150;p26">
            <a:extLst>
              <a:ext uri="{FF2B5EF4-FFF2-40B4-BE49-F238E27FC236}">
                <a16:creationId xmlns:a16="http://schemas.microsoft.com/office/drawing/2014/main" id="{C4098FBF-D4D5-AD43-B239-50E3A5663639}"/>
              </a:ext>
            </a:extLst>
          </p:cNvPr>
          <p:cNvSpPr/>
          <p:nvPr/>
        </p:nvSpPr>
        <p:spPr>
          <a:xfrm>
            <a:off x="68158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ECE2337C-B9AB-344A-8F01-2A14F8F9CF6F}"/>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9" name="Slide Number Placeholder 16">
            <a:extLst>
              <a:ext uri="{FF2B5EF4-FFF2-40B4-BE49-F238E27FC236}">
                <a16:creationId xmlns:a16="http://schemas.microsoft.com/office/drawing/2014/main" id="{FD03223C-CC8C-9B4E-827E-E05CDD7A0BF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51</a:t>
            </a:fld>
            <a:endParaRPr lang="en-US" dirty="0"/>
          </a:p>
        </p:txBody>
      </p:sp>
      <p:sp>
        <p:nvSpPr>
          <p:cNvPr id="60" name="Google Shape;150;p26">
            <a:extLst>
              <a:ext uri="{FF2B5EF4-FFF2-40B4-BE49-F238E27FC236}">
                <a16:creationId xmlns:a16="http://schemas.microsoft.com/office/drawing/2014/main" id="{80A3AFD4-CC83-4A4B-9681-C61F221FB50B}"/>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1" name="Picture 60" descr="A picture containing text&#10;&#10;Description automatically generated">
            <a:extLst>
              <a:ext uri="{FF2B5EF4-FFF2-40B4-BE49-F238E27FC236}">
                <a16:creationId xmlns:a16="http://schemas.microsoft.com/office/drawing/2014/main" id="{63D2201C-7EEE-894F-8E3E-A15532404A90}"/>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201780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Verification and Validation – PCB Performance</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52</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5"/>
          <a:stretch>
            <a:fillRect/>
          </a:stretch>
        </p:blipFill>
        <p:spPr>
          <a:xfrm>
            <a:off x="9505780" y="6397737"/>
            <a:ext cx="425461" cy="453601"/>
          </a:xfrm>
          <a:prstGeom prst="rect">
            <a:avLst/>
          </a:prstGeom>
        </p:spPr>
      </p:pic>
      <p:graphicFrame>
        <p:nvGraphicFramePr>
          <p:cNvPr id="20" name="Google Shape;949;p66">
            <a:extLst>
              <a:ext uri="{FF2B5EF4-FFF2-40B4-BE49-F238E27FC236}">
                <a16:creationId xmlns:a16="http://schemas.microsoft.com/office/drawing/2014/main" id="{C1FFA75C-B99D-1847-B531-DD5CB1411209}"/>
              </a:ext>
            </a:extLst>
          </p:cNvPr>
          <p:cNvGraphicFramePr/>
          <p:nvPr/>
        </p:nvGraphicFramePr>
        <p:xfrm>
          <a:off x="56980" y="741264"/>
          <a:ext cx="11926985" cy="5364382"/>
        </p:xfrm>
        <a:graphic>
          <a:graphicData uri="http://schemas.openxmlformats.org/drawingml/2006/table">
            <a:tbl>
              <a:tblPr>
                <a:noFill/>
              </a:tblPr>
              <a:tblGrid>
                <a:gridCol w="3419751">
                  <a:extLst>
                    <a:ext uri="{9D8B030D-6E8A-4147-A177-3AD203B41FA5}">
                      <a16:colId xmlns:a16="http://schemas.microsoft.com/office/drawing/2014/main" val="20000"/>
                    </a:ext>
                  </a:extLst>
                </a:gridCol>
                <a:gridCol w="8507234">
                  <a:extLst>
                    <a:ext uri="{9D8B030D-6E8A-4147-A177-3AD203B41FA5}">
                      <a16:colId xmlns:a16="http://schemas.microsoft.com/office/drawing/2014/main" val="20001"/>
                    </a:ext>
                  </a:extLst>
                </a:gridCol>
              </a:tblGrid>
              <a:tr h="824986">
                <a:tc>
                  <a:txBody>
                    <a:bodyPr/>
                    <a:lstStyle/>
                    <a:p>
                      <a:pPr marL="0" lvl="0" indent="0" algn="ctr" rtl="0">
                        <a:spcBef>
                          <a:spcPts val="0"/>
                        </a:spcBef>
                        <a:spcAft>
                          <a:spcPts val="0"/>
                        </a:spcAft>
                        <a:buNone/>
                      </a:pPr>
                      <a:r>
                        <a:rPr lang="en" sz="2100" b="1" dirty="0">
                          <a:latin typeface="Century Gothic"/>
                          <a:ea typeface="Century Gothic"/>
                          <a:cs typeface="Century Gothic"/>
                          <a:sym typeface="Century Gothic"/>
                        </a:rPr>
                        <a:t>Objective</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dirty="0">
                          <a:latin typeface="Century Gothic"/>
                          <a:ea typeface="Century Gothic"/>
                          <a:cs typeface="Century Gothic"/>
                          <a:sym typeface="Century Gothic"/>
                        </a:rPr>
                        <a:t>Prove that the custom PCB is manufactured and designed properly and test for its performance compared to the measurement requirements provided by the customer for each set of tests. Additionally, test for model accuracy within system integration</a:t>
                      </a:r>
                      <a:endParaRPr sz="1300" dirty="0">
                        <a:latin typeface="Century Gothic"/>
                        <a:ea typeface="Century Gothic"/>
                        <a:cs typeface="Century Gothic"/>
                        <a:sym typeface="Century Gothic"/>
                      </a:endParaRP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10000"/>
                  </a:ext>
                </a:extLst>
              </a:tr>
              <a:tr h="1344123">
                <a:tc>
                  <a:txBody>
                    <a:bodyPr/>
                    <a:lstStyle/>
                    <a:p>
                      <a:pPr marL="0" lvl="0" indent="0" algn="ctr" rtl="0">
                        <a:spcBef>
                          <a:spcPts val="0"/>
                        </a:spcBef>
                        <a:spcAft>
                          <a:spcPts val="0"/>
                        </a:spcAft>
                        <a:buNone/>
                      </a:pPr>
                      <a:r>
                        <a:rPr lang="en" sz="2100" b="1" dirty="0">
                          <a:latin typeface="Century Gothic"/>
                          <a:ea typeface="Century Gothic"/>
                          <a:cs typeface="Century Gothic"/>
                          <a:sym typeface="Century Gothic"/>
                        </a:rPr>
                        <a:t>Description</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b="1" dirty="0">
                          <a:solidFill>
                            <a:schemeClr val="dk1"/>
                          </a:solidFill>
                          <a:latin typeface="Century Gothic"/>
                          <a:ea typeface="Century Gothic"/>
                          <a:cs typeface="Century Gothic"/>
                          <a:sym typeface="Century Gothic"/>
                        </a:rPr>
                        <a:t>Equivalent Resistance:</a:t>
                      </a:r>
                      <a:r>
                        <a:rPr lang="en-US" sz="1300" b="0" dirty="0">
                          <a:solidFill>
                            <a:schemeClr val="dk1"/>
                          </a:solidFill>
                          <a:latin typeface="Century Gothic"/>
                          <a:ea typeface="Century Gothic"/>
                          <a:cs typeface="Century Gothic"/>
                          <a:sym typeface="Century Gothic"/>
                        </a:rPr>
                        <a:t> Solder components onto PCB, measure equivalent resistance, compare to model, for </a:t>
                      </a:r>
                      <a:r>
                        <a:rPr lang="en-US" sz="1300" b="0" u="sng" dirty="0">
                          <a:solidFill>
                            <a:schemeClr val="dk1"/>
                          </a:solidFill>
                          <a:latin typeface="Century Gothic"/>
                          <a:ea typeface="Century Gothic"/>
                          <a:cs typeface="Century Gothic"/>
                          <a:sym typeface="Century Gothic"/>
                        </a:rPr>
                        <a:t>all</a:t>
                      </a:r>
                      <a:r>
                        <a:rPr lang="en-US" sz="1300" b="0" u="none" dirty="0">
                          <a:solidFill>
                            <a:schemeClr val="dk1"/>
                          </a:solidFill>
                          <a:latin typeface="Century Gothic"/>
                          <a:ea typeface="Century Gothic"/>
                          <a:cs typeface="Century Gothic"/>
                          <a:sym typeface="Century Gothic"/>
                        </a:rPr>
                        <a:t> components</a:t>
                      </a:r>
                    </a:p>
                    <a:p>
                      <a:pPr marL="0" lvl="0" indent="0" algn="l" rtl="0">
                        <a:spcBef>
                          <a:spcPts val="0"/>
                        </a:spcBef>
                        <a:spcAft>
                          <a:spcPts val="0"/>
                        </a:spcAft>
                        <a:buNone/>
                      </a:pPr>
                      <a:r>
                        <a:rPr lang="en-US" sz="1300" b="1" u="none" dirty="0">
                          <a:solidFill>
                            <a:schemeClr val="dk1"/>
                          </a:solidFill>
                          <a:latin typeface="Century Gothic"/>
                          <a:ea typeface="Century Gothic"/>
                          <a:cs typeface="Century Gothic"/>
                          <a:sym typeface="Century Gothic"/>
                        </a:rPr>
                        <a:t>Solder Tests: </a:t>
                      </a:r>
                      <a:r>
                        <a:rPr lang="en-US" sz="1300" b="0" u="none" dirty="0">
                          <a:solidFill>
                            <a:schemeClr val="dk1"/>
                          </a:solidFill>
                          <a:latin typeface="Century Gothic"/>
                          <a:ea typeface="Century Gothic"/>
                          <a:cs typeface="Century Gothic"/>
                          <a:sym typeface="Century Gothic"/>
                        </a:rPr>
                        <a:t>Test all components after soldering to ensure connections are complete</a:t>
                      </a:r>
                    </a:p>
                    <a:p>
                      <a:pPr marL="0" lvl="0" indent="0" algn="l" rtl="0">
                        <a:spcBef>
                          <a:spcPts val="0"/>
                        </a:spcBef>
                        <a:spcAft>
                          <a:spcPts val="0"/>
                        </a:spcAft>
                        <a:buNone/>
                      </a:pPr>
                      <a:r>
                        <a:rPr lang="en-US" sz="1300" b="1" u="none" dirty="0">
                          <a:solidFill>
                            <a:schemeClr val="dk1"/>
                          </a:solidFill>
                          <a:latin typeface="Century Gothic"/>
                          <a:ea typeface="Century Gothic"/>
                          <a:cs typeface="Century Gothic"/>
                          <a:sym typeface="Century Gothic"/>
                        </a:rPr>
                        <a:t>Automation Tests:</a:t>
                      </a:r>
                      <a:r>
                        <a:rPr lang="en-US" sz="1300" b="0" u="none" dirty="0">
                          <a:solidFill>
                            <a:schemeClr val="dk1"/>
                          </a:solidFill>
                          <a:latin typeface="Century Gothic"/>
                          <a:ea typeface="Century Gothic"/>
                          <a:cs typeface="Century Gothic"/>
                          <a:sym typeface="Century Gothic"/>
                        </a:rPr>
                        <a:t> Ensure Raspberry Pi can execute selection of pins and collection of measurements automatically</a:t>
                      </a:r>
                      <a:endParaRPr lang="en-US" sz="1300"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300" b="1" dirty="0">
                          <a:solidFill>
                            <a:schemeClr val="dk1"/>
                          </a:solidFill>
                          <a:latin typeface="Century Gothic"/>
                          <a:ea typeface="Century Gothic"/>
                          <a:cs typeface="Century Gothic"/>
                          <a:sym typeface="Century Gothic"/>
                        </a:rPr>
                        <a:t>Safety During Testing:</a:t>
                      </a:r>
                      <a:r>
                        <a:rPr lang="en-US" sz="1300" b="0" dirty="0">
                          <a:solidFill>
                            <a:schemeClr val="dk1"/>
                          </a:solidFill>
                          <a:latin typeface="Century Gothic"/>
                          <a:ea typeface="Century Gothic"/>
                          <a:cs typeface="Century Gothic"/>
                          <a:sym typeface="Century Gothic"/>
                        </a:rPr>
                        <a:t> Use of rubber insulating gloves, sleeves, ESD mats</a:t>
                      </a:r>
                      <a:endParaRPr lang="en-US" sz="1300"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300" b="0" dirty="0">
                          <a:solidFill>
                            <a:schemeClr val="dk1"/>
                          </a:solidFill>
                          <a:latin typeface="Century Gothic"/>
                          <a:ea typeface="Century Gothic"/>
                          <a:cs typeface="Century Gothic"/>
                          <a:sym typeface="Century Gothic"/>
                        </a:rPr>
                        <a:t>In the Electronics shop</a:t>
                      </a: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10001"/>
                  </a:ext>
                </a:extLst>
              </a:tr>
              <a:tr h="724916">
                <a:tc>
                  <a:txBody>
                    <a:bodyPr/>
                    <a:lstStyle/>
                    <a:p>
                      <a:pPr marL="0" lvl="0" indent="0" algn="ctr" rtl="0">
                        <a:spcBef>
                          <a:spcPts val="0"/>
                        </a:spcBef>
                        <a:spcAft>
                          <a:spcPts val="0"/>
                        </a:spcAft>
                        <a:buNone/>
                      </a:pPr>
                      <a:r>
                        <a:rPr lang="en" sz="2100" b="1" dirty="0">
                          <a:latin typeface="Century Gothic"/>
                          <a:ea typeface="Century Gothic"/>
                          <a:cs typeface="Century Gothic"/>
                          <a:sym typeface="Century Gothic"/>
                        </a:rPr>
                        <a:t>Model Comparison</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dirty="0">
                          <a:latin typeface="Century Gothic"/>
                          <a:ea typeface="Century Gothic"/>
                          <a:cs typeface="Century Gothic"/>
                          <a:sym typeface="Century Gothic"/>
                        </a:rPr>
                        <a:t>Measurement Accuracy Model</a:t>
                      </a:r>
                      <a:endParaRPr sz="1300" dirty="0">
                        <a:latin typeface="Century Gothic"/>
                        <a:ea typeface="Century Gothic"/>
                        <a:cs typeface="Century Gothic"/>
                        <a:sym typeface="Century Gothic"/>
                      </a:endParaRP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10002"/>
                  </a:ext>
                </a:extLst>
              </a:tr>
              <a:tr h="724277">
                <a:tc>
                  <a:txBody>
                    <a:bodyPr/>
                    <a:lstStyle/>
                    <a:p>
                      <a:pPr marL="0" lvl="0" indent="0" algn="ctr" rtl="0">
                        <a:spcBef>
                          <a:spcPts val="0"/>
                        </a:spcBef>
                        <a:spcAft>
                          <a:spcPts val="0"/>
                        </a:spcAft>
                        <a:buNone/>
                      </a:pPr>
                      <a:r>
                        <a:rPr lang="en-US" sz="2100" b="1" dirty="0">
                          <a:latin typeface="Century Gothic"/>
                          <a:ea typeface="Century Gothic"/>
                          <a:cs typeface="Century Gothic"/>
                          <a:sym typeface="Century Gothic"/>
                        </a:rPr>
                        <a:t>Pass / Fail Criteria</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dirty="0">
                          <a:latin typeface="Century Gothic"/>
                          <a:ea typeface="Century Gothic"/>
                          <a:cs typeface="Century Gothic"/>
                          <a:sym typeface="Century Gothic"/>
                        </a:rPr>
                        <a:t>Measured equivalent resistance does not exceed DMM measurement range, complete execution of code, components function after soldering</a:t>
                      </a:r>
                      <a:endParaRPr sz="1300" dirty="0">
                        <a:latin typeface="Century Gothic"/>
                        <a:ea typeface="Century Gothic"/>
                        <a:cs typeface="Century Gothic"/>
                        <a:sym typeface="Century Gothic"/>
                      </a:endParaRPr>
                    </a:p>
                  </a:txBody>
                  <a:tcPr marL="106000" marR="106000" marT="0" marB="0" anchor="ctr">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3247271119"/>
                  </a:ext>
                </a:extLst>
              </a:tr>
              <a:tr h="794163">
                <a:tc>
                  <a:txBody>
                    <a:bodyPr/>
                    <a:lstStyle/>
                    <a:p>
                      <a:pPr marL="0" lvl="0" indent="0" algn="ctr" rtl="0">
                        <a:spcBef>
                          <a:spcPts val="0"/>
                        </a:spcBef>
                        <a:spcAft>
                          <a:spcPts val="0"/>
                        </a:spcAft>
                        <a:buNone/>
                      </a:pPr>
                      <a:r>
                        <a:rPr lang="en-US" sz="2100" b="1" dirty="0">
                          <a:latin typeface="Century Gothic"/>
                          <a:ea typeface="Century Gothic"/>
                          <a:cs typeface="Century Gothic"/>
                          <a:sym typeface="Century Gothic"/>
                        </a:rPr>
                        <a:t>Measurements</a:t>
                      </a: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US" sz="1300" dirty="0">
                          <a:latin typeface="Century Gothic"/>
                          <a:ea typeface="Century Gothic"/>
                          <a:cs typeface="Century Gothic"/>
                          <a:sym typeface="Century Gothic"/>
                        </a:rPr>
                        <a:t>Resistance, voltage</a:t>
                      </a: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10003"/>
                  </a:ext>
                </a:extLst>
              </a:tr>
              <a:tr h="909200">
                <a:tc>
                  <a:txBody>
                    <a:bodyPr/>
                    <a:lstStyle/>
                    <a:p>
                      <a:pPr marL="0" lvl="0" indent="0" algn="ctr" rtl="0">
                        <a:spcBef>
                          <a:spcPts val="0"/>
                        </a:spcBef>
                        <a:spcAft>
                          <a:spcPts val="0"/>
                        </a:spcAft>
                        <a:buClr>
                          <a:schemeClr val="dk1"/>
                        </a:buClr>
                        <a:buSzPts val="1100"/>
                        <a:buFont typeface="Arial"/>
                        <a:buNone/>
                      </a:pPr>
                      <a:r>
                        <a:rPr lang="en" sz="2100" b="1" dirty="0">
                          <a:solidFill>
                            <a:schemeClr val="dk1"/>
                          </a:solidFill>
                          <a:latin typeface="Century Gothic"/>
                          <a:ea typeface="Century Gothic"/>
                          <a:cs typeface="Century Gothic"/>
                          <a:sym typeface="Century Gothic"/>
                        </a:rPr>
                        <a:t>Validation Against FRs</a:t>
                      </a:r>
                      <a:endParaRPr sz="2100" b="1" dirty="0">
                        <a:latin typeface="Century Gothic"/>
                        <a:ea typeface="Century Gothic"/>
                        <a:cs typeface="Century Gothic"/>
                        <a:sym typeface="Century Gothic"/>
                      </a:endParaRPr>
                    </a:p>
                  </a:txBody>
                  <a:tcPr marL="106000" marR="106000" marT="106000" marB="1060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D966"/>
                    </a:solidFill>
                  </a:tcPr>
                </a:tc>
                <a:tc>
                  <a:txBody>
                    <a:bodyPr/>
                    <a:lstStyle/>
                    <a:p>
                      <a:pPr marL="0" lvl="0" indent="0" algn="l" rtl="0">
                        <a:lnSpc>
                          <a:spcPct val="115000"/>
                        </a:lnSpc>
                        <a:spcBef>
                          <a:spcPts val="0"/>
                        </a:spcBef>
                        <a:spcAft>
                          <a:spcPts val="0"/>
                        </a:spcAft>
                        <a:buClr>
                          <a:schemeClr val="dk1"/>
                        </a:buClr>
                        <a:buSzPts val="1100"/>
                        <a:buFont typeface="Arial"/>
                        <a:buNone/>
                      </a:pPr>
                      <a:r>
                        <a:rPr lang="en-US" sz="1300" dirty="0">
                          <a:latin typeface="Century Gothic"/>
                          <a:ea typeface="Century Gothic"/>
                          <a:cs typeface="Century Gothic"/>
                          <a:sym typeface="Century Gothic"/>
                        </a:rPr>
                        <a:t>FR 2 (automatic testing), FR 3 (no false positives/negatives), FR 9 (battery and user safety)</a:t>
                      </a:r>
                      <a:endParaRPr sz="1300" dirty="0">
                        <a:latin typeface="Century Gothic"/>
                        <a:ea typeface="Century Gothic"/>
                        <a:cs typeface="Century Gothic"/>
                        <a:sym typeface="Century Gothic"/>
                      </a:endParaRPr>
                    </a:p>
                  </a:txBody>
                  <a:tcPr marL="106000" marR="106000"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
        <p:nvSpPr>
          <p:cNvPr id="18" name="Rectangle 17">
            <a:extLst>
              <a:ext uri="{FF2B5EF4-FFF2-40B4-BE49-F238E27FC236}">
                <a16:creationId xmlns:a16="http://schemas.microsoft.com/office/drawing/2014/main" id="{C4C2F332-C4E0-2840-981F-DF75176D7F1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734A54CC-9BC7-0D4E-BA14-074224594CBC}"/>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7F97C892-65AA-E64D-B76E-A0B8FBC4992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0CDE4A72-D61F-4F43-8B1F-5158B5FB5818}"/>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179AF22A-1D99-1646-ADB3-2A8CCDA843A1}"/>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E5D8278-CBF9-184D-A9A7-93210EED282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25C9D02-D8B0-1C42-B68F-E995E3AA68D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14B1F935-D44D-7145-B89B-E1979B977DA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BE934A28-E4C0-484C-A24E-32FF794CE83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52</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564F508F-2C11-CA4E-8FD7-6E8614C2CA48}"/>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0" name="Rectangle 29">
            <a:extLst>
              <a:ext uri="{FF2B5EF4-FFF2-40B4-BE49-F238E27FC236}">
                <a16:creationId xmlns:a16="http://schemas.microsoft.com/office/drawing/2014/main" id="{8BED376B-1244-6C46-9B1D-49872436651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49;p26">
            <a:extLst>
              <a:ext uri="{FF2B5EF4-FFF2-40B4-BE49-F238E27FC236}">
                <a16:creationId xmlns:a16="http://schemas.microsoft.com/office/drawing/2014/main" id="{C9829B17-FB30-604C-BE9D-6623AE9AA86F}"/>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31474645-A40B-8B4C-A9BE-3B67A2384F9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995F57CB-9640-4949-AA2D-795656F68767}"/>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4CEC5361-1AB8-FF41-894A-5D663E5C92E0}"/>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F3F0A8BC-799E-C740-AA89-30B048B322B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1DCDDF3F-F7D3-9440-89D7-1BC42F6A31B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9F4030CD-351E-B04F-B03A-100C161B37C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8" name="Slide Number Placeholder 16">
            <a:extLst>
              <a:ext uri="{FF2B5EF4-FFF2-40B4-BE49-F238E27FC236}">
                <a16:creationId xmlns:a16="http://schemas.microsoft.com/office/drawing/2014/main" id="{723408D0-0879-2746-A424-F5F556DF3BA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52</a:t>
            </a:fld>
            <a:endParaRPr lang="en-US" dirty="0"/>
          </a:p>
        </p:txBody>
      </p:sp>
      <p:sp>
        <p:nvSpPr>
          <p:cNvPr id="39" name="Rectangle 38">
            <a:extLst>
              <a:ext uri="{FF2B5EF4-FFF2-40B4-BE49-F238E27FC236}">
                <a16:creationId xmlns:a16="http://schemas.microsoft.com/office/drawing/2014/main" id="{FE1541B0-F44F-2349-B8FE-AFE4701B49B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49;p26">
            <a:extLst>
              <a:ext uri="{FF2B5EF4-FFF2-40B4-BE49-F238E27FC236}">
                <a16:creationId xmlns:a16="http://schemas.microsoft.com/office/drawing/2014/main" id="{6A067FC9-E2F9-6742-9403-5BD172B2F7E5}"/>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F39722F0-149F-2042-850B-1045A3995F62}"/>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1CC5E0D2-1E7B-3946-AA16-5652CFEFF7B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A447D8C7-E3BC-924A-A3FA-20D0C8FC2BE3}"/>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72D85727-3A19-2F4D-A2A2-87177734E3E4}"/>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EB445315-C49E-AE40-9BAB-1FAD35741A5C}"/>
              </a:ext>
            </a:extLst>
          </p:cNvPr>
          <p:cNvSpPr/>
          <p:nvPr/>
        </p:nvSpPr>
        <p:spPr>
          <a:xfrm>
            <a:off x="68158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6D7C13B9-901A-9D40-80E5-C835A7B35972}"/>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7" name="Slide Number Placeholder 16">
            <a:extLst>
              <a:ext uri="{FF2B5EF4-FFF2-40B4-BE49-F238E27FC236}">
                <a16:creationId xmlns:a16="http://schemas.microsoft.com/office/drawing/2014/main" id="{BE0B93C5-2D03-ED4C-88F6-3367D59F0E2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52</a:t>
            </a:fld>
            <a:endParaRPr lang="en-US" dirty="0"/>
          </a:p>
        </p:txBody>
      </p:sp>
      <p:sp>
        <p:nvSpPr>
          <p:cNvPr id="48" name="Google Shape;150;p26">
            <a:extLst>
              <a:ext uri="{FF2B5EF4-FFF2-40B4-BE49-F238E27FC236}">
                <a16:creationId xmlns:a16="http://schemas.microsoft.com/office/drawing/2014/main" id="{55C9E653-8DD5-D543-A4DE-5F5B35FB7E36}"/>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9" name="Picture 48" descr="A picture containing text&#10;&#10;Description automatically generated">
            <a:extLst>
              <a:ext uri="{FF2B5EF4-FFF2-40B4-BE49-F238E27FC236}">
                <a16:creationId xmlns:a16="http://schemas.microsoft.com/office/drawing/2014/main" id="{E9AD6715-4FEB-6946-84F1-1BF0DD65CC6C}"/>
              </a:ext>
            </a:extLst>
          </p:cNvPr>
          <p:cNvPicPr>
            <a:picLocks noChangeAspect="1"/>
          </p:cNvPicPr>
          <p:nvPr/>
        </p:nvPicPr>
        <p:blipFill>
          <a:blip r:embed="rId5"/>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928911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Verification and Validation – Electrical Components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53</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pic>
        <p:nvPicPr>
          <p:cNvPr id="6" name="Picture 5" descr="Diagram&#10;&#10;Description automatically generated">
            <a:extLst>
              <a:ext uri="{FF2B5EF4-FFF2-40B4-BE49-F238E27FC236}">
                <a16:creationId xmlns:a16="http://schemas.microsoft.com/office/drawing/2014/main" id="{509A235B-8AF7-C048-ACB6-7FC780282A3E}"/>
              </a:ext>
            </a:extLst>
          </p:cNvPr>
          <p:cNvPicPr>
            <a:picLocks noChangeAspect="1"/>
          </p:cNvPicPr>
          <p:nvPr/>
        </p:nvPicPr>
        <p:blipFill>
          <a:blip r:embed="rId5"/>
          <a:stretch>
            <a:fillRect/>
          </a:stretch>
        </p:blipFill>
        <p:spPr>
          <a:xfrm>
            <a:off x="273132" y="713239"/>
            <a:ext cx="11645735" cy="5665807"/>
          </a:xfrm>
          <a:prstGeom prst="rect">
            <a:avLst/>
          </a:prstGeom>
        </p:spPr>
      </p:pic>
    </p:spTree>
    <p:extLst>
      <p:ext uri="{BB962C8B-B14F-4D97-AF65-F5344CB8AC3E}">
        <p14:creationId xmlns:p14="http://schemas.microsoft.com/office/powerpoint/2010/main" val="1372643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endParaRPr lang="en" sz="2300" b="1" dirty="0">
              <a:solidFill>
                <a:schemeClr val="dk1"/>
              </a:solidFill>
              <a:latin typeface="Century Gothic"/>
              <a:ea typeface="Century Gothic"/>
              <a:cs typeface="Century Gothic"/>
              <a:sym typeface="Century Gothic"/>
            </a:endParaRP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20" name="Google Shape;185;p29">
            <a:extLst>
              <a:ext uri="{FF2B5EF4-FFF2-40B4-BE49-F238E27FC236}">
                <a16:creationId xmlns:a16="http://schemas.microsoft.com/office/drawing/2014/main" id="{DE2E8F64-622B-DB45-AED8-AC2F09156124}"/>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21" name="Google Shape;184;p29">
            <a:extLst>
              <a:ext uri="{FF2B5EF4-FFF2-40B4-BE49-F238E27FC236}">
                <a16:creationId xmlns:a16="http://schemas.microsoft.com/office/drawing/2014/main" id="{B12E34A3-9A0A-9C4B-996F-0BE721EB3B15}"/>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Project Planning</a:t>
            </a:r>
            <a:endParaRPr sz="2319" dirty="0">
              <a:solidFill>
                <a:srgbClr val="FFD966"/>
              </a:solidFill>
            </a:endParaRPr>
          </a:p>
        </p:txBody>
      </p:sp>
      <p:sp>
        <p:nvSpPr>
          <p:cNvPr id="18" name="Rectangle 17">
            <a:extLst>
              <a:ext uri="{FF2B5EF4-FFF2-40B4-BE49-F238E27FC236}">
                <a16:creationId xmlns:a16="http://schemas.microsoft.com/office/drawing/2014/main" id="{42418F33-B4CB-A34B-988B-520CAB92744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C3DFC053-1D42-644F-AACB-A876C7245B5C}"/>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10F55CA1-035C-4041-A6FD-B14F27B2312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44734D3D-083E-6948-9AAA-BA2322EEA66D}"/>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DDC0A327-D1DF-8442-8736-A4AE161FB7F7}"/>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3B6F0FC2-E677-524F-84A9-7F9724C40BF0}"/>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54D8C56-C01F-524E-81CE-7D0CE4503AC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1C2031DC-E9EB-284A-8A70-F14E4867CF16}"/>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B8FFC254-6204-9F49-875E-4C09F69316D7}"/>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54</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C6274008-4729-3F44-8BDE-59D53FA188DA}"/>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0" name="Rectangle 29">
            <a:extLst>
              <a:ext uri="{FF2B5EF4-FFF2-40B4-BE49-F238E27FC236}">
                <a16:creationId xmlns:a16="http://schemas.microsoft.com/office/drawing/2014/main" id="{FEBBA451-EA9D-734A-A365-6B9AF85F8B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49;p26">
            <a:extLst>
              <a:ext uri="{FF2B5EF4-FFF2-40B4-BE49-F238E27FC236}">
                <a16:creationId xmlns:a16="http://schemas.microsoft.com/office/drawing/2014/main" id="{D7F930C5-7771-5941-960B-10DBB4FBEF5B}"/>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D6868DDA-43C4-4246-A6B0-796B0D12C5F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70C3971A-97F8-F64A-821C-F4A2B19E2C4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7B08CD1F-59E4-9842-A546-00A9BE0A498C}"/>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D6C39C5-E447-194D-AF34-8C836232D76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46A2F39D-1742-B045-A562-C86391A0531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1152FD5D-A86D-2543-B943-8BC20B41030F}"/>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8" name="Slide Number Placeholder 16">
            <a:extLst>
              <a:ext uri="{FF2B5EF4-FFF2-40B4-BE49-F238E27FC236}">
                <a16:creationId xmlns:a16="http://schemas.microsoft.com/office/drawing/2014/main" id="{824479A9-125F-C74A-83CB-9B0A9CEE3A8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54</a:t>
            </a:fld>
            <a:endParaRPr lang="en-US" dirty="0"/>
          </a:p>
        </p:txBody>
      </p:sp>
      <p:sp>
        <p:nvSpPr>
          <p:cNvPr id="39" name="Rectangle 38">
            <a:extLst>
              <a:ext uri="{FF2B5EF4-FFF2-40B4-BE49-F238E27FC236}">
                <a16:creationId xmlns:a16="http://schemas.microsoft.com/office/drawing/2014/main" id="{38FCF6F4-6F3C-5942-9132-0DED9A5AC1A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49;p26">
            <a:extLst>
              <a:ext uri="{FF2B5EF4-FFF2-40B4-BE49-F238E27FC236}">
                <a16:creationId xmlns:a16="http://schemas.microsoft.com/office/drawing/2014/main" id="{D7A4E3BD-3582-8F49-9DE5-BA061A7C2EDE}"/>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B74888B6-DD5E-EF42-89D2-8A63452131D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E3032D1C-8284-974E-A8DA-82E671F15A31}"/>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C55BCCE9-00B6-2741-9672-E878D01B3366}"/>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B2E2E17B-C87E-FA43-9D03-1C68D85F697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D816556D-9C06-F748-91BD-8CFDB6302723}"/>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7BD4B0A5-22F3-5541-8212-C72DA8FE3B2F}"/>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7" name="Slide Number Placeholder 16">
            <a:extLst>
              <a:ext uri="{FF2B5EF4-FFF2-40B4-BE49-F238E27FC236}">
                <a16:creationId xmlns:a16="http://schemas.microsoft.com/office/drawing/2014/main" id="{4F5718C3-B6B3-FB43-A6D1-0EFF7DA79A6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54</a:t>
            </a:fld>
            <a:endParaRPr lang="en-US" dirty="0"/>
          </a:p>
        </p:txBody>
      </p:sp>
      <p:sp>
        <p:nvSpPr>
          <p:cNvPr id="48" name="Rectangle 47">
            <a:extLst>
              <a:ext uri="{FF2B5EF4-FFF2-40B4-BE49-F238E27FC236}">
                <a16:creationId xmlns:a16="http://schemas.microsoft.com/office/drawing/2014/main" id="{EE19BD13-2DB2-7A4F-A7B5-C9DA8369628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149;p26">
            <a:extLst>
              <a:ext uri="{FF2B5EF4-FFF2-40B4-BE49-F238E27FC236}">
                <a16:creationId xmlns:a16="http://schemas.microsoft.com/office/drawing/2014/main" id="{7F1C25AB-4896-7943-A019-8223CC4ECEDD}"/>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57994D59-A8A8-E44D-99A0-61AEA40C3E5B}"/>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2B62B3BC-AA9C-8645-95DA-171E7B63BC4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A131547D-DE07-1045-AA38-D6D2E608EA43}"/>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D8C75D03-E4BB-5F46-A24F-9C9822535D6C}"/>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45CF8515-9FB2-6D42-BE97-BA91A2B8BCF0}"/>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6DC7F9F1-EEEA-DD4C-9D40-A6C58397CF62}"/>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6" name="Slide Number Placeholder 16">
            <a:extLst>
              <a:ext uri="{FF2B5EF4-FFF2-40B4-BE49-F238E27FC236}">
                <a16:creationId xmlns:a16="http://schemas.microsoft.com/office/drawing/2014/main" id="{BE6012A9-8540-B94D-B3A6-249DBC1C74E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54</a:t>
            </a:fld>
            <a:endParaRPr lang="en-US" dirty="0"/>
          </a:p>
        </p:txBody>
      </p:sp>
      <p:sp>
        <p:nvSpPr>
          <p:cNvPr id="57" name="Google Shape;150;p26">
            <a:extLst>
              <a:ext uri="{FF2B5EF4-FFF2-40B4-BE49-F238E27FC236}">
                <a16:creationId xmlns:a16="http://schemas.microsoft.com/office/drawing/2014/main" id="{2DD62EE6-5D96-074C-BAF7-758B0C8798EF}"/>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58" name="Picture 57" descr="A picture containing text&#10;&#10;Description automatically generated">
            <a:extLst>
              <a:ext uri="{FF2B5EF4-FFF2-40B4-BE49-F238E27FC236}">
                <a16:creationId xmlns:a16="http://schemas.microsoft.com/office/drawing/2014/main" id="{C0A3FF45-25AC-8043-9CFB-F3DAFA3C2016}"/>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540496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Milestones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55</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5"/>
          <a:stretch>
            <a:fillRect/>
          </a:stretch>
        </p:blipFill>
        <p:spPr>
          <a:xfrm>
            <a:off x="9505780" y="6397737"/>
            <a:ext cx="425461" cy="453601"/>
          </a:xfrm>
          <a:prstGeom prst="rect">
            <a:avLst/>
          </a:prstGeom>
        </p:spPr>
      </p:pic>
      <p:sp>
        <p:nvSpPr>
          <p:cNvPr id="20" name="Rectangle 19">
            <a:extLst>
              <a:ext uri="{FF2B5EF4-FFF2-40B4-BE49-F238E27FC236}">
                <a16:creationId xmlns:a16="http://schemas.microsoft.com/office/drawing/2014/main" id="{1A8FDC39-79D4-724A-B699-F0DCCEBFBE1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0DAF5A76-3142-9E4B-A809-F85BAF3B5A5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50395450-566F-3D46-82EB-6D86E6E1778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9D233972-3731-B640-93F1-633963A8240E}"/>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8E355C5-BF6C-8D4C-A3B1-8B4F3C58C276}"/>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74CEB100-9DAF-F342-99B0-A79AFD63D17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230F558-FA54-7C43-BBFA-06F9EB0559D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D8F0DA1-04A8-3E47-9C6D-902FC7C4322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C143DD85-19AF-D948-B2E0-90B4E13A9B5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55</a:t>
            </a:fld>
            <a:endParaRPr lang="en-US" dirty="0"/>
          </a:p>
        </p:txBody>
      </p:sp>
      <p:sp>
        <p:nvSpPr>
          <p:cNvPr id="29" name="Rectangle 28">
            <a:extLst>
              <a:ext uri="{FF2B5EF4-FFF2-40B4-BE49-F238E27FC236}">
                <a16:creationId xmlns:a16="http://schemas.microsoft.com/office/drawing/2014/main" id="{C5327024-828B-F04C-8782-90204A3AAA1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49;p26">
            <a:extLst>
              <a:ext uri="{FF2B5EF4-FFF2-40B4-BE49-F238E27FC236}">
                <a16:creationId xmlns:a16="http://schemas.microsoft.com/office/drawing/2014/main" id="{CB51DB19-858E-FD49-ACF6-2EAC9C676B8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09382D9-0A92-F54F-96D5-376334353A3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B79E89A4-810A-F845-8634-D3A5C3B29BD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6DAA33D0-5F39-3D4D-96BB-37652831595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A65C5183-35C4-8247-8678-8AB02F07D8E5}"/>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F0656366-300C-F44B-B897-3F73BEFE278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4CCBE38F-4FDD-8F4B-BE52-B221A522903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7" name="Slide Number Placeholder 16">
            <a:extLst>
              <a:ext uri="{FF2B5EF4-FFF2-40B4-BE49-F238E27FC236}">
                <a16:creationId xmlns:a16="http://schemas.microsoft.com/office/drawing/2014/main" id="{68ACD888-3043-0A45-B458-47C03B47652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55</a:t>
            </a:fld>
            <a:endParaRPr lang="en-US" dirty="0"/>
          </a:p>
        </p:txBody>
      </p:sp>
      <p:sp>
        <p:nvSpPr>
          <p:cNvPr id="38" name="Rectangle 37">
            <a:extLst>
              <a:ext uri="{FF2B5EF4-FFF2-40B4-BE49-F238E27FC236}">
                <a16:creationId xmlns:a16="http://schemas.microsoft.com/office/drawing/2014/main" id="{5261CFBB-F9D8-FA47-A54D-BE5A1DB529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207AC1BD-6CDE-DE47-A675-163ED4BC2E2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C5625B23-2A60-1241-A6A8-65684C7BBD70}"/>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B0123AE2-E377-6E4D-9C6B-2FF6997648B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B810F1E3-444F-6646-8B85-3F734A347B4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48A1BA01-D79B-9042-878C-103F17D502E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F8F6DFFF-0E0F-034F-B4DB-83552715396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7EF50A45-DF86-1649-AFDB-5D118669A073}"/>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C4941066-F1D8-6543-8022-1E030959229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55</a:t>
            </a:fld>
            <a:endParaRPr lang="en-US" dirty="0"/>
          </a:p>
        </p:txBody>
      </p:sp>
      <p:sp>
        <p:nvSpPr>
          <p:cNvPr id="47" name="Google Shape;150;p26">
            <a:extLst>
              <a:ext uri="{FF2B5EF4-FFF2-40B4-BE49-F238E27FC236}">
                <a16:creationId xmlns:a16="http://schemas.microsoft.com/office/drawing/2014/main" id="{84FAEF3C-D143-7345-8AF1-97CA5D9B287A}"/>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8" name="Picture 47" descr="A picture containing text&#10;&#10;Description automatically generated">
            <a:extLst>
              <a:ext uri="{FF2B5EF4-FFF2-40B4-BE49-F238E27FC236}">
                <a16:creationId xmlns:a16="http://schemas.microsoft.com/office/drawing/2014/main" id="{1C7D4E67-715F-9A47-B2E8-0DAFBB8EDE8D}"/>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 name="Picture 2">
            <a:extLst>
              <a:ext uri="{FF2B5EF4-FFF2-40B4-BE49-F238E27FC236}">
                <a16:creationId xmlns:a16="http://schemas.microsoft.com/office/drawing/2014/main" id="{DFA4C208-D951-5242-97BF-10F7FFDBFD3F}"/>
              </a:ext>
            </a:extLst>
          </p:cNvPr>
          <p:cNvPicPr>
            <a:picLocks noChangeAspect="1"/>
          </p:cNvPicPr>
          <p:nvPr/>
        </p:nvPicPr>
        <p:blipFill rotWithShape="1">
          <a:blip r:embed="rId6"/>
          <a:srcRect t="1" r="44322" b="-696"/>
          <a:stretch/>
        </p:blipFill>
        <p:spPr>
          <a:xfrm>
            <a:off x="0" y="739885"/>
            <a:ext cx="12204824" cy="2597551"/>
          </a:xfrm>
          <a:prstGeom prst="rect">
            <a:avLst/>
          </a:prstGeom>
        </p:spPr>
      </p:pic>
      <p:pic>
        <p:nvPicPr>
          <p:cNvPr id="49" name="Picture 48">
            <a:extLst>
              <a:ext uri="{FF2B5EF4-FFF2-40B4-BE49-F238E27FC236}">
                <a16:creationId xmlns:a16="http://schemas.microsoft.com/office/drawing/2014/main" id="{EF4F3114-BA84-CF44-8BC1-FED565B31201}"/>
              </a:ext>
            </a:extLst>
          </p:cNvPr>
          <p:cNvPicPr>
            <a:picLocks noChangeAspect="1"/>
          </p:cNvPicPr>
          <p:nvPr/>
        </p:nvPicPr>
        <p:blipFill rotWithShape="1">
          <a:blip r:embed="rId6"/>
          <a:srcRect l="57565" t="-2473" r="1461" b="-8146"/>
          <a:stretch/>
        </p:blipFill>
        <p:spPr>
          <a:xfrm>
            <a:off x="1387800" y="3258191"/>
            <a:ext cx="9785268" cy="3108826"/>
          </a:xfrm>
          <a:prstGeom prst="rect">
            <a:avLst/>
          </a:prstGeom>
        </p:spPr>
      </p:pic>
    </p:spTree>
    <p:extLst>
      <p:ext uri="{BB962C8B-B14F-4D97-AF65-F5344CB8AC3E}">
        <p14:creationId xmlns:p14="http://schemas.microsoft.com/office/powerpoint/2010/main" val="1562380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Overall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56</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5"/>
          <a:stretch>
            <a:fillRect/>
          </a:stretch>
        </p:blipFill>
        <p:spPr>
          <a:xfrm>
            <a:off x="9505780" y="6397737"/>
            <a:ext cx="425461" cy="453601"/>
          </a:xfrm>
          <a:prstGeom prst="rect">
            <a:avLst/>
          </a:prstGeom>
        </p:spPr>
      </p:pic>
      <p:sp>
        <p:nvSpPr>
          <p:cNvPr id="20" name="Rectangle 19">
            <a:extLst>
              <a:ext uri="{FF2B5EF4-FFF2-40B4-BE49-F238E27FC236}">
                <a16:creationId xmlns:a16="http://schemas.microsoft.com/office/drawing/2014/main" id="{1A8FDC39-79D4-724A-B699-F0DCCEBFBE1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0DAF5A76-3142-9E4B-A809-F85BAF3B5A5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50395450-566F-3D46-82EB-6D86E6E1778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9D233972-3731-B640-93F1-633963A8240E}"/>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8E355C5-BF6C-8D4C-A3B1-8B4F3C58C276}"/>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74CEB100-9DAF-F342-99B0-A79AFD63D17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230F558-FA54-7C43-BBFA-06F9EB0559D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D8F0DA1-04A8-3E47-9C6D-902FC7C4322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C143DD85-19AF-D948-B2E0-90B4E13A9B5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56</a:t>
            </a:fld>
            <a:endParaRPr lang="en-US" dirty="0"/>
          </a:p>
        </p:txBody>
      </p:sp>
      <p:sp>
        <p:nvSpPr>
          <p:cNvPr id="29" name="Rectangle 28">
            <a:extLst>
              <a:ext uri="{FF2B5EF4-FFF2-40B4-BE49-F238E27FC236}">
                <a16:creationId xmlns:a16="http://schemas.microsoft.com/office/drawing/2014/main" id="{C5327024-828B-F04C-8782-90204A3AAA1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49;p26">
            <a:extLst>
              <a:ext uri="{FF2B5EF4-FFF2-40B4-BE49-F238E27FC236}">
                <a16:creationId xmlns:a16="http://schemas.microsoft.com/office/drawing/2014/main" id="{CB51DB19-858E-FD49-ACF6-2EAC9C676B8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09382D9-0A92-F54F-96D5-376334353A3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B79E89A4-810A-F845-8634-D3A5C3B29BD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6DAA33D0-5F39-3D4D-96BB-37652831595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A65C5183-35C4-8247-8678-8AB02F07D8E5}"/>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F0656366-300C-F44B-B897-3F73BEFE278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4CCBE38F-4FDD-8F4B-BE52-B221A522903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7" name="Slide Number Placeholder 16">
            <a:extLst>
              <a:ext uri="{FF2B5EF4-FFF2-40B4-BE49-F238E27FC236}">
                <a16:creationId xmlns:a16="http://schemas.microsoft.com/office/drawing/2014/main" id="{68ACD888-3043-0A45-B458-47C03B47652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56</a:t>
            </a:fld>
            <a:endParaRPr lang="en-US" dirty="0"/>
          </a:p>
        </p:txBody>
      </p:sp>
      <p:sp>
        <p:nvSpPr>
          <p:cNvPr id="38" name="Rectangle 37">
            <a:extLst>
              <a:ext uri="{FF2B5EF4-FFF2-40B4-BE49-F238E27FC236}">
                <a16:creationId xmlns:a16="http://schemas.microsoft.com/office/drawing/2014/main" id="{5261CFBB-F9D8-FA47-A54D-BE5A1DB529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207AC1BD-6CDE-DE47-A675-163ED4BC2E2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C5625B23-2A60-1241-A6A8-65684C7BBD70}"/>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B0123AE2-E377-6E4D-9C6B-2FF6997648B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B810F1E3-444F-6646-8B85-3F734A347B4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48A1BA01-D79B-9042-878C-103F17D502E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F8F6DFFF-0E0F-034F-B4DB-83552715396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7EF50A45-DF86-1649-AFDB-5D118669A073}"/>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C4941066-F1D8-6543-8022-1E030959229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56</a:t>
            </a:fld>
            <a:endParaRPr lang="en-US" dirty="0"/>
          </a:p>
        </p:txBody>
      </p:sp>
      <p:sp>
        <p:nvSpPr>
          <p:cNvPr id="47" name="Google Shape;150;p26">
            <a:extLst>
              <a:ext uri="{FF2B5EF4-FFF2-40B4-BE49-F238E27FC236}">
                <a16:creationId xmlns:a16="http://schemas.microsoft.com/office/drawing/2014/main" id="{84FAEF3C-D143-7345-8AF1-97CA5D9B287A}"/>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8" name="Picture 47" descr="A picture containing text&#10;&#10;Description automatically generated">
            <a:extLst>
              <a:ext uri="{FF2B5EF4-FFF2-40B4-BE49-F238E27FC236}">
                <a16:creationId xmlns:a16="http://schemas.microsoft.com/office/drawing/2014/main" id="{1C7D4E67-715F-9A47-B2E8-0DAFBB8EDE8D}"/>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6" name="Picture 5" descr="A picture containing timeline&#10;&#10;Description automatically generated">
            <a:extLst>
              <a:ext uri="{FF2B5EF4-FFF2-40B4-BE49-F238E27FC236}">
                <a16:creationId xmlns:a16="http://schemas.microsoft.com/office/drawing/2014/main" id="{80D531E9-EA57-CE42-934E-1E611FAA6AA5}"/>
              </a:ext>
            </a:extLst>
          </p:cNvPr>
          <p:cNvPicPr>
            <a:picLocks noChangeAspect="1"/>
          </p:cNvPicPr>
          <p:nvPr/>
        </p:nvPicPr>
        <p:blipFill>
          <a:blip r:embed="rId6"/>
          <a:stretch>
            <a:fillRect/>
          </a:stretch>
        </p:blipFill>
        <p:spPr>
          <a:xfrm>
            <a:off x="0" y="1423876"/>
            <a:ext cx="12192000" cy="4020027"/>
          </a:xfrm>
          <a:prstGeom prst="rect">
            <a:avLst/>
          </a:prstGeom>
        </p:spPr>
      </p:pic>
      <p:cxnSp>
        <p:nvCxnSpPr>
          <p:cNvPr id="50" name="Straight Arrow Connector 49">
            <a:extLst>
              <a:ext uri="{FF2B5EF4-FFF2-40B4-BE49-F238E27FC236}">
                <a16:creationId xmlns:a16="http://schemas.microsoft.com/office/drawing/2014/main" id="{55105FCB-FB95-1D40-8F2F-5B4A1F861EC6}"/>
              </a:ext>
            </a:extLst>
          </p:cNvPr>
          <p:cNvCxnSpPr/>
          <p:nvPr/>
        </p:nvCxnSpPr>
        <p:spPr>
          <a:xfrm>
            <a:off x="5498036" y="2192867"/>
            <a:ext cx="5491697" cy="276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9672B32-3C00-C949-B7C9-209276CD7C0C}"/>
              </a:ext>
            </a:extLst>
          </p:cNvPr>
          <p:cNvSpPr txBox="1"/>
          <p:nvPr/>
        </p:nvSpPr>
        <p:spPr>
          <a:xfrm>
            <a:off x="6815822" y="2336800"/>
            <a:ext cx="1837111" cy="369332"/>
          </a:xfrm>
          <a:prstGeom prst="rect">
            <a:avLst/>
          </a:prstGeom>
          <a:noFill/>
        </p:spPr>
        <p:txBody>
          <a:bodyPr wrap="square" rtlCol="0">
            <a:spAutoFit/>
          </a:bodyPr>
          <a:lstStyle/>
          <a:p>
            <a:r>
              <a:rPr lang="en-US" dirty="0">
                <a:solidFill>
                  <a:srgbClr val="FF0000"/>
                </a:solidFill>
              </a:rPr>
              <a:t>Critical Path</a:t>
            </a:r>
          </a:p>
        </p:txBody>
      </p:sp>
      <p:sp>
        <p:nvSpPr>
          <p:cNvPr id="52" name="Rectangle 51">
            <a:extLst>
              <a:ext uri="{FF2B5EF4-FFF2-40B4-BE49-F238E27FC236}">
                <a16:creationId xmlns:a16="http://schemas.microsoft.com/office/drawing/2014/main" id="{15322F45-B058-1D4A-84E3-4D8FD4AEB3FF}"/>
              </a:ext>
            </a:extLst>
          </p:cNvPr>
          <p:cNvSpPr/>
          <p:nvPr/>
        </p:nvSpPr>
        <p:spPr>
          <a:xfrm>
            <a:off x="2497667" y="1998134"/>
            <a:ext cx="397933" cy="7620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708F11A-BC10-5740-9E46-1627829E9EFF}"/>
              </a:ext>
            </a:extLst>
          </p:cNvPr>
          <p:cNvSpPr/>
          <p:nvPr/>
        </p:nvSpPr>
        <p:spPr>
          <a:xfrm>
            <a:off x="4190337" y="2116667"/>
            <a:ext cx="647524" cy="76200"/>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F6CC4D9-C1F6-A546-A42D-E191ECD19DB1}"/>
              </a:ext>
            </a:extLst>
          </p:cNvPr>
          <p:cNvSpPr/>
          <p:nvPr/>
        </p:nvSpPr>
        <p:spPr>
          <a:xfrm>
            <a:off x="2497667" y="2629932"/>
            <a:ext cx="397933" cy="76200"/>
          </a:xfrm>
          <a:prstGeom prst="rect">
            <a:avLst/>
          </a:prstGeom>
          <a:solidFill>
            <a:srgbClr val="F8DBF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6364E80-D768-0949-B7B0-0837BDC5BD8F}"/>
              </a:ext>
            </a:extLst>
          </p:cNvPr>
          <p:cNvSpPr/>
          <p:nvPr/>
        </p:nvSpPr>
        <p:spPr>
          <a:xfrm>
            <a:off x="5553192" y="2752300"/>
            <a:ext cx="697483" cy="72788"/>
          </a:xfrm>
          <a:prstGeom prst="rect">
            <a:avLst/>
          </a:prstGeom>
          <a:solidFill>
            <a:srgbClr val="F8DBF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63F53F2-0B06-3F45-80D9-388F6D34AD05}"/>
              </a:ext>
            </a:extLst>
          </p:cNvPr>
          <p:cNvSpPr/>
          <p:nvPr/>
        </p:nvSpPr>
        <p:spPr>
          <a:xfrm>
            <a:off x="3102591" y="3264091"/>
            <a:ext cx="509516" cy="7961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D0C45EA-10F9-D84B-9175-1996B92255DC}"/>
              </a:ext>
            </a:extLst>
          </p:cNvPr>
          <p:cNvSpPr/>
          <p:nvPr/>
        </p:nvSpPr>
        <p:spPr>
          <a:xfrm>
            <a:off x="4344537" y="3383279"/>
            <a:ext cx="483494" cy="7620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50715D4-19D2-A540-8A4C-DB85C01E6336}"/>
              </a:ext>
            </a:extLst>
          </p:cNvPr>
          <p:cNvSpPr/>
          <p:nvPr/>
        </p:nvSpPr>
        <p:spPr>
          <a:xfrm>
            <a:off x="5741159" y="3497557"/>
            <a:ext cx="509516" cy="7961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A325A9F-08A9-0141-BA24-275853AC32D1}"/>
              </a:ext>
            </a:extLst>
          </p:cNvPr>
          <p:cNvSpPr/>
          <p:nvPr/>
        </p:nvSpPr>
        <p:spPr>
          <a:xfrm>
            <a:off x="6687402" y="3613592"/>
            <a:ext cx="383177" cy="9405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81F820C-A996-6545-B440-EB44C2C9BDB3}"/>
              </a:ext>
            </a:extLst>
          </p:cNvPr>
          <p:cNvSpPr/>
          <p:nvPr/>
        </p:nvSpPr>
        <p:spPr>
          <a:xfrm>
            <a:off x="6250676" y="3739749"/>
            <a:ext cx="819904" cy="94050"/>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C8C649F-CB96-254A-98C4-0A077D5C3ED5}"/>
              </a:ext>
            </a:extLst>
          </p:cNvPr>
          <p:cNvSpPr/>
          <p:nvPr/>
        </p:nvSpPr>
        <p:spPr>
          <a:xfrm>
            <a:off x="4837861" y="4249636"/>
            <a:ext cx="906920" cy="72788"/>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24D0A22-8D01-FE4F-B3B7-349EE6DC3CDB}"/>
              </a:ext>
            </a:extLst>
          </p:cNvPr>
          <p:cNvSpPr/>
          <p:nvPr/>
        </p:nvSpPr>
        <p:spPr>
          <a:xfrm>
            <a:off x="4845874" y="4376814"/>
            <a:ext cx="906920" cy="79610"/>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D5C0990-5431-3B44-A9C4-458374AD5629}"/>
              </a:ext>
            </a:extLst>
          </p:cNvPr>
          <p:cNvSpPr/>
          <p:nvPr/>
        </p:nvSpPr>
        <p:spPr>
          <a:xfrm>
            <a:off x="5764317" y="4496032"/>
            <a:ext cx="697483" cy="94050"/>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D2F4DBF-7926-324E-9B13-8174EAF8BE1C}"/>
              </a:ext>
            </a:extLst>
          </p:cNvPr>
          <p:cNvSpPr/>
          <p:nvPr/>
        </p:nvSpPr>
        <p:spPr>
          <a:xfrm>
            <a:off x="8405634" y="4609142"/>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EE240B4-F54A-994D-821B-784B80C6DF9B}"/>
              </a:ext>
            </a:extLst>
          </p:cNvPr>
          <p:cNvSpPr/>
          <p:nvPr/>
        </p:nvSpPr>
        <p:spPr>
          <a:xfrm>
            <a:off x="8405632" y="4722402"/>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8584BE5-B7BE-1341-B364-0E9C1F1334B2}"/>
              </a:ext>
            </a:extLst>
          </p:cNvPr>
          <p:cNvSpPr/>
          <p:nvPr/>
        </p:nvSpPr>
        <p:spPr>
          <a:xfrm>
            <a:off x="8405633" y="4840407"/>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0E08FDD-7A7B-B14B-BE7D-9EFA97034E10}"/>
              </a:ext>
            </a:extLst>
          </p:cNvPr>
          <p:cNvSpPr/>
          <p:nvPr/>
        </p:nvSpPr>
        <p:spPr>
          <a:xfrm>
            <a:off x="8405632" y="4970813"/>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C8C9650-BCE2-F047-AC5C-5A9A5B4D462A}"/>
              </a:ext>
            </a:extLst>
          </p:cNvPr>
          <p:cNvSpPr/>
          <p:nvPr/>
        </p:nvSpPr>
        <p:spPr>
          <a:xfrm>
            <a:off x="9156546" y="5086058"/>
            <a:ext cx="698467" cy="89993"/>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3E6DB55-3AA3-8947-9DF2-B9E144C7602E}"/>
              </a:ext>
            </a:extLst>
          </p:cNvPr>
          <p:cNvSpPr/>
          <p:nvPr/>
        </p:nvSpPr>
        <p:spPr>
          <a:xfrm>
            <a:off x="11241741" y="5221187"/>
            <a:ext cx="909937" cy="89179"/>
          </a:xfrm>
          <a:prstGeom prst="rect">
            <a:avLst/>
          </a:prstGeom>
          <a:solidFill>
            <a:schemeClr val="accent5">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299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Electronics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57</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5"/>
          <a:stretch>
            <a:fillRect/>
          </a:stretch>
        </p:blipFill>
        <p:spPr>
          <a:xfrm>
            <a:off x="9505780" y="6397737"/>
            <a:ext cx="425461" cy="453601"/>
          </a:xfrm>
          <a:prstGeom prst="rect">
            <a:avLst/>
          </a:prstGeom>
        </p:spPr>
      </p:pic>
      <p:sp>
        <p:nvSpPr>
          <p:cNvPr id="20" name="Rectangle 19">
            <a:extLst>
              <a:ext uri="{FF2B5EF4-FFF2-40B4-BE49-F238E27FC236}">
                <a16:creationId xmlns:a16="http://schemas.microsoft.com/office/drawing/2014/main" id="{1A8FDC39-79D4-724A-B699-F0DCCEBFBE1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0DAF5A76-3142-9E4B-A809-F85BAF3B5A5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50395450-566F-3D46-82EB-6D86E6E1778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9D233972-3731-B640-93F1-633963A8240E}"/>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8E355C5-BF6C-8D4C-A3B1-8B4F3C58C276}"/>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74CEB100-9DAF-F342-99B0-A79AFD63D17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230F558-FA54-7C43-BBFA-06F9EB0559D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D8F0DA1-04A8-3E47-9C6D-902FC7C4322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C143DD85-19AF-D948-B2E0-90B4E13A9B5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57</a:t>
            </a:fld>
            <a:endParaRPr lang="en-US" dirty="0"/>
          </a:p>
        </p:txBody>
      </p:sp>
      <p:sp>
        <p:nvSpPr>
          <p:cNvPr id="29" name="Rectangle 28">
            <a:extLst>
              <a:ext uri="{FF2B5EF4-FFF2-40B4-BE49-F238E27FC236}">
                <a16:creationId xmlns:a16="http://schemas.microsoft.com/office/drawing/2014/main" id="{C5327024-828B-F04C-8782-90204A3AAA1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49;p26">
            <a:extLst>
              <a:ext uri="{FF2B5EF4-FFF2-40B4-BE49-F238E27FC236}">
                <a16:creationId xmlns:a16="http://schemas.microsoft.com/office/drawing/2014/main" id="{CB51DB19-858E-FD49-ACF6-2EAC9C676B8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09382D9-0A92-F54F-96D5-376334353A3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B79E89A4-810A-F845-8634-D3A5C3B29BD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6DAA33D0-5F39-3D4D-96BB-37652831595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A65C5183-35C4-8247-8678-8AB02F07D8E5}"/>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F0656366-300C-F44B-B897-3F73BEFE278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4CCBE38F-4FDD-8F4B-BE52-B221A522903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7" name="Slide Number Placeholder 16">
            <a:extLst>
              <a:ext uri="{FF2B5EF4-FFF2-40B4-BE49-F238E27FC236}">
                <a16:creationId xmlns:a16="http://schemas.microsoft.com/office/drawing/2014/main" id="{68ACD888-3043-0A45-B458-47C03B47652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57</a:t>
            </a:fld>
            <a:endParaRPr lang="en-US" dirty="0"/>
          </a:p>
        </p:txBody>
      </p:sp>
      <p:sp>
        <p:nvSpPr>
          <p:cNvPr id="38" name="Rectangle 37">
            <a:extLst>
              <a:ext uri="{FF2B5EF4-FFF2-40B4-BE49-F238E27FC236}">
                <a16:creationId xmlns:a16="http://schemas.microsoft.com/office/drawing/2014/main" id="{5261CFBB-F9D8-FA47-A54D-BE5A1DB529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207AC1BD-6CDE-DE47-A675-163ED4BC2E2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C5625B23-2A60-1241-A6A8-65684C7BBD70}"/>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B0123AE2-E377-6E4D-9C6B-2FF6997648B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B810F1E3-444F-6646-8B85-3F734A347B4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48A1BA01-D79B-9042-878C-103F17D502E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F8F6DFFF-0E0F-034F-B4DB-83552715396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7EF50A45-DF86-1649-AFDB-5D118669A073}"/>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C4941066-F1D8-6543-8022-1E030959229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57</a:t>
            </a:fld>
            <a:endParaRPr lang="en-US" dirty="0"/>
          </a:p>
        </p:txBody>
      </p:sp>
      <p:sp>
        <p:nvSpPr>
          <p:cNvPr id="47" name="Google Shape;150;p26">
            <a:extLst>
              <a:ext uri="{FF2B5EF4-FFF2-40B4-BE49-F238E27FC236}">
                <a16:creationId xmlns:a16="http://schemas.microsoft.com/office/drawing/2014/main" id="{84FAEF3C-D143-7345-8AF1-97CA5D9B287A}"/>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8" name="Picture 47" descr="A picture containing text&#10;&#10;Description automatically generated">
            <a:extLst>
              <a:ext uri="{FF2B5EF4-FFF2-40B4-BE49-F238E27FC236}">
                <a16:creationId xmlns:a16="http://schemas.microsoft.com/office/drawing/2014/main" id="{1C7D4E67-715F-9A47-B2E8-0DAFBB8EDE8D}"/>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 name="Picture 2">
            <a:extLst>
              <a:ext uri="{FF2B5EF4-FFF2-40B4-BE49-F238E27FC236}">
                <a16:creationId xmlns:a16="http://schemas.microsoft.com/office/drawing/2014/main" id="{CC492A9A-6376-5847-A6FA-28E0305F6939}"/>
              </a:ext>
            </a:extLst>
          </p:cNvPr>
          <p:cNvPicPr>
            <a:picLocks noChangeAspect="1"/>
          </p:cNvPicPr>
          <p:nvPr/>
        </p:nvPicPr>
        <p:blipFill>
          <a:blip r:embed="rId6"/>
          <a:stretch>
            <a:fillRect/>
          </a:stretch>
        </p:blipFill>
        <p:spPr>
          <a:xfrm>
            <a:off x="3083642" y="1735859"/>
            <a:ext cx="8305800" cy="914400"/>
          </a:xfrm>
          <a:prstGeom prst="rect">
            <a:avLst/>
          </a:prstGeom>
        </p:spPr>
      </p:pic>
      <p:pic>
        <p:nvPicPr>
          <p:cNvPr id="49" name="Picture 48">
            <a:extLst>
              <a:ext uri="{FF2B5EF4-FFF2-40B4-BE49-F238E27FC236}">
                <a16:creationId xmlns:a16="http://schemas.microsoft.com/office/drawing/2014/main" id="{E6C1D3EE-5E9F-D54A-8EC0-179D2283868E}"/>
              </a:ext>
            </a:extLst>
          </p:cNvPr>
          <p:cNvPicPr>
            <a:picLocks noChangeAspect="1"/>
          </p:cNvPicPr>
          <p:nvPr/>
        </p:nvPicPr>
        <p:blipFill>
          <a:blip r:embed="rId7"/>
          <a:stretch>
            <a:fillRect/>
          </a:stretch>
        </p:blipFill>
        <p:spPr>
          <a:xfrm>
            <a:off x="406731" y="2660446"/>
            <a:ext cx="10909300" cy="1320800"/>
          </a:xfrm>
          <a:prstGeom prst="rect">
            <a:avLst/>
          </a:prstGeom>
        </p:spPr>
      </p:pic>
    </p:spTree>
    <p:extLst>
      <p:ext uri="{BB962C8B-B14F-4D97-AF65-F5344CB8AC3E}">
        <p14:creationId xmlns:p14="http://schemas.microsoft.com/office/powerpoint/2010/main" val="2580878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Manufacturing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58</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5"/>
          <a:stretch>
            <a:fillRect/>
          </a:stretch>
        </p:blipFill>
        <p:spPr>
          <a:xfrm>
            <a:off x="9505780" y="6397737"/>
            <a:ext cx="425461" cy="453601"/>
          </a:xfrm>
          <a:prstGeom prst="rect">
            <a:avLst/>
          </a:prstGeom>
        </p:spPr>
      </p:pic>
      <p:sp>
        <p:nvSpPr>
          <p:cNvPr id="20" name="Rectangle 19">
            <a:extLst>
              <a:ext uri="{FF2B5EF4-FFF2-40B4-BE49-F238E27FC236}">
                <a16:creationId xmlns:a16="http://schemas.microsoft.com/office/drawing/2014/main" id="{1A8FDC39-79D4-724A-B699-F0DCCEBFBE1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0DAF5A76-3142-9E4B-A809-F85BAF3B5A5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50395450-566F-3D46-82EB-6D86E6E1778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9D233972-3731-B640-93F1-633963A8240E}"/>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8E355C5-BF6C-8D4C-A3B1-8B4F3C58C276}"/>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74CEB100-9DAF-F342-99B0-A79AFD63D17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230F558-FA54-7C43-BBFA-06F9EB0559D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D8F0DA1-04A8-3E47-9C6D-902FC7C4322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C143DD85-19AF-D948-B2E0-90B4E13A9B5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58</a:t>
            </a:fld>
            <a:endParaRPr lang="en-US" dirty="0"/>
          </a:p>
        </p:txBody>
      </p:sp>
      <p:sp>
        <p:nvSpPr>
          <p:cNvPr id="29" name="Rectangle 28">
            <a:extLst>
              <a:ext uri="{FF2B5EF4-FFF2-40B4-BE49-F238E27FC236}">
                <a16:creationId xmlns:a16="http://schemas.microsoft.com/office/drawing/2014/main" id="{C5327024-828B-F04C-8782-90204A3AAA1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49;p26">
            <a:extLst>
              <a:ext uri="{FF2B5EF4-FFF2-40B4-BE49-F238E27FC236}">
                <a16:creationId xmlns:a16="http://schemas.microsoft.com/office/drawing/2014/main" id="{CB51DB19-858E-FD49-ACF6-2EAC9C676B8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09382D9-0A92-F54F-96D5-376334353A3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B79E89A4-810A-F845-8634-D3A5C3B29BD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6DAA33D0-5F39-3D4D-96BB-37652831595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A65C5183-35C4-8247-8678-8AB02F07D8E5}"/>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F0656366-300C-F44B-B897-3F73BEFE278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4CCBE38F-4FDD-8F4B-BE52-B221A522903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7" name="Slide Number Placeholder 16">
            <a:extLst>
              <a:ext uri="{FF2B5EF4-FFF2-40B4-BE49-F238E27FC236}">
                <a16:creationId xmlns:a16="http://schemas.microsoft.com/office/drawing/2014/main" id="{68ACD888-3043-0A45-B458-47C03B47652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58</a:t>
            </a:fld>
            <a:endParaRPr lang="en-US" dirty="0"/>
          </a:p>
        </p:txBody>
      </p:sp>
      <p:sp>
        <p:nvSpPr>
          <p:cNvPr id="38" name="Rectangle 37">
            <a:extLst>
              <a:ext uri="{FF2B5EF4-FFF2-40B4-BE49-F238E27FC236}">
                <a16:creationId xmlns:a16="http://schemas.microsoft.com/office/drawing/2014/main" id="{5261CFBB-F9D8-FA47-A54D-BE5A1DB529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207AC1BD-6CDE-DE47-A675-163ED4BC2E2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C5625B23-2A60-1241-A6A8-65684C7BBD70}"/>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B0123AE2-E377-6E4D-9C6B-2FF6997648B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B810F1E3-444F-6646-8B85-3F734A347B4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48A1BA01-D79B-9042-878C-103F17D502E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F8F6DFFF-0E0F-034F-B4DB-83552715396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7EF50A45-DF86-1649-AFDB-5D118669A073}"/>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C4941066-F1D8-6543-8022-1E030959229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58</a:t>
            </a:fld>
            <a:endParaRPr lang="en-US" dirty="0"/>
          </a:p>
        </p:txBody>
      </p:sp>
      <p:sp>
        <p:nvSpPr>
          <p:cNvPr id="47" name="Google Shape;150;p26">
            <a:extLst>
              <a:ext uri="{FF2B5EF4-FFF2-40B4-BE49-F238E27FC236}">
                <a16:creationId xmlns:a16="http://schemas.microsoft.com/office/drawing/2014/main" id="{84FAEF3C-D143-7345-8AF1-97CA5D9B287A}"/>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8" name="Picture 47" descr="A picture containing text&#10;&#10;Description automatically generated">
            <a:extLst>
              <a:ext uri="{FF2B5EF4-FFF2-40B4-BE49-F238E27FC236}">
                <a16:creationId xmlns:a16="http://schemas.microsoft.com/office/drawing/2014/main" id="{1C7D4E67-715F-9A47-B2E8-0DAFBB8EDE8D}"/>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6" name="Picture 5">
            <a:extLst>
              <a:ext uri="{FF2B5EF4-FFF2-40B4-BE49-F238E27FC236}">
                <a16:creationId xmlns:a16="http://schemas.microsoft.com/office/drawing/2014/main" id="{A440E0F5-F7BC-7443-9E8A-ABB5DECAC6FB}"/>
              </a:ext>
            </a:extLst>
          </p:cNvPr>
          <p:cNvPicPr>
            <a:picLocks noChangeAspect="1"/>
          </p:cNvPicPr>
          <p:nvPr/>
        </p:nvPicPr>
        <p:blipFill>
          <a:blip r:embed="rId6"/>
          <a:stretch>
            <a:fillRect/>
          </a:stretch>
        </p:blipFill>
        <p:spPr>
          <a:xfrm>
            <a:off x="723900" y="2901950"/>
            <a:ext cx="10744200" cy="1054100"/>
          </a:xfrm>
          <a:prstGeom prst="rect">
            <a:avLst/>
          </a:prstGeom>
        </p:spPr>
      </p:pic>
      <p:pic>
        <p:nvPicPr>
          <p:cNvPr id="50" name="Picture 49">
            <a:extLst>
              <a:ext uri="{FF2B5EF4-FFF2-40B4-BE49-F238E27FC236}">
                <a16:creationId xmlns:a16="http://schemas.microsoft.com/office/drawing/2014/main" id="{B15FC1ED-979E-7D4B-B5BF-2AF5D6D4A416}"/>
              </a:ext>
            </a:extLst>
          </p:cNvPr>
          <p:cNvPicPr>
            <a:picLocks noChangeAspect="1"/>
          </p:cNvPicPr>
          <p:nvPr/>
        </p:nvPicPr>
        <p:blipFill>
          <a:blip r:embed="rId7"/>
          <a:stretch>
            <a:fillRect/>
          </a:stretch>
        </p:blipFill>
        <p:spPr>
          <a:xfrm>
            <a:off x="2829027" y="2253830"/>
            <a:ext cx="8775700" cy="647700"/>
          </a:xfrm>
          <a:prstGeom prst="rect">
            <a:avLst/>
          </a:prstGeom>
        </p:spPr>
      </p:pic>
    </p:spTree>
    <p:extLst>
      <p:ext uri="{BB962C8B-B14F-4D97-AF65-F5344CB8AC3E}">
        <p14:creationId xmlns:p14="http://schemas.microsoft.com/office/powerpoint/2010/main" val="454069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Software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59</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5"/>
          <a:stretch>
            <a:fillRect/>
          </a:stretch>
        </p:blipFill>
        <p:spPr>
          <a:xfrm>
            <a:off x="9505780" y="6397737"/>
            <a:ext cx="425461" cy="453601"/>
          </a:xfrm>
          <a:prstGeom prst="rect">
            <a:avLst/>
          </a:prstGeom>
        </p:spPr>
      </p:pic>
      <p:sp>
        <p:nvSpPr>
          <p:cNvPr id="20" name="Rectangle 19">
            <a:extLst>
              <a:ext uri="{FF2B5EF4-FFF2-40B4-BE49-F238E27FC236}">
                <a16:creationId xmlns:a16="http://schemas.microsoft.com/office/drawing/2014/main" id="{1A8FDC39-79D4-724A-B699-F0DCCEBFBE1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0DAF5A76-3142-9E4B-A809-F85BAF3B5A5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50395450-566F-3D46-82EB-6D86E6E1778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9D233972-3731-B640-93F1-633963A8240E}"/>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8E355C5-BF6C-8D4C-A3B1-8B4F3C58C276}"/>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74CEB100-9DAF-F342-99B0-A79AFD63D17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230F558-FA54-7C43-BBFA-06F9EB0559D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D8F0DA1-04A8-3E47-9C6D-902FC7C4322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C143DD85-19AF-D948-B2E0-90B4E13A9B5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59</a:t>
            </a:fld>
            <a:endParaRPr lang="en-US" dirty="0"/>
          </a:p>
        </p:txBody>
      </p:sp>
      <p:sp>
        <p:nvSpPr>
          <p:cNvPr id="29" name="Rectangle 28">
            <a:extLst>
              <a:ext uri="{FF2B5EF4-FFF2-40B4-BE49-F238E27FC236}">
                <a16:creationId xmlns:a16="http://schemas.microsoft.com/office/drawing/2014/main" id="{C5327024-828B-F04C-8782-90204A3AAA1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49;p26">
            <a:extLst>
              <a:ext uri="{FF2B5EF4-FFF2-40B4-BE49-F238E27FC236}">
                <a16:creationId xmlns:a16="http://schemas.microsoft.com/office/drawing/2014/main" id="{CB51DB19-858E-FD49-ACF6-2EAC9C676B8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09382D9-0A92-F54F-96D5-376334353A3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B79E89A4-810A-F845-8634-D3A5C3B29BD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6DAA33D0-5F39-3D4D-96BB-37652831595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A65C5183-35C4-8247-8678-8AB02F07D8E5}"/>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F0656366-300C-F44B-B897-3F73BEFE278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4CCBE38F-4FDD-8F4B-BE52-B221A522903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7" name="Slide Number Placeholder 16">
            <a:extLst>
              <a:ext uri="{FF2B5EF4-FFF2-40B4-BE49-F238E27FC236}">
                <a16:creationId xmlns:a16="http://schemas.microsoft.com/office/drawing/2014/main" id="{68ACD888-3043-0A45-B458-47C03B47652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59</a:t>
            </a:fld>
            <a:endParaRPr lang="en-US" dirty="0"/>
          </a:p>
        </p:txBody>
      </p:sp>
      <p:sp>
        <p:nvSpPr>
          <p:cNvPr id="38" name="Rectangle 37">
            <a:extLst>
              <a:ext uri="{FF2B5EF4-FFF2-40B4-BE49-F238E27FC236}">
                <a16:creationId xmlns:a16="http://schemas.microsoft.com/office/drawing/2014/main" id="{5261CFBB-F9D8-FA47-A54D-BE5A1DB529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207AC1BD-6CDE-DE47-A675-163ED4BC2E2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C5625B23-2A60-1241-A6A8-65684C7BBD70}"/>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B0123AE2-E377-6E4D-9C6B-2FF6997648B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B810F1E3-444F-6646-8B85-3F734A347B4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48A1BA01-D79B-9042-878C-103F17D502E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F8F6DFFF-0E0F-034F-B4DB-83552715396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7EF50A45-DF86-1649-AFDB-5D118669A073}"/>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C4941066-F1D8-6543-8022-1E030959229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59</a:t>
            </a:fld>
            <a:endParaRPr lang="en-US" dirty="0"/>
          </a:p>
        </p:txBody>
      </p:sp>
      <p:sp>
        <p:nvSpPr>
          <p:cNvPr id="47" name="Google Shape;150;p26">
            <a:extLst>
              <a:ext uri="{FF2B5EF4-FFF2-40B4-BE49-F238E27FC236}">
                <a16:creationId xmlns:a16="http://schemas.microsoft.com/office/drawing/2014/main" id="{84FAEF3C-D143-7345-8AF1-97CA5D9B287A}"/>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8" name="Picture 47" descr="A picture containing text&#10;&#10;Description automatically generated">
            <a:extLst>
              <a:ext uri="{FF2B5EF4-FFF2-40B4-BE49-F238E27FC236}">
                <a16:creationId xmlns:a16="http://schemas.microsoft.com/office/drawing/2014/main" id="{1C7D4E67-715F-9A47-B2E8-0DAFBB8EDE8D}"/>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 name="Picture 2" descr="Chart&#10;&#10;Description automatically generated">
            <a:extLst>
              <a:ext uri="{FF2B5EF4-FFF2-40B4-BE49-F238E27FC236}">
                <a16:creationId xmlns:a16="http://schemas.microsoft.com/office/drawing/2014/main" id="{18A6CFA7-BE53-E644-9092-AAAD4E009ECE}"/>
              </a:ext>
            </a:extLst>
          </p:cNvPr>
          <p:cNvPicPr>
            <a:picLocks noChangeAspect="1"/>
          </p:cNvPicPr>
          <p:nvPr/>
        </p:nvPicPr>
        <p:blipFill>
          <a:blip r:embed="rId6"/>
          <a:stretch>
            <a:fillRect/>
          </a:stretch>
        </p:blipFill>
        <p:spPr>
          <a:xfrm>
            <a:off x="1447800" y="2825750"/>
            <a:ext cx="9296400" cy="1206500"/>
          </a:xfrm>
          <a:prstGeom prst="rect">
            <a:avLst/>
          </a:prstGeom>
        </p:spPr>
      </p:pic>
      <p:pic>
        <p:nvPicPr>
          <p:cNvPr id="49" name="Picture 48">
            <a:extLst>
              <a:ext uri="{FF2B5EF4-FFF2-40B4-BE49-F238E27FC236}">
                <a16:creationId xmlns:a16="http://schemas.microsoft.com/office/drawing/2014/main" id="{98609B53-303A-3C4E-ABC6-4DB3AACDF2BF}"/>
              </a:ext>
            </a:extLst>
          </p:cNvPr>
          <p:cNvPicPr>
            <a:picLocks noChangeAspect="1"/>
          </p:cNvPicPr>
          <p:nvPr/>
        </p:nvPicPr>
        <p:blipFill>
          <a:blip r:embed="rId7"/>
          <a:stretch>
            <a:fillRect/>
          </a:stretch>
        </p:blipFill>
        <p:spPr>
          <a:xfrm>
            <a:off x="3055422" y="2329609"/>
            <a:ext cx="7683500" cy="495300"/>
          </a:xfrm>
          <a:prstGeom prst="rect">
            <a:avLst/>
          </a:prstGeom>
        </p:spPr>
      </p:pic>
    </p:spTree>
    <p:extLst>
      <p:ext uri="{BB962C8B-B14F-4D97-AF65-F5344CB8AC3E}">
        <p14:creationId xmlns:p14="http://schemas.microsoft.com/office/powerpoint/2010/main" val="270069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CONOPS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pic>
        <p:nvPicPr>
          <p:cNvPr id="6" name="Picture 5" descr="Diagram, text&#10;&#10;Description automatically generated">
            <a:extLst>
              <a:ext uri="{FF2B5EF4-FFF2-40B4-BE49-F238E27FC236}">
                <a16:creationId xmlns:a16="http://schemas.microsoft.com/office/drawing/2014/main" id="{55F743DC-EE88-3B4F-95AE-6AE1CFCC68E7}"/>
              </a:ext>
            </a:extLst>
          </p:cNvPr>
          <p:cNvPicPr>
            <a:picLocks noChangeAspect="1"/>
          </p:cNvPicPr>
          <p:nvPr/>
        </p:nvPicPr>
        <p:blipFill>
          <a:blip r:embed="rId5"/>
          <a:stretch>
            <a:fillRect/>
          </a:stretch>
        </p:blipFill>
        <p:spPr>
          <a:xfrm>
            <a:off x="767810" y="634156"/>
            <a:ext cx="10257346" cy="5815939"/>
          </a:xfrm>
          <a:prstGeom prst="rect">
            <a:avLst/>
          </a:prstGeom>
        </p:spPr>
      </p:pic>
      <p:sp>
        <p:nvSpPr>
          <p:cNvPr id="18" name="Rectangle 17">
            <a:extLst>
              <a:ext uri="{FF2B5EF4-FFF2-40B4-BE49-F238E27FC236}">
                <a16:creationId xmlns:a16="http://schemas.microsoft.com/office/drawing/2014/main" id="{3DD93503-A4E1-D240-A468-0D501E358D9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E5A9F6C5-44A3-554E-AF52-CE452F8D78E5}"/>
              </a:ext>
            </a:extLst>
          </p:cNvPr>
          <p:cNvSpPr/>
          <p:nvPr/>
        </p:nvSpPr>
        <p:spPr>
          <a:xfrm>
            <a:off x="56980" y="6435118"/>
            <a:ext cx="1307700" cy="385500"/>
          </a:xfrm>
          <a:prstGeom prst="homePlate">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0" name="Google Shape;150;p26">
            <a:extLst>
              <a:ext uri="{FF2B5EF4-FFF2-40B4-BE49-F238E27FC236}">
                <a16:creationId xmlns:a16="http://schemas.microsoft.com/office/drawing/2014/main" id="{A9F6CA72-5E9C-D947-923E-6FB3D895CD68}"/>
              </a:ext>
            </a:extLst>
          </p:cNvPr>
          <p:cNvSpPr/>
          <p:nvPr/>
        </p:nvSpPr>
        <p:spPr>
          <a:xfrm>
            <a:off x="138780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D9549A4B-A802-7B46-BBDF-C0A38DA2BFC2}"/>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E6094406-46B7-7E42-B8D2-1BDB44C58800}"/>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40954E60-08F3-A840-85DF-4262ECF39689}"/>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8D337F62-22D3-154E-BBFD-C5EEF0219662}"/>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C2DB566C-FBFE-C649-A8C4-B9E0F66BBA91}"/>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6" name="Slide Number Placeholder 16">
            <a:extLst>
              <a:ext uri="{FF2B5EF4-FFF2-40B4-BE49-F238E27FC236}">
                <a16:creationId xmlns:a16="http://schemas.microsoft.com/office/drawing/2014/main" id="{8A7F50C5-F202-154C-8DD0-DB6E0FCB099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a:t>
            </a:fld>
            <a:endParaRPr lang="en-US" dirty="0"/>
          </a:p>
        </p:txBody>
      </p:sp>
      <p:sp>
        <p:nvSpPr>
          <p:cNvPr id="27" name="Google Shape;150;p26">
            <a:extLst>
              <a:ext uri="{FF2B5EF4-FFF2-40B4-BE49-F238E27FC236}">
                <a16:creationId xmlns:a16="http://schemas.microsoft.com/office/drawing/2014/main" id="{2284599A-1481-A340-8955-056D7355DC17}"/>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28" name="Picture 27" descr="A picture containing text&#10;&#10;Description automatically generated">
            <a:extLst>
              <a:ext uri="{FF2B5EF4-FFF2-40B4-BE49-F238E27FC236}">
                <a16:creationId xmlns:a16="http://schemas.microsoft.com/office/drawing/2014/main" id="{EAEBA93A-673A-EE47-B0F3-F64A1F9F078D}"/>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717289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Gantt Chart – Integration &amp; Testing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60</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5"/>
          <a:stretch>
            <a:fillRect/>
          </a:stretch>
        </p:blipFill>
        <p:spPr>
          <a:xfrm>
            <a:off x="9505780" y="6397737"/>
            <a:ext cx="425461" cy="453601"/>
          </a:xfrm>
          <a:prstGeom prst="rect">
            <a:avLst/>
          </a:prstGeom>
        </p:spPr>
      </p:pic>
      <p:sp>
        <p:nvSpPr>
          <p:cNvPr id="20" name="Rectangle 19">
            <a:extLst>
              <a:ext uri="{FF2B5EF4-FFF2-40B4-BE49-F238E27FC236}">
                <a16:creationId xmlns:a16="http://schemas.microsoft.com/office/drawing/2014/main" id="{1A8FDC39-79D4-724A-B699-F0DCCEBFBE1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0DAF5A76-3142-9E4B-A809-F85BAF3B5A5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50395450-566F-3D46-82EB-6D86E6E1778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9D233972-3731-B640-93F1-633963A8240E}"/>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8E355C5-BF6C-8D4C-A3B1-8B4F3C58C276}"/>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74CEB100-9DAF-F342-99B0-A79AFD63D17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230F558-FA54-7C43-BBFA-06F9EB0559D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D8F0DA1-04A8-3E47-9C6D-902FC7C4322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C143DD85-19AF-D948-B2E0-90B4E13A9B5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60</a:t>
            </a:fld>
            <a:endParaRPr lang="en-US" dirty="0"/>
          </a:p>
        </p:txBody>
      </p:sp>
      <p:sp>
        <p:nvSpPr>
          <p:cNvPr id="29" name="Rectangle 28">
            <a:extLst>
              <a:ext uri="{FF2B5EF4-FFF2-40B4-BE49-F238E27FC236}">
                <a16:creationId xmlns:a16="http://schemas.microsoft.com/office/drawing/2014/main" id="{C5327024-828B-F04C-8782-90204A3AAA1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149;p26">
            <a:extLst>
              <a:ext uri="{FF2B5EF4-FFF2-40B4-BE49-F238E27FC236}">
                <a16:creationId xmlns:a16="http://schemas.microsoft.com/office/drawing/2014/main" id="{CB51DB19-858E-FD49-ACF6-2EAC9C676B8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09382D9-0A92-F54F-96D5-376334353A3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B79E89A4-810A-F845-8634-D3A5C3B29BD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6DAA33D0-5F39-3D4D-96BB-376528315957}"/>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A65C5183-35C4-8247-8678-8AB02F07D8E5}"/>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F0656366-300C-F44B-B897-3F73BEFE278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4CCBE38F-4FDD-8F4B-BE52-B221A522903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7" name="Slide Number Placeholder 16">
            <a:extLst>
              <a:ext uri="{FF2B5EF4-FFF2-40B4-BE49-F238E27FC236}">
                <a16:creationId xmlns:a16="http://schemas.microsoft.com/office/drawing/2014/main" id="{68ACD888-3043-0A45-B458-47C03B47652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60</a:t>
            </a:fld>
            <a:endParaRPr lang="en-US" dirty="0"/>
          </a:p>
        </p:txBody>
      </p:sp>
      <p:sp>
        <p:nvSpPr>
          <p:cNvPr id="38" name="Rectangle 37">
            <a:extLst>
              <a:ext uri="{FF2B5EF4-FFF2-40B4-BE49-F238E27FC236}">
                <a16:creationId xmlns:a16="http://schemas.microsoft.com/office/drawing/2014/main" id="{5261CFBB-F9D8-FA47-A54D-BE5A1DB529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207AC1BD-6CDE-DE47-A675-163ED4BC2E2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C5625B23-2A60-1241-A6A8-65684C7BBD70}"/>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B0123AE2-E377-6E4D-9C6B-2FF6997648B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B810F1E3-444F-6646-8B85-3F734A347B4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48A1BA01-D79B-9042-878C-103F17D502E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F8F6DFFF-0E0F-034F-B4DB-83552715396D}"/>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7EF50A45-DF86-1649-AFDB-5D118669A073}"/>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C4941066-F1D8-6543-8022-1E030959229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60</a:t>
            </a:fld>
            <a:endParaRPr lang="en-US" dirty="0"/>
          </a:p>
        </p:txBody>
      </p:sp>
      <p:sp>
        <p:nvSpPr>
          <p:cNvPr id="47" name="Google Shape;150;p26">
            <a:extLst>
              <a:ext uri="{FF2B5EF4-FFF2-40B4-BE49-F238E27FC236}">
                <a16:creationId xmlns:a16="http://schemas.microsoft.com/office/drawing/2014/main" id="{84FAEF3C-D143-7345-8AF1-97CA5D9B287A}"/>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8" name="Picture 47" descr="A picture containing text&#10;&#10;Description automatically generated">
            <a:extLst>
              <a:ext uri="{FF2B5EF4-FFF2-40B4-BE49-F238E27FC236}">
                <a16:creationId xmlns:a16="http://schemas.microsoft.com/office/drawing/2014/main" id="{1C7D4E67-715F-9A47-B2E8-0DAFBB8EDE8D}"/>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6" name="Picture 5">
            <a:extLst>
              <a:ext uri="{FF2B5EF4-FFF2-40B4-BE49-F238E27FC236}">
                <a16:creationId xmlns:a16="http://schemas.microsoft.com/office/drawing/2014/main" id="{2ECA7889-96B0-E744-8D61-6E3E45EDDE4A}"/>
              </a:ext>
            </a:extLst>
          </p:cNvPr>
          <p:cNvPicPr>
            <a:picLocks noChangeAspect="1"/>
          </p:cNvPicPr>
          <p:nvPr/>
        </p:nvPicPr>
        <p:blipFill>
          <a:blip r:embed="rId6"/>
          <a:stretch>
            <a:fillRect/>
          </a:stretch>
        </p:blipFill>
        <p:spPr>
          <a:xfrm>
            <a:off x="0" y="2765961"/>
            <a:ext cx="12192000" cy="1326078"/>
          </a:xfrm>
          <a:prstGeom prst="rect">
            <a:avLst/>
          </a:prstGeom>
        </p:spPr>
      </p:pic>
      <p:pic>
        <p:nvPicPr>
          <p:cNvPr id="50" name="Picture 49">
            <a:extLst>
              <a:ext uri="{FF2B5EF4-FFF2-40B4-BE49-F238E27FC236}">
                <a16:creationId xmlns:a16="http://schemas.microsoft.com/office/drawing/2014/main" id="{E4C949D8-73AD-3742-8A66-13CB4A5C9C67}"/>
              </a:ext>
            </a:extLst>
          </p:cNvPr>
          <p:cNvPicPr>
            <a:picLocks noChangeAspect="1"/>
          </p:cNvPicPr>
          <p:nvPr/>
        </p:nvPicPr>
        <p:blipFill>
          <a:blip r:embed="rId7"/>
          <a:stretch>
            <a:fillRect/>
          </a:stretch>
        </p:blipFill>
        <p:spPr>
          <a:xfrm>
            <a:off x="0" y="2258860"/>
            <a:ext cx="12192000" cy="461319"/>
          </a:xfrm>
          <a:prstGeom prst="rect">
            <a:avLst/>
          </a:prstGeom>
        </p:spPr>
      </p:pic>
    </p:spTree>
    <p:extLst>
      <p:ext uri="{BB962C8B-B14F-4D97-AF65-F5344CB8AC3E}">
        <p14:creationId xmlns:p14="http://schemas.microsoft.com/office/powerpoint/2010/main" val="1146373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Cost Plan - Budget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59" name="Rectangle 58">
            <a:extLst>
              <a:ext uri="{FF2B5EF4-FFF2-40B4-BE49-F238E27FC236}">
                <a16:creationId xmlns:a16="http://schemas.microsoft.com/office/drawing/2014/main" id="{D36CDEB6-6A27-C34A-B7FD-4C24D32CC07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149;p26">
            <a:extLst>
              <a:ext uri="{FF2B5EF4-FFF2-40B4-BE49-F238E27FC236}">
                <a16:creationId xmlns:a16="http://schemas.microsoft.com/office/drawing/2014/main" id="{0E2ECA17-F7A0-A641-AE07-C661F05C48C7}"/>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90D57E15-824B-FB40-8016-63B219E4BB4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3392DBBE-6F5E-C748-B409-49358505B5CB}"/>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659A8E62-6BF8-694A-9442-4FCA19E64AD4}"/>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B747D9DA-9FEC-7C42-828E-FD6E242B82C4}"/>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EB3F3835-0A7D-4246-8420-F28871046BC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757516F6-6609-0047-BA5F-FBE8D30F3331}"/>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7" name="Slide Number Placeholder 16">
            <a:extLst>
              <a:ext uri="{FF2B5EF4-FFF2-40B4-BE49-F238E27FC236}">
                <a16:creationId xmlns:a16="http://schemas.microsoft.com/office/drawing/2014/main" id="{D9188ACF-5177-124E-84A9-D5F774A73FF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61</a:t>
            </a:fld>
            <a:endParaRPr lang="en-US" dirty="0"/>
          </a:p>
        </p:txBody>
      </p:sp>
      <p:pic>
        <p:nvPicPr>
          <p:cNvPr id="68" name="Picture 67" descr="A picture containing text&#10;&#10;Description automatically generated">
            <a:extLst>
              <a:ext uri="{FF2B5EF4-FFF2-40B4-BE49-F238E27FC236}">
                <a16:creationId xmlns:a16="http://schemas.microsoft.com/office/drawing/2014/main" id="{BDCA9E39-2E90-2745-A461-DD500D696B6A}"/>
              </a:ext>
            </a:extLst>
          </p:cNvPr>
          <p:cNvPicPr>
            <a:picLocks noChangeAspect="1"/>
          </p:cNvPicPr>
          <p:nvPr/>
        </p:nvPicPr>
        <p:blipFill>
          <a:blip r:embed="rId4"/>
          <a:stretch>
            <a:fillRect/>
          </a:stretch>
        </p:blipFill>
        <p:spPr>
          <a:xfrm>
            <a:off x="9505780" y="6397737"/>
            <a:ext cx="425461" cy="453601"/>
          </a:xfrm>
          <a:prstGeom prst="rect">
            <a:avLst/>
          </a:prstGeom>
        </p:spPr>
      </p:pic>
      <p:sp>
        <p:nvSpPr>
          <p:cNvPr id="69" name="Rectangle 68">
            <a:extLst>
              <a:ext uri="{FF2B5EF4-FFF2-40B4-BE49-F238E27FC236}">
                <a16:creationId xmlns:a16="http://schemas.microsoft.com/office/drawing/2014/main" id="{1407E74F-1910-FA44-A022-2BB3EC2BF5B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Google Shape;149;p26">
            <a:extLst>
              <a:ext uri="{FF2B5EF4-FFF2-40B4-BE49-F238E27FC236}">
                <a16:creationId xmlns:a16="http://schemas.microsoft.com/office/drawing/2014/main" id="{974A550C-E0CA-434D-BAEB-C86372353B3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1" name="Google Shape;150;p26">
            <a:extLst>
              <a:ext uri="{FF2B5EF4-FFF2-40B4-BE49-F238E27FC236}">
                <a16:creationId xmlns:a16="http://schemas.microsoft.com/office/drawing/2014/main" id="{57A4D739-EB2A-AA4B-9A38-9AF53D1E2631}"/>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72" name="Google Shape;150;p26">
            <a:extLst>
              <a:ext uri="{FF2B5EF4-FFF2-40B4-BE49-F238E27FC236}">
                <a16:creationId xmlns:a16="http://schemas.microsoft.com/office/drawing/2014/main" id="{43A30E6A-C879-B54C-B716-970787DE58D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73" name="Google Shape;150;p26">
            <a:extLst>
              <a:ext uri="{FF2B5EF4-FFF2-40B4-BE49-F238E27FC236}">
                <a16:creationId xmlns:a16="http://schemas.microsoft.com/office/drawing/2014/main" id="{2E510CE3-BE44-9B46-811F-AE4AD280284F}"/>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4320AC84-6C28-8C40-A4A2-BAAF79DED16B}"/>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94ECB4FB-899A-2748-9344-99BC8AC0B7C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76" name="Google Shape;150;p26">
            <a:extLst>
              <a:ext uri="{FF2B5EF4-FFF2-40B4-BE49-F238E27FC236}">
                <a16:creationId xmlns:a16="http://schemas.microsoft.com/office/drawing/2014/main" id="{438025C7-6919-F64D-A785-275E5FCF11D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77" name="Slide Number Placeholder 16">
            <a:extLst>
              <a:ext uri="{FF2B5EF4-FFF2-40B4-BE49-F238E27FC236}">
                <a16:creationId xmlns:a16="http://schemas.microsoft.com/office/drawing/2014/main" id="{ADAFF00D-3418-5B48-B629-7B784155079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61</a:t>
            </a:fld>
            <a:endParaRPr lang="en-US" dirty="0"/>
          </a:p>
        </p:txBody>
      </p:sp>
      <p:sp>
        <p:nvSpPr>
          <p:cNvPr id="78" name="Rectangle 77">
            <a:extLst>
              <a:ext uri="{FF2B5EF4-FFF2-40B4-BE49-F238E27FC236}">
                <a16:creationId xmlns:a16="http://schemas.microsoft.com/office/drawing/2014/main" id="{7AD97CC4-4773-C440-82B7-A2DFFE65863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Google Shape;149;p26">
            <a:extLst>
              <a:ext uri="{FF2B5EF4-FFF2-40B4-BE49-F238E27FC236}">
                <a16:creationId xmlns:a16="http://schemas.microsoft.com/office/drawing/2014/main" id="{1259D7BC-49B4-8B42-BBFC-6F0F80ACF727}"/>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0" name="Google Shape;150;p26">
            <a:extLst>
              <a:ext uri="{FF2B5EF4-FFF2-40B4-BE49-F238E27FC236}">
                <a16:creationId xmlns:a16="http://schemas.microsoft.com/office/drawing/2014/main" id="{528B5B59-784C-D64E-93FB-3753CD79F77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1" name="Google Shape;150;p26">
            <a:extLst>
              <a:ext uri="{FF2B5EF4-FFF2-40B4-BE49-F238E27FC236}">
                <a16:creationId xmlns:a16="http://schemas.microsoft.com/office/drawing/2014/main" id="{D5D9C9C0-83D4-9B43-9C3D-31074FE161A9}"/>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82" name="Google Shape;150;p26">
            <a:extLst>
              <a:ext uri="{FF2B5EF4-FFF2-40B4-BE49-F238E27FC236}">
                <a16:creationId xmlns:a16="http://schemas.microsoft.com/office/drawing/2014/main" id="{057163D9-1C18-F843-8C9D-3DDEE4B3666A}"/>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83" name="Google Shape;150;p26">
            <a:extLst>
              <a:ext uri="{FF2B5EF4-FFF2-40B4-BE49-F238E27FC236}">
                <a16:creationId xmlns:a16="http://schemas.microsoft.com/office/drawing/2014/main" id="{C7E46B62-255C-034A-A6F5-E717E09F1BC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84" name="Google Shape;150;p26">
            <a:extLst>
              <a:ext uri="{FF2B5EF4-FFF2-40B4-BE49-F238E27FC236}">
                <a16:creationId xmlns:a16="http://schemas.microsoft.com/office/drawing/2014/main" id="{21180F24-536E-C147-97A7-6EB54D1655B3}"/>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85" name="Google Shape;150;p26">
            <a:extLst>
              <a:ext uri="{FF2B5EF4-FFF2-40B4-BE49-F238E27FC236}">
                <a16:creationId xmlns:a16="http://schemas.microsoft.com/office/drawing/2014/main" id="{0C145292-B249-514F-8206-7D9A3B0A2B65}"/>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86" name="Slide Number Placeholder 16">
            <a:extLst>
              <a:ext uri="{FF2B5EF4-FFF2-40B4-BE49-F238E27FC236}">
                <a16:creationId xmlns:a16="http://schemas.microsoft.com/office/drawing/2014/main" id="{992E692D-80F6-214D-90CC-BDBC8B4DEC7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61</a:t>
            </a:fld>
            <a:endParaRPr lang="en-US" dirty="0"/>
          </a:p>
        </p:txBody>
      </p:sp>
      <p:sp>
        <p:nvSpPr>
          <p:cNvPr id="87" name="Rectangle 86">
            <a:extLst>
              <a:ext uri="{FF2B5EF4-FFF2-40B4-BE49-F238E27FC236}">
                <a16:creationId xmlns:a16="http://schemas.microsoft.com/office/drawing/2014/main" id="{4D3E47CB-D98E-8244-854F-A7431AA4845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149;p26">
            <a:extLst>
              <a:ext uri="{FF2B5EF4-FFF2-40B4-BE49-F238E27FC236}">
                <a16:creationId xmlns:a16="http://schemas.microsoft.com/office/drawing/2014/main" id="{0FCD7BFA-0ABE-6B47-BAC3-5967586629F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891A1EFB-33CC-AC46-BF55-442E2503FAF1}"/>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122DE44C-817A-AD47-8D70-F932A8CA718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91" name="Google Shape;150;p26">
            <a:extLst>
              <a:ext uri="{FF2B5EF4-FFF2-40B4-BE49-F238E27FC236}">
                <a16:creationId xmlns:a16="http://schemas.microsoft.com/office/drawing/2014/main" id="{166DF0B6-426D-274B-A164-8468EB36CFC5}"/>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2F814C04-A8AF-B24B-8E73-E50B61A29038}"/>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3" name="Google Shape;150;p26">
            <a:extLst>
              <a:ext uri="{FF2B5EF4-FFF2-40B4-BE49-F238E27FC236}">
                <a16:creationId xmlns:a16="http://schemas.microsoft.com/office/drawing/2014/main" id="{EF4D387B-B674-C146-ADA1-7AE21A3A4DB5}"/>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4" name="Google Shape;150;p26">
            <a:extLst>
              <a:ext uri="{FF2B5EF4-FFF2-40B4-BE49-F238E27FC236}">
                <a16:creationId xmlns:a16="http://schemas.microsoft.com/office/drawing/2014/main" id="{A3C981A7-5E7E-4A43-B419-C8AB50E27111}"/>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95" name="Slide Number Placeholder 16">
            <a:extLst>
              <a:ext uri="{FF2B5EF4-FFF2-40B4-BE49-F238E27FC236}">
                <a16:creationId xmlns:a16="http://schemas.microsoft.com/office/drawing/2014/main" id="{FB237135-55FF-2B44-9F64-781F44F19D4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61</a:t>
            </a:fld>
            <a:endParaRPr lang="en-US" dirty="0"/>
          </a:p>
        </p:txBody>
      </p:sp>
      <p:sp>
        <p:nvSpPr>
          <p:cNvPr id="96" name="Google Shape;150;p26">
            <a:extLst>
              <a:ext uri="{FF2B5EF4-FFF2-40B4-BE49-F238E27FC236}">
                <a16:creationId xmlns:a16="http://schemas.microsoft.com/office/drawing/2014/main" id="{D3D51FA8-DF9D-5E43-B361-2D367DA3281D}"/>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97" name="Picture 96" descr="A picture containing text&#10;&#10;Description automatically generated">
            <a:extLst>
              <a:ext uri="{FF2B5EF4-FFF2-40B4-BE49-F238E27FC236}">
                <a16:creationId xmlns:a16="http://schemas.microsoft.com/office/drawing/2014/main" id="{654F18FA-314F-8E4D-B881-6B6C590D4C0E}"/>
              </a:ext>
            </a:extLst>
          </p:cNvPr>
          <p:cNvPicPr>
            <a:picLocks noChangeAspect="1"/>
          </p:cNvPicPr>
          <p:nvPr/>
        </p:nvPicPr>
        <p:blipFill>
          <a:blip r:embed="rId4"/>
          <a:stretch>
            <a:fillRect/>
          </a:stretch>
        </p:blipFill>
        <p:spPr>
          <a:xfrm>
            <a:off x="10890570" y="6397737"/>
            <a:ext cx="425461" cy="453601"/>
          </a:xfrm>
          <a:prstGeom prst="rect">
            <a:avLst/>
          </a:prstGeom>
        </p:spPr>
      </p:pic>
      <p:pic>
        <p:nvPicPr>
          <p:cNvPr id="98" name="Picture 97">
            <a:extLst>
              <a:ext uri="{FF2B5EF4-FFF2-40B4-BE49-F238E27FC236}">
                <a16:creationId xmlns:a16="http://schemas.microsoft.com/office/drawing/2014/main" id="{CBBC96EE-F4B4-C044-8346-4A77CDF27CCB}"/>
              </a:ext>
            </a:extLst>
          </p:cNvPr>
          <p:cNvPicPr>
            <a:picLocks noChangeAspect="1"/>
          </p:cNvPicPr>
          <p:nvPr/>
        </p:nvPicPr>
        <p:blipFill>
          <a:blip r:embed="rId5"/>
          <a:stretch>
            <a:fillRect/>
          </a:stretch>
        </p:blipFill>
        <p:spPr>
          <a:xfrm>
            <a:off x="586262" y="1504783"/>
            <a:ext cx="11019475" cy="3848433"/>
          </a:xfrm>
          <a:prstGeom prst="rect">
            <a:avLst/>
          </a:prstGeom>
        </p:spPr>
      </p:pic>
    </p:spTree>
    <p:extLst>
      <p:ext uri="{BB962C8B-B14F-4D97-AF65-F5344CB8AC3E}">
        <p14:creationId xmlns:p14="http://schemas.microsoft.com/office/powerpoint/2010/main" val="4163712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Cost Plan - Budget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59" name="Rectangle 58">
            <a:extLst>
              <a:ext uri="{FF2B5EF4-FFF2-40B4-BE49-F238E27FC236}">
                <a16:creationId xmlns:a16="http://schemas.microsoft.com/office/drawing/2014/main" id="{D36CDEB6-6A27-C34A-B7FD-4C24D32CC07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149;p26">
            <a:extLst>
              <a:ext uri="{FF2B5EF4-FFF2-40B4-BE49-F238E27FC236}">
                <a16:creationId xmlns:a16="http://schemas.microsoft.com/office/drawing/2014/main" id="{0E2ECA17-F7A0-A641-AE07-C661F05C48C7}"/>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90D57E15-824B-FB40-8016-63B219E4BB4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3392DBBE-6F5E-C748-B409-49358505B5CB}"/>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659A8E62-6BF8-694A-9442-4FCA19E64AD4}"/>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B747D9DA-9FEC-7C42-828E-FD6E242B82C4}"/>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5" name="Google Shape;150;p26">
            <a:extLst>
              <a:ext uri="{FF2B5EF4-FFF2-40B4-BE49-F238E27FC236}">
                <a16:creationId xmlns:a16="http://schemas.microsoft.com/office/drawing/2014/main" id="{EB3F3835-0A7D-4246-8420-F28871046BC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6" name="Google Shape;150;p26">
            <a:extLst>
              <a:ext uri="{FF2B5EF4-FFF2-40B4-BE49-F238E27FC236}">
                <a16:creationId xmlns:a16="http://schemas.microsoft.com/office/drawing/2014/main" id="{757516F6-6609-0047-BA5F-FBE8D30F3331}"/>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7" name="Slide Number Placeholder 16">
            <a:extLst>
              <a:ext uri="{FF2B5EF4-FFF2-40B4-BE49-F238E27FC236}">
                <a16:creationId xmlns:a16="http://schemas.microsoft.com/office/drawing/2014/main" id="{D9188ACF-5177-124E-84A9-D5F774A73FF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62</a:t>
            </a:fld>
            <a:endParaRPr lang="en-US" dirty="0"/>
          </a:p>
        </p:txBody>
      </p:sp>
      <p:pic>
        <p:nvPicPr>
          <p:cNvPr id="68" name="Picture 67" descr="A picture containing text&#10;&#10;Description automatically generated">
            <a:extLst>
              <a:ext uri="{FF2B5EF4-FFF2-40B4-BE49-F238E27FC236}">
                <a16:creationId xmlns:a16="http://schemas.microsoft.com/office/drawing/2014/main" id="{BDCA9E39-2E90-2745-A461-DD500D696B6A}"/>
              </a:ext>
            </a:extLst>
          </p:cNvPr>
          <p:cNvPicPr>
            <a:picLocks noChangeAspect="1"/>
          </p:cNvPicPr>
          <p:nvPr/>
        </p:nvPicPr>
        <p:blipFill>
          <a:blip r:embed="rId4"/>
          <a:stretch>
            <a:fillRect/>
          </a:stretch>
        </p:blipFill>
        <p:spPr>
          <a:xfrm>
            <a:off x="9505780" y="6397737"/>
            <a:ext cx="425461" cy="453601"/>
          </a:xfrm>
          <a:prstGeom prst="rect">
            <a:avLst/>
          </a:prstGeom>
        </p:spPr>
      </p:pic>
      <p:sp>
        <p:nvSpPr>
          <p:cNvPr id="69" name="Rectangle 68">
            <a:extLst>
              <a:ext uri="{FF2B5EF4-FFF2-40B4-BE49-F238E27FC236}">
                <a16:creationId xmlns:a16="http://schemas.microsoft.com/office/drawing/2014/main" id="{1407E74F-1910-FA44-A022-2BB3EC2BF5B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Google Shape;149;p26">
            <a:extLst>
              <a:ext uri="{FF2B5EF4-FFF2-40B4-BE49-F238E27FC236}">
                <a16:creationId xmlns:a16="http://schemas.microsoft.com/office/drawing/2014/main" id="{974A550C-E0CA-434D-BAEB-C86372353B3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1" name="Google Shape;150;p26">
            <a:extLst>
              <a:ext uri="{FF2B5EF4-FFF2-40B4-BE49-F238E27FC236}">
                <a16:creationId xmlns:a16="http://schemas.microsoft.com/office/drawing/2014/main" id="{57A4D739-EB2A-AA4B-9A38-9AF53D1E2631}"/>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72" name="Google Shape;150;p26">
            <a:extLst>
              <a:ext uri="{FF2B5EF4-FFF2-40B4-BE49-F238E27FC236}">
                <a16:creationId xmlns:a16="http://schemas.microsoft.com/office/drawing/2014/main" id="{43A30E6A-C879-B54C-B716-970787DE58D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73" name="Google Shape;150;p26">
            <a:extLst>
              <a:ext uri="{FF2B5EF4-FFF2-40B4-BE49-F238E27FC236}">
                <a16:creationId xmlns:a16="http://schemas.microsoft.com/office/drawing/2014/main" id="{2E510CE3-BE44-9B46-811F-AE4AD280284F}"/>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4320AC84-6C28-8C40-A4A2-BAAF79DED16B}"/>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75" name="Google Shape;150;p26">
            <a:extLst>
              <a:ext uri="{FF2B5EF4-FFF2-40B4-BE49-F238E27FC236}">
                <a16:creationId xmlns:a16="http://schemas.microsoft.com/office/drawing/2014/main" id="{94ECB4FB-899A-2748-9344-99BC8AC0B7C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76" name="Google Shape;150;p26">
            <a:extLst>
              <a:ext uri="{FF2B5EF4-FFF2-40B4-BE49-F238E27FC236}">
                <a16:creationId xmlns:a16="http://schemas.microsoft.com/office/drawing/2014/main" id="{438025C7-6919-F64D-A785-275E5FCF11D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77" name="Slide Number Placeholder 16">
            <a:extLst>
              <a:ext uri="{FF2B5EF4-FFF2-40B4-BE49-F238E27FC236}">
                <a16:creationId xmlns:a16="http://schemas.microsoft.com/office/drawing/2014/main" id="{ADAFF00D-3418-5B48-B629-7B784155079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62</a:t>
            </a:fld>
            <a:endParaRPr lang="en-US" dirty="0"/>
          </a:p>
        </p:txBody>
      </p:sp>
      <p:sp>
        <p:nvSpPr>
          <p:cNvPr id="78" name="Rectangle 77">
            <a:extLst>
              <a:ext uri="{FF2B5EF4-FFF2-40B4-BE49-F238E27FC236}">
                <a16:creationId xmlns:a16="http://schemas.microsoft.com/office/drawing/2014/main" id="{7AD97CC4-4773-C440-82B7-A2DFFE65863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Google Shape;149;p26">
            <a:extLst>
              <a:ext uri="{FF2B5EF4-FFF2-40B4-BE49-F238E27FC236}">
                <a16:creationId xmlns:a16="http://schemas.microsoft.com/office/drawing/2014/main" id="{1259D7BC-49B4-8B42-BBFC-6F0F80ACF727}"/>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0" name="Google Shape;150;p26">
            <a:extLst>
              <a:ext uri="{FF2B5EF4-FFF2-40B4-BE49-F238E27FC236}">
                <a16:creationId xmlns:a16="http://schemas.microsoft.com/office/drawing/2014/main" id="{528B5B59-784C-D64E-93FB-3753CD79F77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1" name="Google Shape;150;p26">
            <a:extLst>
              <a:ext uri="{FF2B5EF4-FFF2-40B4-BE49-F238E27FC236}">
                <a16:creationId xmlns:a16="http://schemas.microsoft.com/office/drawing/2014/main" id="{D5D9C9C0-83D4-9B43-9C3D-31074FE161A9}"/>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82" name="Google Shape;150;p26">
            <a:extLst>
              <a:ext uri="{FF2B5EF4-FFF2-40B4-BE49-F238E27FC236}">
                <a16:creationId xmlns:a16="http://schemas.microsoft.com/office/drawing/2014/main" id="{057163D9-1C18-F843-8C9D-3DDEE4B3666A}"/>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83" name="Google Shape;150;p26">
            <a:extLst>
              <a:ext uri="{FF2B5EF4-FFF2-40B4-BE49-F238E27FC236}">
                <a16:creationId xmlns:a16="http://schemas.microsoft.com/office/drawing/2014/main" id="{C7E46B62-255C-034A-A6F5-E717E09F1BC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84" name="Google Shape;150;p26">
            <a:extLst>
              <a:ext uri="{FF2B5EF4-FFF2-40B4-BE49-F238E27FC236}">
                <a16:creationId xmlns:a16="http://schemas.microsoft.com/office/drawing/2014/main" id="{21180F24-536E-C147-97A7-6EB54D1655B3}"/>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85" name="Google Shape;150;p26">
            <a:extLst>
              <a:ext uri="{FF2B5EF4-FFF2-40B4-BE49-F238E27FC236}">
                <a16:creationId xmlns:a16="http://schemas.microsoft.com/office/drawing/2014/main" id="{0C145292-B249-514F-8206-7D9A3B0A2B65}"/>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86" name="Slide Number Placeholder 16">
            <a:extLst>
              <a:ext uri="{FF2B5EF4-FFF2-40B4-BE49-F238E27FC236}">
                <a16:creationId xmlns:a16="http://schemas.microsoft.com/office/drawing/2014/main" id="{992E692D-80F6-214D-90CC-BDBC8B4DEC7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62</a:t>
            </a:fld>
            <a:endParaRPr lang="en-US" dirty="0"/>
          </a:p>
        </p:txBody>
      </p:sp>
      <p:sp>
        <p:nvSpPr>
          <p:cNvPr id="87" name="Rectangle 86">
            <a:extLst>
              <a:ext uri="{FF2B5EF4-FFF2-40B4-BE49-F238E27FC236}">
                <a16:creationId xmlns:a16="http://schemas.microsoft.com/office/drawing/2014/main" id="{4D3E47CB-D98E-8244-854F-A7431AA4845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oogle Shape;149;p26">
            <a:extLst>
              <a:ext uri="{FF2B5EF4-FFF2-40B4-BE49-F238E27FC236}">
                <a16:creationId xmlns:a16="http://schemas.microsoft.com/office/drawing/2014/main" id="{0FCD7BFA-0ABE-6B47-BAC3-5967586629F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891A1EFB-33CC-AC46-BF55-442E2503FAF1}"/>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122DE44C-817A-AD47-8D70-F932A8CA718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91" name="Google Shape;150;p26">
            <a:extLst>
              <a:ext uri="{FF2B5EF4-FFF2-40B4-BE49-F238E27FC236}">
                <a16:creationId xmlns:a16="http://schemas.microsoft.com/office/drawing/2014/main" id="{166DF0B6-426D-274B-A164-8468EB36CFC5}"/>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2F814C04-A8AF-B24B-8E73-E50B61A29038}"/>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3" name="Google Shape;150;p26">
            <a:extLst>
              <a:ext uri="{FF2B5EF4-FFF2-40B4-BE49-F238E27FC236}">
                <a16:creationId xmlns:a16="http://schemas.microsoft.com/office/drawing/2014/main" id="{EF4D387B-B674-C146-ADA1-7AE21A3A4DB5}"/>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4" name="Google Shape;150;p26">
            <a:extLst>
              <a:ext uri="{FF2B5EF4-FFF2-40B4-BE49-F238E27FC236}">
                <a16:creationId xmlns:a16="http://schemas.microsoft.com/office/drawing/2014/main" id="{A3C981A7-5E7E-4A43-B419-C8AB50E27111}"/>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95" name="Slide Number Placeholder 16">
            <a:extLst>
              <a:ext uri="{FF2B5EF4-FFF2-40B4-BE49-F238E27FC236}">
                <a16:creationId xmlns:a16="http://schemas.microsoft.com/office/drawing/2014/main" id="{FB237135-55FF-2B44-9F64-781F44F19D4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62</a:t>
            </a:fld>
            <a:endParaRPr lang="en-US" dirty="0"/>
          </a:p>
        </p:txBody>
      </p:sp>
      <p:sp>
        <p:nvSpPr>
          <p:cNvPr id="96" name="Google Shape;150;p26">
            <a:extLst>
              <a:ext uri="{FF2B5EF4-FFF2-40B4-BE49-F238E27FC236}">
                <a16:creationId xmlns:a16="http://schemas.microsoft.com/office/drawing/2014/main" id="{D3D51FA8-DF9D-5E43-B361-2D367DA3281D}"/>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97" name="Picture 96" descr="A picture containing text&#10;&#10;Description automatically generated">
            <a:extLst>
              <a:ext uri="{FF2B5EF4-FFF2-40B4-BE49-F238E27FC236}">
                <a16:creationId xmlns:a16="http://schemas.microsoft.com/office/drawing/2014/main" id="{654F18FA-314F-8E4D-B881-6B6C590D4C0E}"/>
              </a:ext>
            </a:extLst>
          </p:cNvPr>
          <p:cNvPicPr>
            <a:picLocks noChangeAspect="1"/>
          </p:cNvPicPr>
          <p:nvPr/>
        </p:nvPicPr>
        <p:blipFill>
          <a:blip r:embed="rId4"/>
          <a:stretch>
            <a:fillRect/>
          </a:stretch>
        </p:blipFill>
        <p:spPr>
          <a:xfrm>
            <a:off x="10890570" y="6397737"/>
            <a:ext cx="425461" cy="453601"/>
          </a:xfrm>
          <a:prstGeom prst="rect">
            <a:avLst/>
          </a:prstGeom>
        </p:spPr>
      </p:pic>
      <p:pic>
        <p:nvPicPr>
          <p:cNvPr id="46" name="Picture 45">
            <a:extLst>
              <a:ext uri="{FF2B5EF4-FFF2-40B4-BE49-F238E27FC236}">
                <a16:creationId xmlns:a16="http://schemas.microsoft.com/office/drawing/2014/main" id="{0903951C-C926-3A42-836C-570E1B557560}"/>
              </a:ext>
            </a:extLst>
          </p:cNvPr>
          <p:cNvPicPr>
            <a:picLocks noChangeAspect="1"/>
          </p:cNvPicPr>
          <p:nvPr/>
        </p:nvPicPr>
        <p:blipFill>
          <a:blip r:embed="rId5"/>
          <a:stretch>
            <a:fillRect/>
          </a:stretch>
        </p:blipFill>
        <p:spPr>
          <a:xfrm>
            <a:off x="56626" y="1495257"/>
            <a:ext cx="12078747" cy="3867485"/>
          </a:xfrm>
          <a:prstGeom prst="rect">
            <a:avLst/>
          </a:prstGeom>
        </p:spPr>
      </p:pic>
    </p:spTree>
    <p:extLst>
      <p:ext uri="{BB962C8B-B14F-4D97-AF65-F5344CB8AC3E}">
        <p14:creationId xmlns:p14="http://schemas.microsoft.com/office/powerpoint/2010/main" val="99174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Future Testing</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8" name="Rectangle 97">
            <a:extLst>
              <a:ext uri="{FF2B5EF4-FFF2-40B4-BE49-F238E27FC236}">
                <a16:creationId xmlns:a16="http://schemas.microsoft.com/office/drawing/2014/main" id="{FAA0DA71-8C8A-B348-87AD-92F7B9E517F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149;p26">
            <a:extLst>
              <a:ext uri="{FF2B5EF4-FFF2-40B4-BE49-F238E27FC236}">
                <a16:creationId xmlns:a16="http://schemas.microsoft.com/office/drawing/2014/main" id="{F7134CDB-5D60-E049-8022-6E25D4BCEC97}"/>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00" name="Google Shape;150;p26">
            <a:extLst>
              <a:ext uri="{FF2B5EF4-FFF2-40B4-BE49-F238E27FC236}">
                <a16:creationId xmlns:a16="http://schemas.microsoft.com/office/drawing/2014/main" id="{568CE3C6-2168-D543-A3FA-6F949202BB2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01" name="Google Shape;150;p26">
            <a:extLst>
              <a:ext uri="{FF2B5EF4-FFF2-40B4-BE49-F238E27FC236}">
                <a16:creationId xmlns:a16="http://schemas.microsoft.com/office/drawing/2014/main" id="{F12E152E-306F-B141-8EF5-7F0423466855}"/>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02" name="Google Shape;150;p26">
            <a:extLst>
              <a:ext uri="{FF2B5EF4-FFF2-40B4-BE49-F238E27FC236}">
                <a16:creationId xmlns:a16="http://schemas.microsoft.com/office/drawing/2014/main" id="{C4B71491-7A35-BB45-B7DD-922B95C9BC55}"/>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03" name="Google Shape;150;p26">
            <a:extLst>
              <a:ext uri="{FF2B5EF4-FFF2-40B4-BE49-F238E27FC236}">
                <a16:creationId xmlns:a16="http://schemas.microsoft.com/office/drawing/2014/main" id="{F4D8F3FE-4D2F-C442-872A-5A797E02BEBF}"/>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04" name="Google Shape;150;p26">
            <a:extLst>
              <a:ext uri="{FF2B5EF4-FFF2-40B4-BE49-F238E27FC236}">
                <a16:creationId xmlns:a16="http://schemas.microsoft.com/office/drawing/2014/main" id="{C238ED36-F6A8-3346-8091-8DB236B79B42}"/>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05" name="Google Shape;150;p26">
            <a:extLst>
              <a:ext uri="{FF2B5EF4-FFF2-40B4-BE49-F238E27FC236}">
                <a16:creationId xmlns:a16="http://schemas.microsoft.com/office/drawing/2014/main" id="{A8BBF9A9-1621-2F43-B12F-14D1FC9278AB}"/>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06" name="Slide Number Placeholder 16">
            <a:extLst>
              <a:ext uri="{FF2B5EF4-FFF2-40B4-BE49-F238E27FC236}">
                <a16:creationId xmlns:a16="http://schemas.microsoft.com/office/drawing/2014/main" id="{E7EB8ECD-EA73-5F46-B7A7-E10903DA98F7}"/>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63</a:t>
            </a:fld>
            <a:endParaRPr lang="en-US" dirty="0"/>
          </a:p>
        </p:txBody>
      </p:sp>
      <p:pic>
        <p:nvPicPr>
          <p:cNvPr id="107" name="Picture 106" descr="A picture containing text&#10;&#10;Description automatically generated">
            <a:extLst>
              <a:ext uri="{FF2B5EF4-FFF2-40B4-BE49-F238E27FC236}">
                <a16:creationId xmlns:a16="http://schemas.microsoft.com/office/drawing/2014/main" id="{F8CF032C-C1F3-894C-83B9-A381ED344746}"/>
              </a:ext>
            </a:extLst>
          </p:cNvPr>
          <p:cNvPicPr>
            <a:picLocks noChangeAspect="1"/>
          </p:cNvPicPr>
          <p:nvPr/>
        </p:nvPicPr>
        <p:blipFill>
          <a:blip r:embed="rId4"/>
          <a:stretch>
            <a:fillRect/>
          </a:stretch>
        </p:blipFill>
        <p:spPr>
          <a:xfrm>
            <a:off x="9505780" y="6397737"/>
            <a:ext cx="425461" cy="453601"/>
          </a:xfrm>
          <a:prstGeom prst="rect">
            <a:avLst/>
          </a:prstGeom>
        </p:spPr>
      </p:pic>
      <p:sp>
        <p:nvSpPr>
          <p:cNvPr id="108" name="Rectangle 107">
            <a:extLst>
              <a:ext uri="{FF2B5EF4-FFF2-40B4-BE49-F238E27FC236}">
                <a16:creationId xmlns:a16="http://schemas.microsoft.com/office/drawing/2014/main" id="{64AA7DFD-72BF-A443-81B2-48C64C1AC25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49;p26">
            <a:extLst>
              <a:ext uri="{FF2B5EF4-FFF2-40B4-BE49-F238E27FC236}">
                <a16:creationId xmlns:a16="http://schemas.microsoft.com/office/drawing/2014/main" id="{4DB8DB83-0DBF-344A-A7A6-D5E124CC4FB4}"/>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0" name="Google Shape;150;p26">
            <a:extLst>
              <a:ext uri="{FF2B5EF4-FFF2-40B4-BE49-F238E27FC236}">
                <a16:creationId xmlns:a16="http://schemas.microsoft.com/office/drawing/2014/main" id="{8D6757CD-D4BE-9842-96C5-AB343C32226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11" name="Google Shape;150;p26">
            <a:extLst>
              <a:ext uri="{FF2B5EF4-FFF2-40B4-BE49-F238E27FC236}">
                <a16:creationId xmlns:a16="http://schemas.microsoft.com/office/drawing/2014/main" id="{35AA5F04-98E5-1E4B-B447-1520B89CDF65}"/>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12" name="Google Shape;150;p26">
            <a:extLst>
              <a:ext uri="{FF2B5EF4-FFF2-40B4-BE49-F238E27FC236}">
                <a16:creationId xmlns:a16="http://schemas.microsoft.com/office/drawing/2014/main" id="{0A3340EE-2F61-7640-A082-F4C7EAA55ED5}"/>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13" name="Google Shape;150;p26">
            <a:extLst>
              <a:ext uri="{FF2B5EF4-FFF2-40B4-BE49-F238E27FC236}">
                <a16:creationId xmlns:a16="http://schemas.microsoft.com/office/drawing/2014/main" id="{C9ED80E0-1E6A-6644-9BE2-FD3E7EB0C0E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14" name="Google Shape;150;p26">
            <a:extLst>
              <a:ext uri="{FF2B5EF4-FFF2-40B4-BE49-F238E27FC236}">
                <a16:creationId xmlns:a16="http://schemas.microsoft.com/office/drawing/2014/main" id="{D61929C9-7672-304A-B3B0-5998E8D9072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15" name="Google Shape;150;p26">
            <a:extLst>
              <a:ext uri="{FF2B5EF4-FFF2-40B4-BE49-F238E27FC236}">
                <a16:creationId xmlns:a16="http://schemas.microsoft.com/office/drawing/2014/main" id="{88D98F5A-3CD9-C741-8148-37B8DB9190DC}"/>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16" name="Slide Number Placeholder 16">
            <a:extLst>
              <a:ext uri="{FF2B5EF4-FFF2-40B4-BE49-F238E27FC236}">
                <a16:creationId xmlns:a16="http://schemas.microsoft.com/office/drawing/2014/main" id="{28C5AA5B-2CCA-DA46-8827-5144549127F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63</a:t>
            </a:fld>
            <a:endParaRPr lang="en-US" dirty="0"/>
          </a:p>
        </p:txBody>
      </p:sp>
      <p:sp>
        <p:nvSpPr>
          <p:cNvPr id="117" name="Rectangle 116">
            <a:extLst>
              <a:ext uri="{FF2B5EF4-FFF2-40B4-BE49-F238E27FC236}">
                <a16:creationId xmlns:a16="http://schemas.microsoft.com/office/drawing/2014/main" id="{C5E618D4-2950-3640-8986-9ACEE83B5E8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Google Shape;149;p26">
            <a:extLst>
              <a:ext uri="{FF2B5EF4-FFF2-40B4-BE49-F238E27FC236}">
                <a16:creationId xmlns:a16="http://schemas.microsoft.com/office/drawing/2014/main" id="{A28052C1-0A12-1046-A4DB-E9177F356D8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9" name="Google Shape;150;p26">
            <a:extLst>
              <a:ext uri="{FF2B5EF4-FFF2-40B4-BE49-F238E27FC236}">
                <a16:creationId xmlns:a16="http://schemas.microsoft.com/office/drawing/2014/main" id="{EE270D14-440B-3048-99A2-D5955D0B13D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0" name="Google Shape;150;p26">
            <a:extLst>
              <a:ext uri="{FF2B5EF4-FFF2-40B4-BE49-F238E27FC236}">
                <a16:creationId xmlns:a16="http://schemas.microsoft.com/office/drawing/2014/main" id="{7F24B05D-C612-AB42-87FE-57E82C30151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21" name="Google Shape;150;p26">
            <a:extLst>
              <a:ext uri="{FF2B5EF4-FFF2-40B4-BE49-F238E27FC236}">
                <a16:creationId xmlns:a16="http://schemas.microsoft.com/office/drawing/2014/main" id="{D46473CB-6CC5-0047-A9EC-64198E234E8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22" name="Google Shape;150;p26">
            <a:extLst>
              <a:ext uri="{FF2B5EF4-FFF2-40B4-BE49-F238E27FC236}">
                <a16:creationId xmlns:a16="http://schemas.microsoft.com/office/drawing/2014/main" id="{4BDFCFC5-F88F-7E4E-B50E-7251AFFA6D8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23" name="Google Shape;150;p26">
            <a:extLst>
              <a:ext uri="{FF2B5EF4-FFF2-40B4-BE49-F238E27FC236}">
                <a16:creationId xmlns:a16="http://schemas.microsoft.com/office/drawing/2014/main" id="{B489FC34-4B16-7149-9B67-8B65D3D42C12}"/>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24" name="Google Shape;150;p26">
            <a:extLst>
              <a:ext uri="{FF2B5EF4-FFF2-40B4-BE49-F238E27FC236}">
                <a16:creationId xmlns:a16="http://schemas.microsoft.com/office/drawing/2014/main" id="{30D07BFB-FA42-B142-94FA-978099357D8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25" name="Slide Number Placeholder 16">
            <a:extLst>
              <a:ext uri="{FF2B5EF4-FFF2-40B4-BE49-F238E27FC236}">
                <a16:creationId xmlns:a16="http://schemas.microsoft.com/office/drawing/2014/main" id="{E8101D76-7560-BB40-8AC9-48F2AF86AB6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63</a:t>
            </a:fld>
            <a:endParaRPr lang="en-US" dirty="0"/>
          </a:p>
        </p:txBody>
      </p:sp>
      <p:sp>
        <p:nvSpPr>
          <p:cNvPr id="126" name="Rectangle 125">
            <a:extLst>
              <a:ext uri="{FF2B5EF4-FFF2-40B4-BE49-F238E27FC236}">
                <a16:creationId xmlns:a16="http://schemas.microsoft.com/office/drawing/2014/main" id="{E53D6CA6-2AA3-EB40-BF91-A16D5FC8BF3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Google Shape;149;p26">
            <a:extLst>
              <a:ext uri="{FF2B5EF4-FFF2-40B4-BE49-F238E27FC236}">
                <a16:creationId xmlns:a16="http://schemas.microsoft.com/office/drawing/2014/main" id="{D6CAC58D-B20A-E546-896F-50D0006947CC}"/>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28" name="Google Shape;150;p26">
            <a:extLst>
              <a:ext uri="{FF2B5EF4-FFF2-40B4-BE49-F238E27FC236}">
                <a16:creationId xmlns:a16="http://schemas.microsoft.com/office/drawing/2014/main" id="{0BAB4818-2BAB-B341-9852-6911198B9782}"/>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9" name="Google Shape;150;p26">
            <a:extLst>
              <a:ext uri="{FF2B5EF4-FFF2-40B4-BE49-F238E27FC236}">
                <a16:creationId xmlns:a16="http://schemas.microsoft.com/office/drawing/2014/main" id="{BAB38C74-83F8-3E44-B81A-E2E04211F49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0" name="Google Shape;150;p26">
            <a:extLst>
              <a:ext uri="{FF2B5EF4-FFF2-40B4-BE49-F238E27FC236}">
                <a16:creationId xmlns:a16="http://schemas.microsoft.com/office/drawing/2014/main" id="{9E746D4F-B84D-8D4C-BB1C-D54B1CE2D925}"/>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31" name="Google Shape;150;p26">
            <a:extLst>
              <a:ext uri="{FF2B5EF4-FFF2-40B4-BE49-F238E27FC236}">
                <a16:creationId xmlns:a16="http://schemas.microsoft.com/office/drawing/2014/main" id="{F5B21BEF-D21E-E649-B132-4AF88E67736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32" name="Google Shape;150;p26">
            <a:extLst>
              <a:ext uri="{FF2B5EF4-FFF2-40B4-BE49-F238E27FC236}">
                <a16:creationId xmlns:a16="http://schemas.microsoft.com/office/drawing/2014/main" id="{0D2D5B3D-8332-1947-87DB-CF3F5ADE8E1B}"/>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33" name="Google Shape;150;p26">
            <a:extLst>
              <a:ext uri="{FF2B5EF4-FFF2-40B4-BE49-F238E27FC236}">
                <a16:creationId xmlns:a16="http://schemas.microsoft.com/office/drawing/2014/main" id="{5FD305BC-6931-0648-AF85-BFE32B88C5ED}"/>
              </a:ext>
            </a:extLst>
          </p:cNvPr>
          <p:cNvSpPr/>
          <p:nvPr/>
        </p:nvSpPr>
        <p:spPr>
          <a:xfrm>
            <a:off x="8123522" y="6444464"/>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34" name="Slide Number Placeholder 16">
            <a:extLst>
              <a:ext uri="{FF2B5EF4-FFF2-40B4-BE49-F238E27FC236}">
                <a16:creationId xmlns:a16="http://schemas.microsoft.com/office/drawing/2014/main" id="{25F5AA68-91E9-7645-8815-6534CC44A8B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63</a:t>
            </a:fld>
            <a:endParaRPr lang="en-US" dirty="0"/>
          </a:p>
        </p:txBody>
      </p:sp>
      <p:sp>
        <p:nvSpPr>
          <p:cNvPr id="135" name="Google Shape;150;p26">
            <a:extLst>
              <a:ext uri="{FF2B5EF4-FFF2-40B4-BE49-F238E27FC236}">
                <a16:creationId xmlns:a16="http://schemas.microsoft.com/office/drawing/2014/main" id="{384C1B6E-3D8D-D741-845F-E0C3F867B8AC}"/>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136" name="Picture 135" descr="A picture containing text&#10;&#10;Description automatically generated">
            <a:extLst>
              <a:ext uri="{FF2B5EF4-FFF2-40B4-BE49-F238E27FC236}">
                <a16:creationId xmlns:a16="http://schemas.microsoft.com/office/drawing/2014/main" id="{B40D57F2-87FB-0348-A57D-4386F492958C}"/>
              </a:ext>
            </a:extLst>
          </p:cNvPr>
          <p:cNvPicPr>
            <a:picLocks noChangeAspect="1"/>
          </p:cNvPicPr>
          <p:nvPr/>
        </p:nvPicPr>
        <p:blipFill>
          <a:blip r:embed="rId4"/>
          <a:stretch>
            <a:fillRect/>
          </a:stretch>
        </p:blipFill>
        <p:spPr>
          <a:xfrm>
            <a:off x="10890570" y="6397737"/>
            <a:ext cx="425461" cy="453601"/>
          </a:xfrm>
          <a:prstGeom prst="rect">
            <a:avLst/>
          </a:prstGeom>
        </p:spPr>
      </p:pic>
      <p:graphicFrame>
        <p:nvGraphicFramePr>
          <p:cNvPr id="137" name="Google Shape;1255;p82">
            <a:extLst>
              <a:ext uri="{FF2B5EF4-FFF2-40B4-BE49-F238E27FC236}">
                <a16:creationId xmlns:a16="http://schemas.microsoft.com/office/drawing/2014/main" id="{00278757-856C-9C46-A7C1-7615277E9BBA}"/>
              </a:ext>
            </a:extLst>
          </p:cNvPr>
          <p:cNvGraphicFramePr/>
          <p:nvPr>
            <p:extLst>
              <p:ext uri="{D42A27DB-BD31-4B8C-83A1-F6EECF244321}">
                <p14:modId xmlns:p14="http://schemas.microsoft.com/office/powerpoint/2010/main" val="1660416829"/>
              </p:ext>
            </p:extLst>
          </p:nvPr>
        </p:nvGraphicFramePr>
        <p:xfrm>
          <a:off x="837395" y="1414062"/>
          <a:ext cx="10053175" cy="4632810"/>
        </p:xfrm>
        <a:graphic>
          <a:graphicData uri="http://schemas.openxmlformats.org/drawingml/2006/table">
            <a:tbl>
              <a:tblPr>
                <a:noFill/>
              </a:tblPr>
              <a:tblGrid>
                <a:gridCol w="1203650">
                  <a:extLst>
                    <a:ext uri="{9D8B030D-6E8A-4147-A177-3AD203B41FA5}">
                      <a16:colId xmlns:a16="http://schemas.microsoft.com/office/drawing/2014/main" val="20000"/>
                    </a:ext>
                  </a:extLst>
                </a:gridCol>
                <a:gridCol w="1046400">
                  <a:extLst>
                    <a:ext uri="{9D8B030D-6E8A-4147-A177-3AD203B41FA5}">
                      <a16:colId xmlns:a16="http://schemas.microsoft.com/office/drawing/2014/main" val="20001"/>
                    </a:ext>
                  </a:extLst>
                </a:gridCol>
                <a:gridCol w="2218325">
                  <a:extLst>
                    <a:ext uri="{9D8B030D-6E8A-4147-A177-3AD203B41FA5}">
                      <a16:colId xmlns:a16="http://schemas.microsoft.com/office/drawing/2014/main" val="20002"/>
                    </a:ext>
                  </a:extLst>
                </a:gridCol>
                <a:gridCol w="806125">
                  <a:extLst>
                    <a:ext uri="{9D8B030D-6E8A-4147-A177-3AD203B41FA5}">
                      <a16:colId xmlns:a16="http://schemas.microsoft.com/office/drawing/2014/main" val="20003"/>
                    </a:ext>
                  </a:extLst>
                </a:gridCol>
                <a:gridCol w="1333125">
                  <a:extLst>
                    <a:ext uri="{9D8B030D-6E8A-4147-A177-3AD203B41FA5}">
                      <a16:colId xmlns:a16="http://schemas.microsoft.com/office/drawing/2014/main" val="20004"/>
                    </a:ext>
                  </a:extLst>
                </a:gridCol>
                <a:gridCol w="1722775">
                  <a:extLst>
                    <a:ext uri="{9D8B030D-6E8A-4147-A177-3AD203B41FA5}">
                      <a16:colId xmlns:a16="http://schemas.microsoft.com/office/drawing/2014/main" val="20005"/>
                    </a:ext>
                  </a:extLst>
                </a:gridCol>
                <a:gridCol w="1722775">
                  <a:extLst>
                    <a:ext uri="{9D8B030D-6E8A-4147-A177-3AD203B41FA5}">
                      <a16:colId xmlns:a16="http://schemas.microsoft.com/office/drawing/2014/main" val="20006"/>
                    </a:ext>
                  </a:extLst>
                </a:gridCol>
              </a:tblGrid>
              <a:tr h="0">
                <a:tc gridSpan="7">
                  <a:txBody>
                    <a:bodyPr/>
                    <a:lstStyle/>
                    <a:p>
                      <a:pPr marL="0" lvl="0" indent="0" algn="ctr" rtl="0">
                        <a:spcBef>
                          <a:spcPts val="0"/>
                        </a:spcBef>
                        <a:spcAft>
                          <a:spcPts val="0"/>
                        </a:spcAft>
                        <a:buNone/>
                      </a:pPr>
                      <a:r>
                        <a:rPr lang="en" b="1" dirty="0">
                          <a:latin typeface="Century Gothic"/>
                          <a:ea typeface="Century Gothic"/>
                          <a:cs typeface="Century Gothic"/>
                          <a:sym typeface="Century Gothic"/>
                        </a:rPr>
                        <a:t>Future Testing</a:t>
                      </a:r>
                      <a:endParaRPr b="1" dirty="0">
                        <a:latin typeface="Century Gothic"/>
                        <a:ea typeface="Century Gothic"/>
                        <a:cs typeface="Century Gothic"/>
                        <a:sym typeface="Century Gothic"/>
                      </a:endParaRPr>
                    </a:p>
                  </a:txBody>
                  <a:tcPr marL="91425" marR="91425" marT="91425" marB="91425" anchor="ctr">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1300" b="1" dirty="0">
                          <a:latin typeface="Century Gothic"/>
                          <a:ea typeface="Century Gothic"/>
                          <a:cs typeface="Century Gothic"/>
                          <a:sym typeface="Century Gothic"/>
                        </a:rPr>
                        <a:t>Subsystem</a:t>
                      </a:r>
                      <a:endParaRPr sz="1300" b="1" dirty="0">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Goals</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Dates</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Testing Location</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Equipment</a:t>
                      </a:r>
                      <a:endParaRPr sz="1300" b="1">
                        <a:latin typeface="Century Gothic"/>
                        <a:ea typeface="Century Gothic"/>
                        <a:cs typeface="Century Gothic"/>
                        <a:sym typeface="Century Gothic"/>
                      </a:endParaRPr>
                    </a:p>
                  </a:txBody>
                  <a:tcPr marL="91425" marR="91425" marT="91425" marB="91425" anchor="ctr">
                    <a:solidFill>
                      <a:srgbClr val="B7B7B7"/>
                    </a:solidFill>
                  </a:tcPr>
                </a:tc>
                <a:tc>
                  <a:txBody>
                    <a:bodyPr/>
                    <a:lstStyle/>
                    <a:p>
                      <a:pPr marL="0" lvl="0" indent="0" algn="ctr" rtl="0">
                        <a:spcBef>
                          <a:spcPts val="0"/>
                        </a:spcBef>
                        <a:spcAft>
                          <a:spcPts val="0"/>
                        </a:spcAft>
                        <a:buNone/>
                      </a:pPr>
                      <a:r>
                        <a:rPr lang="en" sz="1300" b="1">
                          <a:latin typeface="Century Gothic"/>
                          <a:ea typeface="Century Gothic"/>
                          <a:cs typeface="Century Gothic"/>
                          <a:sym typeface="Century Gothic"/>
                        </a:rPr>
                        <a:t>Safety</a:t>
                      </a:r>
                      <a:endParaRPr sz="1300" b="1">
                        <a:latin typeface="Century Gothic"/>
                        <a:ea typeface="Century Gothic"/>
                        <a:cs typeface="Century Gothic"/>
                        <a:sym typeface="Century Gothic"/>
                      </a:endParaRPr>
                    </a:p>
                  </a:txBody>
                  <a:tcPr marL="91425" marR="91425" marT="91425" marB="91425" anchor="ctr">
                    <a:solidFill>
                      <a:srgbClr val="B7B7B7"/>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SSR</a:t>
                      </a:r>
                      <a:endParaRPr sz="1100" b="1"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Component Test</a:t>
                      </a:r>
                    </a:p>
                  </a:txBody>
                  <a:tcPr marL="91425" marR="91425" marT="91425" marB="91425" anchor="ct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Century Gothic"/>
                          <a:ea typeface="Century Gothic"/>
                          <a:cs typeface="Century Gothic"/>
                          <a:sym typeface="Century Gothic"/>
                        </a:rPr>
                        <a:t>Verify that the on-resistance measurement meets the requirements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Century Gothic"/>
                          <a:ea typeface="Century Gothic"/>
                          <a:cs typeface="Century Gothic"/>
                          <a:sym typeface="Century Gothic"/>
                        </a:rPr>
                        <a:t>Test for Leakage current </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Century Gothic"/>
                          <a:ea typeface="Century Gothic"/>
                          <a:cs typeface="Century Gothic"/>
                          <a:sym typeface="Century Gothic"/>
                        </a:rPr>
                        <a:t>Test voltage tolerance</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Century Gothic"/>
                        <a:ea typeface="Century Gothic"/>
                        <a:cs typeface="Century Gothic"/>
                        <a:sym typeface="Century Gothic"/>
                      </a:endParaRPr>
                    </a:p>
                    <a:p>
                      <a:pPr marL="0" lvl="0" indent="0" algn="ctr" rtl="0">
                        <a:spcBef>
                          <a:spcPts val="0"/>
                        </a:spcBef>
                        <a:spcAft>
                          <a:spcPts val="0"/>
                        </a:spcAft>
                        <a:buNone/>
                      </a:pPr>
                      <a:endParaRPr sz="1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Feb - Mar</a:t>
                      </a:r>
                      <a:endParaRPr sz="1000" dirty="0">
                        <a:latin typeface="Century Gothic"/>
                        <a:ea typeface="Century Gothic"/>
                        <a:cs typeface="Century Gothic"/>
                        <a:sym typeface="Century Gothic"/>
                      </a:endParaRPr>
                    </a:p>
                  </a:txBody>
                  <a:tcPr marL="91425" marR="91425" marT="91425" marB="91425" anchor="ctr"/>
                </a:tc>
                <a:tc>
                  <a:txBody>
                    <a:bodyPr/>
                    <a:lstStyle/>
                    <a:p>
                      <a:pPr marL="0" lvl="0" indent="0" algn="ctr" rtl="0">
                        <a:spcBef>
                          <a:spcPts val="0"/>
                        </a:spcBef>
                        <a:spcAft>
                          <a:spcPts val="0"/>
                        </a:spcAft>
                        <a:buNone/>
                      </a:pPr>
                      <a:r>
                        <a:rPr lang="en" sz="1000" dirty="0">
                          <a:latin typeface="Century Gothic"/>
                          <a:ea typeface="Century Gothic"/>
                          <a:cs typeface="Century Gothic"/>
                          <a:sym typeface="Century Gothic"/>
                        </a:rPr>
                        <a:t>Aerospace Building –Electronics Shop</a:t>
                      </a:r>
                      <a:endParaRPr sz="1000" dirty="0">
                        <a:latin typeface="Century Gothic"/>
                        <a:ea typeface="Century Gothic"/>
                        <a:cs typeface="Century Gothic"/>
                        <a:sym typeface="Century Gothic"/>
                      </a:endParaRPr>
                    </a:p>
                  </a:txBody>
                  <a:tcPr marL="91425" marR="91425" marT="91425" marB="91425" anchor="ctr"/>
                </a:tc>
                <a:tc>
                  <a:txBody>
                    <a:bodyPr/>
                    <a:lstStyle/>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Ammeter</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Voltmeter</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Decoder</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Raspberry Pi</a:t>
                      </a:r>
                    </a:p>
                  </a:txBody>
                  <a:tcPr marL="91425" marR="91425" marT="91425" marB="91425" anchor="ctr"/>
                </a:tc>
                <a:tc>
                  <a:txBody>
                    <a:bodyPr/>
                    <a:lstStyle/>
                    <a:p>
                      <a:pPr marL="0" lvl="0" indent="0" algn="l" rtl="0">
                        <a:spcBef>
                          <a:spcPts val="0"/>
                        </a:spcBef>
                        <a:spcAft>
                          <a:spcPts val="0"/>
                        </a:spcAft>
                        <a:buNone/>
                      </a:pPr>
                      <a:r>
                        <a:rPr lang="en-US" sz="1000" b="0" dirty="0">
                          <a:solidFill>
                            <a:schemeClr val="dk1"/>
                          </a:solidFill>
                          <a:latin typeface="Century Gothic"/>
                          <a:ea typeface="Century Gothic"/>
                          <a:cs typeface="Century Gothic"/>
                          <a:sym typeface="Century Gothic"/>
                        </a:rPr>
                        <a:t>Use of rubber insulating gloves, sleeves, ESD mats</a:t>
                      </a:r>
                      <a:endParaRPr lang="en-US" sz="1000"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000" b="0" dirty="0">
                          <a:solidFill>
                            <a:schemeClr val="dk1"/>
                          </a:solidFill>
                          <a:latin typeface="Century Gothic"/>
                          <a:ea typeface="Century Gothic"/>
                          <a:cs typeface="Century Gothic"/>
                          <a:sym typeface="Century Gothic"/>
                        </a:rPr>
                        <a:t>In the Electronics shop</a:t>
                      </a:r>
                    </a:p>
                    <a:p>
                      <a:pPr marL="0" lvl="0" indent="0" algn="ctr" rtl="0">
                        <a:spcBef>
                          <a:spcPts val="0"/>
                        </a:spcBef>
                        <a:spcAft>
                          <a:spcPts val="0"/>
                        </a:spcAft>
                        <a:buClr>
                          <a:schemeClr val="dk1"/>
                        </a:buClr>
                        <a:buSzPts val="1100"/>
                        <a:buFont typeface="Arial"/>
                        <a:buNone/>
                      </a:pPr>
                      <a:endParaRPr sz="1000" dirty="0">
                        <a:latin typeface="Century Gothic"/>
                        <a:ea typeface="Century Gothic"/>
                        <a:cs typeface="Century Gothic"/>
                        <a:sym typeface="Century Gothic"/>
                      </a:endParaRPr>
                    </a:p>
                  </a:txBody>
                  <a:tcPr marL="91425" marR="91425" marT="91425" marB="91425" anchor="ct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Decoder</a:t>
                      </a:r>
                      <a:endParaRPr sz="1100" b="1"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Component Test</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Verify proper voltage and current is supplied to drive the SSR</a:t>
                      </a:r>
                      <a:endParaRPr sz="1200" b="1"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en-US" sz="1000" dirty="0">
                          <a:latin typeface="Century Gothic"/>
                          <a:ea typeface="Century Gothic"/>
                          <a:cs typeface="Century Gothic"/>
                          <a:sym typeface="Century Gothic"/>
                        </a:rPr>
                        <a:t>Feb - Mar</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ctr" rtl="0">
                        <a:spcBef>
                          <a:spcPts val="0"/>
                        </a:spcBef>
                        <a:spcAft>
                          <a:spcPts val="0"/>
                        </a:spcAft>
                        <a:buClr>
                          <a:schemeClr val="dk1"/>
                        </a:buClr>
                        <a:buSzPts val="1100"/>
                        <a:buFont typeface="Arial"/>
                        <a:buNone/>
                      </a:pPr>
                      <a:r>
                        <a:rPr lang="en" sz="1000" dirty="0">
                          <a:solidFill>
                            <a:schemeClr val="dk1"/>
                          </a:solidFill>
                          <a:latin typeface="Century Gothic"/>
                          <a:ea typeface="Century Gothic"/>
                          <a:cs typeface="Century Gothic"/>
                          <a:sym typeface="Century Gothic"/>
                        </a:rPr>
                        <a:t>Aerospace Building -  Electronics Shop</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Ammeter</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Voltmeter</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SSR</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Raspberry Pi</a:t>
                      </a:r>
                      <a:endParaRPr sz="1000" dirty="0">
                        <a:latin typeface="Century Gothic"/>
                        <a:ea typeface="Century Gothic"/>
                        <a:cs typeface="Century Gothic"/>
                        <a:sym typeface="Century Gothic"/>
                      </a:endParaRPr>
                    </a:p>
                  </a:txBody>
                  <a:tcPr marL="91425" marR="91425" marT="91425" marB="91425" anchor="ctr">
                    <a:solidFill>
                      <a:schemeClr val="lt2"/>
                    </a:solidFill>
                  </a:tcPr>
                </a:tc>
                <a:tc>
                  <a:txBody>
                    <a:bodyPr/>
                    <a:lstStyle/>
                    <a:p>
                      <a:pPr marL="0" lvl="0" indent="0" algn="l" rtl="0">
                        <a:spcBef>
                          <a:spcPts val="0"/>
                        </a:spcBef>
                        <a:spcAft>
                          <a:spcPts val="0"/>
                        </a:spcAft>
                        <a:buNone/>
                      </a:pPr>
                      <a:r>
                        <a:rPr lang="en-US" sz="1000" b="0" dirty="0">
                          <a:solidFill>
                            <a:schemeClr val="dk1"/>
                          </a:solidFill>
                          <a:latin typeface="Century Gothic"/>
                          <a:ea typeface="Century Gothic"/>
                          <a:cs typeface="Century Gothic"/>
                          <a:sym typeface="Century Gothic"/>
                        </a:rPr>
                        <a:t>Use of rubber insulating gloves, sleeves, ESD mats</a:t>
                      </a:r>
                      <a:endParaRPr lang="en-US" sz="1000"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000" b="0" dirty="0">
                          <a:solidFill>
                            <a:schemeClr val="dk1"/>
                          </a:solidFill>
                          <a:latin typeface="Century Gothic"/>
                          <a:ea typeface="Century Gothic"/>
                          <a:cs typeface="Century Gothic"/>
                          <a:sym typeface="Century Gothic"/>
                        </a:rPr>
                        <a:t>In the Electronics shop</a:t>
                      </a:r>
                    </a:p>
                    <a:p>
                      <a:pPr marL="0" lvl="0" indent="0" algn="ctr" rtl="0">
                        <a:spcBef>
                          <a:spcPts val="0"/>
                        </a:spcBef>
                        <a:spcAft>
                          <a:spcPts val="0"/>
                        </a:spcAft>
                        <a:buClr>
                          <a:schemeClr val="dk1"/>
                        </a:buClr>
                        <a:buSzPts val="1100"/>
                        <a:buFont typeface="Arial"/>
                        <a:buNone/>
                      </a:pPr>
                      <a:endParaRPr sz="1000" dirty="0">
                        <a:latin typeface="Century Gothic"/>
                        <a:ea typeface="Century Gothic"/>
                        <a:cs typeface="Century Gothic"/>
                        <a:sym typeface="Century Gothic"/>
                      </a:endParaRPr>
                    </a:p>
                  </a:txBody>
                  <a:tcPr marL="91425" marR="91425" marT="91425" marB="91425" anchor="ctr">
                    <a:solidFill>
                      <a:schemeClr val="lt2"/>
                    </a:solidFill>
                  </a:tcPr>
                </a:tc>
                <a:extLst>
                  <a:ext uri="{0D108BD9-81ED-4DB2-BD59-A6C34878D82A}">
                    <a16:rowId xmlns:a16="http://schemas.microsoft.com/office/drawing/2014/main" val="10003"/>
                  </a:ext>
                </a:extLst>
              </a:tr>
              <a:tr h="288075">
                <a:tc>
                  <a:txBody>
                    <a:bodyPr/>
                    <a:lstStyle/>
                    <a:p>
                      <a:pPr marL="0" lvl="0" indent="0" algn="ctr" rtl="0">
                        <a:spcBef>
                          <a:spcPts val="0"/>
                        </a:spcBef>
                        <a:spcAft>
                          <a:spcPts val="0"/>
                        </a:spcAft>
                        <a:buNone/>
                      </a:pPr>
                      <a:r>
                        <a:rPr lang="en-US" sz="1100" b="1" dirty="0">
                          <a:latin typeface="Century Gothic"/>
                          <a:ea typeface="Century Gothic"/>
                          <a:cs typeface="Century Gothic"/>
                          <a:sym typeface="Century Gothic"/>
                        </a:rPr>
                        <a:t>PCB</a:t>
                      </a:r>
                      <a:endParaRPr sz="1100" b="1"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Breadboard Integration and prototyping</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Verify equivalent Resistance</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dirty="0">
                          <a:solidFill>
                            <a:schemeClr val="dk1"/>
                          </a:solidFill>
                          <a:latin typeface="Century Gothic"/>
                          <a:ea typeface="Century Gothic"/>
                          <a:cs typeface="Century Gothic"/>
                          <a:sym typeface="Century Gothic"/>
                        </a:rPr>
                        <a:t>Ensure connections are complete after soldering</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dirty="0">
                          <a:solidFill>
                            <a:schemeClr val="dk1"/>
                          </a:solidFill>
                          <a:latin typeface="Century Gothic"/>
                          <a:ea typeface="Century Gothic"/>
                          <a:cs typeface="Century Gothic"/>
                          <a:sym typeface="Century Gothic"/>
                        </a:rPr>
                        <a:t>Ensure Raspberry Pi can execute selection of pins</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dirty="0">
                          <a:solidFill>
                            <a:schemeClr val="dk1"/>
                          </a:solidFill>
                          <a:latin typeface="Century Gothic"/>
                          <a:ea typeface="Century Gothic"/>
                          <a:cs typeface="Century Gothic"/>
                          <a:sym typeface="Century Gothic"/>
                        </a:rPr>
                        <a:t>Ensure measurements are within uncertainty requirements</a:t>
                      </a:r>
                      <a:endParaRPr lang="en-US" sz="1000" dirty="0">
                        <a:latin typeface="Century Gothic"/>
                        <a:ea typeface="Century Gothic"/>
                        <a:cs typeface="Century Gothic"/>
                        <a:sym typeface="Century Gothic"/>
                      </a:endParaRPr>
                    </a:p>
                    <a:p>
                      <a:pPr marL="171450" lvl="0" indent="-171450" algn="ctr" rtl="0">
                        <a:spcBef>
                          <a:spcPts val="0"/>
                        </a:spcBef>
                        <a:spcAft>
                          <a:spcPts val="0"/>
                        </a:spcAft>
                        <a:buFont typeface="Arial" panose="020B0604020202020204" pitchFamily="34" charset="0"/>
                        <a:buChar char="•"/>
                      </a:pP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US" sz="1000" dirty="0">
                          <a:latin typeface="Century Gothic"/>
                          <a:ea typeface="Century Gothic"/>
                          <a:cs typeface="Century Gothic"/>
                          <a:sym typeface="Century Gothic"/>
                        </a:rPr>
                        <a:t>Feb - Mar</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1000" dirty="0">
                          <a:latin typeface="Century Gothic"/>
                          <a:ea typeface="Century Gothic"/>
                          <a:cs typeface="Century Gothic"/>
                          <a:sym typeface="Century Gothic"/>
                        </a:rPr>
                        <a:t>Aerospace Building - Electronics Shop</a:t>
                      </a:r>
                      <a:endParaRPr sz="1000" dirty="0">
                        <a:latin typeface="Century Gothic"/>
                        <a:ea typeface="Century Gothic"/>
                        <a:cs typeface="Century Gothic"/>
                        <a:sym typeface="Century Gothic"/>
                      </a:endParaRPr>
                    </a:p>
                  </a:txBody>
                  <a:tcPr marL="91425" marR="91425" marT="91425" marB="91425" anchor="ctr">
                    <a:solidFill>
                      <a:schemeClr val="lt1"/>
                    </a:solidFill>
                  </a:tcPr>
                </a:tc>
                <a:tc>
                  <a:txBody>
                    <a:bodyPr/>
                    <a:lstStyle/>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Benchtop DMM</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Test Batteries</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Raspberry Pi</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Computer</a:t>
                      </a:r>
                    </a:p>
                    <a:p>
                      <a:pPr marL="171450" lvl="0" indent="-171450" algn="ctr" rtl="0">
                        <a:spcBef>
                          <a:spcPts val="0"/>
                        </a:spcBef>
                        <a:spcAft>
                          <a:spcPts val="0"/>
                        </a:spcAft>
                        <a:buFont typeface="Arial" panose="020B0604020202020204" pitchFamily="34" charset="0"/>
                        <a:buChar char="•"/>
                      </a:pPr>
                      <a:r>
                        <a:rPr lang="en-US" sz="1000" dirty="0">
                          <a:latin typeface="Century Gothic"/>
                          <a:ea typeface="Century Gothic"/>
                          <a:cs typeface="Century Gothic"/>
                          <a:sym typeface="Century Gothic"/>
                        </a:rPr>
                        <a:t>Harnesses</a:t>
                      </a:r>
                    </a:p>
                  </a:txBody>
                  <a:tcPr marL="91425" marR="91425" marT="91425" marB="91425" anchor="ctr">
                    <a:solidFill>
                      <a:schemeClr val="lt1"/>
                    </a:solidFill>
                  </a:tcPr>
                </a:tc>
                <a:tc>
                  <a:txBody>
                    <a:bodyPr/>
                    <a:lstStyle/>
                    <a:p>
                      <a:pPr marL="0" lvl="0" indent="0" algn="l" rtl="0">
                        <a:spcBef>
                          <a:spcPts val="0"/>
                        </a:spcBef>
                        <a:spcAft>
                          <a:spcPts val="0"/>
                        </a:spcAft>
                        <a:buNone/>
                      </a:pPr>
                      <a:r>
                        <a:rPr lang="en-US" sz="1000" b="0" dirty="0">
                          <a:solidFill>
                            <a:schemeClr val="dk1"/>
                          </a:solidFill>
                          <a:latin typeface="Century Gothic"/>
                          <a:ea typeface="Century Gothic"/>
                          <a:cs typeface="Century Gothic"/>
                          <a:sym typeface="Century Gothic"/>
                        </a:rPr>
                        <a:t>Use of rubber insulating gloves, sleeves, ESD mats</a:t>
                      </a:r>
                      <a:endParaRPr lang="en-US" sz="1000" b="1"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000" b="0" dirty="0">
                          <a:solidFill>
                            <a:schemeClr val="dk1"/>
                          </a:solidFill>
                          <a:latin typeface="Century Gothic"/>
                          <a:ea typeface="Century Gothic"/>
                          <a:cs typeface="Century Gothic"/>
                          <a:sym typeface="Century Gothic"/>
                        </a:rPr>
                        <a:t>In the Electronics shop</a:t>
                      </a:r>
                    </a:p>
                    <a:p>
                      <a:pPr marL="0" lvl="0" indent="0" algn="ctr" rtl="0">
                        <a:spcBef>
                          <a:spcPts val="0"/>
                        </a:spcBef>
                        <a:spcAft>
                          <a:spcPts val="0"/>
                        </a:spcAft>
                        <a:buClr>
                          <a:schemeClr val="dk1"/>
                        </a:buClr>
                        <a:buSzPts val="1100"/>
                        <a:buFont typeface="Arial"/>
                        <a:buNone/>
                      </a:pPr>
                      <a:endParaRPr sz="1000" dirty="0">
                        <a:latin typeface="Century Gothic"/>
                        <a:ea typeface="Century Gothic"/>
                        <a:cs typeface="Century Gothic"/>
                        <a:sym typeface="Century Gothic"/>
                      </a:endParaRPr>
                    </a:p>
                  </a:txBody>
                  <a:tcPr marL="91425" marR="91425" marT="91425" marB="91425" anchor="ctr">
                    <a:solidFill>
                      <a:schemeClr val="lt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88998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endParaRPr lang="en" sz="2300" b="1" dirty="0">
              <a:solidFill>
                <a:schemeClr val="dk1"/>
              </a:solidFill>
              <a:latin typeface="Century Gothic"/>
              <a:ea typeface="Century Gothic"/>
              <a:cs typeface="Century Gothic"/>
              <a:sym typeface="Century Gothic"/>
            </a:endParaRP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64</a:t>
            </a:fld>
            <a:endParaRPr lang="en-US" dirty="0"/>
          </a:p>
        </p:txBody>
      </p:sp>
      <p:sp>
        <p:nvSpPr>
          <p:cNvPr id="20" name="Google Shape;185;p29">
            <a:extLst>
              <a:ext uri="{FF2B5EF4-FFF2-40B4-BE49-F238E27FC236}">
                <a16:creationId xmlns:a16="http://schemas.microsoft.com/office/drawing/2014/main" id="{DE2E8F64-622B-DB45-AED8-AC2F09156124}"/>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21" name="Google Shape;184;p29">
            <a:extLst>
              <a:ext uri="{FF2B5EF4-FFF2-40B4-BE49-F238E27FC236}">
                <a16:creationId xmlns:a16="http://schemas.microsoft.com/office/drawing/2014/main" id="{B12E34A3-9A0A-9C4B-996F-0BE721EB3B15}"/>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sym typeface="Century Gothic"/>
              </a:rPr>
              <a:t>Questions?</a:t>
            </a:r>
            <a:endParaRPr sz="2319" dirty="0">
              <a:solidFill>
                <a:srgbClr val="FFD966"/>
              </a:solidFill>
            </a:endParaRPr>
          </a:p>
        </p:txBody>
      </p:sp>
      <p:sp>
        <p:nvSpPr>
          <p:cNvPr id="18" name="Rectangle 17">
            <a:extLst>
              <a:ext uri="{FF2B5EF4-FFF2-40B4-BE49-F238E27FC236}">
                <a16:creationId xmlns:a16="http://schemas.microsoft.com/office/drawing/2014/main" id="{0644B676-E6B5-324F-A467-65EE2E9A4A3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3AC4B56B-37D7-9042-BD8B-49DD7E0C9C5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D8B1B02-542C-D245-BB59-B7ECB099682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B3A9E843-36DF-E848-9F68-FDE4419DDBDE}"/>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7BFD1558-DD17-9A48-BFA6-B6EF60074D28}"/>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C6FCF78F-573D-7341-A44C-A970D7C9FE0B}"/>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7D6F799-E4D7-1A44-AA0D-B41B35812DD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006A53E-FB7F-4D44-8BF0-428E45ECD34E}"/>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37DC13AC-EC8A-4C4F-B84A-0D034B2B1AB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64</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A5B28C7D-EE43-4C43-ADA0-532B3F304F60}"/>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0" name="Rectangle 29">
            <a:extLst>
              <a:ext uri="{FF2B5EF4-FFF2-40B4-BE49-F238E27FC236}">
                <a16:creationId xmlns:a16="http://schemas.microsoft.com/office/drawing/2014/main" id="{C7D83C0F-32AB-3D4E-9A06-AE7CC9A51F5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49;p26">
            <a:extLst>
              <a:ext uri="{FF2B5EF4-FFF2-40B4-BE49-F238E27FC236}">
                <a16:creationId xmlns:a16="http://schemas.microsoft.com/office/drawing/2014/main" id="{810E3A25-033B-D949-9BFC-E6EF02962996}"/>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71C5624F-1134-0440-BF8F-0B912974092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DCACCD97-8FEB-3545-AB40-B5447BADDC5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9338DB90-2F48-FF45-A273-1B4CA5C727ED}"/>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6E02846D-54F8-FF41-9C95-1A82885D595A}"/>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51809364-4C19-C748-AFFC-34E54081606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4A22FA30-EDC1-1E40-AE33-DA859A9AE3A1}"/>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8" name="Slide Number Placeholder 16">
            <a:extLst>
              <a:ext uri="{FF2B5EF4-FFF2-40B4-BE49-F238E27FC236}">
                <a16:creationId xmlns:a16="http://schemas.microsoft.com/office/drawing/2014/main" id="{F2A3CE0C-FF3B-1842-9BA0-999D29B7E65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64</a:t>
            </a:fld>
            <a:endParaRPr lang="en-US" dirty="0"/>
          </a:p>
        </p:txBody>
      </p:sp>
      <p:sp>
        <p:nvSpPr>
          <p:cNvPr id="39" name="Rectangle 38">
            <a:extLst>
              <a:ext uri="{FF2B5EF4-FFF2-40B4-BE49-F238E27FC236}">
                <a16:creationId xmlns:a16="http://schemas.microsoft.com/office/drawing/2014/main" id="{FCA4F86C-42F2-DD4C-98EF-79A343FA79C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49;p26">
            <a:extLst>
              <a:ext uri="{FF2B5EF4-FFF2-40B4-BE49-F238E27FC236}">
                <a16:creationId xmlns:a16="http://schemas.microsoft.com/office/drawing/2014/main" id="{DC8418AD-32E7-BE45-BF3E-DAFB4B359A15}"/>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C60DD0A8-25E1-C149-9FEA-23B6AF5E9F2A}"/>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F33AE3E8-7686-C246-BCFF-7947484C13A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22305B17-D563-8743-87B0-6B41CAA338FB}"/>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38562E1C-A0C5-EE47-B3EA-79A667D122F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4A1F17AE-A8A4-5A4A-8893-2788C3C315E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4C9BBFD9-F254-AC45-A811-BD7B0EDE33D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7" name="Slide Number Placeholder 16">
            <a:extLst>
              <a:ext uri="{FF2B5EF4-FFF2-40B4-BE49-F238E27FC236}">
                <a16:creationId xmlns:a16="http://schemas.microsoft.com/office/drawing/2014/main" id="{CC836A91-0183-3344-BF53-98C1D0448C7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64</a:t>
            </a:fld>
            <a:endParaRPr lang="en-US" dirty="0"/>
          </a:p>
        </p:txBody>
      </p:sp>
      <p:sp>
        <p:nvSpPr>
          <p:cNvPr id="48" name="Rectangle 47">
            <a:extLst>
              <a:ext uri="{FF2B5EF4-FFF2-40B4-BE49-F238E27FC236}">
                <a16:creationId xmlns:a16="http://schemas.microsoft.com/office/drawing/2014/main" id="{9B7D71B2-C2DC-664C-8545-D89F167384D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149;p26">
            <a:extLst>
              <a:ext uri="{FF2B5EF4-FFF2-40B4-BE49-F238E27FC236}">
                <a16:creationId xmlns:a16="http://schemas.microsoft.com/office/drawing/2014/main" id="{EC4AB00D-8497-9045-829C-A75B3AB9CC92}"/>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A53A602C-2260-3247-A744-A5C3A68749EB}"/>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DD606B8D-0B30-5745-B88F-C041195D8A1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ED23BDD3-30E8-3A49-9228-BC52FF30306C}"/>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6C81DEF5-AFA5-B24E-A72D-6D2A38CCAD8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A0EBC653-90FB-A44A-9DE6-5CEE6CCB34CA}"/>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6DF986A5-1643-A24A-B8EF-DAA49A3DBE9C}"/>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6" name="Slide Number Placeholder 16">
            <a:extLst>
              <a:ext uri="{FF2B5EF4-FFF2-40B4-BE49-F238E27FC236}">
                <a16:creationId xmlns:a16="http://schemas.microsoft.com/office/drawing/2014/main" id="{FB501B9C-5149-434E-AE52-26990E3FABC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64</a:t>
            </a:fld>
            <a:endParaRPr lang="en-US" dirty="0"/>
          </a:p>
        </p:txBody>
      </p:sp>
      <p:sp>
        <p:nvSpPr>
          <p:cNvPr id="57" name="Google Shape;150;p26">
            <a:extLst>
              <a:ext uri="{FF2B5EF4-FFF2-40B4-BE49-F238E27FC236}">
                <a16:creationId xmlns:a16="http://schemas.microsoft.com/office/drawing/2014/main" id="{C1F22312-015F-A648-875D-307FD496B390}"/>
              </a:ext>
            </a:extLst>
          </p:cNvPr>
          <p:cNvSpPr/>
          <p:nvPr/>
        </p:nvSpPr>
        <p:spPr>
          <a:xfrm>
            <a:off x="9431222"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58" name="Picture 57" descr="A picture containing text&#10;&#10;Description automatically generated">
            <a:extLst>
              <a:ext uri="{FF2B5EF4-FFF2-40B4-BE49-F238E27FC236}">
                <a16:creationId xmlns:a16="http://schemas.microsoft.com/office/drawing/2014/main" id="{5A1C7292-68E4-EE45-BF44-60D85B6179F9}"/>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4237653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endParaRPr lang="en" sz="2300" b="1" dirty="0">
              <a:solidFill>
                <a:schemeClr val="dk1"/>
              </a:solidFill>
              <a:latin typeface="Century Gothic"/>
              <a:ea typeface="Century Gothic"/>
              <a:cs typeface="Century Gothic"/>
              <a:sym typeface="Century Gothic"/>
            </a:endParaRP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65</a:t>
            </a:fld>
            <a:endParaRPr lang="en-US" dirty="0"/>
          </a:p>
        </p:txBody>
      </p:sp>
      <p:sp>
        <p:nvSpPr>
          <p:cNvPr id="20" name="Google Shape;185;p29">
            <a:extLst>
              <a:ext uri="{FF2B5EF4-FFF2-40B4-BE49-F238E27FC236}">
                <a16:creationId xmlns:a16="http://schemas.microsoft.com/office/drawing/2014/main" id="{DE2E8F64-622B-DB45-AED8-AC2F09156124}"/>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21" name="Google Shape;184;p29">
            <a:extLst>
              <a:ext uri="{FF2B5EF4-FFF2-40B4-BE49-F238E27FC236}">
                <a16:creationId xmlns:a16="http://schemas.microsoft.com/office/drawing/2014/main" id="{B12E34A3-9A0A-9C4B-996F-0BE721EB3B15}"/>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sym typeface="Century Gothic"/>
              </a:rPr>
              <a:t>Backup Slides</a:t>
            </a:r>
            <a:endParaRPr sz="2319" dirty="0">
              <a:solidFill>
                <a:srgbClr val="FFD966"/>
              </a:solidFill>
            </a:endParaRPr>
          </a:p>
        </p:txBody>
      </p:sp>
      <p:sp>
        <p:nvSpPr>
          <p:cNvPr id="18" name="Rectangle 17">
            <a:extLst>
              <a:ext uri="{FF2B5EF4-FFF2-40B4-BE49-F238E27FC236}">
                <a16:creationId xmlns:a16="http://schemas.microsoft.com/office/drawing/2014/main" id="{0644B676-E6B5-324F-A467-65EE2E9A4A3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3AC4B56B-37D7-9042-BD8B-49DD7E0C9C5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D8B1B02-542C-D245-BB59-B7ECB099682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B3A9E843-36DF-E848-9F68-FDE4419DDBDE}"/>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7BFD1558-DD17-9A48-BFA6-B6EF60074D28}"/>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C6FCF78F-573D-7341-A44C-A970D7C9FE0B}"/>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7D6F799-E4D7-1A44-AA0D-B41B35812DD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B006A53E-FB7F-4D44-8BF0-428E45ECD34E}"/>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37DC13AC-EC8A-4C4F-B84A-0D034B2B1AB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65</a:t>
            </a:fld>
            <a:endParaRPr lang="en-US" dirty="0"/>
          </a:p>
        </p:txBody>
      </p:sp>
      <p:pic>
        <p:nvPicPr>
          <p:cNvPr id="29" name="Picture 28" descr="A picture containing text&#10;&#10;Description automatically generated">
            <a:extLst>
              <a:ext uri="{FF2B5EF4-FFF2-40B4-BE49-F238E27FC236}">
                <a16:creationId xmlns:a16="http://schemas.microsoft.com/office/drawing/2014/main" id="{A5B28C7D-EE43-4C43-ADA0-532B3F304F60}"/>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0" name="Rectangle 29">
            <a:extLst>
              <a:ext uri="{FF2B5EF4-FFF2-40B4-BE49-F238E27FC236}">
                <a16:creationId xmlns:a16="http://schemas.microsoft.com/office/drawing/2014/main" id="{C7D83C0F-32AB-3D4E-9A06-AE7CC9A51F5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149;p26">
            <a:extLst>
              <a:ext uri="{FF2B5EF4-FFF2-40B4-BE49-F238E27FC236}">
                <a16:creationId xmlns:a16="http://schemas.microsoft.com/office/drawing/2014/main" id="{810E3A25-033B-D949-9BFC-E6EF02962996}"/>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71C5624F-1134-0440-BF8F-0B912974092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DCACCD97-8FEB-3545-AB40-B5447BADDC5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9338DB90-2F48-FF45-A273-1B4CA5C727ED}"/>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6E02846D-54F8-FF41-9C95-1A82885D595A}"/>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51809364-4C19-C748-AFFC-34E54081606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4A22FA30-EDC1-1E40-AE33-DA859A9AE3A1}"/>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8" name="Slide Number Placeholder 16">
            <a:extLst>
              <a:ext uri="{FF2B5EF4-FFF2-40B4-BE49-F238E27FC236}">
                <a16:creationId xmlns:a16="http://schemas.microsoft.com/office/drawing/2014/main" id="{F2A3CE0C-FF3B-1842-9BA0-999D29B7E65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65</a:t>
            </a:fld>
            <a:endParaRPr lang="en-US" dirty="0"/>
          </a:p>
        </p:txBody>
      </p:sp>
      <p:sp>
        <p:nvSpPr>
          <p:cNvPr id="39" name="Rectangle 38">
            <a:extLst>
              <a:ext uri="{FF2B5EF4-FFF2-40B4-BE49-F238E27FC236}">
                <a16:creationId xmlns:a16="http://schemas.microsoft.com/office/drawing/2014/main" id="{FCA4F86C-42F2-DD4C-98EF-79A343FA79C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49;p26">
            <a:extLst>
              <a:ext uri="{FF2B5EF4-FFF2-40B4-BE49-F238E27FC236}">
                <a16:creationId xmlns:a16="http://schemas.microsoft.com/office/drawing/2014/main" id="{DC8418AD-32E7-BE45-BF3E-DAFB4B359A15}"/>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C60DD0A8-25E1-C149-9FEA-23B6AF5E9F2A}"/>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F33AE3E8-7686-C246-BCFF-7947484C13A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22305B17-D563-8743-87B0-6B41CAA338FB}"/>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38562E1C-A0C5-EE47-B3EA-79A667D122F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4A1F17AE-A8A4-5A4A-8893-2788C3C315E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6" name="Google Shape;150;p26">
            <a:extLst>
              <a:ext uri="{FF2B5EF4-FFF2-40B4-BE49-F238E27FC236}">
                <a16:creationId xmlns:a16="http://schemas.microsoft.com/office/drawing/2014/main" id="{4C9BBFD9-F254-AC45-A811-BD7B0EDE33D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7" name="Slide Number Placeholder 16">
            <a:extLst>
              <a:ext uri="{FF2B5EF4-FFF2-40B4-BE49-F238E27FC236}">
                <a16:creationId xmlns:a16="http://schemas.microsoft.com/office/drawing/2014/main" id="{CC836A91-0183-3344-BF53-98C1D0448C7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65</a:t>
            </a:fld>
            <a:endParaRPr lang="en-US" dirty="0"/>
          </a:p>
        </p:txBody>
      </p:sp>
      <p:sp>
        <p:nvSpPr>
          <p:cNvPr id="48" name="Rectangle 47">
            <a:extLst>
              <a:ext uri="{FF2B5EF4-FFF2-40B4-BE49-F238E27FC236}">
                <a16:creationId xmlns:a16="http://schemas.microsoft.com/office/drawing/2014/main" id="{9B7D71B2-C2DC-664C-8545-D89F167384D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149;p26">
            <a:extLst>
              <a:ext uri="{FF2B5EF4-FFF2-40B4-BE49-F238E27FC236}">
                <a16:creationId xmlns:a16="http://schemas.microsoft.com/office/drawing/2014/main" id="{EC4AB00D-8497-9045-829C-A75B3AB9CC92}"/>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A53A602C-2260-3247-A744-A5C3A68749EB}"/>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DD606B8D-0B30-5745-B88F-C041195D8A1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ED23BDD3-30E8-3A49-9228-BC52FF30306C}"/>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6C81DEF5-AFA5-B24E-A72D-6D2A38CCAD83}"/>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A0EBC653-90FB-A44A-9DE6-5CEE6CCB34CA}"/>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6DF986A5-1643-A24A-B8EF-DAA49A3DBE9C}"/>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6" name="Slide Number Placeholder 16">
            <a:extLst>
              <a:ext uri="{FF2B5EF4-FFF2-40B4-BE49-F238E27FC236}">
                <a16:creationId xmlns:a16="http://schemas.microsoft.com/office/drawing/2014/main" id="{FB501B9C-5149-434E-AE52-26990E3FABC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65</a:t>
            </a:fld>
            <a:endParaRPr lang="en-US" dirty="0"/>
          </a:p>
        </p:txBody>
      </p:sp>
      <p:sp>
        <p:nvSpPr>
          <p:cNvPr id="57" name="Google Shape;150;p26">
            <a:extLst>
              <a:ext uri="{FF2B5EF4-FFF2-40B4-BE49-F238E27FC236}">
                <a16:creationId xmlns:a16="http://schemas.microsoft.com/office/drawing/2014/main" id="{C1F22312-015F-A648-875D-307FD496B390}"/>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58" name="Picture 57" descr="A picture containing text&#10;&#10;Description automatically generated">
            <a:extLst>
              <a:ext uri="{FF2B5EF4-FFF2-40B4-BE49-F238E27FC236}">
                <a16:creationId xmlns:a16="http://schemas.microsoft.com/office/drawing/2014/main" id="{5A1C7292-68E4-EE45-BF44-60D85B6179F9}"/>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3641729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66</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66</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66</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66</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66</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Power Circuit</a:t>
            </a:r>
            <a:endParaRPr sz="2800" b="1" dirty="0">
              <a:solidFill>
                <a:srgbClr val="000000"/>
              </a:solidFill>
              <a:latin typeface="Century Gothic"/>
              <a:ea typeface="Century Gothic"/>
              <a:cs typeface="Century Gothic"/>
              <a:sym typeface="Century Gothic"/>
            </a:endParaRPr>
          </a:p>
        </p:txBody>
      </p:sp>
      <p:pic>
        <p:nvPicPr>
          <p:cNvPr id="5122" name="Picture 2">
            <a:extLst>
              <a:ext uri="{FF2B5EF4-FFF2-40B4-BE49-F238E27FC236}">
                <a16:creationId xmlns:a16="http://schemas.microsoft.com/office/drawing/2014/main" id="{3AC71418-6704-5D44-8F35-AA7F87412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275" y="1706578"/>
            <a:ext cx="8545417" cy="4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363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67</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67</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67</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67</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67</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Cell Layout</a:t>
            </a:r>
            <a:endParaRPr sz="2800" b="1" dirty="0">
              <a:solidFill>
                <a:srgbClr val="000000"/>
              </a:solidFill>
              <a:latin typeface="Century Gothic"/>
              <a:ea typeface="Century Gothic"/>
              <a:cs typeface="Century Gothic"/>
              <a:sym typeface="Century Gothic"/>
            </a:endParaRPr>
          </a:p>
        </p:txBody>
      </p:sp>
      <p:pic>
        <p:nvPicPr>
          <p:cNvPr id="6146" name="Picture 2">
            <a:extLst>
              <a:ext uri="{FF2B5EF4-FFF2-40B4-BE49-F238E27FC236}">
                <a16:creationId xmlns:a16="http://schemas.microsoft.com/office/drawing/2014/main" id="{6B1681A2-E11D-1B4F-8D65-61687D9B9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500" y="1852440"/>
            <a:ext cx="6718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153;p26">
            <a:extLst>
              <a:ext uri="{FF2B5EF4-FFF2-40B4-BE49-F238E27FC236}">
                <a16:creationId xmlns:a16="http://schemas.microsoft.com/office/drawing/2014/main" id="{61588D0B-29EF-804A-98B0-4BAB0EFF0162}"/>
              </a:ext>
            </a:extLst>
          </p:cNvPr>
          <p:cNvSpPr txBox="1"/>
          <p:nvPr/>
        </p:nvSpPr>
        <p:spPr>
          <a:xfrm>
            <a:off x="175207" y="1463468"/>
            <a:ext cx="2882086"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8 cells in series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Boxed in red</a:t>
            </a:r>
          </a:p>
          <a:p>
            <a:pPr marL="254000" marR="0" lvl="0" indent="-152400" rtl="0">
              <a:spcBef>
                <a:spcPts val="0"/>
              </a:spcBef>
              <a:spcAft>
                <a:spcPts val="0"/>
              </a:spcAft>
              <a:buClr>
                <a:srgbClr val="000000"/>
              </a:buClr>
              <a:buSzPts val="1500"/>
              <a:buFont typeface="Arial"/>
              <a:buNone/>
            </a:pPr>
            <a:endParaRPr lang="en-US" sz="2800" b="1" dirty="0">
              <a:solidFill>
                <a:srgbClr val="000000"/>
              </a:solidFill>
              <a:latin typeface="Century Gothic"/>
              <a:ea typeface="Century Gothic"/>
              <a:cs typeface="Century Gothic"/>
              <a:sym typeface="Century Gothic"/>
            </a:endParaRPr>
          </a:p>
          <a:p>
            <a:pPr marL="254000" marR="0" lvl="0" indent="-152400" rtl="0">
              <a:spcBef>
                <a:spcPts val="0"/>
              </a:spcBef>
              <a:spcAft>
                <a:spcPts val="0"/>
              </a:spcAft>
              <a:buClr>
                <a:srgbClr val="000000"/>
              </a:buClr>
              <a:buSzPts val="1500"/>
              <a:buFont typeface="Arial"/>
              <a:buNone/>
            </a:pPr>
            <a:endParaRPr lang="en-US" sz="2800" b="1" dirty="0">
              <a:solidFill>
                <a:srgbClr val="000000"/>
              </a:solidFill>
              <a:latin typeface="Century Gothic"/>
              <a:ea typeface="Century Gothic"/>
              <a:cs typeface="Century Gothic"/>
              <a:sym typeface="Century Gothic"/>
            </a:endParaRPr>
          </a:p>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16p:</a:t>
            </a:r>
            <a:r>
              <a:rPr lang="en-US" sz="2800" b="0" dirty="0">
                <a:effectLst/>
              </a:rPr>
              <a:t> </a:t>
            </a:r>
            <a:endParaRPr lang="en-US" sz="2800" b="1"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16 cells in parallel</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Boxed in Blue</a:t>
            </a:r>
            <a:endParaRPr sz="1600" dirty="0">
              <a:solidFill>
                <a:srgbClr val="000000"/>
              </a:solidFill>
              <a:latin typeface="Century Gothic"/>
              <a:ea typeface="Century Gothic"/>
              <a:cs typeface="Century Gothic"/>
              <a:sym typeface="Century Gothic"/>
            </a:endParaRPr>
          </a:p>
        </p:txBody>
      </p:sp>
      <p:sp>
        <p:nvSpPr>
          <p:cNvPr id="69" name="TextBox 68">
            <a:extLst>
              <a:ext uri="{FF2B5EF4-FFF2-40B4-BE49-F238E27FC236}">
                <a16:creationId xmlns:a16="http://schemas.microsoft.com/office/drawing/2014/main" id="{90761293-90C0-1C4A-975E-82001358A4BF}"/>
              </a:ext>
            </a:extLst>
          </p:cNvPr>
          <p:cNvSpPr txBox="1"/>
          <p:nvPr/>
        </p:nvSpPr>
        <p:spPr>
          <a:xfrm>
            <a:off x="2966291" y="3225054"/>
            <a:ext cx="6152920" cy="369332"/>
          </a:xfrm>
          <a:prstGeom prst="rect">
            <a:avLst/>
          </a:prstGeom>
          <a:noFill/>
        </p:spPr>
        <p:txBody>
          <a:bodyPr wrap="square">
            <a:spAutoFit/>
          </a:bodyPr>
          <a:lstStyle/>
          <a:p>
            <a:r>
              <a:rPr lang="en-US" b="0" dirty="0">
                <a:effectLst/>
              </a:rPr>
              <a:t> </a:t>
            </a:r>
            <a:endParaRPr lang="en-US" dirty="0"/>
          </a:p>
        </p:txBody>
      </p:sp>
      <p:sp>
        <p:nvSpPr>
          <p:cNvPr id="3" name="Rectangle 2">
            <a:extLst>
              <a:ext uri="{FF2B5EF4-FFF2-40B4-BE49-F238E27FC236}">
                <a16:creationId xmlns:a16="http://schemas.microsoft.com/office/drawing/2014/main" id="{74D69D7D-2CB8-084B-8C31-BC599A07B3AE}"/>
              </a:ext>
            </a:extLst>
          </p:cNvPr>
          <p:cNvSpPr/>
          <p:nvPr/>
        </p:nvSpPr>
        <p:spPr>
          <a:xfrm>
            <a:off x="3057293" y="2269475"/>
            <a:ext cx="6061918" cy="363556"/>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Rectangle 69">
            <a:extLst>
              <a:ext uri="{FF2B5EF4-FFF2-40B4-BE49-F238E27FC236}">
                <a16:creationId xmlns:a16="http://schemas.microsoft.com/office/drawing/2014/main" id="{A9560C0A-89F7-3948-A3F5-B110D4C0D287}"/>
              </a:ext>
            </a:extLst>
          </p:cNvPr>
          <p:cNvSpPr/>
          <p:nvPr/>
        </p:nvSpPr>
        <p:spPr>
          <a:xfrm>
            <a:off x="8813493" y="2421874"/>
            <a:ext cx="458117" cy="277808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04947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68</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68</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68</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68</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68</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Bus Bar</a:t>
            </a:r>
            <a:endParaRPr sz="2800" b="1" dirty="0">
              <a:solidFill>
                <a:srgbClr val="000000"/>
              </a:solidFill>
              <a:latin typeface="Century Gothic"/>
              <a:ea typeface="Century Gothic"/>
              <a:cs typeface="Century Gothic"/>
              <a:sym typeface="Century Gothic"/>
            </a:endParaRPr>
          </a:p>
        </p:txBody>
      </p:sp>
      <p:pic>
        <p:nvPicPr>
          <p:cNvPr id="6146" name="Picture 2">
            <a:extLst>
              <a:ext uri="{FF2B5EF4-FFF2-40B4-BE49-F238E27FC236}">
                <a16:creationId xmlns:a16="http://schemas.microsoft.com/office/drawing/2014/main" id="{6B1681A2-E11D-1B4F-8D65-61687D9B9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500" y="1852440"/>
            <a:ext cx="6718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153;p26">
            <a:extLst>
              <a:ext uri="{FF2B5EF4-FFF2-40B4-BE49-F238E27FC236}">
                <a16:creationId xmlns:a16="http://schemas.microsoft.com/office/drawing/2014/main" id="{61588D0B-29EF-804A-98B0-4BAB0EFF0162}"/>
              </a:ext>
            </a:extLst>
          </p:cNvPr>
          <p:cNvSpPr txBox="1"/>
          <p:nvPr/>
        </p:nvSpPr>
        <p:spPr>
          <a:xfrm>
            <a:off x="175207" y="1463468"/>
            <a:ext cx="2882086"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Bus Bars: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Positive End</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Boxed in red</a:t>
            </a: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Negative End</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Boxed in blue</a:t>
            </a:r>
          </a:p>
          <a:p>
            <a:pPr marL="844550" lvl="1"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Cells are connected to these bus bars</a:t>
            </a:r>
          </a:p>
        </p:txBody>
      </p:sp>
      <p:sp>
        <p:nvSpPr>
          <p:cNvPr id="69" name="TextBox 68">
            <a:extLst>
              <a:ext uri="{FF2B5EF4-FFF2-40B4-BE49-F238E27FC236}">
                <a16:creationId xmlns:a16="http://schemas.microsoft.com/office/drawing/2014/main" id="{90761293-90C0-1C4A-975E-82001358A4BF}"/>
              </a:ext>
            </a:extLst>
          </p:cNvPr>
          <p:cNvSpPr txBox="1"/>
          <p:nvPr/>
        </p:nvSpPr>
        <p:spPr>
          <a:xfrm>
            <a:off x="2966291" y="3225054"/>
            <a:ext cx="6152920" cy="369332"/>
          </a:xfrm>
          <a:prstGeom prst="rect">
            <a:avLst/>
          </a:prstGeom>
          <a:noFill/>
        </p:spPr>
        <p:txBody>
          <a:bodyPr wrap="square">
            <a:spAutoFit/>
          </a:bodyPr>
          <a:lstStyle/>
          <a:p>
            <a:r>
              <a:rPr lang="en-US" b="0" dirty="0">
                <a:effectLst/>
              </a:rPr>
              <a:t> </a:t>
            </a:r>
            <a:endParaRPr lang="en-US" dirty="0"/>
          </a:p>
        </p:txBody>
      </p:sp>
      <p:sp>
        <p:nvSpPr>
          <p:cNvPr id="3" name="Rectangle 2">
            <a:extLst>
              <a:ext uri="{FF2B5EF4-FFF2-40B4-BE49-F238E27FC236}">
                <a16:creationId xmlns:a16="http://schemas.microsoft.com/office/drawing/2014/main" id="{74D69D7D-2CB8-084B-8C31-BC599A07B3AE}"/>
              </a:ext>
            </a:extLst>
          </p:cNvPr>
          <p:cNvSpPr/>
          <p:nvPr/>
        </p:nvSpPr>
        <p:spPr>
          <a:xfrm>
            <a:off x="3057293" y="2269475"/>
            <a:ext cx="6061918" cy="3635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Rectangle 70">
            <a:extLst>
              <a:ext uri="{FF2B5EF4-FFF2-40B4-BE49-F238E27FC236}">
                <a16:creationId xmlns:a16="http://schemas.microsoft.com/office/drawing/2014/main" id="{0D6855E4-4557-A541-9F05-10D46DB36F1C}"/>
              </a:ext>
            </a:extLst>
          </p:cNvPr>
          <p:cNvSpPr/>
          <p:nvPr/>
        </p:nvSpPr>
        <p:spPr>
          <a:xfrm>
            <a:off x="3112996" y="5212754"/>
            <a:ext cx="6061918" cy="363556"/>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92341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69</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69</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69</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69</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69</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Power Connector</a:t>
            </a:r>
            <a:endParaRPr sz="2800" b="1" dirty="0">
              <a:solidFill>
                <a:srgbClr val="000000"/>
              </a:solidFill>
              <a:latin typeface="Century Gothic"/>
              <a:ea typeface="Century Gothic"/>
              <a:cs typeface="Century Gothic"/>
              <a:sym typeface="Century Gothic"/>
            </a:endParaRPr>
          </a:p>
        </p:txBody>
      </p:sp>
      <p:sp>
        <p:nvSpPr>
          <p:cNvPr id="68" name="Google Shape;153;p26">
            <a:extLst>
              <a:ext uri="{FF2B5EF4-FFF2-40B4-BE49-F238E27FC236}">
                <a16:creationId xmlns:a16="http://schemas.microsoft.com/office/drawing/2014/main" id="{61588D0B-29EF-804A-98B0-4BAB0EFF0162}"/>
              </a:ext>
            </a:extLst>
          </p:cNvPr>
          <p:cNvSpPr txBox="1"/>
          <p:nvPr/>
        </p:nvSpPr>
        <p:spPr>
          <a:xfrm>
            <a:off x="175207" y="1463468"/>
            <a:ext cx="3394258"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Power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Voltage outputs of the positive and negative bus bars are split into 37 pin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Positive pins boxed in red</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Negative pins boxed in blue</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Single blank pin</a:t>
            </a:r>
          </a:p>
        </p:txBody>
      </p:sp>
      <p:sp>
        <p:nvSpPr>
          <p:cNvPr id="69" name="TextBox 68">
            <a:extLst>
              <a:ext uri="{FF2B5EF4-FFF2-40B4-BE49-F238E27FC236}">
                <a16:creationId xmlns:a16="http://schemas.microsoft.com/office/drawing/2014/main" id="{90761293-90C0-1C4A-975E-82001358A4BF}"/>
              </a:ext>
            </a:extLst>
          </p:cNvPr>
          <p:cNvSpPr txBox="1"/>
          <p:nvPr/>
        </p:nvSpPr>
        <p:spPr>
          <a:xfrm>
            <a:off x="2966291" y="3225054"/>
            <a:ext cx="6152920" cy="369332"/>
          </a:xfrm>
          <a:prstGeom prst="rect">
            <a:avLst/>
          </a:prstGeom>
          <a:noFill/>
        </p:spPr>
        <p:txBody>
          <a:bodyPr wrap="square">
            <a:spAutoFit/>
          </a:bodyPr>
          <a:lstStyle/>
          <a:p>
            <a:r>
              <a:rPr lang="en-US" b="0" dirty="0">
                <a:effectLst/>
              </a:rPr>
              <a:t> </a:t>
            </a:r>
            <a:endParaRPr lang="en-US" dirty="0"/>
          </a:p>
        </p:txBody>
      </p:sp>
      <p:pic>
        <p:nvPicPr>
          <p:cNvPr id="8194" name="Picture 2">
            <a:extLst>
              <a:ext uri="{FF2B5EF4-FFF2-40B4-BE49-F238E27FC236}">
                <a16:creationId xmlns:a16="http://schemas.microsoft.com/office/drawing/2014/main" id="{8D86A858-8E13-234B-A513-48680E06A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191" y="2114320"/>
            <a:ext cx="83566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8FD54B18-A9D9-C04F-97CE-78F5528D3F4B}"/>
              </a:ext>
            </a:extLst>
          </p:cNvPr>
          <p:cNvSpPr/>
          <p:nvPr/>
        </p:nvSpPr>
        <p:spPr>
          <a:xfrm>
            <a:off x="7899093" y="2974555"/>
            <a:ext cx="2991477" cy="80423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2" name="Rectangle 71">
            <a:extLst>
              <a:ext uri="{FF2B5EF4-FFF2-40B4-BE49-F238E27FC236}">
                <a16:creationId xmlns:a16="http://schemas.microsoft.com/office/drawing/2014/main" id="{0ADB77D7-0A86-A649-95DF-E1211DFBBF50}"/>
              </a:ext>
            </a:extLst>
          </p:cNvPr>
          <p:cNvSpPr/>
          <p:nvPr/>
        </p:nvSpPr>
        <p:spPr>
          <a:xfrm>
            <a:off x="4753380" y="2974556"/>
            <a:ext cx="2991478" cy="804232"/>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97103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endParaRPr lang="en" sz="2300" b="1" dirty="0">
              <a:solidFill>
                <a:schemeClr val="dk1"/>
              </a:solidFill>
              <a:latin typeface="Century Gothic"/>
              <a:ea typeface="Century Gothic"/>
              <a:cs typeface="Century Gothic"/>
              <a:sym typeface="Century Gothic"/>
            </a:endParaRP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20" name="Google Shape;185;p29">
            <a:extLst>
              <a:ext uri="{FF2B5EF4-FFF2-40B4-BE49-F238E27FC236}">
                <a16:creationId xmlns:a16="http://schemas.microsoft.com/office/drawing/2014/main" id="{DE2E8F64-622B-DB45-AED8-AC2F09156124}"/>
              </a:ext>
            </a:extLst>
          </p:cNvPr>
          <p:cNvSpPr/>
          <p:nvPr/>
        </p:nvSpPr>
        <p:spPr>
          <a:xfrm>
            <a:off x="850081" y="4282707"/>
            <a:ext cx="10392000" cy="57043"/>
          </a:xfrm>
          <a:prstGeom prst="rect">
            <a:avLst/>
          </a:prstGeom>
          <a:gradFill>
            <a:gsLst>
              <a:gs pos="0">
                <a:srgbClr val="C8B376">
                  <a:alpha val="0"/>
                </a:srgbClr>
              </a:gs>
              <a:gs pos="50000">
                <a:srgbClr val="C8B376"/>
              </a:gs>
              <a:gs pos="99000">
                <a:srgbClr val="C8B376">
                  <a:alpha val="0"/>
                </a:srgbClr>
              </a:gs>
              <a:gs pos="100000">
                <a:srgbClr val="C8B376">
                  <a:alpha val="0"/>
                </a:srgbClr>
              </a:gs>
            </a:gsLst>
            <a:lin ang="10800025" scaled="0"/>
          </a:gradFill>
          <a:ln>
            <a:noFill/>
          </a:ln>
        </p:spPr>
        <p:txBody>
          <a:bodyPr spcFirstLastPara="1" wrap="square" lIns="79507" tIns="39739" rIns="79507" bIns="39739" anchor="ctr" anchorCtr="0">
            <a:noAutofit/>
          </a:bodyPr>
          <a:lstStyle/>
          <a:p>
            <a:pPr algn="r"/>
            <a:endParaRPr sz="1623">
              <a:solidFill>
                <a:schemeClr val="lt1"/>
              </a:solidFill>
              <a:latin typeface="Calibri"/>
              <a:ea typeface="Calibri"/>
              <a:cs typeface="Calibri"/>
              <a:sym typeface="Calibri"/>
            </a:endParaRPr>
          </a:p>
        </p:txBody>
      </p:sp>
      <p:sp>
        <p:nvSpPr>
          <p:cNvPr id="21" name="Google Shape;184;p29">
            <a:extLst>
              <a:ext uri="{FF2B5EF4-FFF2-40B4-BE49-F238E27FC236}">
                <a16:creationId xmlns:a16="http://schemas.microsoft.com/office/drawing/2014/main" id="{B12E34A3-9A0A-9C4B-996F-0BE721EB3B15}"/>
              </a:ext>
            </a:extLst>
          </p:cNvPr>
          <p:cNvSpPr txBox="1"/>
          <p:nvPr/>
        </p:nvSpPr>
        <p:spPr>
          <a:xfrm>
            <a:off x="1410621" y="3667046"/>
            <a:ext cx="9270957" cy="615652"/>
          </a:xfrm>
          <a:prstGeom prst="rect">
            <a:avLst/>
          </a:prstGeom>
          <a:noFill/>
          <a:ln>
            <a:noFill/>
          </a:ln>
        </p:spPr>
        <p:txBody>
          <a:bodyPr spcFirstLastPara="1" wrap="square" lIns="79507" tIns="39739" rIns="79507" bIns="39739" anchor="t" anchorCtr="0">
            <a:noAutofit/>
          </a:bodyPr>
          <a:lstStyle/>
          <a:p>
            <a:pPr algn="ctr"/>
            <a:r>
              <a:rPr lang="en" sz="3478" b="1" dirty="0">
                <a:solidFill>
                  <a:schemeClr val="dk1"/>
                </a:solidFill>
                <a:latin typeface="Century Gothic"/>
                <a:ea typeface="Century Gothic"/>
                <a:cs typeface="Century Gothic"/>
                <a:sym typeface="Century Gothic"/>
              </a:rPr>
              <a:t>Design Solution</a:t>
            </a:r>
            <a:endParaRPr sz="2319" dirty="0">
              <a:solidFill>
                <a:srgbClr val="FFD966"/>
              </a:solidFill>
            </a:endParaRPr>
          </a:p>
        </p:txBody>
      </p:sp>
      <p:sp>
        <p:nvSpPr>
          <p:cNvPr id="18" name="Rectangle 17">
            <a:extLst>
              <a:ext uri="{FF2B5EF4-FFF2-40B4-BE49-F238E27FC236}">
                <a16:creationId xmlns:a16="http://schemas.microsoft.com/office/drawing/2014/main" id="{1A025530-F58D-D14F-B1AA-4C332E4CD44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49;p26">
            <a:extLst>
              <a:ext uri="{FF2B5EF4-FFF2-40B4-BE49-F238E27FC236}">
                <a16:creationId xmlns:a16="http://schemas.microsoft.com/office/drawing/2014/main" id="{C75D0BF1-90B5-D745-BF8D-E6C699D73107}"/>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38552596-EA7B-A941-BE90-DC1458190C14}"/>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ABDF40FF-B920-9848-B217-2D5D6B044D2E}"/>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CF73FD8-088E-BA49-ACBC-E3FE75EE6EB3}"/>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E095BCD3-5BC3-F54C-A11B-00FA719D552E}"/>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56FCF38-8D6C-3F47-BCA9-84D859FCFFE1}"/>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3A1256CB-C93C-9D47-8C61-B63B723990A3}"/>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37666D49-8BF3-A944-A398-A7DB8A59614C}"/>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a:t>
            </a:fld>
            <a:endParaRPr lang="en-US" dirty="0"/>
          </a:p>
        </p:txBody>
      </p:sp>
      <p:sp>
        <p:nvSpPr>
          <p:cNvPr id="29" name="Google Shape;150;p26">
            <a:extLst>
              <a:ext uri="{FF2B5EF4-FFF2-40B4-BE49-F238E27FC236}">
                <a16:creationId xmlns:a16="http://schemas.microsoft.com/office/drawing/2014/main" id="{A3FA43C6-701F-9346-8A53-462173B76F99}"/>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ED3BA244-614F-A34B-995C-34240F5DBAB7}"/>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4072462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70</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70</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70</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70</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70</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4"/>
          <a:stretch>
            <a:fillRect/>
          </a:stretch>
        </p:blipFill>
        <p:spPr>
          <a:xfrm>
            <a:off x="10890570" y="6397737"/>
            <a:ext cx="425461" cy="453601"/>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616250" y="1165998"/>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Telemetry Circuit</a:t>
            </a:r>
            <a:endParaRPr sz="2800" b="1" dirty="0">
              <a:solidFill>
                <a:srgbClr val="000000"/>
              </a:solidFill>
              <a:latin typeface="Century Gothic"/>
              <a:ea typeface="Century Gothic"/>
              <a:cs typeface="Century Gothic"/>
              <a:sym typeface="Century Gothic"/>
            </a:endParaRPr>
          </a:p>
        </p:txBody>
      </p:sp>
      <p:pic>
        <p:nvPicPr>
          <p:cNvPr id="10242" name="Picture 2">
            <a:extLst>
              <a:ext uri="{FF2B5EF4-FFF2-40B4-BE49-F238E27FC236}">
                <a16:creationId xmlns:a16="http://schemas.microsoft.com/office/drawing/2014/main" id="{CD655819-ADA1-9744-AFF2-6A74BC068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007" y="1770772"/>
            <a:ext cx="9052193" cy="426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4487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71</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71</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71</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71</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71</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107234" y="945835"/>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Voltage Sense</a:t>
            </a:r>
            <a:endParaRPr sz="2800" b="1" dirty="0">
              <a:solidFill>
                <a:srgbClr val="000000"/>
              </a:solidFill>
              <a:latin typeface="Century Gothic"/>
              <a:ea typeface="Century Gothic"/>
              <a:cs typeface="Century Gothic"/>
              <a:sym typeface="Century Gothic"/>
            </a:endParaRPr>
          </a:p>
        </p:txBody>
      </p:sp>
      <p:pic>
        <p:nvPicPr>
          <p:cNvPr id="11273" name="Picture 9">
            <a:extLst>
              <a:ext uri="{FF2B5EF4-FFF2-40B4-BE49-F238E27FC236}">
                <a16:creationId xmlns:a16="http://schemas.microsoft.com/office/drawing/2014/main" id="{AC27C3C1-CEBF-F64C-B0D8-C40589341F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052" t="1520" b="1"/>
          <a:stretch/>
        </p:blipFill>
        <p:spPr bwMode="auto">
          <a:xfrm>
            <a:off x="3291952" y="1425039"/>
            <a:ext cx="4412168" cy="4881085"/>
          </a:xfrm>
          <a:prstGeom prst="rect">
            <a:avLst/>
          </a:prstGeom>
          <a:noFill/>
          <a:extLst>
            <a:ext uri="{909E8E84-426E-40DD-AFC4-6F175D3DCCD1}">
              <a14:hiddenFill xmlns:a14="http://schemas.microsoft.com/office/drawing/2010/main">
                <a:solidFill>
                  <a:srgbClr val="FFFFFF"/>
                </a:solidFill>
              </a14:hiddenFill>
            </a:ext>
          </a:extLst>
        </p:spPr>
      </p:pic>
      <p:pic>
        <p:nvPicPr>
          <p:cNvPr id="11275" name="Picture 11">
            <a:extLst>
              <a:ext uri="{FF2B5EF4-FFF2-40B4-BE49-F238E27FC236}">
                <a16:creationId xmlns:a16="http://schemas.microsoft.com/office/drawing/2014/main" id="{DC030A2A-674E-0748-9034-2C0651390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0708" y="2605861"/>
            <a:ext cx="4398550" cy="1744106"/>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153;p26">
            <a:extLst>
              <a:ext uri="{FF2B5EF4-FFF2-40B4-BE49-F238E27FC236}">
                <a16:creationId xmlns:a16="http://schemas.microsoft.com/office/drawing/2014/main" id="{7DE72412-32B6-A048-8ECB-AF51C13FBD6F}"/>
              </a:ext>
            </a:extLst>
          </p:cNvPr>
          <p:cNvSpPr txBox="1"/>
          <p:nvPr/>
        </p:nvSpPr>
        <p:spPr>
          <a:xfrm>
            <a:off x="175207" y="1463468"/>
            <a:ext cx="2882086"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Voltage Sense:</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Used by payload to monitor the voltage output of the 8s16p battery</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4 voltage sense pins</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2 positive (red)</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2 negative (blue)</a:t>
            </a: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Voltage sense pins are connected to 10 </a:t>
            </a:r>
            <a:r>
              <a:rPr lang="en-US" sz="1600" dirty="0" err="1">
                <a:solidFill>
                  <a:srgbClr val="000000"/>
                </a:solidFill>
                <a:latin typeface="Century Gothic"/>
                <a:ea typeface="Century Gothic"/>
                <a:cs typeface="Century Gothic"/>
                <a:sym typeface="Century Gothic"/>
              </a:rPr>
              <a:t>kOhm</a:t>
            </a:r>
            <a:r>
              <a:rPr lang="en-US" sz="1600" dirty="0">
                <a:solidFill>
                  <a:srgbClr val="000000"/>
                </a:solidFill>
                <a:latin typeface="Century Gothic"/>
                <a:ea typeface="Century Gothic"/>
                <a:cs typeface="Century Gothic"/>
                <a:sym typeface="Century Gothic"/>
              </a:rPr>
              <a:t> resistor</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Payload does not need high voltage to read battery output</a:t>
            </a:r>
          </a:p>
          <a:p>
            <a:pPr marL="844550" lvl="1"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p:txBody>
      </p:sp>
      <p:sp>
        <p:nvSpPr>
          <p:cNvPr id="69" name="Rectangle 68">
            <a:extLst>
              <a:ext uri="{FF2B5EF4-FFF2-40B4-BE49-F238E27FC236}">
                <a16:creationId xmlns:a16="http://schemas.microsoft.com/office/drawing/2014/main" id="{161C9216-1F11-664D-B7EF-0184AAE1F4FD}"/>
              </a:ext>
            </a:extLst>
          </p:cNvPr>
          <p:cNvSpPr/>
          <p:nvPr/>
        </p:nvSpPr>
        <p:spPr>
          <a:xfrm flipH="1">
            <a:off x="8636146" y="3336966"/>
            <a:ext cx="317847" cy="439387"/>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0" name="Rectangle 69">
            <a:extLst>
              <a:ext uri="{FF2B5EF4-FFF2-40B4-BE49-F238E27FC236}">
                <a16:creationId xmlns:a16="http://schemas.microsoft.com/office/drawing/2014/main" id="{F977FEE1-34F9-2F48-B524-545804C8678F}"/>
              </a:ext>
            </a:extLst>
          </p:cNvPr>
          <p:cNvSpPr/>
          <p:nvPr/>
        </p:nvSpPr>
        <p:spPr>
          <a:xfrm flipH="1">
            <a:off x="10890570" y="3336965"/>
            <a:ext cx="284111" cy="44182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56882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Battery Layout</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72</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72</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72</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72</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72</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1107234" y="945835"/>
            <a:ext cx="8959500" cy="4228534"/>
          </a:xfrm>
          <a:prstGeom prst="rect">
            <a:avLst/>
          </a:prstGeom>
          <a:noFill/>
          <a:ln>
            <a:noFill/>
          </a:ln>
        </p:spPr>
        <p:txBody>
          <a:bodyPr spcFirstLastPara="1" wrap="square" lIns="68575" tIns="34275" rIns="68575" bIns="34275" anchor="t" anchorCtr="0">
            <a:noAutofit/>
          </a:bodyPr>
          <a:lstStyle/>
          <a:p>
            <a:pPr marL="254000" marR="0" lvl="0" indent="-152400" algn="ctr"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8s16p Battery – Blank Pins</a:t>
            </a:r>
            <a:endParaRPr sz="2800" b="1" dirty="0">
              <a:solidFill>
                <a:srgbClr val="000000"/>
              </a:solidFill>
              <a:latin typeface="Century Gothic"/>
              <a:ea typeface="Century Gothic"/>
              <a:cs typeface="Century Gothic"/>
              <a:sym typeface="Century Gothic"/>
            </a:endParaRPr>
          </a:p>
        </p:txBody>
      </p:sp>
      <p:sp>
        <p:nvSpPr>
          <p:cNvPr id="68" name="Google Shape;153;p26">
            <a:extLst>
              <a:ext uri="{FF2B5EF4-FFF2-40B4-BE49-F238E27FC236}">
                <a16:creationId xmlns:a16="http://schemas.microsoft.com/office/drawing/2014/main" id="{7DE72412-32B6-A048-8ECB-AF51C13FBD6F}"/>
              </a:ext>
            </a:extLst>
          </p:cNvPr>
          <p:cNvSpPr txBox="1"/>
          <p:nvPr/>
        </p:nvSpPr>
        <p:spPr>
          <a:xfrm>
            <a:off x="175207" y="1463468"/>
            <a:ext cx="2882086"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Blank Pins: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There are blank pins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White pins (no black)</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No electrical connection to battery</a:t>
            </a:r>
          </a:p>
          <a:p>
            <a:pPr marL="844550" lvl="1"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p:txBody>
      </p:sp>
      <p:pic>
        <p:nvPicPr>
          <p:cNvPr id="71" name="Picture 2">
            <a:extLst>
              <a:ext uri="{FF2B5EF4-FFF2-40B4-BE49-F238E27FC236}">
                <a16:creationId xmlns:a16="http://schemas.microsoft.com/office/drawing/2014/main" id="{CFDA59C5-C347-CB46-96C3-5F0D3D076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51" y="3101202"/>
            <a:ext cx="6008069" cy="186268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1">
            <a:extLst>
              <a:ext uri="{FF2B5EF4-FFF2-40B4-BE49-F238E27FC236}">
                <a16:creationId xmlns:a16="http://schemas.microsoft.com/office/drawing/2014/main" id="{FAA9B964-5D0D-A54B-BCA0-4DC9A99657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892" y="3060102"/>
            <a:ext cx="4398550" cy="174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9276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73</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73</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73</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73</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73</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68" name="Google Shape;153;p26">
            <a:extLst>
              <a:ext uri="{FF2B5EF4-FFF2-40B4-BE49-F238E27FC236}">
                <a16:creationId xmlns:a16="http://schemas.microsoft.com/office/drawing/2014/main" id="{7DE72412-32B6-A048-8ECB-AF51C13FBD6F}"/>
              </a:ext>
            </a:extLst>
          </p:cNvPr>
          <p:cNvSpPr txBox="1"/>
          <p:nvPr/>
        </p:nvSpPr>
        <p:spPr>
          <a:xfrm>
            <a:off x="1811003" y="893452"/>
            <a:ext cx="7484377"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800" b="1" dirty="0">
                <a:solidFill>
                  <a:srgbClr val="000000"/>
                </a:solidFill>
                <a:latin typeface="Century Gothic"/>
                <a:ea typeface="Century Gothic"/>
                <a:cs typeface="Century Gothic"/>
                <a:sym typeface="Century Gothic"/>
              </a:rPr>
              <a:t>What’s Included:</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79 solid state relays for testing circuit</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4 solid state relays for insulation circuit</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Panasonic AQZ207</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6 decoders</a:t>
            </a:r>
          </a:p>
          <a:p>
            <a:pPr marL="387350" marR="0" lvl="0" indent="-285750" rtl="0">
              <a:spcBef>
                <a:spcPts val="0"/>
              </a:spcBef>
              <a:spcAft>
                <a:spcPts val="0"/>
              </a:spcAft>
              <a:buClr>
                <a:srgbClr val="000000"/>
              </a:buClr>
              <a:buSzPts val="1500"/>
              <a:buFontTx/>
              <a:buChar char="-"/>
            </a:pPr>
            <a:r>
              <a:rPr lang="en-US" sz="1600" dirty="0" err="1">
                <a:solidFill>
                  <a:srgbClr val="000000"/>
                </a:solidFill>
                <a:latin typeface="Century Gothic"/>
                <a:ea typeface="Century Gothic"/>
                <a:cs typeface="Century Gothic"/>
                <a:sym typeface="Century Gothic"/>
              </a:rPr>
              <a:t>Nexperia</a:t>
            </a:r>
            <a:r>
              <a:rPr lang="en-US" sz="1600" dirty="0">
                <a:solidFill>
                  <a:srgbClr val="000000"/>
                </a:solidFill>
                <a:latin typeface="Century Gothic"/>
                <a:ea typeface="Century Gothic"/>
                <a:cs typeface="Century Gothic"/>
                <a:sym typeface="Century Gothic"/>
              </a:rPr>
              <a:t> 74HC4514</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 37-pin power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Amphenol L717TSCH37POL2RM8</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 25-pin telemetry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Amphenol L717TSBH25POL2RM8</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 GPIO connector</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PRT-14275</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4 Banana cable connectors</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105-0852-001</a:t>
            </a:r>
          </a:p>
          <a:p>
            <a:pPr marL="387350" marR="0" lvl="0" indent="-285750" rtl="0">
              <a:spcBef>
                <a:spcPts val="0"/>
              </a:spcBef>
              <a:spcAft>
                <a:spcPts val="0"/>
              </a:spcAft>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844550" lvl="1"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76758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Connection to Battery</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74</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74</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74</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74</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74</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 name="Picture 2" descr="Chart, waterfall chart&#10;&#10;Description automatically generated">
            <a:extLst>
              <a:ext uri="{FF2B5EF4-FFF2-40B4-BE49-F238E27FC236}">
                <a16:creationId xmlns:a16="http://schemas.microsoft.com/office/drawing/2014/main" id="{FEB878D6-4F75-FF43-9DD6-E4457D827044}"/>
              </a:ext>
            </a:extLst>
          </p:cNvPr>
          <p:cNvPicPr>
            <a:picLocks noChangeAspect="1"/>
          </p:cNvPicPr>
          <p:nvPr/>
        </p:nvPicPr>
        <p:blipFill>
          <a:blip r:embed="rId6"/>
          <a:stretch>
            <a:fillRect/>
          </a:stretch>
        </p:blipFill>
        <p:spPr>
          <a:xfrm>
            <a:off x="0" y="956094"/>
            <a:ext cx="12192000" cy="4945811"/>
          </a:xfrm>
          <a:prstGeom prst="rect">
            <a:avLst/>
          </a:prstGeom>
        </p:spPr>
      </p:pic>
    </p:spTree>
    <p:extLst>
      <p:ext uri="{BB962C8B-B14F-4D97-AF65-F5344CB8AC3E}">
        <p14:creationId xmlns:p14="http://schemas.microsoft.com/office/powerpoint/2010/main" val="1582471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Solid State Relays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75</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75</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75</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75</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75</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1A1F73F1-E609-6D4C-BFAE-34C8579792E5}"/>
              </a:ext>
            </a:extLst>
          </p:cNvPr>
          <p:cNvPicPr>
            <a:picLocks noChangeAspect="1"/>
          </p:cNvPicPr>
          <p:nvPr/>
        </p:nvPicPr>
        <p:blipFill>
          <a:blip r:embed="rId6"/>
          <a:stretch>
            <a:fillRect/>
          </a:stretch>
        </p:blipFill>
        <p:spPr>
          <a:xfrm>
            <a:off x="0" y="1100015"/>
            <a:ext cx="12192000" cy="4657969"/>
          </a:xfrm>
          <a:prstGeom prst="rect">
            <a:avLst/>
          </a:prstGeom>
        </p:spPr>
      </p:pic>
    </p:spTree>
    <p:extLst>
      <p:ext uri="{BB962C8B-B14F-4D97-AF65-F5344CB8AC3E}">
        <p14:creationId xmlns:p14="http://schemas.microsoft.com/office/powerpoint/2010/main" val="1472898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Decoder</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76</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76</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76</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76</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76</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 name="Picture 2" descr="A picture containing table&#10;&#10;Description automatically generated">
            <a:extLst>
              <a:ext uri="{FF2B5EF4-FFF2-40B4-BE49-F238E27FC236}">
                <a16:creationId xmlns:a16="http://schemas.microsoft.com/office/drawing/2014/main" id="{3E1AC6B0-020F-5A4F-8BC5-AC54E6076E0A}"/>
              </a:ext>
            </a:extLst>
          </p:cNvPr>
          <p:cNvPicPr>
            <a:picLocks noChangeAspect="1"/>
          </p:cNvPicPr>
          <p:nvPr/>
        </p:nvPicPr>
        <p:blipFill>
          <a:blip r:embed="rId6"/>
          <a:stretch>
            <a:fillRect/>
          </a:stretch>
        </p:blipFill>
        <p:spPr>
          <a:xfrm>
            <a:off x="0" y="1178087"/>
            <a:ext cx="12192000" cy="4501825"/>
          </a:xfrm>
          <a:prstGeom prst="rect">
            <a:avLst/>
          </a:prstGeom>
        </p:spPr>
      </p:pic>
    </p:spTree>
    <p:extLst>
      <p:ext uri="{BB962C8B-B14F-4D97-AF65-F5344CB8AC3E}">
        <p14:creationId xmlns:p14="http://schemas.microsoft.com/office/powerpoint/2010/main" val="3998258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GPIO Connector</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77</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77</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77</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77</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77</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6" name="Picture 5" descr="A picture containing text, device, thermometer&#10;&#10;Description automatically generated">
            <a:extLst>
              <a:ext uri="{FF2B5EF4-FFF2-40B4-BE49-F238E27FC236}">
                <a16:creationId xmlns:a16="http://schemas.microsoft.com/office/drawing/2014/main" id="{82702D8D-F846-AA42-995A-8F58402C156A}"/>
              </a:ext>
            </a:extLst>
          </p:cNvPr>
          <p:cNvPicPr>
            <a:picLocks noChangeAspect="1"/>
          </p:cNvPicPr>
          <p:nvPr/>
        </p:nvPicPr>
        <p:blipFill>
          <a:blip r:embed="rId6"/>
          <a:stretch>
            <a:fillRect/>
          </a:stretch>
        </p:blipFill>
        <p:spPr>
          <a:xfrm>
            <a:off x="0" y="839548"/>
            <a:ext cx="12192000" cy="5178903"/>
          </a:xfrm>
          <a:prstGeom prst="rect">
            <a:avLst/>
          </a:prstGeom>
        </p:spPr>
      </p:pic>
    </p:spTree>
    <p:extLst>
      <p:ext uri="{BB962C8B-B14F-4D97-AF65-F5344CB8AC3E}">
        <p14:creationId xmlns:p14="http://schemas.microsoft.com/office/powerpoint/2010/main" val="343773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PCB Board –  Banana Jack Cables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78</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78</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78</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78</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78</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F4CB73D4-6AE5-2246-BAD3-99B4239924B6}"/>
              </a:ext>
            </a:extLst>
          </p:cNvPr>
          <p:cNvPicPr>
            <a:picLocks noChangeAspect="1"/>
          </p:cNvPicPr>
          <p:nvPr/>
        </p:nvPicPr>
        <p:blipFill>
          <a:blip r:embed="rId6"/>
          <a:stretch>
            <a:fillRect/>
          </a:stretch>
        </p:blipFill>
        <p:spPr>
          <a:xfrm>
            <a:off x="0" y="896901"/>
            <a:ext cx="12192000" cy="5064198"/>
          </a:xfrm>
          <a:prstGeom prst="rect">
            <a:avLst/>
          </a:prstGeom>
        </p:spPr>
      </p:pic>
    </p:spTree>
    <p:extLst>
      <p:ext uri="{BB962C8B-B14F-4D97-AF65-F5344CB8AC3E}">
        <p14:creationId xmlns:p14="http://schemas.microsoft.com/office/powerpoint/2010/main" val="3692656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extLst>
              <p:ext uri="{D42A27DB-BD31-4B8C-83A1-F6EECF244321}">
                <p14:modId xmlns:p14="http://schemas.microsoft.com/office/powerpoint/2010/main" val="2653345252"/>
              </p:ext>
            </p:extLst>
          </p:nvPr>
        </p:nvGraphicFramePr>
        <p:xfrm>
          <a:off x="0" y="685506"/>
          <a:ext cx="12192000" cy="47853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r>
                        <a:rPr lang="en-US" dirty="0"/>
                        <a:t>1</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the battery for electrical performance</a:t>
                      </a:r>
                      <a:endParaRPr lang="en-US" b="0" dirty="0"/>
                    </a:p>
                  </a:txBody>
                  <a:tcPr/>
                </a:tc>
                <a:extLst>
                  <a:ext uri="{0D108BD9-81ED-4DB2-BD59-A6C34878D82A}">
                    <a16:rowId xmlns:a16="http://schemas.microsoft.com/office/drawing/2014/main" val="1766168995"/>
                  </a:ext>
                </a:extLst>
              </a:tr>
              <a:tr h="370840">
                <a:tc>
                  <a:txBody>
                    <a:bodyPr/>
                    <a:lstStyle/>
                    <a:p>
                      <a:endParaRPr lang="en-US" dirty="0"/>
                    </a:p>
                  </a:txBody>
                  <a:tcPr/>
                </a:tc>
                <a:tc>
                  <a:txBody>
                    <a:bodyPr/>
                    <a:lstStyle/>
                    <a:p>
                      <a:r>
                        <a:rPr lang="en-US" dirty="0"/>
                        <a:t>1.1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for positive continuity</a:t>
                      </a:r>
                      <a:endParaRPr lang="en-US" b="0" dirty="0"/>
                    </a:p>
                  </a:txBody>
                  <a:tcPr/>
                </a:tc>
                <a:extLst>
                  <a:ext uri="{0D108BD9-81ED-4DB2-BD59-A6C34878D82A}">
                    <a16:rowId xmlns:a16="http://schemas.microsoft.com/office/drawing/2014/main" val="2681876221"/>
                  </a:ext>
                </a:extLst>
              </a:tr>
              <a:tr h="370840">
                <a:tc>
                  <a:txBody>
                    <a:bodyPr/>
                    <a:lstStyle/>
                    <a:p>
                      <a:endParaRPr lang="en-US" dirty="0"/>
                    </a:p>
                  </a:txBody>
                  <a:tcPr/>
                </a:tc>
                <a:tc>
                  <a:txBody>
                    <a:bodyPr/>
                    <a:lstStyle/>
                    <a:p>
                      <a:endParaRPr lang="en-US" dirty="0"/>
                    </a:p>
                  </a:txBody>
                  <a:tcPr/>
                </a:tc>
                <a:tc>
                  <a:txBody>
                    <a:bodyPr/>
                    <a:lstStyle/>
                    <a:p>
                      <a:r>
                        <a:rPr lang="en-US" dirty="0"/>
                        <a:t>1.1.1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measure resistance across test points (designated in the  functional test template) for values &lt; 1 Ohm</a:t>
                      </a:r>
                      <a:endParaRPr lang="en-US" b="0" dirty="0">
                        <a:effectLst/>
                      </a:endParaRPr>
                    </a:p>
                  </a:txBody>
                  <a:tcPr/>
                </a:tc>
                <a:extLst>
                  <a:ext uri="{0D108BD9-81ED-4DB2-BD59-A6C34878D82A}">
                    <a16:rowId xmlns:a16="http://schemas.microsoft.com/office/drawing/2014/main" val="2255451265"/>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dirty="0"/>
                        <a:t>1.1.1.1</a:t>
                      </a:r>
                    </a:p>
                  </a:txBody>
                  <a:tcPr/>
                </a:tc>
                <a:tc>
                  <a:txBody>
                    <a:bodyPr/>
                    <a:lstStyle/>
                    <a:p>
                      <a:r>
                        <a:rPr lang="en-US" sz="1800" b="0" i="0" u="none" strike="noStrike" kern="1200" dirty="0">
                          <a:solidFill>
                            <a:schemeClr val="dk1"/>
                          </a:solidFill>
                          <a:effectLst/>
                          <a:latin typeface="+mn-lt"/>
                          <a:ea typeface="+mn-ea"/>
                          <a:cs typeface="+mn-cs"/>
                        </a:rPr>
                        <a:t>System shall measure continuity with an uncertainty of ± 25 % of reading</a:t>
                      </a:r>
                      <a:endParaRPr lang="en-US" dirty="0">
                        <a:highlight>
                          <a:srgbClr val="FFFF00"/>
                        </a:highlight>
                      </a:endParaRPr>
                    </a:p>
                  </a:txBody>
                  <a:tcPr/>
                </a:tc>
                <a:extLst>
                  <a:ext uri="{0D108BD9-81ED-4DB2-BD59-A6C34878D82A}">
                    <a16:rowId xmlns:a16="http://schemas.microsoft.com/office/drawing/2014/main" val="2303857631"/>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r>
                        <a:rPr lang="en-US" dirty="0"/>
                        <a:t>1.1.1.2</a:t>
                      </a:r>
                    </a:p>
                  </a:txBody>
                  <a:tcPr/>
                </a:tc>
                <a:tc>
                  <a:txBody>
                    <a:bodyPr/>
                    <a:lstStyle/>
                    <a:p>
                      <a:pPr rtl="0"/>
                      <a:r>
                        <a:rPr lang="en-US" sz="1800" b="0" i="0" u="none" strike="noStrike" kern="1200" dirty="0">
                          <a:solidFill>
                            <a:schemeClr val="dk1"/>
                          </a:solidFill>
                          <a:effectLst/>
                          <a:latin typeface="+mn-lt"/>
                          <a:ea typeface="+mn-ea"/>
                          <a:cs typeface="+mn-cs"/>
                        </a:rPr>
                        <a:t>System shall measure resistance across test points within 5 </a:t>
                      </a:r>
                      <a:r>
                        <a:rPr lang="en-US" sz="1800" b="0" i="0" u="none" strike="noStrike" kern="1200" dirty="0" err="1">
                          <a:solidFill>
                            <a:schemeClr val="dk1"/>
                          </a:solidFill>
                          <a:effectLst/>
                          <a:latin typeface="+mn-lt"/>
                          <a:ea typeface="+mn-ea"/>
                          <a:cs typeface="+mn-cs"/>
                        </a:rPr>
                        <a:t>ms</a:t>
                      </a:r>
                      <a:r>
                        <a:rPr lang="en-US" sz="1800" b="0" i="0" u="none" strike="noStrike" kern="1200" dirty="0">
                          <a:solidFill>
                            <a:schemeClr val="dk1"/>
                          </a:solidFill>
                          <a:effectLst/>
                          <a:latin typeface="+mn-lt"/>
                          <a:ea typeface="+mn-ea"/>
                          <a:cs typeface="+mn-cs"/>
                        </a:rPr>
                        <a:t> (based on resistance measurement settling time of PXI DMM </a:t>
                      </a:r>
                      <a:r>
                        <a:rPr lang="en-US" sz="1800" b="0" i="0" u="sng" strike="noStrike" kern="1200" dirty="0">
                          <a:solidFill>
                            <a:schemeClr val="dk1"/>
                          </a:solidFill>
                          <a:effectLst/>
                          <a:latin typeface="+mn-lt"/>
                          <a:ea typeface="+mn-ea"/>
                          <a:cs typeface="+mn-cs"/>
                          <a:hlinkClick r:id="rId4"/>
                        </a:rPr>
                        <a:t>datasheet</a:t>
                      </a:r>
                      <a:r>
                        <a:rPr lang="en-US" sz="1800" b="0" i="0" u="none" strike="noStrike" kern="1200" dirty="0">
                          <a:solidFill>
                            <a:schemeClr val="dk1"/>
                          </a:solidFill>
                          <a:effectLst/>
                          <a:latin typeface="+mn-lt"/>
                          <a:ea typeface="+mn-ea"/>
                          <a:cs typeface="+mn-cs"/>
                        </a:rPr>
                        <a:t> with factor of safety of 5)</a:t>
                      </a:r>
                      <a:endParaRPr lang="en-US" b="0" dirty="0">
                        <a:effectLst/>
                      </a:endParaRPr>
                    </a:p>
                  </a:txBody>
                  <a:tcPr/>
                </a:tc>
                <a:extLst>
                  <a:ext uri="{0D108BD9-81ED-4DB2-BD59-A6C34878D82A}">
                    <a16:rowId xmlns:a16="http://schemas.microsoft.com/office/drawing/2014/main" val="922933969"/>
                  </a:ext>
                </a:extLst>
              </a:tr>
              <a:tr h="370840">
                <a:tc>
                  <a:txBody>
                    <a:bodyPr/>
                    <a:lstStyle/>
                    <a:p>
                      <a:endParaRPr lang="en-US"/>
                    </a:p>
                  </a:txBody>
                  <a:tcPr/>
                </a:tc>
                <a:tc>
                  <a:txBody>
                    <a:bodyPr/>
                    <a:lstStyle/>
                    <a:p>
                      <a:r>
                        <a:rPr lang="en-US" dirty="0"/>
                        <a:t>1.2</a:t>
                      </a:r>
                    </a:p>
                  </a:txBody>
                  <a:tcPr/>
                </a:tc>
                <a:tc>
                  <a:txBody>
                    <a:bodyPr/>
                    <a:lstStyle/>
                    <a:p>
                      <a:endParaRPr lang="en-US" dirty="0"/>
                    </a:p>
                  </a:txBody>
                  <a:tcPr/>
                </a:tc>
                <a:tc>
                  <a:txBody>
                    <a:bodyPr/>
                    <a:lstStyle/>
                    <a:p>
                      <a:endParaRPr lang="en-US"/>
                    </a:p>
                  </a:txBody>
                  <a:tcPr/>
                </a:tc>
                <a:tc>
                  <a:txBody>
                    <a:bodyPr/>
                    <a:lstStyle/>
                    <a:p>
                      <a:r>
                        <a:rPr lang="en-US" sz="1800" b="0" i="0" u="none" strike="noStrike" kern="1200" dirty="0">
                          <a:solidFill>
                            <a:schemeClr val="dk1"/>
                          </a:solidFill>
                          <a:effectLst/>
                          <a:latin typeface="+mn-lt"/>
                          <a:ea typeface="+mn-ea"/>
                          <a:cs typeface="+mn-cs"/>
                        </a:rPr>
                        <a:t>System shall test for negative continuity</a:t>
                      </a:r>
                      <a:endParaRPr lang="en-US" dirty="0"/>
                    </a:p>
                  </a:txBody>
                  <a:tcPr/>
                </a:tc>
                <a:extLst>
                  <a:ext uri="{0D108BD9-81ED-4DB2-BD59-A6C34878D82A}">
                    <a16:rowId xmlns:a16="http://schemas.microsoft.com/office/drawing/2014/main" val="845135764"/>
                  </a:ext>
                </a:extLst>
              </a:tr>
              <a:tr h="370840">
                <a:tc>
                  <a:txBody>
                    <a:bodyPr/>
                    <a:lstStyle/>
                    <a:p>
                      <a:endParaRPr lang="en-US"/>
                    </a:p>
                  </a:txBody>
                  <a:tcPr/>
                </a:tc>
                <a:tc>
                  <a:txBody>
                    <a:bodyPr/>
                    <a:lstStyle/>
                    <a:p>
                      <a:endParaRPr lang="en-US" dirty="0"/>
                    </a:p>
                  </a:txBody>
                  <a:tcPr/>
                </a:tc>
                <a:tc>
                  <a:txBody>
                    <a:bodyPr/>
                    <a:lstStyle/>
                    <a:p>
                      <a:r>
                        <a:rPr lang="en-US" dirty="0"/>
                        <a:t>1.2.1</a:t>
                      </a:r>
                    </a:p>
                  </a:txBody>
                  <a:tcPr/>
                </a:tc>
                <a:tc>
                  <a:txBody>
                    <a:bodyPr/>
                    <a:lstStyle/>
                    <a:p>
                      <a:endParaRPr lang="en-US"/>
                    </a:p>
                  </a:txBody>
                  <a:tcPr/>
                </a:tc>
                <a:tc>
                  <a:txBody>
                    <a:bodyPr/>
                    <a:lstStyle/>
                    <a:p>
                      <a:pPr rtl="0"/>
                      <a:r>
                        <a:rPr lang="en-US" sz="1800" b="0" i="0" u="none" strike="noStrike" kern="1200" dirty="0">
                          <a:solidFill>
                            <a:schemeClr val="dk1"/>
                          </a:solidFill>
                          <a:effectLst/>
                          <a:latin typeface="+mn-lt"/>
                          <a:ea typeface="+mn-ea"/>
                          <a:cs typeface="+mn-cs"/>
                        </a:rPr>
                        <a:t>System shall measure resistance across test points (designated in the </a:t>
                      </a:r>
                      <a:endParaRPr lang="en-US" b="0" dirty="0">
                        <a:effectLst/>
                      </a:endParaRPr>
                    </a:p>
                    <a:p>
                      <a:pPr rtl="0"/>
                      <a:r>
                        <a:rPr lang="en-US" sz="1800" b="0" i="0" u="none" strike="noStrike" kern="1200" dirty="0">
                          <a:solidFill>
                            <a:schemeClr val="dk1"/>
                          </a:solidFill>
                          <a:effectLst/>
                          <a:latin typeface="+mn-lt"/>
                          <a:ea typeface="+mn-ea"/>
                          <a:cs typeface="+mn-cs"/>
                        </a:rPr>
                        <a:t>      functional test template) for values &lt; 1 Ohm</a:t>
                      </a:r>
                      <a:endParaRPr lang="en-US" b="0" dirty="0">
                        <a:effectLst/>
                      </a:endParaRPr>
                    </a:p>
                  </a:txBody>
                  <a:tcPr/>
                </a:tc>
                <a:extLst>
                  <a:ext uri="{0D108BD9-81ED-4DB2-BD59-A6C34878D82A}">
                    <a16:rowId xmlns:a16="http://schemas.microsoft.com/office/drawing/2014/main" val="44290548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1.2.1.1</a:t>
                      </a:r>
                    </a:p>
                  </a:txBody>
                  <a:tcPr/>
                </a:tc>
                <a:tc>
                  <a:txBody>
                    <a:bodyPr/>
                    <a:lstStyle/>
                    <a:p>
                      <a:r>
                        <a:rPr lang="en-US" sz="1800" b="0" i="0" u="none" strike="noStrike" kern="1200" dirty="0">
                          <a:solidFill>
                            <a:schemeClr val="dk1"/>
                          </a:solidFill>
                          <a:effectLst/>
                          <a:latin typeface="+mn-lt"/>
                          <a:ea typeface="+mn-ea"/>
                          <a:cs typeface="+mn-cs"/>
                        </a:rPr>
                        <a:t>System shall measure continuity with an uncertainty of ± 25 % of reading</a:t>
                      </a:r>
                      <a:endParaRPr lang="en-US" dirty="0">
                        <a:highlight>
                          <a:srgbClr val="FFFF00"/>
                        </a:highlight>
                      </a:endParaRPr>
                    </a:p>
                  </a:txBody>
                  <a:tcPr/>
                </a:tc>
                <a:extLst>
                  <a:ext uri="{0D108BD9-81ED-4DB2-BD59-A6C34878D82A}">
                    <a16:rowId xmlns:a16="http://schemas.microsoft.com/office/drawing/2014/main" val="97788632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1.2.1.2</a:t>
                      </a:r>
                    </a:p>
                  </a:txBody>
                  <a:tcPr/>
                </a:tc>
                <a:tc>
                  <a:txBody>
                    <a:bodyPr/>
                    <a:lstStyle/>
                    <a:p>
                      <a:pPr rtl="0"/>
                      <a:r>
                        <a:rPr lang="en-US" sz="1800" b="0" i="0" u="none" strike="noStrike" kern="1200" dirty="0">
                          <a:solidFill>
                            <a:schemeClr val="dk1"/>
                          </a:solidFill>
                          <a:effectLst/>
                          <a:latin typeface="+mn-lt"/>
                          <a:ea typeface="+mn-ea"/>
                          <a:cs typeface="+mn-cs"/>
                        </a:rPr>
                        <a:t>System shall measure resistance across test points within 5 </a:t>
                      </a:r>
                      <a:r>
                        <a:rPr lang="en-US" sz="1800" b="0" i="0" u="none" strike="noStrike" kern="1200" dirty="0" err="1">
                          <a:solidFill>
                            <a:schemeClr val="dk1"/>
                          </a:solidFill>
                          <a:effectLst/>
                          <a:latin typeface="+mn-lt"/>
                          <a:ea typeface="+mn-ea"/>
                          <a:cs typeface="+mn-cs"/>
                        </a:rPr>
                        <a:t>ms</a:t>
                      </a:r>
                      <a:r>
                        <a:rPr lang="en-US" sz="1800" b="0" i="0" u="none" strike="noStrike" kern="1200" dirty="0">
                          <a:solidFill>
                            <a:schemeClr val="dk1"/>
                          </a:solidFill>
                          <a:effectLst/>
                          <a:latin typeface="+mn-lt"/>
                          <a:ea typeface="+mn-ea"/>
                          <a:cs typeface="+mn-cs"/>
                        </a:rPr>
                        <a:t> (based on resistance measurement settling time of PXI DMM </a:t>
                      </a:r>
                      <a:r>
                        <a:rPr lang="en-US" sz="1800" b="0" i="0" u="sng" strike="noStrike" kern="1200" dirty="0">
                          <a:solidFill>
                            <a:schemeClr val="dk1"/>
                          </a:solidFill>
                          <a:effectLst/>
                          <a:latin typeface="+mn-lt"/>
                          <a:ea typeface="+mn-ea"/>
                          <a:cs typeface="+mn-cs"/>
                          <a:hlinkClick r:id="rId4"/>
                        </a:rPr>
                        <a:t>datasheet</a:t>
                      </a:r>
                      <a:r>
                        <a:rPr lang="en-US" sz="1800" b="0" i="0" u="none" strike="noStrike" kern="1200" dirty="0">
                          <a:solidFill>
                            <a:schemeClr val="dk1"/>
                          </a:solidFill>
                          <a:effectLst/>
                          <a:latin typeface="+mn-lt"/>
                          <a:ea typeface="+mn-ea"/>
                          <a:cs typeface="+mn-cs"/>
                        </a:rPr>
                        <a:t> with factor of safety of 5)</a:t>
                      </a:r>
                      <a:endParaRPr lang="en-US" b="0" dirty="0">
                        <a:effectLst/>
                      </a:endParaRPr>
                    </a:p>
                  </a:txBody>
                  <a:tcPr/>
                </a:tc>
                <a:extLst>
                  <a:ext uri="{0D108BD9-81ED-4DB2-BD59-A6C34878D82A}">
                    <a16:rowId xmlns:a16="http://schemas.microsoft.com/office/drawing/2014/main" val="1157899036"/>
                  </a:ext>
                </a:extLst>
              </a:tr>
            </a:tbl>
          </a:graphicData>
        </a:graphic>
      </p:graphicFrame>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79</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79</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79</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79</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79</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072152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CAD - Workbench View</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Google Shape;153;p26">
            <a:extLst>
              <a:ext uri="{FF2B5EF4-FFF2-40B4-BE49-F238E27FC236}">
                <a16:creationId xmlns:a16="http://schemas.microsoft.com/office/drawing/2014/main" id="{A1AF34D4-6CA7-B445-A3E3-88EA667884CC}"/>
              </a:ext>
            </a:extLst>
          </p:cNvPr>
          <p:cNvSpPr txBox="1"/>
          <p:nvPr/>
        </p:nvSpPr>
        <p:spPr>
          <a:xfrm>
            <a:off x="710830" y="1065842"/>
            <a:ext cx="8959500" cy="4228534"/>
          </a:xfrm>
          <a:prstGeom prst="rect">
            <a:avLst/>
          </a:prstGeom>
          <a:noFill/>
          <a:ln>
            <a:noFill/>
          </a:ln>
        </p:spPr>
        <p:txBody>
          <a:bodyPr spcFirstLastPara="1" wrap="square" lIns="68575" tIns="34275" rIns="68575" bIns="34275" anchor="t" anchorCtr="0">
            <a:noAutofit/>
          </a:bodyPr>
          <a:lstStyle/>
          <a:p>
            <a:pPr marL="254000" marR="0" lvl="0" indent="-152400" algn="l" rtl="0">
              <a:spcBef>
                <a:spcPts val="0"/>
              </a:spcBef>
              <a:spcAft>
                <a:spcPts val="0"/>
              </a:spcAft>
              <a:buClr>
                <a:srgbClr val="000000"/>
              </a:buClr>
              <a:buSzPts val="1500"/>
              <a:buFont typeface="Arial"/>
              <a:buNone/>
            </a:pPr>
            <a:endParaRPr sz="1500" dirty="0">
              <a:solidFill>
                <a:srgbClr val="000000"/>
              </a:solidFill>
              <a:latin typeface="Century Gothic"/>
              <a:ea typeface="Century Gothic"/>
              <a:cs typeface="Century Gothic"/>
              <a:sym typeface="Century Gothic"/>
            </a:endParaRPr>
          </a:p>
        </p:txBody>
      </p:sp>
      <p:sp>
        <p:nvSpPr>
          <p:cNvPr id="33" name="Rectangle 32">
            <a:extLst>
              <a:ext uri="{FF2B5EF4-FFF2-40B4-BE49-F238E27FC236}">
                <a16:creationId xmlns:a16="http://schemas.microsoft.com/office/drawing/2014/main" id="{98192FE5-4C38-FE4F-AEF9-528122F8B24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149;p26">
            <a:extLst>
              <a:ext uri="{FF2B5EF4-FFF2-40B4-BE49-F238E27FC236}">
                <a16:creationId xmlns:a16="http://schemas.microsoft.com/office/drawing/2014/main" id="{7A04316D-EB6F-4248-AD7E-C40FA25AC5A9}"/>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A5747B54-4FCA-5E40-8F28-4BAF62DEF6F7}"/>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6" name="Google Shape;150;p26">
            <a:extLst>
              <a:ext uri="{FF2B5EF4-FFF2-40B4-BE49-F238E27FC236}">
                <a16:creationId xmlns:a16="http://schemas.microsoft.com/office/drawing/2014/main" id="{E61F6C41-DA52-0B4D-BA4E-3DE015E920C1}"/>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7" name="Google Shape;150;p26">
            <a:extLst>
              <a:ext uri="{FF2B5EF4-FFF2-40B4-BE49-F238E27FC236}">
                <a16:creationId xmlns:a16="http://schemas.microsoft.com/office/drawing/2014/main" id="{13399EC3-6C67-8946-997B-288DD815E142}"/>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8" name="Google Shape;150;p26">
            <a:extLst>
              <a:ext uri="{FF2B5EF4-FFF2-40B4-BE49-F238E27FC236}">
                <a16:creationId xmlns:a16="http://schemas.microsoft.com/office/drawing/2014/main" id="{9CA1FD88-4B0F-9D44-9F6F-DF1932E83283}"/>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9" name="Google Shape;150;p26">
            <a:extLst>
              <a:ext uri="{FF2B5EF4-FFF2-40B4-BE49-F238E27FC236}">
                <a16:creationId xmlns:a16="http://schemas.microsoft.com/office/drawing/2014/main" id="{01D7B434-D36A-8941-A27F-2292741507B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F7B3E7C8-41D3-E94B-90BA-29EEEBF1E2C3}"/>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1" name="Slide Number Placeholder 16">
            <a:extLst>
              <a:ext uri="{FF2B5EF4-FFF2-40B4-BE49-F238E27FC236}">
                <a16:creationId xmlns:a16="http://schemas.microsoft.com/office/drawing/2014/main" id="{DE1761DF-DBFE-0149-8AF8-63B3C810C898}"/>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a:t>
            </a:fld>
            <a:endParaRPr lang="en-US" dirty="0"/>
          </a:p>
        </p:txBody>
      </p:sp>
      <p:sp>
        <p:nvSpPr>
          <p:cNvPr id="42" name="Google Shape;150;p26">
            <a:extLst>
              <a:ext uri="{FF2B5EF4-FFF2-40B4-BE49-F238E27FC236}">
                <a16:creationId xmlns:a16="http://schemas.microsoft.com/office/drawing/2014/main" id="{05677994-6087-EA46-A47D-9FD9A8F4F57C}"/>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43" name="Picture 42" descr="A picture containing text&#10;&#10;Description automatically generated">
            <a:extLst>
              <a:ext uri="{FF2B5EF4-FFF2-40B4-BE49-F238E27FC236}">
                <a16:creationId xmlns:a16="http://schemas.microsoft.com/office/drawing/2014/main" id="{EDDD941F-830C-114E-8A16-30CBC926FB1A}"/>
              </a:ext>
            </a:extLst>
          </p:cNvPr>
          <p:cNvPicPr>
            <a:picLocks noChangeAspect="1"/>
          </p:cNvPicPr>
          <p:nvPr/>
        </p:nvPicPr>
        <p:blipFill>
          <a:blip r:embed="rId5"/>
          <a:stretch>
            <a:fillRect/>
          </a:stretch>
        </p:blipFill>
        <p:spPr>
          <a:xfrm>
            <a:off x="10890570" y="6397737"/>
            <a:ext cx="425461" cy="453601"/>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992F771D-329B-63C4-8D00-EC61FF5E6214}"/>
              </a:ext>
            </a:extLst>
          </p:cNvPr>
          <p:cNvPicPr>
            <a:picLocks noChangeAspect="1"/>
          </p:cNvPicPr>
          <p:nvPr/>
        </p:nvPicPr>
        <p:blipFill>
          <a:blip r:embed="rId6"/>
          <a:stretch>
            <a:fillRect/>
          </a:stretch>
        </p:blipFill>
        <p:spPr>
          <a:xfrm>
            <a:off x="761383" y="683813"/>
            <a:ext cx="10129187" cy="5695233"/>
          </a:xfrm>
          <a:prstGeom prst="rect">
            <a:avLst/>
          </a:prstGeom>
        </p:spPr>
      </p:pic>
      <p:sp>
        <p:nvSpPr>
          <p:cNvPr id="6" name="Rectangle 5">
            <a:extLst>
              <a:ext uri="{FF2B5EF4-FFF2-40B4-BE49-F238E27FC236}">
                <a16:creationId xmlns:a16="http://schemas.microsoft.com/office/drawing/2014/main" id="{14003C1E-EB77-8CFB-FCB3-7D698308031A}"/>
              </a:ext>
            </a:extLst>
          </p:cNvPr>
          <p:cNvSpPr/>
          <p:nvPr/>
        </p:nvSpPr>
        <p:spPr>
          <a:xfrm>
            <a:off x="5715000" y="2771775"/>
            <a:ext cx="76200" cy="60325"/>
          </a:xfrm>
          <a:prstGeom prst="rect">
            <a:avLst/>
          </a:prstGeom>
          <a:solidFill>
            <a:srgbClr val="5E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4904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extLst>
              <p:ext uri="{D42A27DB-BD31-4B8C-83A1-F6EECF244321}">
                <p14:modId xmlns:p14="http://schemas.microsoft.com/office/powerpoint/2010/main" val="245861113"/>
              </p:ext>
            </p:extLst>
          </p:nvPr>
        </p:nvGraphicFramePr>
        <p:xfrm>
          <a:off x="0" y="685506"/>
          <a:ext cx="12192000" cy="58013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1.3</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for voltage</a:t>
                      </a:r>
                      <a:endParaRPr lang="en-US" b="0" dirty="0"/>
                    </a:p>
                  </a:txBody>
                  <a:tcPr/>
                </a:tc>
                <a:extLst>
                  <a:ext uri="{0D108BD9-81ED-4DB2-BD59-A6C34878D82A}">
                    <a16:rowId xmlns:a16="http://schemas.microsoft.com/office/drawing/2014/main" val="1766168995"/>
                  </a:ext>
                </a:extLst>
              </a:tr>
              <a:tr h="370840">
                <a:tc>
                  <a:txBody>
                    <a:bodyPr/>
                    <a:lstStyle/>
                    <a:p>
                      <a:endParaRPr lang="en-US" dirty="0"/>
                    </a:p>
                  </a:txBody>
                  <a:tcPr/>
                </a:tc>
                <a:tc>
                  <a:txBody>
                    <a:bodyPr/>
                    <a:lstStyle/>
                    <a:p>
                      <a:endParaRPr lang="en-US" dirty="0"/>
                    </a:p>
                  </a:txBody>
                  <a:tcPr/>
                </a:tc>
                <a:tc>
                  <a:txBody>
                    <a:bodyPr/>
                    <a:lstStyle/>
                    <a:p>
                      <a:r>
                        <a:rPr lang="en-US" dirty="0"/>
                        <a:t>1.3.1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measure voltage across test points (designated in the functional test template) for values in the range of [24.01 V - 33.59 V]</a:t>
                      </a:r>
                      <a:endParaRPr lang="en-US" b="0" dirty="0">
                        <a:effectLst/>
                      </a:endParaRPr>
                    </a:p>
                  </a:txBody>
                  <a:tcPr/>
                </a:tc>
                <a:extLst>
                  <a:ext uri="{0D108BD9-81ED-4DB2-BD59-A6C34878D82A}">
                    <a16:rowId xmlns:a16="http://schemas.microsoft.com/office/drawing/2014/main" val="268187622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1.3.1.1</a:t>
                      </a:r>
                    </a:p>
                  </a:txBody>
                  <a:tcPr/>
                </a:tc>
                <a:tc>
                  <a:txBody>
                    <a:bodyPr/>
                    <a:lstStyle/>
                    <a:p>
                      <a:pPr rtl="0"/>
                      <a:r>
                        <a:rPr lang="en-US" sz="1800" b="0" i="0" u="none" strike="noStrike" kern="1200" dirty="0">
                          <a:solidFill>
                            <a:schemeClr val="dk1"/>
                          </a:solidFill>
                          <a:effectLst/>
                          <a:latin typeface="+mn-lt"/>
                          <a:ea typeface="+mn-ea"/>
                          <a:cs typeface="+mn-cs"/>
                        </a:rPr>
                        <a:t>System shall measure voltage with an uncertainty of ± 0.025 % of reading</a:t>
                      </a:r>
                      <a:endParaRPr lang="en-US" b="0" dirty="0">
                        <a:effectLst/>
                        <a:highlight>
                          <a:srgbClr val="FFFF00"/>
                        </a:highlight>
                      </a:endParaRPr>
                    </a:p>
                  </a:txBody>
                  <a:tcPr/>
                </a:tc>
                <a:extLst>
                  <a:ext uri="{0D108BD9-81ED-4DB2-BD59-A6C34878D82A}">
                    <a16:rowId xmlns:a16="http://schemas.microsoft.com/office/drawing/2014/main" val="2255451265"/>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dirty="0"/>
                        <a:t>1.3.1.2</a:t>
                      </a:r>
                    </a:p>
                  </a:txBody>
                  <a:tcPr/>
                </a:tc>
                <a:tc>
                  <a:txBody>
                    <a:bodyPr/>
                    <a:lstStyle/>
                    <a:p>
                      <a:pPr rtl="0"/>
                      <a:r>
                        <a:rPr lang="en-US" sz="1800" b="0" i="0" u="none" strike="noStrike" kern="1200" dirty="0">
                          <a:solidFill>
                            <a:schemeClr val="dk1"/>
                          </a:solidFill>
                          <a:effectLst/>
                          <a:latin typeface="+mn-lt"/>
                          <a:ea typeface="+mn-ea"/>
                          <a:cs typeface="+mn-cs"/>
                        </a:rPr>
                        <a:t>System shall measure voltage across test points within 5 </a:t>
                      </a:r>
                      <a:r>
                        <a:rPr lang="en-US" sz="1800" b="0" i="0" u="none" strike="noStrike" kern="1200" dirty="0" err="1">
                          <a:solidFill>
                            <a:schemeClr val="dk1"/>
                          </a:solidFill>
                          <a:effectLst/>
                          <a:latin typeface="+mn-lt"/>
                          <a:ea typeface="+mn-ea"/>
                          <a:cs typeface="+mn-cs"/>
                        </a:rPr>
                        <a:t>ms</a:t>
                      </a:r>
                      <a:r>
                        <a:rPr lang="en-US" sz="1800" b="0" i="0" u="none" strike="noStrike" kern="1200" dirty="0">
                          <a:solidFill>
                            <a:schemeClr val="dk1"/>
                          </a:solidFill>
                          <a:effectLst/>
                          <a:latin typeface="+mn-lt"/>
                          <a:ea typeface="+mn-ea"/>
                          <a:cs typeface="+mn-cs"/>
                        </a:rPr>
                        <a:t> (based on voltage measurement settling time of PXI DMM </a:t>
                      </a:r>
                      <a:r>
                        <a:rPr lang="en-US" sz="1800" b="0" i="0" u="sng" strike="noStrike" kern="1200" dirty="0">
                          <a:solidFill>
                            <a:schemeClr val="dk1"/>
                          </a:solidFill>
                          <a:effectLst/>
                          <a:latin typeface="+mn-lt"/>
                          <a:ea typeface="+mn-ea"/>
                          <a:cs typeface="+mn-cs"/>
                          <a:hlinkClick r:id="rId5"/>
                        </a:rPr>
                        <a:t>datasheet</a:t>
                      </a:r>
                      <a:r>
                        <a:rPr lang="en-US" sz="1800" b="0" i="0" u="none" strike="noStrike" kern="1200" dirty="0">
                          <a:solidFill>
                            <a:schemeClr val="dk1"/>
                          </a:solidFill>
                          <a:effectLst/>
                          <a:latin typeface="+mn-lt"/>
                          <a:ea typeface="+mn-ea"/>
                          <a:cs typeface="+mn-cs"/>
                        </a:rPr>
                        <a:t> with factor of safety of 5)</a:t>
                      </a:r>
                      <a:endParaRPr lang="en-US" b="0" dirty="0">
                        <a:effectLst/>
                      </a:endParaRPr>
                    </a:p>
                  </a:txBody>
                  <a:tcPr/>
                </a:tc>
                <a:extLst>
                  <a:ext uri="{0D108BD9-81ED-4DB2-BD59-A6C34878D82A}">
                    <a16:rowId xmlns:a16="http://schemas.microsoft.com/office/drawing/2014/main" val="2303857631"/>
                  </a:ext>
                </a:extLst>
              </a:tr>
              <a:tr h="370840">
                <a:tc>
                  <a:txBody>
                    <a:bodyPr/>
                    <a:lstStyle/>
                    <a:p>
                      <a:endParaRPr lang="en-US"/>
                    </a:p>
                  </a:txBody>
                  <a:tcPr/>
                </a:tc>
                <a:tc>
                  <a:txBody>
                    <a:bodyPr/>
                    <a:lstStyle/>
                    <a:p>
                      <a:r>
                        <a:rPr lang="en-US" dirty="0"/>
                        <a:t>1.4</a:t>
                      </a:r>
                    </a:p>
                  </a:txBody>
                  <a:tcPr/>
                </a:tc>
                <a:tc>
                  <a:txBody>
                    <a:bodyPr/>
                    <a:lstStyle/>
                    <a:p>
                      <a:endParaRPr lang="en-US"/>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test for isolation</a:t>
                      </a:r>
                      <a:endParaRPr lang="en-US" b="0" dirty="0">
                        <a:effectLst/>
                      </a:endParaRPr>
                    </a:p>
                  </a:txBody>
                  <a:tcPr/>
                </a:tc>
                <a:extLst>
                  <a:ext uri="{0D108BD9-81ED-4DB2-BD59-A6C34878D82A}">
                    <a16:rowId xmlns:a16="http://schemas.microsoft.com/office/drawing/2014/main" val="922933969"/>
                  </a:ext>
                </a:extLst>
              </a:tr>
              <a:tr h="370840">
                <a:tc>
                  <a:txBody>
                    <a:bodyPr/>
                    <a:lstStyle/>
                    <a:p>
                      <a:endParaRPr lang="en-US"/>
                    </a:p>
                  </a:txBody>
                  <a:tcPr/>
                </a:tc>
                <a:tc>
                  <a:txBody>
                    <a:bodyPr/>
                    <a:lstStyle/>
                    <a:p>
                      <a:endParaRPr lang="en-US" dirty="0"/>
                    </a:p>
                  </a:txBody>
                  <a:tcPr/>
                </a:tc>
                <a:tc>
                  <a:txBody>
                    <a:bodyPr/>
                    <a:lstStyle/>
                    <a:p>
                      <a:r>
                        <a:rPr lang="en-US" dirty="0"/>
                        <a:t>1.4.1</a:t>
                      </a:r>
                    </a:p>
                  </a:txBody>
                  <a:tcPr/>
                </a:tc>
                <a:tc>
                  <a:txBody>
                    <a:bodyPr/>
                    <a:lstStyle/>
                    <a:p>
                      <a:endParaRPr lang="en-US"/>
                    </a:p>
                  </a:txBody>
                  <a:tcPr/>
                </a:tc>
                <a:tc>
                  <a:txBody>
                    <a:bodyPr/>
                    <a:lstStyle/>
                    <a:p>
                      <a:r>
                        <a:rPr lang="en-US" sz="1800" b="0" i="0" u="none" strike="noStrike" kern="1200" dirty="0">
                          <a:solidFill>
                            <a:schemeClr val="dk1"/>
                          </a:solidFill>
                          <a:effectLst/>
                          <a:latin typeface="+mn-lt"/>
                          <a:ea typeface="+mn-ea"/>
                          <a:cs typeface="+mn-cs"/>
                        </a:rPr>
                        <a:t>System shall measure resistance across test points (designated in the functional test template) for values &gt; 10.025 </a:t>
                      </a:r>
                      <a:r>
                        <a:rPr lang="en-US" sz="1800" b="0" i="0" u="none" strike="noStrike" kern="1200" dirty="0" err="1">
                          <a:solidFill>
                            <a:schemeClr val="dk1"/>
                          </a:solidFill>
                          <a:effectLst/>
                          <a:latin typeface="+mn-lt"/>
                          <a:ea typeface="+mn-ea"/>
                          <a:cs typeface="+mn-cs"/>
                        </a:rPr>
                        <a:t>MOhms</a:t>
                      </a:r>
                      <a:endParaRPr lang="en-US" dirty="0"/>
                    </a:p>
                  </a:txBody>
                  <a:tcPr/>
                </a:tc>
                <a:extLst>
                  <a:ext uri="{0D108BD9-81ED-4DB2-BD59-A6C34878D82A}">
                    <a16:rowId xmlns:a16="http://schemas.microsoft.com/office/drawing/2014/main" val="845135764"/>
                  </a:ext>
                </a:extLst>
              </a:tr>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r>
                        <a:rPr lang="en-US" dirty="0"/>
                        <a:t>1.4.1.1</a:t>
                      </a:r>
                    </a:p>
                  </a:txBody>
                  <a:tcPr/>
                </a:tc>
                <a:tc>
                  <a:txBody>
                    <a:bodyPr/>
                    <a:lstStyle/>
                    <a:p>
                      <a:pPr rtl="0"/>
                      <a:r>
                        <a:rPr lang="en-US" sz="1800" b="0" i="0" u="none" strike="noStrike" kern="1200" dirty="0">
                          <a:solidFill>
                            <a:schemeClr val="dk1"/>
                          </a:solidFill>
                          <a:effectLst/>
                          <a:latin typeface="+mn-lt"/>
                          <a:ea typeface="+mn-ea"/>
                          <a:cs typeface="+mn-cs"/>
                        </a:rPr>
                        <a:t>System shall measure resistance with an uncertainty of ± 0.25 % of reading</a:t>
                      </a:r>
                      <a:endParaRPr lang="en-US" b="0" dirty="0">
                        <a:effectLst/>
                      </a:endParaRPr>
                    </a:p>
                  </a:txBody>
                  <a:tcPr/>
                </a:tc>
                <a:extLst>
                  <a:ext uri="{0D108BD9-81ED-4DB2-BD59-A6C34878D82A}">
                    <a16:rowId xmlns:a16="http://schemas.microsoft.com/office/drawing/2014/main" val="44290548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r>
                        <a:rPr lang="en-US" dirty="0"/>
                        <a:t>1.4.1.2</a:t>
                      </a:r>
                    </a:p>
                  </a:txBody>
                  <a:tcPr/>
                </a:tc>
                <a:tc>
                  <a:txBody>
                    <a:bodyPr/>
                    <a:lstStyle/>
                    <a:p>
                      <a:r>
                        <a:rPr lang="en-US" sz="1800" b="0" i="0" u="none" strike="noStrike" kern="1200" dirty="0">
                          <a:solidFill>
                            <a:schemeClr val="dk1"/>
                          </a:solidFill>
                          <a:effectLst/>
                          <a:latin typeface="+mn-lt"/>
                          <a:ea typeface="+mn-ea"/>
                          <a:cs typeface="+mn-cs"/>
                        </a:rPr>
                        <a:t>System shall measure resistance across test points for 10 seconds</a:t>
                      </a:r>
                      <a:endParaRPr lang="en-US" dirty="0">
                        <a:highlight>
                          <a:srgbClr val="FFFF00"/>
                        </a:highlight>
                      </a:endParaRPr>
                    </a:p>
                  </a:txBody>
                  <a:tcPr/>
                </a:tc>
                <a:extLst>
                  <a:ext uri="{0D108BD9-81ED-4DB2-BD59-A6C34878D82A}">
                    <a16:rowId xmlns:a16="http://schemas.microsoft.com/office/drawing/2014/main" val="977886325"/>
                  </a:ext>
                </a:extLst>
              </a:tr>
              <a:tr h="370840">
                <a:tc>
                  <a:txBody>
                    <a:bodyPr/>
                    <a:lstStyle/>
                    <a:p>
                      <a:endParaRPr lang="en-US"/>
                    </a:p>
                  </a:txBody>
                  <a:tcPr/>
                </a:tc>
                <a:tc>
                  <a:txBody>
                    <a:bodyPr/>
                    <a:lstStyle/>
                    <a:p>
                      <a:r>
                        <a:rPr lang="en-US" dirty="0"/>
                        <a:t>1.5</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for insulation</a:t>
                      </a:r>
                      <a:endParaRPr lang="en-US" dirty="0"/>
                    </a:p>
                  </a:txBody>
                  <a:tcPr/>
                </a:tc>
                <a:extLst>
                  <a:ext uri="{0D108BD9-81ED-4DB2-BD59-A6C34878D82A}">
                    <a16:rowId xmlns:a16="http://schemas.microsoft.com/office/drawing/2014/main" val="3409904614"/>
                  </a:ext>
                </a:extLst>
              </a:tr>
              <a:tr h="370840">
                <a:tc>
                  <a:txBody>
                    <a:bodyPr/>
                    <a:lstStyle/>
                    <a:p>
                      <a:endParaRPr lang="en-US"/>
                    </a:p>
                  </a:txBody>
                  <a:tcPr/>
                </a:tc>
                <a:tc>
                  <a:txBody>
                    <a:bodyPr/>
                    <a:lstStyle/>
                    <a:p>
                      <a:endParaRPr lang="en-US"/>
                    </a:p>
                  </a:txBody>
                  <a:tcPr/>
                </a:tc>
                <a:tc>
                  <a:txBody>
                    <a:bodyPr/>
                    <a:lstStyle/>
                    <a:p>
                      <a:r>
                        <a:rPr lang="en-US" dirty="0"/>
                        <a:t>1.5.1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measure resistance across test points for values &gt; 10 </a:t>
                      </a:r>
                      <a:r>
                        <a:rPr lang="en-US" sz="1800" b="0" i="0" u="none" strike="noStrike" kern="1200" dirty="0" err="1">
                          <a:solidFill>
                            <a:schemeClr val="dk1"/>
                          </a:solidFill>
                          <a:effectLst/>
                          <a:latin typeface="+mn-lt"/>
                          <a:ea typeface="+mn-ea"/>
                          <a:cs typeface="+mn-cs"/>
                        </a:rPr>
                        <a:t>MOhms</a:t>
                      </a:r>
                      <a:r>
                        <a:rPr lang="en-US" sz="1800" b="0" i="0" u="none" strike="noStrike" kern="1200" dirty="0">
                          <a:solidFill>
                            <a:schemeClr val="dk1"/>
                          </a:solidFill>
                          <a:effectLst/>
                          <a:latin typeface="+mn-lt"/>
                          <a:ea typeface="+mn-ea"/>
                          <a:cs typeface="+mn-cs"/>
                        </a:rPr>
                        <a:t> while applying + 100 V across the test points for 60 seconds or until resistance measurement is stable (minimum 10 seconds)</a:t>
                      </a:r>
                      <a:endParaRPr lang="en-US" dirty="0"/>
                    </a:p>
                  </a:txBody>
                  <a:tcPr/>
                </a:tc>
                <a:extLst>
                  <a:ext uri="{0D108BD9-81ED-4DB2-BD59-A6C34878D82A}">
                    <a16:rowId xmlns:a16="http://schemas.microsoft.com/office/drawing/2014/main" val="340135395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1.5.1.1</a:t>
                      </a:r>
                    </a:p>
                  </a:txBody>
                  <a:tcPr/>
                </a:tc>
                <a:tc>
                  <a:txBody>
                    <a:bodyPr/>
                    <a:lstStyle/>
                    <a:p>
                      <a:pPr rtl="0"/>
                      <a:r>
                        <a:rPr lang="en-US" sz="1800" b="0" i="0" u="none" strike="noStrike" kern="1200" dirty="0">
                          <a:solidFill>
                            <a:schemeClr val="dk1"/>
                          </a:solidFill>
                          <a:effectLst/>
                          <a:latin typeface="+mn-lt"/>
                          <a:ea typeface="+mn-ea"/>
                          <a:cs typeface="+mn-cs"/>
                        </a:rPr>
                        <a:t>System shall measure resistance with an uncertainty of ± 3 % of reading</a:t>
                      </a:r>
                      <a:endParaRPr lang="en-US" b="0" dirty="0">
                        <a:effectLst/>
                      </a:endParaRPr>
                    </a:p>
                  </a:txBody>
                  <a:tcPr/>
                </a:tc>
                <a:extLst>
                  <a:ext uri="{0D108BD9-81ED-4DB2-BD59-A6C34878D82A}">
                    <a16:rowId xmlns:a16="http://schemas.microsoft.com/office/drawing/2014/main" val="814196896"/>
                  </a:ext>
                </a:extLst>
              </a:tr>
            </a:tbl>
          </a:graphicData>
        </a:graphic>
      </p:graphicFrame>
      <p:sp>
        <p:nvSpPr>
          <p:cNvPr id="18" name="Rectangle 17">
            <a:extLst>
              <a:ext uri="{FF2B5EF4-FFF2-40B4-BE49-F238E27FC236}">
                <a16:creationId xmlns:a16="http://schemas.microsoft.com/office/drawing/2014/main" id="{B5D4291F-55E8-6047-8901-110AA889D62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A5879325-37FA-FB49-9470-14554035C244}"/>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1960A5EA-51E4-3342-B98C-690150AE9F9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61FC5551-6CCE-404F-911A-7409C38C5EAD}"/>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8B7DDA07-0652-1E4F-9A7B-3BC4A7FAC795}"/>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FE15C990-0927-DD42-9617-C225EEDA52D1}"/>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E097AC2-A7AE-334D-AA8D-350DAA1CD217}"/>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C719A7C5-70FA-AB45-9E0B-07539D96DFDB}"/>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C7700149-2548-C14E-BAFA-07872E02A6D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80</a:t>
            </a:fld>
            <a:endParaRPr lang="en-US" dirty="0"/>
          </a:p>
        </p:txBody>
      </p:sp>
      <p:sp>
        <p:nvSpPr>
          <p:cNvPr id="28" name="Rectangle 27">
            <a:extLst>
              <a:ext uri="{FF2B5EF4-FFF2-40B4-BE49-F238E27FC236}">
                <a16:creationId xmlns:a16="http://schemas.microsoft.com/office/drawing/2014/main" id="{4F23E91E-BF38-4740-8456-790C90F5ED0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5BAB24F1-F919-1143-BFB2-F20797281CAC}"/>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06974919-5AF1-EC45-AE0C-91A3C5557FD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25904331-5439-4D4C-BC96-634BEB4689E1}"/>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2FCF2231-423B-B74E-8FAA-096314373E64}"/>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ECFBBEBF-6056-B842-A552-16650F99A633}"/>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0DB5C71D-11E1-1047-9EF9-CB66B705A09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2A4D149C-DA75-A149-BB9F-AA0B8F78E1A6}"/>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ACB81425-DA27-8840-A506-DF3B574064C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80</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8E7305D5-267C-D442-AA4A-41FA22E62C6D}"/>
              </a:ext>
            </a:extLst>
          </p:cNvPr>
          <p:cNvPicPr>
            <a:picLocks noChangeAspect="1"/>
          </p:cNvPicPr>
          <p:nvPr/>
        </p:nvPicPr>
        <p:blipFill>
          <a:blip r:embed="rId6"/>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DBC6FB75-5F2C-D542-B641-1CC678FC716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5B6723E9-4C61-6148-93D7-57F46C05945B}"/>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DBA97972-E117-E24E-BAC1-00D61111CF3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7CFDA7E0-884F-3744-903B-772A5CCDEBD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3AB55F14-87A1-C144-9256-22E657EA40C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16BC80FF-9DDB-8847-9AF5-7706EAA6156F}"/>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833E4094-3464-314E-AC29-F49465D8221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909DA395-73D5-B140-92D2-B2DF57741E41}"/>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491A08C9-2967-C949-8827-9FC82DA655D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80</a:t>
            </a:fld>
            <a:endParaRPr lang="en-US" dirty="0"/>
          </a:p>
        </p:txBody>
      </p:sp>
      <p:sp>
        <p:nvSpPr>
          <p:cNvPr id="47" name="Rectangle 46">
            <a:extLst>
              <a:ext uri="{FF2B5EF4-FFF2-40B4-BE49-F238E27FC236}">
                <a16:creationId xmlns:a16="http://schemas.microsoft.com/office/drawing/2014/main" id="{49CE7A31-FEC6-BD4E-A8BA-EE893623BBC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CCA2479A-B427-5F44-A691-D3CB0B3E479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76640BBB-4F62-4C48-BECB-AE9A3DD5764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1B69497F-A50D-1C46-BD49-662C98E02AAE}"/>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B2C8AE72-415C-634B-AB57-9FB234A30834}"/>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48819B15-39B2-584C-ACFA-09AE636B221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38F15923-6A2E-6943-B3BF-9DCAA677305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57A2D48D-2B1A-6E4B-BEE7-1AE7917977B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82DB3BA1-EADE-8042-9689-B25BD68AD58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80</a:t>
            </a:fld>
            <a:endParaRPr lang="en-US" dirty="0"/>
          </a:p>
        </p:txBody>
      </p:sp>
      <p:sp>
        <p:nvSpPr>
          <p:cNvPr id="56" name="Rectangle 55">
            <a:extLst>
              <a:ext uri="{FF2B5EF4-FFF2-40B4-BE49-F238E27FC236}">
                <a16:creationId xmlns:a16="http://schemas.microsoft.com/office/drawing/2014/main" id="{1EB8E2E5-4ACD-4143-B78D-158E54D5624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A1086E9E-79DD-134B-81F6-6CAECF599D6B}"/>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2E33737A-41A1-CD41-B938-F0CC78A44C6F}"/>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EBE66596-CF19-2748-B670-1602621E3B2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FDD9CD69-4C8D-3848-BB1C-9F35EDB9F32D}"/>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520CF32C-2237-564B-BB80-A27D5343336D}"/>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52640CBB-2B9B-404C-8AF9-B6FF01074753}"/>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4023F168-4B19-094C-B3A1-ECB22DA9AF7D}"/>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2D5C05EA-D544-AF4A-90F4-F97049603E20}"/>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80</a:t>
            </a:fld>
            <a:endParaRPr lang="en-US" dirty="0"/>
          </a:p>
        </p:txBody>
      </p:sp>
      <p:sp>
        <p:nvSpPr>
          <p:cNvPr id="65" name="Google Shape;150;p26">
            <a:extLst>
              <a:ext uri="{FF2B5EF4-FFF2-40B4-BE49-F238E27FC236}">
                <a16:creationId xmlns:a16="http://schemas.microsoft.com/office/drawing/2014/main" id="{68283B28-A68B-F344-A863-B29053486E9B}"/>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57A9A536-6962-7B4A-A93D-200003CCACEA}"/>
              </a:ext>
            </a:extLst>
          </p:cNvPr>
          <p:cNvPicPr>
            <a:picLocks noChangeAspect="1"/>
          </p:cNvPicPr>
          <p:nvPr/>
        </p:nvPicPr>
        <p:blipFill>
          <a:blip r:embed="rId6"/>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605297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9;p26">
            <a:extLst>
              <a:ext uri="{FF2B5EF4-FFF2-40B4-BE49-F238E27FC236}">
                <a16:creationId xmlns:a16="http://schemas.microsoft.com/office/drawing/2014/main" id="{CEE022A0-2A77-864C-B6DB-C6D97738BF31}"/>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11" name="Google Shape;150;p26">
            <a:extLst>
              <a:ext uri="{FF2B5EF4-FFF2-40B4-BE49-F238E27FC236}">
                <a16:creationId xmlns:a16="http://schemas.microsoft.com/office/drawing/2014/main" id="{9A2D0981-941B-1644-92CA-9197283E25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12" name="Google Shape;150;p26">
            <a:extLst>
              <a:ext uri="{FF2B5EF4-FFF2-40B4-BE49-F238E27FC236}">
                <a16:creationId xmlns:a16="http://schemas.microsoft.com/office/drawing/2014/main" id="{5F693F9E-BF98-584A-AF18-09580CDA7C7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13" name="Google Shape;150;p26">
            <a:extLst>
              <a:ext uri="{FF2B5EF4-FFF2-40B4-BE49-F238E27FC236}">
                <a16:creationId xmlns:a16="http://schemas.microsoft.com/office/drawing/2014/main" id="{7C06D815-33D1-1A40-A0E0-5CECAD4C2EF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14" name="Google Shape;150;p26">
            <a:extLst>
              <a:ext uri="{FF2B5EF4-FFF2-40B4-BE49-F238E27FC236}">
                <a16:creationId xmlns:a16="http://schemas.microsoft.com/office/drawing/2014/main" id="{8D5B521C-9E0F-5C4B-A08F-AF3D6B298112}"/>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15" name="Google Shape;150;p26">
            <a:extLst>
              <a:ext uri="{FF2B5EF4-FFF2-40B4-BE49-F238E27FC236}">
                <a16:creationId xmlns:a16="http://schemas.microsoft.com/office/drawing/2014/main" id="{0A478620-2D7D-DF40-9F01-D6F640E768E1}"/>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16" name="Google Shape;150;p26">
            <a:extLst>
              <a:ext uri="{FF2B5EF4-FFF2-40B4-BE49-F238E27FC236}">
                <a16:creationId xmlns:a16="http://schemas.microsoft.com/office/drawing/2014/main" id="{F7F05827-BD6F-6D46-A56C-16753E290487}"/>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17" name="Slide Number Placeholder 16">
            <a:extLst>
              <a:ext uri="{FF2B5EF4-FFF2-40B4-BE49-F238E27FC236}">
                <a16:creationId xmlns:a16="http://schemas.microsoft.com/office/drawing/2014/main" id="{F111F0A6-F7BB-774A-A922-69A294DBEC8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81</a:t>
            </a:fld>
            <a:endParaRPr lang="en-US" dirty="0"/>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extLst>
              <p:ext uri="{D42A27DB-BD31-4B8C-83A1-F6EECF244321}">
                <p14:modId xmlns:p14="http://schemas.microsoft.com/office/powerpoint/2010/main" val="1873146736"/>
              </p:ext>
            </p:extLst>
          </p:nvPr>
        </p:nvGraphicFramePr>
        <p:xfrm>
          <a:off x="0" y="861551"/>
          <a:ext cx="12192000" cy="60045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1.6</a:t>
                      </a:r>
                    </a:p>
                  </a:txBody>
                  <a:tcPr/>
                </a:tc>
                <a:tc>
                  <a:txBody>
                    <a:bodyPr/>
                    <a:lstStyle/>
                    <a:p>
                      <a:endParaRPr lang="en-US" dirty="0"/>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test for resistance</a:t>
                      </a:r>
                      <a:endParaRPr lang="en-US" sz="1400" dirty="0"/>
                    </a:p>
                  </a:txBody>
                  <a:tcPr/>
                </a:tc>
                <a:extLst>
                  <a:ext uri="{0D108BD9-81ED-4DB2-BD59-A6C34878D82A}">
                    <a16:rowId xmlns:a16="http://schemas.microsoft.com/office/drawing/2014/main" val="3116416328"/>
                  </a:ext>
                </a:extLst>
              </a:tr>
              <a:tr h="370840">
                <a:tc>
                  <a:txBody>
                    <a:bodyPr/>
                    <a:lstStyle/>
                    <a:p>
                      <a:endParaRPr lang="en-US" dirty="0"/>
                    </a:p>
                  </a:txBody>
                  <a:tcPr/>
                </a:tc>
                <a:tc>
                  <a:txBody>
                    <a:bodyPr/>
                    <a:lstStyle/>
                    <a:p>
                      <a:endParaRPr lang="en-US" dirty="0"/>
                    </a:p>
                  </a:txBody>
                  <a:tcPr/>
                </a:tc>
                <a:tc>
                  <a:txBody>
                    <a:bodyPr/>
                    <a:lstStyle/>
                    <a:p>
                      <a:r>
                        <a:rPr lang="en-US" dirty="0"/>
                        <a:t>1.6.1</a:t>
                      </a:r>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measure resistance across test points (designated in the functional test template) for a value of 10 </a:t>
                      </a:r>
                      <a:r>
                        <a:rPr lang="en-US" sz="1400" b="0" i="0" u="none" strike="noStrike" kern="1200" dirty="0" err="1">
                          <a:solidFill>
                            <a:schemeClr val="dk1"/>
                          </a:solidFill>
                          <a:effectLst/>
                          <a:latin typeface="+mn-lt"/>
                          <a:ea typeface="+mn-ea"/>
                          <a:cs typeface="+mn-cs"/>
                        </a:rPr>
                        <a:t>kOhm</a:t>
                      </a:r>
                      <a:r>
                        <a:rPr lang="en-US" sz="1400" b="0" i="0" u="none" strike="noStrike" kern="1200" dirty="0">
                          <a:solidFill>
                            <a:schemeClr val="dk1"/>
                          </a:solidFill>
                          <a:effectLst/>
                          <a:latin typeface="+mn-lt"/>
                          <a:ea typeface="+mn-ea"/>
                          <a:cs typeface="+mn-cs"/>
                        </a:rPr>
                        <a:t> ± 7 Ohm</a:t>
                      </a:r>
                      <a:endParaRPr lang="en-US" sz="1400" dirty="0"/>
                    </a:p>
                  </a:txBody>
                  <a:tcPr/>
                </a:tc>
                <a:extLst>
                  <a:ext uri="{0D108BD9-81ED-4DB2-BD59-A6C34878D82A}">
                    <a16:rowId xmlns:a16="http://schemas.microsoft.com/office/drawing/2014/main" val="26695052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1.6.1.1</a:t>
                      </a:r>
                    </a:p>
                  </a:txBody>
                  <a:tcPr/>
                </a:tc>
                <a:tc>
                  <a:txBody>
                    <a:bodyPr/>
                    <a:lstStyle/>
                    <a:p>
                      <a:r>
                        <a:rPr lang="en-US" sz="1400" b="0" i="0" u="none" strike="noStrike" kern="1200" dirty="0">
                          <a:solidFill>
                            <a:schemeClr val="dk1"/>
                          </a:solidFill>
                          <a:effectLst/>
                          <a:latin typeface="+mn-lt"/>
                          <a:ea typeface="+mn-ea"/>
                          <a:cs typeface="+mn-cs"/>
                        </a:rPr>
                        <a:t>System shall measure resistance with an uncertainty of ± 0.025 % of reading</a:t>
                      </a:r>
                      <a:endParaRPr lang="en-US" sz="1400" dirty="0">
                        <a:highlight>
                          <a:srgbClr val="FFFF00"/>
                        </a:highlight>
                      </a:endParaRPr>
                    </a:p>
                  </a:txBody>
                  <a:tcPr/>
                </a:tc>
                <a:extLst>
                  <a:ext uri="{0D108BD9-81ED-4DB2-BD59-A6C34878D82A}">
                    <a16:rowId xmlns:a16="http://schemas.microsoft.com/office/drawing/2014/main" val="239797882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1.6.1.2</a:t>
                      </a:r>
                    </a:p>
                  </a:txBody>
                  <a:tcPr/>
                </a:tc>
                <a:tc>
                  <a:txBody>
                    <a:bodyPr/>
                    <a:lstStyle/>
                    <a:p>
                      <a:pPr rtl="0"/>
                      <a:r>
                        <a:rPr lang="en-US" sz="1400" b="0" i="0" u="none" strike="noStrike" kern="1200" dirty="0">
                          <a:solidFill>
                            <a:schemeClr val="dk1"/>
                          </a:solidFill>
                          <a:effectLst/>
                          <a:latin typeface="+mn-lt"/>
                          <a:ea typeface="+mn-ea"/>
                          <a:cs typeface="+mn-cs"/>
                        </a:rPr>
                        <a:t>System shall measure resistance across test points within 25 </a:t>
                      </a:r>
                      <a:r>
                        <a:rPr lang="en-US" sz="1400" b="0" i="0" u="none" strike="noStrike" kern="1200" dirty="0" err="1">
                          <a:solidFill>
                            <a:schemeClr val="dk1"/>
                          </a:solidFill>
                          <a:effectLst/>
                          <a:latin typeface="+mn-lt"/>
                          <a:ea typeface="+mn-ea"/>
                          <a:cs typeface="+mn-cs"/>
                        </a:rPr>
                        <a:t>ms</a:t>
                      </a:r>
                      <a:r>
                        <a:rPr lang="en-US" sz="1400" b="0" i="0" u="none" strike="noStrike" kern="1200" dirty="0">
                          <a:solidFill>
                            <a:schemeClr val="dk1"/>
                          </a:solidFill>
                          <a:effectLst/>
                          <a:latin typeface="+mn-lt"/>
                          <a:ea typeface="+mn-ea"/>
                          <a:cs typeface="+mn-cs"/>
                        </a:rPr>
                        <a:t> (based on resistance measurement settling time of PXI DMM </a:t>
                      </a:r>
                      <a:r>
                        <a:rPr lang="en-US" sz="1400" b="0" i="0" u="sng" strike="noStrike" kern="1200" dirty="0">
                          <a:solidFill>
                            <a:schemeClr val="dk1"/>
                          </a:solidFill>
                          <a:effectLst/>
                          <a:latin typeface="+mn-lt"/>
                          <a:ea typeface="+mn-ea"/>
                          <a:cs typeface="+mn-cs"/>
                          <a:hlinkClick r:id="rId5"/>
                        </a:rPr>
                        <a:t>datasheet</a:t>
                      </a:r>
                      <a:r>
                        <a:rPr lang="en-US" sz="1400" b="0" i="0" u="none" strike="noStrike" kern="1200" dirty="0">
                          <a:solidFill>
                            <a:schemeClr val="dk1"/>
                          </a:solidFill>
                          <a:effectLst/>
                          <a:latin typeface="+mn-lt"/>
                          <a:ea typeface="+mn-ea"/>
                          <a:cs typeface="+mn-cs"/>
                        </a:rPr>
                        <a:t> with factor of safety of 5)</a:t>
                      </a:r>
                      <a:endParaRPr lang="en-US" sz="1400" dirty="0"/>
                    </a:p>
                  </a:txBody>
                  <a:tcPr/>
                </a:tc>
                <a:extLst>
                  <a:ext uri="{0D108BD9-81ED-4DB2-BD59-A6C34878D82A}">
                    <a16:rowId xmlns:a16="http://schemas.microsoft.com/office/drawing/2014/main" val="157688504"/>
                  </a:ext>
                </a:extLst>
              </a:tr>
              <a:tr h="370840">
                <a:tc>
                  <a:txBody>
                    <a:bodyPr/>
                    <a:lstStyle/>
                    <a:p>
                      <a:r>
                        <a:rPr lang="en-US" dirty="0"/>
                        <a:t>2</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test the battery automatically</a:t>
                      </a:r>
                      <a:endParaRPr lang="en-US" sz="1400" b="0" dirty="0"/>
                    </a:p>
                  </a:txBody>
                  <a:tcPr/>
                </a:tc>
                <a:extLst>
                  <a:ext uri="{0D108BD9-81ED-4DB2-BD59-A6C34878D82A}">
                    <a16:rowId xmlns:a16="http://schemas.microsoft.com/office/drawing/2014/main" val="3091612445"/>
                  </a:ext>
                </a:extLst>
              </a:tr>
              <a:tr h="370840">
                <a:tc>
                  <a:txBody>
                    <a:bodyPr/>
                    <a:lstStyle/>
                    <a:p>
                      <a:endParaRPr lang="en-US" dirty="0"/>
                    </a:p>
                  </a:txBody>
                  <a:tcPr/>
                </a:tc>
                <a:tc>
                  <a:txBody>
                    <a:bodyPr/>
                    <a:lstStyle/>
                    <a:p>
                      <a:r>
                        <a:rPr lang="en-US" dirty="0"/>
                        <a:t>2.1</a:t>
                      </a:r>
                    </a:p>
                  </a:txBody>
                  <a:tcPr/>
                </a:tc>
                <a:tc>
                  <a:txBody>
                    <a:bodyPr/>
                    <a:lstStyle/>
                    <a:p>
                      <a:endParaRPr lang="en-US" dirty="0"/>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test continuity without technician input after test has been started</a:t>
                      </a:r>
                      <a:endParaRPr lang="en-US" sz="1400" dirty="0"/>
                    </a:p>
                  </a:txBody>
                  <a:tcPr/>
                </a:tc>
                <a:extLst>
                  <a:ext uri="{0D108BD9-81ED-4DB2-BD59-A6C34878D82A}">
                    <a16:rowId xmlns:a16="http://schemas.microsoft.com/office/drawing/2014/main" val="3331417828"/>
                  </a:ext>
                </a:extLst>
              </a:tr>
              <a:tr h="370840">
                <a:tc>
                  <a:txBody>
                    <a:bodyPr/>
                    <a:lstStyle/>
                    <a:p>
                      <a:endParaRPr lang="en-US" dirty="0"/>
                    </a:p>
                  </a:txBody>
                  <a:tcPr/>
                </a:tc>
                <a:tc>
                  <a:txBody>
                    <a:bodyPr/>
                    <a:lstStyle/>
                    <a:p>
                      <a:endParaRPr lang="en-US" dirty="0"/>
                    </a:p>
                  </a:txBody>
                  <a:tcPr/>
                </a:tc>
                <a:tc>
                  <a:txBody>
                    <a:bodyPr/>
                    <a:lstStyle/>
                    <a:p>
                      <a:r>
                        <a:rPr lang="en-US" dirty="0"/>
                        <a:t>2.1.1</a:t>
                      </a:r>
                    </a:p>
                  </a:txBody>
                  <a:tcPr/>
                </a:tc>
                <a:tc>
                  <a:txBody>
                    <a:bodyPr/>
                    <a:lstStyle/>
                    <a:p>
                      <a:endParaRPr lang="en-US" dirty="0"/>
                    </a:p>
                  </a:txBody>
                  <a:tcPr/>
                </a:tc>
                <a:tc>
                  <a:txBody>
                    <a:bodyPr/>
                    <a:lstStyle/>
                    <a:p>
                      <a:pPr rtl="0"/>
                      <a:r>
                        <a:rPr lang="en-US" sz="1400" b="0" i="0" u="none" strike="noStrike" kern="1200" dirty="0">
                          <a:solidFill>
                            <a:schemeClr val="dk1"/>
                          </a:solidFill>
                          <a:effectLst/>
                          <a:latin typeface="+mn-lt"/>
                          <a:ea typeface="+mn-ea"/>
                          <a:cs typeface="+mn-cs"/>
                        </a:rPr>
                        <a:t>System shall access the required test points (designated in the functional test template)</a:t>
                      </a:r>
                      <a:endParaRPr lang="en-US" sz="1400" b="0" dirty="0">
                        <a:effectLst/>
                      </a:endParaRPr>
                    </a:p>
                  </a:txBody>
                  <a:tcPr/>
                </a:tc>
                <a:extLst>
                  <a:ext uri="{0D108BD9-81ED-4DB2-BD59-A6C34878D82A}">
                    <a16:rowId xmlns:a16="http://schemas.microsoft.com/office/drawing/2014/main" val="5575074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2.1.1.1</a:t>
                      </a:r>
                    </a:p>
                  </a:txBody>
                  <a:tcPr/>
                </a:tc>
                <a:tc>
                  <a:txBody>
                    <a:bodyPr/>
                    <a:lstStyle/>
                    <a:p>
                      <a:r>
                        <a:rPr lang="en-US" sz="14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sz="1400" dirty="0"/>
                    </a:p>
                  </a:txBody>
                  <a:tcPr/>
                </a:tc>
                <a:extLst>
                  <a:ext uri="{0D108BD9-81ED-4DB2-BD59-A6C34878D82A}">
                    <a16:rowId xmlns:a16="http://schemas.microsoft.com/office/drawing/2014/main" val="307830239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2.1.1.2</a:t>
                      </a:r>
                    </a:p>
                  </a:txBody>
                  <a:tcPr/>
                </a:tc>
                <a:tc>
                  <a:txBody>
                    <a:bodyPr/>
                    <a:lstStyle/>
                    <a:p>
                      <a:pPr rtl="0"/>
                      <a:r>
                        <a:rPr lang="en-US" sz="1400" b="0" i="0" u="none" strike="noStrike" kern="1200" dirty="0">
                          <a:solidFill>
                            <a:schemeClr val="dk1"/>
                          </a:solidFill>
                          <a:effectLst/>
                          <a:latin typeface="+mn-lt"/>
                          <a:ea typeface="+mn-ea"/>
                          <a:cs typeface="+mn-cs"/>
                        </a:rPr>
                        <a:t>System shall verify the proper test points are accessed</a:t>
                      </a:r>
                      <a:endParaRPr lang="en-US" sz="1400" b="0" dirty="0">
                        <a:effectLst/>
                      </a:endParaRPr>
                    </a:p>
                  </a:txBody>
                  <a:tcPr/>
                </a:tc>
                <a:extLst>
                  <a:ext uri="{0D108BD9-81ED-4DB2-BD59-A6C34878D82A}">
                    <a16:rowId xmlns:a16="http://schemas.microsoft.com/office/drawing/2014/main" val="411204837"/>
                  </a:ext>
                </a:extLst>
              </a:tr>
              <a:tr h="370840">
                <a:tc>
                  <a:txBody>
                    <a:bodyPr/>
                    <a:lstStyle/>
                    <a:p>
                      <a:endParaRPr lang="en-US" dirty="0"/>
                    </a:p>
                  </a:txBody>
                  <a:tcPr/>
                </a:tc>
                <a:tc>
                  <a:txBody>
                    <a:bodyPr/>
                    <a:lstStyle/>
                    <a:p>
                      <a:endParaRPr lang="en-US" dirty="0"/>
                    </a:p>
                  </a:txBody>
                  <a:tcPr/>
                </a:tc>
                <a:tc>
                  <a:txBody>
                    <a:bodyPr/>
                    <a:lstStyle/>
                    <a:p>
                      <a:r>
                        <a:rPr lang="en-US" dirty="0"/>
                        <a:t>2.1.2</a:t>
                      </a:r>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send a command signal to the digital multimeter to measure resistance across the proper test points</a:t>
                      </a:r>
                      <a:endParaRPr lang="en-US" sz="1400" dirty="0"/>
                    </a:p>
                  </a:txBody>
                  <a:tcPr/>
                </a:tc>
                <a:extLst>
                  <a:ext uri="{0D108BD9-81ED-4DB2-BD59-A6C34878D82A}">
                    <a16:rowId xmlns:a16="http://schemas.microsoft.com/office/drawing/2014/main" val="227756579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2.1.2.1</a:t>
                      </a:r>
                    </a:p>
                  </a:txBody>
                  <a:tcPr/>
                </a:tc>
                <a:tc>
                  <a:txBody>
                    <a:bodyPr/>
                    <a:lstStyle/>
                    <a:p>
                      <a:pPr rtl="0"/>
                      <a:r>
                        <a:rPr lang="en-US" sz="1400" b="0" i="0" u="none" strike="noStrike" kern="1200" dirty="0">
                          <a:solidFill>
                            <a:schemeClr val="dk1"/>
                          </a:solidFill>
                          <a:effectLst/>
                          <a:latin typeface="+mn-lt"/>
                          <a:ea typeface="+mn-ea"/>
                          <a:cs typeface="+mn-cs"/>
                        </a:rPr>
                        <a:t>System shall take the resistance measurement at the measurement circuit output</a:t>
                      </a:r>
                      <a:endParaRPr lang="en-US" sz="1400" b="0" dirty="0">
                        <a:effectLst/>
                      </a:endParaRPr>
                    </a:p>
                  </a:txBody>
                  <a:tcPr/>
                </a:tc>
                <a:extLst>
                  <a:ext uri="{0D108BD9-81ED-4DB2-BD59-A6C34878D82A}">
                    <a16:rowId xmlns:a16="http://schemas.microsoft.com/office/drawing/2014/main" val="118401717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2.1.2.2</a:t>
                      </a:r>
                    </a:p>
                  </a:txBody>
                  <a:tcPr/>
                </a:tc>
                <a:tc>
                  <a:txBody>
                    <a:bodyPr/>
                    <a:lstStyle/>
                    <a:p>
                      <a:r>
                        <a:rPr lang="en-US" sz="1400" b="0" i="0" u="none" strike="noStrike" kern="1200" dirty="0">
                          <a:solidFill>
                            <a:schemeClr val="dk1"/>
                          </a:solidFill>
                          <a:effectLst/>
                          <a:latin typeface="+mn-lt"/>
                          <a:ea typeface="+mn-ea"/>
                          <a:cs typeface="+mn-cs"/>
                        </a:rPr>
                        <a:t>System shall store the resistance measurement value</a:t>
                      </a:r>
                      <a:endParaRPr lang="en-US" sz="1400" dirty="0"/>
                    </a:p>
                  </a:txBody>
                  <a:tcPr/>
                </a:tc>
                <a:extLst>
                  <a:ext uri="{0D108BD9-81ED-4DB2-BD59-A6C34878D82A}">
                    <a16:rowId xmlns:a16="http://schemas.microsoft.com/office/drawing/2014/main" val="3536247598"/>
                  </a:ext>
                </a:extLst>
              </a:tr>
              <a:tr h="370840">
                <a:tc>
                  <a:txBody>
                    <a:bodyPr/>
                    <a:lstStyle/>
                    <a:p>
                      <a:endParaRPr lang="en-US" dirty="0"/>
                    </a:p>
                  </a:txBody>
                  <a:tcPr/>
                </a:tc>
                <a:tc>
                  <a:txBody>
                    <a:bodyPr/>
                    <a:lstStyle/>
                    <a:p>
                      <a:endParaRPr lang="en-US" dirty="0"/>
                    </a:p>
                  </a:txBody>
                  <a:tcPr/>
                </a:tc>
                <a:tc>
                  <a:txBody>
                    <a:bodyPr/>
                    <a:lstStyle/>
                    <a:p>
                      <a:r>
                        <a:rPr lang="en-US" dirty="0"/>
                        <a:t>2.1.3</a:t>
                      </a:r>
                    </a:p>
                  </a:txBody>
                  <a:tcPr/>
                </a:tc>
                <a:tc>
                  <a:txBody>
                    <a:bodyPr/>
                    <a:lstStyle/>
                    <a:p>
                      <a:endParaRPr lang="en-US" dirty="0"/>
                    </a:p>
                  </a:txBody>
                  <a:tcPr/>
                </a:tc>
                <a:tc>
                  <a:txBody>
                    <a:bodyPr/>
                    <a:lstStyle/>
                    <a:p>
                      <a:r>
                        <a:rPr lang="en-US" sz="1400" b="0" i="0" u="none" strike="noStrike" kern="1200" dirty="0">
                          <a:solidFill>
                            <a:schemeClr val="dk1"/>
                          </a:solidFill>
                          <a:effectLst/>
                          <a:latin typeface="+mn-lt"/>
                          <a:ea typeface="+mn-ea"/>
                          <a:cs typeface="+mn-cs"/>
                        </a:rPr>
                        <a:t>System shall cease to access the required test points</a:t>
                      </a:r>
                      <a:endParaRPr lang="en-US" sz="1400" dirty="0"/>
                    </a:p>
                  </a:txBody>
                  <a:tcPr/>
                </a:tc>
                <a:extLst>
                  <a:ext uri="{0D108BD9-81ED-4DB2-BD59-A6C34878D82A}">
                    <a16:rowId xmlns:a16="http://schemas.microsoft.com/office/drawing/2014/main" val="57016820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2.1.3.1</a:t>
                      </a:r>
                    </a:p>
                  </a:txBody>
                  <a:tcPr/>
                </a:tc>
                <a:tc>
                  <a:txBody>
                    <a:bodyPr/>
                    <a:lstStyle/>
                    <a:p>
                      <a:r>
                        <a:rPr lang="en-US" sz="14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sz="1400" dirty="0"/>
                    </a:p>
                  </a:txBody>
                  <a:tcPr/>
                </a:tc>
                <a:extLst>
                  <a:ext uri="{0D108BD9-81ED-4DB2-BD59-A6C34878D82A}">
                    <a16:rowId xmlns:a16="http://schemas.microsoft.com/office/drawing/2014/main" val="3484779406"/>
                  </a:ext>
                </a:extLst>
              </a:tr>
            </a:tbl>
          </a:graphicData>
        </a:graphic>
      </p:graphicFrame>
    </p:spTree>
    <p:extLst>
      <p:ext uri="{BB962C8B-B14F-4D97-AF65-F5344CB8AC3E}">
        <p14:creationId xmlns:p14="http://schemas.microsoft.com/office/powerpoint/2010/main" val="1263919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47853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2.2</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voltage without technician input</a:t>
                      </a:r>
                      <a:endParaRPr lang="en-US" dirty="0"/>
                    </a:p>
                  </a:txBody>
                  <a:tcPr/>
                </a:tc>
                <a:extLst>
                  <a:ext uri="{0D108BD9-81ED-4DB2-BD59-A6C34878D82A}">
                    <a16:rowId xmlns:a16="http://schemas.microsoft.com/office/drawing/2014/main" val="552960763"/>
                  </a:ext>
                </a:extLst>
              </a:tr>
              <a:tr h="370840">
                <a:tc>
                  <a:txBody>
                    <a:bodyPr/>
                    <a:lstStyle/>
                    <a:p>
                      <a:endParaRPr lang="en-US" dirty="0"/>
                    </a:p>
                  </a:txBody>
                  <a:tcPr/>
                </a:tc>
                <a:tc>
                  <a:txBody>
                    <a:bodyPr/>
                    <a:lstStyle/>
                    <a:p>
                      <a:endParaRPr lang="en-US" dirty="0"/>
                    </a:p>
                  </a:txBody>
                  <a:tcPr/>
                </a:tc>
                <a:tc>
                  <a:txBody>
                    <a:bodyPr/>
                    <a:lstStyle/>
                    <a:p>
                      <a:r>
                        <a:rPr lang="en-US" dirty="0"/>
                        <a:t>2.2.1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access the required test points (designated in the functional test template)</a:t>
                      </a:r>
                      <a:endParaRPr lang="en-US" dirty="0"/>
                    </a:p>
                  </a:txBody>
                  <a:tcPr/>
                </a:tc>
                <a:extLst>
                  <a:ext uri="{0D108BD9-81ED-4DB2-BD59-A6C34878D82A}">
                    <a16:rowId xmlns:a16="http://schemas.microsoft.com/office/drawing/2014/main" val="207688124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2.2.1.1</a:t>
                      </a:r>
                    </a:p>
                  </a:txBody>
                  <a:tcPr/>
                </a:tc>
                <a:tc>
                  <a:txBody>
                    <a:bodyPr/>
                    <a:lstStyle/>
                    <a:p>
                      <a:pPr rtl="0"/>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411855256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2.2.1.2</a:t>
                      </a:r>
                    </a:p>
                  </a:txBody>
                  <a:tcPr/>
                </a:tc>
                <a:tc>
                  <a:txBody>
                    <a:bodyPr/>
                    <a:lstStyle/>
                    <a:p>
                      <a:pPr rtl="0"/>
                      <a:r>
                        <a:rPr lang="en-US" sz="1800" b="0" i="0" u="none" strike="noStrike" kern="1200" dirty="0">
                          <a:solidFill>
                            <a:schemeClr val="dk1"/>
                          </a:solidFill>
                          <a:effectLst/>
                          <a:latin typeface="+mn-lt"/>
                          <a:ea typeface="+mn-ea"/>
                          <a:cs typeface="+mn-cs"/>
                        </a:rPr>
                        <a:t>System shall verify the proper test points are accessed</a:t>
                      </a:r>
                      <a:endParaRPr lang="en-US" dirty="0"/>
                    </a:p>
                  </a:txBody>
                  <a:tcPr/>
                </a:tc>
                <a:extLst>
                  <a:ext uri="{0D108BD9-81ED-4DB2-BD59-A6C34878D82A}">
                    <a16:rowId xmlns:a16="http://schemas.microsoft.com/office/drawing/2014/main" val="4028373947"/>
                  </a:ext>
                </a:extLst>
              </a:tr>
              <a:tr h="370840">
                <a:tc>
                  <a:txBody>
                    <a:bodyPr/>
                    <a:lstStyle/>
                    <a:p>
                      <a:endParaRPr lang="en-US" dirty="0"/>
                    </a:p>
                  </a:txBody>
                  <a:tcPr/>
                </a:tc>
                <a:tc>
                  <a:txBody>
                    <a:bodyPr/>
                    <a:lstStyle/>
                    <a:p>
                      <a:endParaRPr lang="en-US" dirty="0"/>
                    </a:p>
                  </a:txBody>
                  <a:tcPr/>
                </a:tc>
                <a:tc>
                  <a:txBody>
                    <a:bodyPr/>
                    <a:lstStyle/>
                    <a:p>
                      <a:r>
                        <a:rPr lang="en-US" dirty="0"/>
                        <a:t>2.2.2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send a command signal to the digital multimeter to measure voltage across the proper the proper test points</a:t>
                      </a:r>
                      <a:endParaRPr lang="en-US" dirty="0"/>
                    </a:p>
                  </a:txBody>
                  <a:tcPr/>
                </a:tc>
                <a:extLst>
                  <a:ext uri="{0D108BD9-81ED-4DB2-BD59-A6C34878D82A}">
                    <a16:rowId xmlns:a16="http://schemas.microsoft.com/office/drawing/2014/main" val="329199714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2.2.2.1</a:t>
                      </a:r>
                    </a:p>
                  </a:txBody>
                  <a:tcPr/>
                </a:tc>
                <a:tc>
                  <a:txBody>
                    <a:bodyPr/>
                    <a:lstStyle/>
                    <a:p>
                      <a:r>
                        <a:rPr lang="en-US" sz="1800" b="0" i="0" u="none" strike="noStrike" kern="1200" dirty="0">
                          <a:solidFill>
                            <a:schemeClr val="dk1"/>
                          </a:solidFill>
                          <a:effectLst/>
                          <a:latin typeface="+mn-lt"/>
                          <a:ea typeface="+mn-ea"/>
                          <a:cs typeface="+mn-cs"/>
                        </a:rPr>
                        <a:t>System shall take the voltage measurement at the measurement circuit output</a:t>
                      </a:r>
                      <a:endParaRPr lang="en-US" dirty="0"/>
                    </a:p>
                  </a:txBody>
                  <a:tcPr/>
                </a:tc>
                <a:extLst>
                  <a:ext uri="{0D108BD9-81ED-4DB2-BD59-A6C34878D82A}">
                    <a16:rowId xmlns:a16="http://schemas.microsoft.com/office/drawing/2014/main" val="145200124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2.2.2.2</a:t>
                      </a:r>
                    </a:p>
                  </a:txBody>
                  <a:tcPr/>
                </a:tc>
                <a:tc>
                  <a:txBody>
                    <a:bodyPr/>
                    <a:lstStyle/>
                    <a:p>
                      <a:r>
                        <a:rPr lang="en-US" sz="1800" b="0" i="0" u="none" strike="noStrike" kern="1200" dirty="0">
                          <a:solidFill>
                            <a:schemeClr val="dk1"/>
                          </a:solidFill>
                          <a:effectLst/>
                          <a:latin typeface="+mn-lt"/>
                          <a:ea typeface="+mn-ea"/>
                          <a:cs typeface="+mn-cs"/>
                        </a:rPr>
                        <a:t>System shall store the voltage measurement value</a:t>
                      </a:r>
                      <a:endParaRPr lang="en-US" dirty="0"/>
                    </a:p>
                  </a:txBody>
                  <a:tcPr/>
                </a:tc>
                <a:extLst>
                  <a:ext uri="{0D108BD9-81ED-4DB2-BD59-A6C34878D82A}">
                    <a16:rowId xmlns:a16="http://schemas.microsoft.com/office/drawing/2014/main" val="1080904010"/>
                  </a:ext>
                </a:extLst>
              </a:tr>
              <a:tr h="370840">
                <a:tc>
                  <a:txBody>
                    <a:bodyPr/>
                    <a:lstStyle/>
                    <a:p>
                      <a:endParaRPr lang="en-US" dirty="0"/>
                    </a:p>
                  </a:txBody>
                  <a:tcPr/>
                </a:tc>
                <a:tc>
                  <a:txBody>
                    <a:bodyPr/>
                    <a:lstStyle/>
                    <a:p>
                      <a:endParaRPr lang="en-US" dirty="0"/>
                    </a:p>
                  </a:txBody>
                  <a:tcPr/>
                </a:tc>
                <a:tc>
                  <a:txBody>
                    <a:bodyPr/>
                    <a:lstStyle/>
                    <a:p>
                      <a:r>
                        <a:rPr lang="en-US" dirty="0"/>
                        <a:t>2.2.3</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cease to access the required test points</a:t>
                      </a:r>
                      <a:endParaRPr lang="en-US" dirty="0"/>
                    </a:p>
                  </a:txBody>
                  <a:tcPr/>
                </a:tc>
                <a:extLst>
                  <a:ext uri="{0D108BD9-81ED-4DB2-BD59-A6C34878D82A}">
                    <a16:rowId xmlns:a16="http://schemas.microsoft.com/office/drawing/2014/main" val="412938567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2.2.3.1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1347600214"/>
                  </a:ext>
                </a:extLst>
              </a:tr>
            </a:tbl>
          </a:graphicData>
        </a:graphic>
      </p:graphicFrame>
      <p:sp>
        <p:nvSpPr>
          <p:cNvPr id="18" name="Rectangle 17">
            <a:extLst>
              <a:ext uri="{FF2B5EF4-FFF2-40B4-BE49-F238E27FC236}">
                <a16:creationId xmlns:a16="http://schemas.microsoft.com/office/drawing/2014/main" id="{672F6FC9-88FA-8B4A-B298-4B1DD11BECA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F9E5EA95-788D-DA48-B073-D458D9EC2A7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408A52AD-B22F-A947-899F-D132422031E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69619042-E61C-B94C-A56A-8BDF0FEA8981}"/>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89B327CB-5559-6E4A-807E-5AFA212D6993}"/>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26BAD1E0-9A75-6447-A220-A7030633CC4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979DDC6D-9987-8347-ADBC-51B3CF5D6F8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2F463EFA-7246-574D-869F-10E7222D56BF}"/>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9BD38E05-C104-2343-89F2-D0CAEE625E72}"/>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82</a:t>
            </a:fld>
            <a:endParaRPr lang="en-US" dirty="0"/>
          </a:p>
        </p:txBody>
      </p:sp>
      <p:sp>
        <p:nvSpPr>
          <p:cNvPr id="28" name="Rectangle 27">
            <a:extLst>
              <a:ext uri="{FF2B5EF4-FFF2-40B4-BE49-F238E27FC236}">
                <a16:creationId xmlns:a16="http://schemas.microsoft.com/office/drawing/2014/main" id="{7FE468F0-0759-734D-8C24-78B345EF9B7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518E3726-D362-6E4B-AA4B-B52D52C3C944}"/>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F0C23877-3D57-B645-8292-B4148A9956DA}"/>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B881EEE-A7A1-084E-AAB7-B84798C1C23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1063E5AE-A32B-2D4D-B3ED-3673F7E4625F}"/>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E9FBD9CA-8285-E341-80FF-81AAD692CC19}"/>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059BCB60-1F2D-F64B-83A1-8F7BF403C2B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76B14FFB-B578-EC43-8360-5D4258CA8195}"/>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2B31882-8C8E-9243-8F4A-7542B7A77DC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82</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27A283CA-CB66-F54C-9698-A215DEDF2214}"/>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259105C9-1C9E-2C4E-A11F-A748127DB53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38709F29-7C6C-E744-9D63-051E660C2D71}"/>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C37D3A87-5653-EB4E-B211-3EBFCE0CEE0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BAB1BFD7-628C-E14A-BBBE-E9C34F7D2C7A}"/>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CF652F50-329D-4C46-AB8D-C25F594336E3}"/>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EC44733F-1C72-B845-A1C4-F8858A791919}"/>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1DAFFF3A-FE95-294E-990D-1142CCCC668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F08DF64-01FD-254D-A569-75ED86434F91}"/>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C84FC8CD-DEB9-644E-AB95-85808C7218A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82</a:t>
            </a:fld>
            <a:endParaRPr lang="en-US" dirty="0"/>
          </a:p>
        </p:txBody>
      </p:sp>
      <p:sp>
        <p:nvSpPr>
          <p:cNvPr id="47" name="Rectangle 46">
            <a:extLst>
              <a:ext uri="{FF2B5EF4-FFF2-40B4-BE49-F238E27FC236}">
                <a16:creationId xmlns:a16="http://schemas.microsoft.com/office/drawing/2014/main" id="{500421F8-2B82-854D-BD04-FF8C230F18C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A39CB6C-B678-144D-AA6B-220C655F195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E6582606-AFC9-5E40-B2B2-5237BD764D2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28D31A50-1CA8-884D-B70E-7D2C84343647}"/>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CA5EA1C2-D26D-0D48-9918-2ED088EE903A}"/>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93BCF802-5374-C545-9C25-22C3F6FFDDD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2F487C1-AA80-3349-A375-6AA92172E4E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BA235B28-4B8D-4C42-BE6C-9D9EEA59BE4A}"/>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C64BA91B-9E0D-D948-9DE0-4934632950E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82</a:t>
            </a:fld>
            <a:endParaRPr lang="en-US" dirty="0"/>
          </a:p>
        </p:txBody>
      </p:sp>
      <p:sp>
        <p:nvSpPr>
          <p:cNvPr id="56" name="Rectangle 55">
            <a:extLst>
              <a:ext uri="{FF2B5EF4-FFF2-40B4-BE49-F238E27FC236}">
                <a16:creationId xmlns:a16="http://schemas.microsoft.com/office/drawing/2014/main" id="{13EB989F-5CBB-C746-8B30-969EA38DE52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D02E4274-AC64-D94B-ADF2-7F78C74F609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A46E7AC9-9A28-7244-B42E-80AC745C9EED}"/>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95551B77-AEF9-1F4C-BB94-A2278E2CD6B6}"/>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6022E4E7-AD72-4547-BE4B-4DCC665C5572}"/>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7A5454B8-F06D-B942-A0FA-3A014EF85A61}"/>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AFD99077-3DBD-B34A-9035-99248E6A4EFA}"/>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CDA2899F-E4DE-0C48-A604-F325D047B3DB}"/>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559852A2-44AD-2441-8657-8141FE004C6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82</a:t>
            </a:fld>
            <a:endParaRPr lang="en-US" dirty="0"/>
          </a:p>
        </p:txBody>
      </p:sp>
      <p:sp>
        <p:nvSpPr>
          <p:cNvPr id="65" name="Google Shape;150;p26">
            <a:extLst>
              <a:ext uri="{FF2B5EF4-FFF2-40B4-BE49-F238E27FC236}">
                <a16:creationId xmlns:a16="http://schemas.microsoft.com/office/drawing/2014/main" id="{1F6AEB07-A1B1-4244-A424-CE0106FBFBC7}"/>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B7E185E3-5794-D243-A96A-1246EBDD9600}"/>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8095222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505460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2.3</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test isolation without technician input</a:t>
                      </a:r>
                      <a:endParaRPr lang="en-US" dirty="0"/>
                    </a:p>
                  </a:txBody>
                  <a:tcPr/>
                </a:tc>
                <a:extLst>
                  <a:ext uri="{0D108BD9-81ED-4DB2-BD59-A6C34878D82A}">
                    <a16:rowId xmlns:a16="http://schemas.microsoft.com/office/drawing/2014/main" val="3173969158"/>
                  </a:ext>
                </a:extLst>
              </a:tr>
              <a:tr h="370840">
                <a:tc>
                  <a:txBody>
                    <a:bodyPr/>
                    <a:lstStyle/>
                    <a:p>
                      <a:endParaRPr lang="en-US" dirty="0"/>
                    </a:p>
                  </a:txBody>
                  <a:tcPr/>
                </a:tc>
                <a:tc>
                  <a:txBody>
                    <a:bodyPr/>
                    <a:lstStyle/>
                    <a:p>
                      <a:endParaRPr lang="en-US" dirty="0"/>
                    </a:p>
                  </a:txBody>
                  <a:tcPr/>
                </a:tc>
                <a:tc>
                  <a:txBody>
                    <a:bodyPr/>
                    <a:lstStyle/>
                    <a:p>
                      <a:r>
                        <a:rPr lang="en-US" dirty="0"/>
                        <a:t>2.3.1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access the required test points (designated in the functional test template)</a:t>
                      </a:r>
                      <a:endParaRPr lang="en-US" dirty="0"/>
                    </a:p>
                  </a:txBody>
                  <a:tcPr/>
                </a:tc>
                <a:extLst>
                  <a:ext uri="{0D108BD9-81ED-4DB2-BD59-A6C34878D82A}">
                    <a16:rowId xmlns:a16="http://schemas.microsoft.com/office/drawing/2014/main" val="201243031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2.3.1.1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25364387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2.3.1.2</a:t>
                      </a:r>
                    </a:p>
                  </a:txBody>
                  <a:tcPr/>
                </a:tc>
                <a:tc>
                  <a:txBody>
                    <a:bodyPr/>
                    <a:lstStyle/>
                    <a:p>
                      <a:r>
                        <a:rPr lang="en-US" sz="1800" b="0" i="0" u="none" strike="noStrike" kern="1200" dirty="0">
                          <a:solidFill>
                            <a:schemeClr val="dk1"/>
                          </a:solidFill>
                          <a:effectLst/>
                          <a:latin typeface="+mn-lt"/>
                          <a:ea typeface="+mn-ea"/>
                          <a:cs typeface="+mn-cs"/>
                        </a:rPr>
                        <a:t>System shall verify the proper test points are accessed</a:t>
                      </a:r>
                      <a:endParaRPr lang="en-US" dirty="0"/>
                    </a:p>
                  </a:txBody>
                  <a:tcPr/>
                </a:tc>
                <a:extLst>
                  <a:ext uri="{0D108BD9-81ED-4DB2-BD59-A6C34878D82A}">
                    <a16:rowId xmlns:a16="http://schemas.microsoft.com/office/drawing/2014/main" val="2889748901"/>
                  </a:ext>
                </a:extLst>
              </a:tr>
              <a:tr h="370840">
                <a:tc>
                  <a:txBody>
                    <a:bodyPr/>
                    <a:lstStyle/>
                    <a:p>
                      <a:endParaRPr lang="en-US" dirty="0"/>
                    </a:p>
                  </a:txBody>
                  <a:tcPr/>
                </a:tc>
                <a:tc>
                  <a:txBody>
                    <a:bodyPr/>
                    <a:lstStyle/>
                    <a:p>
                      <a:endParaRPr lang="en-US" dirty="0"/>
                    </a:p>
                  </a:txBody>
                  <a:tcPr/>
                </a:tc>
                <a:tc>
                  <a:txBody>
                    <a:bodyPr/>
                    <a:lstStyle/>
                    <a:p>
                      <a:r>
                        <a:rPr lang="en-US" dirty="0"/>
                        <a:t>2.3.2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send a command signal to the digital multimeter to measure resistance across the proper test points</a:t>
                      </a:r>
                      <a:endParaRPr lang="en-US" dirty="0"/>
                    </a:p>
                  </a:txBody>
                  <a:tcPr/>
                </a:tc>
                <a:extLst>
                  <a:ext uri="{0D108BD9-81ED-4DB2-BD59-A6C34878D82A}">
                    <a16:rowId xmlns:a16="http://schemas.microsoft.com/office/drawing/2014/main" val="335931653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2.3.2.1</a:t>
                      </a:r>
                    </a:p>
                  </a:txBody>
                  <a:tcPr/>
                </a:tc>
                <a:tc>
                  <a:txBody>
                    <a:bodyPr/>
                    <a:lstStyle/>
                    <a:p>
                      <a:r>
                        <a:rPr lang="en-US" sz="1800" b="0" i="0" u="none" strike="noStrike" kern="1200" dirty="0">
                          <a:solidFill>
                            <a:schemeClr val="dk1"/>
                          </a:solidFill>
                          <a:effectLst/>
                          <a:latin typeface="+mn-lt"/>
                          <a:ea typeface="+mn-ea"/>
                          <a:cs typeface="+mn-cs"/>
                        </a:rPr>
                        <a:t>System shall take the resistance measurement value at the measurement circuit output</a:t>
                      </a:r>
                      <a:endParaRPr lang="en-US" dirty="0"/>
                    </a:p>
                  </a:txBody>
                  <a:tcPr/>
                </a:tc>
                <a:extLst>
                  <a:ext uri="{0D108BD9-81ED-4DB2-BD59-A6C34878D82A}">
                    <a16:rowId xmlns:a16="http://schemas.microsoft.com/office/drawing/2014/main" val="115864819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2.3.2.2</a:t>
                      </a:r>
                    </a:p>
                  </a:txBody>
                  <a:tcPr/>
                </a:tc>
                <a:tc>
                  <a:txBody>
                    <a:bodyPr/>
                    <a:lstStyle/>
                    <a:p>
                      <a:pPr rtl="0"/>
                      <a:r>
                        <a:rPr lang="en-US" sz="1800" b="0" i="0" u="none" strike="noStrike" kern="1200" dirty="0">
                          <a:solidFill>
                            <a:schemeClr val="dk1"/>
                          </a:solidFill>
                          <a:effectLst/>
                          <a:latin typeface="+mn-lt"/>
                          <a:ea typeface="+mn-ea"/>
                          <a:cs typeface="+mn-cs"/>
                        </a:rPr>
                        <a:t>System shall store the resistance measurement value</a:t>
                      </a:r>
                      <a:endParaRPr lang="en-US" dirty="0"/>
                    </a:p>
                  </a:txBody>
                  <a:tcPr/>
                </a:tc>
                <a:extLst>
                  <a:ext uri="{0D108BD9-81ED-4DB2-BD59-A6C34878D82A}">
                    <a16:rowId xmlns:a16="http://schemas.microsoft.com/office/drawing/2014/main" val="1067079628"/>
                  </a:ext>
                </a:extLst>
              </a:tr>
              <a:tr h="370840">
                <a:tc>
                  <a:txBody>
                    <a:bodyPr/>
                    <a:lstStyle/>
                    <a:p>
                      <a:endParaRPr lang="en-US" dirty="0"/>
                    </a:p>
                  </a:txBody>
                  <a:tcPr/>
                </a:tc>
                <a:tc>
                  <a:txBody>
                    <a:bodyPr/>
                    <a:lstStyle/>
                    <a:p>
                      <a:endParaRPr lang="en-US" dirty="0"/>
                    </a:p>
                  </a:txBody>
                  <a:tcPr/>
                </a:tc>
                <a:tc>
                  <a:txBody>
                    <a:bodyPr/>
                    <a:lstStyle/>
                    <a:p>
                      <a:r>
                        <a:rPr lang="en-US" dirty="0"/>
                        <a:t>2.3.3</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cease to access the required test points</a:t>
                      </a:r>
                      <a:endParaRPr lang="en-US" dirty="0"/>
                    </a:p>
                  </a:txBody>
                  <a:tcPr/>
                </a:tc>
                <a:extLst>
                  <a:ext uri="{0D108BD9-81ED-4DB2-BD59-A6C34878D82A}">
                    <a16:rowId xmlns:a16="http://schemas.microsoft.com/office/drawing/2014/main" val="420056683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2.3.3.1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3816793330"/>
                  </a:ext>
                </a:extLst>
              </a:tr>
            </a:tbl>
          </a:graphicData>
        </a:graphic>
      </p:graphicFrame>
      <p:sp>
        <p:nvSpPr>
          <p:cNvPr id="18" name="Rectangle 17">
            <a:extLst>
              <a:ext uri="{FF2B5EF4-FFF2-40B4-BE49-F238E27FC236}">
                <a16:creationId xmlns:a16="http://schemas.microsoft.com/office/drawing/2014/main" id="{826390FE-F8C0-F84B-9444-1C621CD860B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F3023F8D-49A1-A94C-8100-D27971BE07DF}"/>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6CB27A1E-1C62-B145-94C3-7B28AD26491F}"/>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5009AF0E-8C32-554C-97A7-74869779940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5ED89A19-7272-D243-A771-53869FD7E935}"/>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761084AB-B4E6-7549-8D45-AA1072743F86}"/>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93CE58A5-E723-2346-B3B3-E7F0C97B433A}"/>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D13B9D75-40F5-AE48-A276-D52D029D6B66}"/>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69D39073-608E-C341-941C-BA201D9C03CE}"/>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83</a:t>
            </a:fld>
            <a:endParaRPr lang="en-US" dirty="0"/>
          </a:p>
        </p:txBody>
      </p:sp>
      <p:sp>
        <p:nvSpPr>
          <p:cNvPr id="28" name="Rectangle 27">
            <a:extLst>
              <a:ext uri="{FF2B5EF4-FFF2-40B4-BE49-F238E27FC236}">
                <a16:creationId xmlns:a16="http://schemas.microsoft.com/office/drawing/2014/main" id="{2ACE7321-0695-7240-B3AC-3BCC542397C2}"/>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8ADE900D-A2A3-9040-B07B-B69A1B2DB607}"/>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5974C9D4-7224-5246-B4B5-3364C91A3E8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DBDE2BA9-8026-924E-982B-84606ECAC25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03BA8CF6-14D2-524A-83B4-96DAE5783F4B}"/>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AC9C2A09-8471-4640-87AA-3DA940A17A20}"/>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5797D8F7-9EFE-AE45-B898-FAD665F1600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441CC28C-E5F7-9046-93C9-E3222426077D}"/>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FA5F4040-0D71-C042-BAAE-E12AB8930AA0}"/>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83</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E9CD6FED-CC18-1645-8652-4D0A628FDF11}"/>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ED347978-DE47-6C4C-81FC-5C6C4B4BF57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90894D36-56C8-5E43-8D21-154D40F0DDD6}"/>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9193752C-389A-2444-BA70-1F5A2FF1D132}"/>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99A13F55-76EA-4B49-A9EF-B68EE21BECE2}"/>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8C66ED8B-BAF7-4647-B74A-2E7849BFE2FB}"/>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6E512F61-1FE7-6A4A-8EC2-09E70399550A}"/>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940325B0-37B5-004B-AD19-C77770A95D6F}"/>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D7071494-ED44-2249-9D9A-E54A3BCFF229}"/>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35227A8A-3F2A-084F-8264-2FDC57AB88E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83</a:t>
            </a:fld>
            <a:endParaRPr lang="en-US" dirty="0"/>
          </a:p>
        </p:txBody>
      </p:sp>
      <p:sp>
        <p:nvSpPr>
          <p:cNvPr id="47" name="Rectangle 46">
            <a:extLst>
              <a:ext uri="{FF2B5EF4-FFF2-40B4-BE49-F238E27FC236}">
                <a16:creationId xmlns:a16="http://schemas.microsoft.com/office/drawing/2014/main" id="{28122DE7-B1BB-C649-845B-2C1BA6F5FB8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8259C3E1-3051-E14D-8161-CD241B27612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EF9F0F21-6FA0-A044-9545-6526F144F35F}"/>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93AD0F89-5A7D-8645-BA83-7334924C9F56}"/>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8C656E8-0453-924A-AD9A-A0ADA13FA0CA}"/>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1B3F6290-DF4E-2948-9183-F37081F56D34}"/>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3D56D2ED-59BC-B541-BB98-79BFB14194F3}"/>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F2783A36-6464-FA43-AD62-7EDC7032BDF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B32E796B-02A4-BA49-BC19-5EB50167B8A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83</a:t>
            </a:fld>
            <a:endParaRPr lang="en-US" dirty="0"/>
          </a:p>
        </p:txBody>
      </p:sp>
      <p:sp>
        <p:nvSpPr>
          <p:cNvPr id="56" name="Rectangle 55">
            <a:extLst>
              <a:ext uri="{FF2B5EF4-FFF2-40B4-BE49-F238E27FC236}">
                <a16:creationId xmlns:a16="http://schemas.microsoft.com/office/drawing/2014/main" id="{9D017A2A-9748-324C-BC89-B40376A4CB6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4BD5E633-B175-1541-8C52-AD933A0C8162}"/>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4E2F2FA-4394-2C4B-8C6B-CFFAAEC52101}"/>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7164B0E5-4DEC-244E-BB06-1EA5F0C28943}"/>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2CA3CAE5-73A0-0249-85BD-0A1028AB9E69}"/>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1F8C0AED-A2CC-8D49-97EE-4B1CA3163D6C}"/>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B5DD30E5-DDB7-2140-9031-3B4FB5A26A90}"/>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7FAFD0B5-2381-C849-9458-7BF1EEF9FC31}"/>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85AC6505-CD41-6749-9440-09B2CB95CCB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83</a:t>
            </a:fld>
            <a:endParaRPr lang="en-US" dirty="0"/>
          </a:p>
        </p:txBody>
      </p:sp>
      <p:sp>
        <p:nvSpPr>
          <p:cNvPr id="65" name="Google Shape;150;p26">
            <a:extLst>
              <a:ext uri="{FF2B5EF4-FFF2-40B4-BE49-F238E27FC236}">
                <a16:creationId xmlns:a16="http://schemas.microsoft.com/office/drawing/2014/main" id="{EB56BEF3-AEB1-CE44-92AB-D084A467AE79}"/>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971F0B8E-6297-2D40-B231-33790453556E}"/>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4453923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505460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endParaRPr lang="en-US" dirty="0"/>
                    </a:p>
                  </a:txBody>
                  <a:tcPr/>
                </a:tc>
                <a:tc>
                  <a:txBody>
                    <a:bodyPr/>
                    <a:lstStyle/>
                    <a:p>
                      <a:r>
                        <a:rPr lang="en-US" dirty="0"/>
                        <a:t>2.4</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test resistance without technician input</a:t>
                      </a:r>
                      <a:endParaRPr lang="en-US" b="0" dirty="0">
                        <a:effectLst/>
                      </a:endParaRPr>
                    </a:p>
                  </a:txBody>
                  <a:tcPr/>
                </a:tc>
                <a:extLst>
                  <a:ext uri="{0D108BD9-81ED-4DB2-BD59-A6C34878D82A}">
                    <a16:rowId xmlns:a16="http://schemas.microsoft.com/office/drawing/2014/main" val="1163449559"/>
                  </a:ext>
                </a:extLst>
              </a:tr>
              <a:tr h="370840">
                <a:tc>
                  <a:txBody>
                    <a:bodyPr/>
                    <a:lstStyle/>
                    <a:p>
                      <a:endParaRPr lang="en-US" dirty="0"/>
                    </a:p>
                  </a:txBody>
                  <a:tcPr/>
                </a:tc>
                <a:tc>
                  <a:txBody>
                    <a:bodyPr/>
                    <a:lstStyle/>
                    <a:p>
                      <a:endParaRPr lang="en-US" dirty="0"/>
                    </a:p>
                  </a:txBody>
                  <a:tcPr/>
                </a:tc>
                <a:tc>
                  <a:txBody>
                    <a:bodyPr/>
                    <a:lstStyle/>
                    <a:p>
                      <a:r>
                        <a:rPr lang="en-US" dirty="0"/>
                        <a:t>2.4.1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access the required test points (designated in the functional test template)</a:t>
                      </a:r>
                      <a:endParaRPr lang="en-US" dirty="0"/>
                    </a:p>
                  </a:txBody>
                  <a:tcPr/>
                </a:tc>
                <a:extLst>
                  <a:ext uri="{0D108BD9-81ED-4DB2-BD59-A6C34878D82A}">
                    <a16:rowId xmlns:a16="http://schemas.microsoft.com/office/drawing/2014/main" val="403464832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2.4.1.1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146984914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2.4.1.2</a:t>
                      </a:r>
                    </a:p>
                  </a:txBody>
                  <a:tcPr/>
                </a:tc>
                <a:tc>
                  <a:txBody>
                    <a:bodyPr/>
                    <a:lstStyle/>
                    <a:p>
                      <a:r>
                        <a:rPr lang="en-US" sz="1800" b="0" i="0" u="none" strike="noStrike" kern="1200" dirty="0">
                          <a:solidFill>
                            <a:schemeClr val="dk1"/>
                          </a:solidFill>
                          <a:effectLst/>
                          <a:latin typeface="+mn-lt"/>
                          <a:ea typeface="+mn-ea"/>
                          <a:cs typeface="+mn-cs"/>
                        </a:rPr>
                        <a:t>System shall verify the proper test points are accessed</a:t>
                      </a:r>
                      <a:endParaRPr lang="en-US" dirty="0"/>
                    </a:p>
                  </a:txBody>
                  <a:tcPr/>
                </a:tc>
                <a:extLst>
                  <a:ext uri="{0D108BD9-81ED-4DB2-BD59-A6C34878D82A}">
                    <a16:rowId xmlns:a16="http://schemas.microsoft.com/office/drawing/2014/main" val="3128212886"/>
                  </a:ext>
                </a:extLst>
              </a:tr>
              <a:tr h="370840">
                <a:tc>
                  <a:txBody>
                    <a:bodyPr/>
                    <a:lstStyle/>
                    <a:p>
                      <a:endParaRPr lang="en-US" dirty="0"/>
                    </a:p>
                  </a:txBody>
                  <a:tcPr/>
                </a:tc>
                <a:tc>
                  <a:txBody>
                    <a:bodyPr/>
                    <a:lstStyle/>
                    <a:p>
                      <a:endParaRPr lang="en-US" dirty="0"/>
                    </a:p>
                  </a:txBody>
                  <a:tcPr/>
                </a:tc>
                <a:tc>
                  <a:txBody>
                    <a:bodyPr/>
                    <a:lstStyle/>
                    <a:p>
                      <a:r>
                        <a:rPr lang="en-US" dirty="0"/>
                        <a:t>2.4.2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send a command signal to the digital multimeter to measure resistance across the proper test points</a:t>
                      </a:r>
                      <a:endParaRPr lang="en-US" dirty="0"/>
                    </a:p>
                  </a:txBody>
                  <a:tcPr/>
                </a:tc>
                <a:extLst>
                  <a:ext uri="{0D108BD9-81ED-4DB2-BD59-A6C34878D82A}">
                    <a16:rowId xmlns:a16="http://schemas.microsoft.com/office/drawing/2014/main" val="173615673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2.4.2.1</a:t>
                      </a:r>
                    </a:p>
                  </a:txBody>
                  <a:tcPr/>
                </a:tc>
                <a:tc>
                  <a:txBody>
                    <a:bodyPr/>
                    <a:lstStyle/>
                    <a:p>
                      <a:r>
                        <a:rPr lang="en-US" sz="1800" b="0" i="0" u="none" strike="noStrike" kern="1200" dirty="0">
                          <a:solidFill>
                            <a:schemeClr val="dk1"/>
                          </a:solidFill>
                          <a:effectLst/>
                          <a:latin typeface="+mn-lt"/>
                          <a:ea typeface="+mn-ea"/>
                          <a:cs typeface="+mn-cs"/>
                        </a:rPr>
                        <a:t>System shall take the resistance measurement value at the measurement circuit output</a:t>
                      </a:r>
                      <a:endParaRPr lang="en-US" dirty="0"/>
                    </a:p>
                  </a:txBody>
                  <a:tcPr/>
                </a:tc>
                <a:extLst>
                  <a:ext uri="{0D108BD9-81ED-4DB2-BD59-A6C34878D82A}">
                    <a16:rowId xmlns:a16="http://schemas.microsoft.com/office/drawing/2014/main" val="147088531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2.4.2.2</a:t>
                      </a:r>
                    </a:p>
                  </a:txBody>
                  <a:tcPr/>
                </a:tc>
                <a:tc>
                  <a:txBody>
                    <a:bodyPr/>
                    <a:lstStyle/>
                    <a:p>
                      <a:pPr rtl="0"/>
                      <a:r>
                        <a:rPr lang="en-US" sz="1800" b="0" i="0" u="none" strike="noStrike" kern="1200" dirty="0">
                          <a:solidFill>
                            <a:schemeClr val="dk1"/>
                          </a:solidFill>
                          <a:effectLst/>
                          <a:latin typeface="+mn-lt"/>
                          <a:ea typeface="+mn-ea"/>
                          <a:cs typeface="+mn-cs"/>
                        </a:rPr>
                        <a:t>System shall store the resistance measurement value</a:t>
                      </a:r>
                      <a:endParaRPr lang="en-US" dirty="0"/>
                    </a:p>
                  </a:txBody>
                  <a:tcPr/>
                </a:tc>
                <a:extLst>
                  <a:ext uri="{0D108BD9-81ED-4DB2-BD59-A6C34878D82A}">
                    <a16:rowId xmlns:a16="http://schemas.microsoft.com/office/drawing/2014/main" val="2352740404"/>
                  </a:ext>
                </a:extLst>
              </a:tr>
              <a:tr h="370840">
                <a:tc>
                  <a:txBody>
                    <a:bodyPr/>
                    <a:lstStyle/>
                    <a:p>
                      <a:endParaRPr lang="en-US" dirty="0"/>
                    </a:p>
                  </a:txBody>
                  <a:tcPr/>
                </a:tc>
                <a:tc>
                  <a:txBody>
                    <a:bodyPr/>
                    <a:lstStyle/>
                    <a:p>
                      <a:endParaRPr lang="en-US" dirty="0"/>
                    </a:p>
                  </a:txBody>
                  <a:tcPr/>
                </a:tc>
                <a:tc>
                  <a:txBody>
                    <a:bodyPr/>
                    <a:lstStyle/>
                    <a:p>
                      <a:r>
                        <a:rPr lang="en-US" dirty="0"/>
                        <a:t>2.4.3</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cease to access the required test points</a:t>
                      </a:r>
                      <a:endParaRPr lang="en-US" dirty="0"/>
                    </a:p>
                  </a:txBody>
                  <a:tcPr/>
                </a:tc>
                <a:extLst>
                  <a:ext uri="{0D108BD9-81ED-4DB2-BD59-A6C34878D82A}">
                    <a16:rowId xmlns:a16="http://schemas.microsoft.com/office/drawing/2014/main" val="128281425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2.4.3.1</a:t>
                      </a:r>
                    </a:p>
                  </a:txBody>
                  <a:tcPr/>
                </a:tc>
                <a:tc>
                  <a:txBody>
                    <a:bodyPr/>
                    <a:lstStyle/>
                    <a:p>
                      <a:r>
                        <a:rPr lang="en-US" sz="1800" b="0" i="0" u="none" strike="noStrike" kern="1200" dirty="0">
                          <a:solidFill>
                            <a:schemeClr val="dk1"/>
                          </a:solidFill>
                          <a:effectLst/>
                          <a:latin typeface="+mn-lt"/>
                          <a:ea typeface="+mn-ea"/>
                          <a:cs typeface="+mn-cs"/>
                        </a:rPr>
                        <a:t>System shall send a command signal to the proper switches corresponding to the proper test points</a:t>
                      </a:r>
                      <a:endParaRPr lang="en-US" dirty="0"/>
                    </a:p>
                  </a:txBody>
                  <a:tcPr/>
                </a:tc>
                <a:extLst>
                  <a:ext uri="{0D108BD9-81ED-4DB2-BD59-A6C34878D82A}">
                    <a16:rowId xmlns:a16="http://schemas.microsoft.com/office/drawing/2014/main" val="595533611"/>
                  </a:ext>
                </a:extLst>
              </a:tr>
            </a:tbl>
          </a:graphicData>
        </a:graphic>
      </p:graphicFrame>
      <p:sp>
        <p:nvSpPr>
          <p:cNvPr id="18" name="Rectangle 17">
            <a:extLst>
              <a:ext uri="{FF2B5EF4-FFF2-40B4-BE49-F238E27FC236}">
                <a16:creationId xmlns:a16="http://schemas.microsoft.com/office/drawing/2014/main" id="{5E564E29-8FC1-FF49-B47F-0685D0689E7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FD86334C-F630-9F42-8DBC-B022AAC06739}"/>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50644425-C187-084B-BACA-5C64F5CCD9E3}"/>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1CE956C6-5E0D-C94D-A152-C20C9953EECD}"/>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753FE595-7B32-9841-BAF2-3A4D02E291F0}"/>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7BAADF8D-F65C-EC4E-B404-6217F175CEDB}"/>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1D39FBB1-5567-434B-A180-0FEF993C66FD}"/>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D843B2FC-D8F8-694B-A137-84ABFFE8B523}"/>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1FB53725-895E-7142-896F-A6E5CDFDD4F3}"/>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84</a:t>
            </a:fld>
            <a:endParaRPr lang="en-US" dirty="0"/>
          </a:p>
        </p:txBody>
      </p:sp>
      <p:sp>
        <p:nvSpPr>
          <p:cNvPr id="28" name="Rectangle 27">
            <a:extLst>
              <a:ext uri="{FF2B5EF4-FFF2-40B4-BE49-F238E27FC236}">
                <a16:creationId xmlns:a16="http://schemas.microsoft.com/office/drawing/2014/main" id="{5489042B-DF8E-3B4F-B4CC-4B21FBAB0D3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C97FC36B-C8EC-604E-89D3-963D9FD21457}"/>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6C9CC28E-5A72-6348-8B66-19657E70959A}"/>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2415EAFD-EC80-E549-A879-8617C0A7012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ABF88176-8310-B54B-A7BC-31CE32E3F118}"/>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ACD9B2DD-5AED-7D47-BAB0-1E04AE326438}"/>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F24A543-1ED9-B840-B533-7CADFA2C02CF}"/>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04487B1E-63A3-544B-9C13-D7860C35A029}"/>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03B00A1F-E923-8049-8D5B-2D98E23BCAC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84</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AF92E5BB-8868-EB49-BEDC-08C27B8D1A15}"/>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DCEAC32A-52F5-F349-9F0F-7E84D13A102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826115B3-120E-1043-A90F-D9C9B487CFD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521A0363-DCEB-9F4F-9ACE-C0BF7DB7ECF1}"/>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0C809206-D27B-9F43-B1CF-AE7FB0CA30C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1212C362-C5DF-2348-A7DB-83BBFCC0B43C}"/>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0F4BD66-A3BF-D44C-861C-EB21AC49D17B}"/>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7F88D75-EDEA-814C-9762-23618E98A238}"/>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70AF603-3592-F54C-ABE5-BFAA1D5A08F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830F9C0E-DB93-C142-8699-E4B8466D122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84</a:t>
            </a:fld>
            <a:endParaRPr lang="en-US" dirty="0"/>
          </a:p>
        </p:txBody>
      </p:sp>
      <p:sp>
        <p:nvSpPr>
          <p:cNvPr id="47" name="Rectangle 46">
            <a:extLst>
              <a:ext uri="{FF2B5EF4-FFF2-40B4-BE49-F238E27FC236}">
                <a16:creationId xmlns:a16="http://schemas.microsoft.com/office/drawing/2014/main" id="{0599482E-7F5D-FC4F-BF32-9467E89B2BA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DD35E8C6-82BF-CC49-BF05-7F3AEE97BC7F}"/>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B6038052-5CCA-9E45-93BB-7B261DBE65A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5E86930B-7A30-1847-A6D6-5F9BDFA725E4}"/>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B6A07E9E-791E-454D-BBD1-662728D3976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B937EB12-6A90-DA49-9EE9-A6AF807EA00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7E2E5DC4-449D-9B48-B866-3B8C6C49EA62}"/>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E34AFEB4-ABCA-B545-8DE7-C3768FD7962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CA0209ED-F22D-4F49-8DE6-222CC045293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84</a:t>
            </a:fld>
            <a:endParaRPr lang="en-US" dirty="0"/>
          </a:p>
        </p:txBody>
      </p:sp>
      <p:sp>
        <p:nvSpPr>
          <p:cNvPr id="56" name="Rectangle 55">
            <a:extLst>
              <a:ext uri="{FF2B5EF4-FFF2-40B4-BE49-F238E27FC236}">
                <a16:creationId xmlns:a16="http://schemas.microsoft.com/office/drawing/2014/main" id="{D3D83353-79BB-1E4E-B2F8-36C31E04C7C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60E6455D-DB8B-5B46-8E7D-D6355BDE283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9720407-6B8E-1041-9C63-8C662A7AF88C}"/>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A003717A-E872-8D46-B626-840EA8C76A24}"/>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8F6C04BD-BE31-5A46-B4D1-0DB8B1F77630}"/>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1977CF37-E0E7-B84A-9BAF-0CEC5E8DEDBF}"/>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BC0E803C-9321-134F-965C-761C9DC8EA6A}"/>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4B8C8782-4223-1947-95F0-1925F872C838}"/>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BA1D16B0-BC8D-114C-BFA5-57508DAF71C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84</a:t>
            </a:fld>
            <a:endParaRPr lang="en-US" dirty="0"/>
          </a:p>
        </p:txBody>
      </p:sp>
      <p:sp>
        <p:nvSpPr>
          <p:cNvPr id="65" name="Google Shape;150;p26">
            <a:extLst>
              <a:ext uri="{FF2B5EF4-FFF2-40B4-BE49-F238E27FC236}">
                <a16:creationId xmlns:a16="http://schemas.microsoft.com/office/drawing/2014/main" id="{8C0BF9CA-A919-2C4B-B45E-88AF2FBF2762}"/>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057D7208-8D56-3E4F-98B9-F6AA659FFD0E}"/>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837822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3235960"/>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370840">
                <a:tc>
                  <a:txBody>
                    <a:bodyPr/>
                    <a:lstStyle/>
                    <a:p>
                      <a:r>
                        <a:rPr lang="en-US" dirty="0"/>
                        <a:t>3</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not report any false positives or false negatives</a:t>
                      </a:r>
                      <a:endParaRPr lang="en-US" b="0" dirty="0"/>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r>
                        <a:rPr lang="en-US" dirty="0"/>
                        <a:t>3.1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follow accuracy requirements outlined in R.0.1</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r>
                        <a:rPr lang="en-US" dirty="0"/>
                        <a:t>3.2</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have calibration of measurement instruments</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3.2.1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proper calibration as instructed in user manual </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r>
                        <a:rPr lang="en-US" dirty="0"/>
                        <a:t>3.3</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provide feedback on given/executed commands</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r>
                        <a:rPr lang="en-US" dirty="0"/>
                        <a:t>3.3.1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verify the switches corresponding to test points of interest have received open/close command signal</a:t>
                      </a:r>
                      <a:endParaRPr lang="en-US" dirty="0"/>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endParaRPr lang="en-US" dirty="0"/>
                    </a:p>
                  </a:txBody>
                  <a:tcPr/>
                </a:tc>
                <a:tc>
                  <a:txBody>
                    <a:bodyPr/>
                    <a:lstStyle/>
                    <a:p>
                      <a:r>
                        <a:rPr lang="en-US" dirty="0"/>
                        <a:t>3.3.2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verify the proper measurement type is selected</a:t>
                      </a:r>
                      <a:endParaRPr lang="en-US" dirty="0"/>
                    </a:p>
                  </a:txBody>
                  <a:tcPr/>
                </a:tc>
                <a:extLst>
                  <a:ext uri="{0D108BD9-81ED-4DB2-BD59-A6C34878D82A}">
                    <a16:rowId xmlns:a16="http://schemas.microsoft.com/office/drawing/2014/main" val="2695607986"/>
                  </a:ext>
                </a:extLst>
              </a:tr>
            </a:tbl>
          </a:graphicData>
        </a:graphic>
      </p:graphicFrame>
      <p:sp>
        <p:nvSpPr>
          <p:cNvPr id="18" name="Rectangle 17">
            <a:extLst>
              <a:ext uri="{FF2B5EF4-FFF2-40B4-BE49-F238E27FC236}">
                <a16:creationId xmlns:a16="http://schemas.microsoft.com/office/drawing/2014/main" id="{EB5F327D-9F7E-EC43-A88F-BC3A5DFDF7C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FF6833B-4E5D-1B4B-8CF5-154E1186673B}"/>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3452CD02-DDEB-5746-B4AA-7D31AC30CAA1}"/>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56358486-89D2-1645-AADE-0B95C40FED04}"/>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100897D2-6578-4147-8DBB-95D993C12E04}"/>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32A3D6F2-EBA2-3B40-A28D-ADD80436DFD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2F85FEB-162D-BD47-A8AE-948D072C94D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6BD76E90-63D6-204D-823C-E0DB36E2BFB6}"/>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C2819A1E-0C19-2841-967B-34539AD4B4C3}"/>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85</a:t>
            </a:fld>
            <a:endParaRPr lang="en-US" dirty="0"/>
          </a:p>
        </p:txBody>
      </p:sp>
      <p:sp>
        <p:nvSpPr>
          <p:cNvPr id="28" name="Rectangle 27">
            <a:extLst>
              <a:ext uri="{FF2B5EF4-FFF2-40B4-BE49-F238E27FC236}">
                <a16:creationId xmlns:a16="http://schemas.microsoft.com/office/drawing/2014/main" id="{DC7E1253-A655-B847-AA8F-13ECE23801E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1F49ED19-519D-4F47-AC48-01B86E7D1E03}"/>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FDA605A6-1E13-3042-8A52-226712F4619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EBC1DF7C-7C2B-6047-AFD2-6C789FA170BA}"/>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3BFA24FF-0B2C-0F49-AF86-17316C70A5CE}"/>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C27BF5A7-A0AB-7D4C-8100-86C9385635D7}"/>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CA7287C0-4EF9-6F4A-977D-41E0A5DAE1B7}"/>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2909808C-AB05-9F47-BD7C-3D41AA181841}"/>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4E5D0C84-C424-2346-BB95-35DA0890CAB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85</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64AE7F90-3DDF-5E4D-AD11-685BA6FC0F61}"/>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2E266801-B636-AB41-9DA7-079BD994890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B8ED1720-BFEB-B646-9392-571AABA24C17}"/>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2C1C1815-C3B3-4243-B882-87860029965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21B68359-AA67-C84A-ABB2-CAD1E986FFC1}"/>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49E7A22A-FC03-B341-96E8-3FCBE6840F04}"/>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7886997A-AA30-6F4A-B779-9BC7776150BB}"/>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437BD5DD-7F8B-5343-9CC8-28973A2AC4B7}"/>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04179CED-5E9D-C144-8EBD-4909B6437F46}"/>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A239DFA2-9645-D148-A5C9-A0F455186E3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85</a:t>
            </a:fld>
            <a:endParaRPr lang="en-US" dirty="0"/>
          </a:p>
        </p:txBody>
      </p:sp>
      <p:sp>
        <p:nvSpPr>
          <p:cNvPr id="47" name="Rectangle 46">
            <a:extLst>
              <a:ext uri="{FF2B5EF4-FFF2-40B4-BE49-F238E27FC236}">
                <a16:creationId xmlns:a16="http://schemas.microsoft.com/office/drawing/2014/main" id="{DC6D1235-5010-2F46-9611-1DDFF91984B9}"/>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7B89A21D-ECC9-2642-AE78-AC5A4B7A7FE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04FAACF-1DD4-2F4C-B417-869B084CBF0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AB14D73F-6105-1D43-9C7F-286BDEC5ED56}"/>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EE92BE6F-334D-6B48-91D8-5C7E311F8496}"/>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7C2A76F9-944E-0548-8530-B781AA4EB63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C313E19B-C5CD-7442-A4BC-200DD1D176E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CC2F479D-DF0C-F94D-9CFE-88F9119DE4B3}"/>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29EB1ADE-1FEA-5146-BE39-FA297B97AEF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85</a:t>
            </a:fld>
            <a:endParaRPr lang="en-US" dirty="0"/>
          </a:p>
        </p:txBody>
      </p:sp>
      <p:sp>
        <p:nvSpPr>
          <p:cNvPr id="56" name="Rectangle 55">
            <a:extLst>
              <a:ext uri="{FF2B5EF4-FFF2-40B4-BE49-F238E27FC236}">
                <a16:creationId xmlns:a16="http://schemas.microsoft.com/office/drawing/2014/main" id="{300BCD20-1C4A-B945-9E73-8F8CE91AA98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650A890A-1216-8E43-A7F0-BD1B83BCF637}"/>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8D719017-5BC4-BD4A-9CA8-6A84E78B31DE}"/>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55DD3092-9FC9-0741-AD72-88E4C72EF0B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A1107266-3698-C044-AED7-7C0AD165D69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D1433E86-B507-FA4E-AF5E-13BF394F1934}"/>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9D691143-4CB4-2047-BE44-BBC28A3E74BA}"/>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2F0C711B-01A9-984D-A4CC-929104A09FA7}"/>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C8324751-310D-4E4A-9927-653D5025080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85</a:t>
            </a:fld>
            <a:endParaRPr lang="en-US" dirty="0"/>
          </a:p>
        </p:txBody>
      </p:sp>
      <p:sp>
        <p:nvSpPr>
          <p:cNvPr id="65" name="Google Shape;150;p26">
            <a:extLst>
              <a:ext uri="{FF2B5EF4-FFF2-40B4-BE49-F238E27FC236}">
                <a16:creationId xmlns:a16="http://schemas.microsoft.com/office/drawing/2014/main" id="{01A63314-77DC-1241-8380-12480E407D6C}"/>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C5CB2A2C-4131-1947-84A7-44A81A044A7A}"/>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8972396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extLst>
              <p:ext uri="{D42A27DB-BD31-4B8C-83A1-F6EECF244321}">
                <p14:modId xmlns:p14="http://schemas.microsoft.com/office/powerpoint/2010/main" val="108242382"/>
              </p:ext>
            </p:extLst>
          </p:nvPr>
        </p:nvGraphicFramePr>
        <p:xfrm>
          <a:off x="0" y="861551"/>
          <a:ext cx="12192000" cy="3696902"/>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r>
                        <a:rPr lang="en-US" dirty="0"/>
                        <a:t>4</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provide value to the customer</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r>
                        <a:rPr lang="en-US" dirty="0"/>
                        <a:t>4.1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complete test without user supervision</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4.1.1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not require manual operation after starting test</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4.1.2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deliver explicit test result to technician</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r>
                        <a:rPr lang="en-US" dirty="0"/>
                        <a:t>4.2</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not take more total elapsed time compared to the current solution 4 hours</a:t>
                      </a:r>
                      <a:endParaRPr lang="en-US" dirty="0"/>
                    </a:p>
                  </a:txBody>
                  <a:tcPr/>
                </a:tc>
                <a:extLst>
                  <a:ext uri="{0D108BD9-81ED-4DB2-BD59-A6C34878D82A}">
                    <a16:rowId xmlns:a16="http://schemas.microsoft.com/office/drawing/2014/main" val="2199349003"/>
                  </a:ext>
                </a:extLst>
              </a:tr>
              <a:tr h="370840">
                <a:tc>
                  <a:txBody>
                    <a:bodyPr/>
                    <a:lstStyle/>
                    <a:p>
                      <a:r>
                        <a:rPr lang="en-US" dirty="0"/>
                        <a:t>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able to respond to failures in real time</a:t>
                      </a:r>
                      <a:endParaRPr lang="en-US" b="0" dirty="0">
                        <a:effectLs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r>
                        <a:rPr lang="en-US" dirty="0"/>
                        <a:t>5.1</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Data Acquisition System failure response</a:t>
                      </a:r>
                      <a:endParaRPr lang="en-US" dirty="0"/>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r>
                        <a:rPr lang="en-US" dirty="0"/>
                        <a:t>5.2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Graphical User Interface failure response</a:t>
                      </a:r>
                      <a:endParaRPr lang="en-US" dirty="0"/>
                    </a:p>
                  </a:txBody>
                  <a:tcPr/>
                </a:tc>
                <a:extLst>
                  <a:ext uri="{0D108BD9-81ED-4DB2-BD59-A6C34878D82A}">
                    <a16:rowId xmlns:a16="http://schemas.microsoft.com/office/drawing/2014/main" val="1353296554"/>
                  </a:ext>
                </a:extLst>
              </a:tr>
            </a:tbl>
          </a:graphicData>
        </a:graphic>
      </p:graphicFrame>
      <p:sp>
        <p:nvSpPr>
          <p:cNvPr id="18" name="Rectangle 17">
            <a:extLst>
              <a:ext uri="{FF2B5EF4-FFF2-40B4-BE49-F238E27FC236}">
                <a16:creationId xmlns:a16="http://schemas.microsoft.com/office/drawing/2014/main" id="{B6A2943B-DC67-9040-A336-2D386298248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17493CFC-52C7-1145-BAC9-48D6ADFFFD4E}"/>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CD016690-C776-A84D-B036-5A7B4115D1D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6FD4B330-4262-1442-B5BF-6F8321AAC3D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8A0B53D-C998-DC4B-9F37-A57E21788F74}"/>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AA6BC86B-A796-8F4C-9802-BDAB854054B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E24C83C4-B96F-8345-A74E-226886A7EDE3}"/>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DD2A2985-0C99-A246-BD68-34D7DDD1BFEB}"/>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1F5DB473-254B-B44B-A20A-9D0475D2CDAF}"/>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86</a:t>
            </a:fld>
            <a:endParaRPr lang="en-US" dirty="0"/>
          </a:p>
        </p:txBody>
      </p:sp>
      <p:sp>
        <p:nvSpPr>
          <p:cNvPr id="28" name="Rectangle 27">
            <a:extLst>
              <a:ext uri="{FF2B5EF4-FFF2-40B4-BE49-F238E27FC236}">
                <a16:creationId xmlns:a16="http://schemas.microsoft.com/office/drawing/2014/main" id="{50159C93-E7AE-A54A-B080-F8D51C9CE33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B3F4C9AE-0FAA-224D-8C66-3DE26C42978A}"/>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A488B693-24CC-E047-9988-19888824CB0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2AAF782-0F30-A243-A1AE-97744CBD82AC}"/>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080D6E8-D9FC-8C45-96B4-04427FDB32A9}"/>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88C18829-99AB-984A-8F79-42CD3F21CFFE}"/>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44803B01-C5E6-754E-86D7-CC5B6BC5223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8C80B012-3C8A-C140-80A2-0C62E2DA1D15}"/>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CD0800A5-C18E-8B45-A6FE-C8333B1C20F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86</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71C38332-65CF-E346-8EB2-B0C6898109BA}"/>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963F005C-EFBF-3E4E-9478-1F41E5693BC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F437388-4852-A447-9B68-8B63647BEC58}"/>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B7F078E0-F733-2D4A-91F5-19E4559035F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7F7E77C4-4A73-604F-9657-1C848EA914E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7995FBBE-345C-5147-B39E-D1939E39F6D1}"/>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F895267E-0BF5-0845-BB4A-D6805B4AFD0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F7FA99D9-B30A-ED4B-837F-32A56D4592D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36090EDE-2BD8-6C46-98B6-9BD2D822E1D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928A8313-C023-2A48-B918-4F875066491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86</a:t>
            </a:fld>
            <a:endParaRPr lang="en-US" dirty="0"/>
          </a:p>
        </p:txBody>
      </p:sp>
      <p:sp>
        <p:nvSpPr>
          <p:cNvPr id="47" name="Rectangle 46">
            <a:extLst>
              <a:ext uri="{FF2B5EF4-FFF2-40B4-BE49-F238E27FC236}">
                <a16:creationId xmlns:a16="http://schemas.microsoft.com/office/drawing/2014/main" id="{AC66DC48-9845-F244-A6BD-47FE2B23C1B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89FE1667-0888-1D4D-BA9C-FE6A24EB5BA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4247C2E1-53FC-1E42-9F77-A983C563A23C}"/>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C51995AE-425E-3E4D-A939-96DB8B167573}"/>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DEC22C1C-21D2-9D4F-B154-9F5F142485EE}"/>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EEAB7485-D78E-B442-882B-73A1294E2C2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C644E2B-4DE6-474A-BE15-CF875738AE8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EC482AD5-2FF7-EF4D-BD62-1D4792DBB4D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52063602-79ED-2E49-A1C6-CA0E00CAFCF1}"/>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86</a:t>
            </a:fld>
            <a:endParaRPr lang="en-US" dirty="0"/>
          </a:p>
        </p:txBody>
      </p:sp>
      <p:sp>
        <p:nvSpPr>
          <p:cNvPr id="56" name="Rectangle 55">
            <a:extLst>
              <a:ext uri="{FF2B5EF4-FFF2-40B4-BE49-F238E27FC236}">
                <a16:creationId xmlns:a16="http://schemas.microsoft.com/office/drawing/2014/main" id="{FCFE6BFA-5D54-6A48-8F96-E593E0A2EDC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2023B0EA-43AB-E443-9FE9-378DABBA6B7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A92978F4-88B9-654C-9599-7A915D1CC28E}"/>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A8F48A86-6A5D-6049-95D3-C6FE47A88BE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6BA1802C-8133-544A-9CB8-3C1B2F2E3545}"/>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A60087CD-8DDD-EB44-9374-6A01F2DE3C98}"/>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3BB2D67C-FC4D-9343-A66B-0AC1D6ACE74A}"/>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BB3F0C32-13D5-7D43-8CCB-EFDC37ECEE68}"/>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642B95E9-AE9D-0541-8CDC-F353D29687E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86</a:t>
            </a:fld>
            <a:endParaRPr lang="en-US" dirty="0"/>
          </a:p>
        </p:txBody>
      </p:sp>
      <p:sp>
        <p:nvSpPr>
          <p:cNvPr id="65" name="Google Shape;150;p26">
            <a:extLst>
              <a:ext uri="{FF2B5EF4-FFF2-40B4-BE49-F238E27FC236}">
                <a16:creationId xmlns:a16="http://schemas.microsoft.com/office/drawing/2014/main" id="{7484B1BA-F768-7F48-A3C7-DA9761AF417F}"/>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4233909-FF01-C74D-AE4D-EDFDC132B5CE}"/>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4090733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61551"/>
          <a:ext cx="12192000" cy="4911022"/>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r>
                        <a:rPr lang="en-US" dirty="0"/>
                        <a:t>6</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graphical user interface (GUI)</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r>
                        <a:rPr lang="en-US" dirty="0"/>
                        <a:t>6.1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allow user to manage testing using the GUI</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6.1.1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allow user to start test using the GUI</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6.1.2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allow user to pause test using the GUI</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6.1.2.1</a:t>
                      </a:r>
                    </a:p>
                  </a:txBody>
                  <a:tcPr/>
                </a:tc>
                <a:tc>
                  <a:txBody>
                    <a:bodyPr/>
                    <a:lstStyle/>
                    <a:p>
                      <a:r>
                        <a:rPr lang="en-US" sz="1800" b="0" i="0" u="none" strike="noStrike" kern="1200" dirty="0">
                          <a:solidFill>
                            <a:schemeClr val="dk1"/>
                          </a:solidFill>
                          <a:effectLst/>
                          <a:latin typeface="+mn-lt"/>
                          <a:ea typeface="+mn-ea"/>
                          <a:cs typeface="+mn-cs"/>
                        </a:rPr>
                        <a:t>System shall meet safety requirements when pausing test</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6.1.2.2</a:t>
                      </a:r>
                    </a:p>
                  </a:txBody>
                  <a:tcPr/>
                </a:tc>
                <a:tc>
                  <a:txBody>
                    <a:bodyPr/>
                    <a:lstStyle/>
                    <a:p>
                      <a:pPr rtl="0"/>
                      <a:r>
                        <a:rPr lang="en-US" sz="1800" b="0" i="0" u="none" strike="noStrike" kern="1200" dirty="0">
                          <a:solidFill>
                            <a:schemeClr val="dk1"/>
                          </a:solidFill>
                          <a:effectLst/>
                          <a:latin typeface="+mn-lt"/>
                          <a:ea typeface="+mn-ea"/>
                          <a:cs typeface="+mn-cs"/>
                        </a:rPr>
                        <a:t>System shall remain on measurement when test was paused</a:t>
                      </a:r>
                      <a:endParaRPr lang="en-US" dirty="0"/>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endParaRPr lang="en-US" dirty="0"/>
                    </a:p>
                  </a:txBody>
                  <a:tcPr/>
                </a:tc>
                <a:tc>
                  <a:txBody>
                    <a:bodyPr/>
                    <a:lstStyle/>
                    <a:p>
                      <a:r>
                        <a:rPr lang="en-US" dirty="0"/>
                        <a:t>6.1.3</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allow user to resume test using the GUI</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6.1.3.1</a:t>
                      </a:r>
                    </a:p>
                  </a:txBody>
                  <a:tcPr/>
                </a:tc>
                <a:tc>
                  <a:txBody>
                    <a:bodyPr/>
                    <a:lstStyle/>
                    <a:p>
                      <a:pPr rtl="0"/>
                      <a:r>
                        <a:rPr lang="en-US" sz="1800" b="0" i="0" u="none" strike="noStrike" kern="1200" dirty="0">
                          <a:solidFill>
                            <a:schemeClr val="dk1"/>
                          </a:solidFill>
                          <a:effectLst/>
                          <a:latin typeface="+mn-lt"/>
                          <a:ea typeface="+mn-ea"/>
                          <a:cs typeface="+mn-cs"/>
                        </a:rPr>
                        <a:t>System shall meet safety requirements when resuming test</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6.1.3.2</a:t>
                      </a:r>
                    </a:p>
                  </a:txBody>
                  <a:tcPr/>
                </a:tc>
                <a:tc>
                  <a:txBody>
                    <a:bodyPr/>
                    <a:lstStyle/>
                    <a:p>
                      <a:pPr rtl="0"/>
                      <a:r>
                        <a:rPr lang="en-US" sz="1800" b="0" i="0" u="none" strike="noStrike" kern="1200" dirty="0">
                          <a:solidFill>
                            <a:schemeClr val="dk1"/>
                          </a:solidFill>
                          <a:effectLst/>
                          <a:latin typeface="+mn-lt"/>
                          <a:ea typeface="+mn-ea"/>
                          <a:cs typeface="+mn-cs"/>
                        </a:rPr>
                        <a:t>System shall repeat paused measurement when test is resumed</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r>
                        <a:rPr lang="en-US" dirty="0"/>
                        <a:t>6.1.4</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allow user to stop test using the GUI</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6.1.4.1</a:t>
                      </a:r>
                    </a:p>
                  </a:txBody>
                  <a:tcPr/>
                </a:tc>
                <a:tc>
                  <a:txBody>
                    <a:bodyPr/>
                    <a:lstStyle/>
                    <a:p>
                      <a:pPr rtl="0"/>
                      <a:r>
                        <a:rPr lang="en-US" sz="1800" b="0" i="0" u="none" strike="noStrike" kern="1200" dirty="0">
                          <a:solidFill>
                            <a:schemeClr val="dk1"/>
                          </a:solidFill>
                          <a:effectLst/>
                          <a:latin typeface="+mn-lt"/>
                          <a:ea typeface="+mn-ea"/>
                          <a:cs typeface="+mn-cs"/>
                        </a:rPr>
                        <a:t>System shall meet safety requirements when stopping test</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6.1.4.2</a:t>
                      </a:r>
                    </a:p>
                  </a:txBody>
                  <a:tcPr/>
                </a:tc>
                <a:tc>
                  <a:txBody>
                    <a:bodyPr/>
                    <a:lstStyle/>
                    <a:p>
                      <a:pPr rtl="0"/>
                      <a:r>
                        <a:rPr lang="en-US" sz="1800" b="0" i="0" u="none" strike="noStrike" kern="1200" dirty="0">
                          <a:solidFill>
                            <a:schemeClr val="dk1"/>
                          </a:solidFill>
                          <a:effectLst/>
                          <a:latin typeface="+mn-lt"/>
                          <a:ea typeface="+mn-ea"/>
                          <a:cs typeface="+mn-cs"/>
                        </a:rPr>
                        <a:t>System shall end test and meet data output and display</a:t>
                      </a:r>
                      <a:endParaRPr lang="en-US" dirty="0"/>
                    </a:p>
                  </a:txBody>
                  <a:tcPr/>
                </a:tc>
                <a:extLst>
                  <a:ext uri="{0D108BD9-81ED-4DB2-BD59-A6C34878D82A}">
                    <a16:rowId xmlns:a16="http://schemas.microsoft.com/office/drawing/2014/main" val="3321259831"/>
                  </a:ext>
                </a:extLst>
              </a:tr>
            </a:tbl>
          </a:graphicData>
        </a:graphic>
      </p:graphicFrame>
      <p:sp>
        <p:nvSpPr>
          <p:cNvPr id="18" name="Rectangle 17">
            <a:extLst>
              <a:ext uri="{FF2B5EF4-FFF2-40B4-BE49-F238E27FC236}">
                <a16:creationId xmlns:a16="http://schemas.microsoft.com/office/drawing/2014/main" id="{D5A354FE-C54D-0943-9055-745E0E585F7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03EC958-CCAF-CE4C-A929-D524C84849BD}"/>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DE92C870-C2F5-C847-928F-222AE2F31D3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A83200E-2566-4148-B47F-494C76294DA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F81D9F58-D0A9-2D4E-BC01-478722B072FA}"/>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8EBD7555-8471-534D-BC5C-9F0AF680AFB7}"/>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0D0BB200-69B6-C948-8E9E-0222DF9EBD49}"/>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EB6D10CA-C16D-CB48-94EE-BFA7070E8C73}"/>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624ADAB2-9DF4-7240-8D28-A50BAA411C4B}"/>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87</a:t>
            </a:fld>
            <a:endParaRPr lang="en-US" dirty="0"/>
          </a:p>
        </p:txBody>
      </p:sp>
      <p:sp>
        <p:nvSpPr>
          <p:cNvPr id="28" name="Rectangle 27">
            <a:extLst>
              <a:ext uri="{FF2B5EF4-FFF2-40B4-BE49-F238E27FC236}">
                <a16:creationId xmlns:a16="http://schemas.microsoft.com/office/drawing/2014/main" id="{A8A40EC7-369A-B24D-BF01-1827A5EBA30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95362387-8A94-BD40-B504-DF70C577336D}"/>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C0474120-49E6-EC43-9A7E-C60A1C9FDB0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6D85DFB-AC21-8B4E-8DDA-694BF7F13A09}"/>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04C271CD-ADFB-0E4C-8221-312A83A6723B}"/>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7A1B3442-DCD4-FB45-B277-29A0D75A4415}"/>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235AA472-3643-3F41-BB48-CC3B01B0BF33}"/>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F9AE6569-22D4-474E-AC12-329061152843}"/>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30C3E4DC-8B80-DA43-8362-025AC87DB46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87</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82779FCA-B6DE-5247-8484-D1CA4F9021F9}"/>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34D8140D-5CAA-6841-AEFB-3D8987F4101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FC2FDBF8-E9A0-FE4C-83D5-99B3C3EE5D2F}"/>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83538601-E055-4D48-89B7-BF2A28C72791}"/>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9521DD03-4CBC-B949-9301-F6CE31A7803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12DA915A-DC0B-EC4F-B082-E45412481185}"/>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8FC59FF2-92AD-9148-96D4-2434683FA05F}"/>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CC6507E-AFCA-2D4E-BC27-D0A55CE36CA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194619C8-AB29-6C45-8149-6214B35A35E2}"/>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49415995-98D7-5646-B024-8EE36B2B48B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87</a:t>
            </a:fld>
            <a:endParaRPr lang="en-US" dirty="0"/>
          </a:p>
        </p:txBody>
      </p:sp>
      <p:sp>
        <p:nvSpPr>
          <p:cNvPr id="47" name="Rectangle 46">
            <a:extLst>
              <a:ext uri="{FF2B5EF4-FFF2-40B4-BE49-F238E27FC236}">
                <a16:creationId xmlns:a16="http://schemas.microsoft.com/office/drawing/2014/main" id="{53A6C1BB-15D3-084B-BC17-D57616E38505}"/>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E714B07A-881A-A640-BF94-96F1D16D23DF}"/>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EDF478C7-143A-1644-B729-3D8AC5C5C1A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22708448-2888-F343-B672-6B25C83FACA0}"/>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801F3EEC-D6CB-5C43-99FC-41E198DA4D5F}"/>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D5998860-91F2-0148-AF45-2E3A08D5AFF2}"/>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6FDC7875-48FD-5348-9080-99B5D2D6DC8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389E4067-C8FE-054C-82B6-2E9B665274EF}"/>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54949FA5-9F10-C440-AA6E-15F63FF2508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87</a:t>
            </a:fld>
            <a:endParaRPr lang="en-US" dirty="0"/>
          </a:p>
        </p:txBody>
      </p:sp>
      <p:sp>
        <p:nvSpPr>
          <p:cNvPr id="56" name="Rectangle 55">
            <a:extLst>
              <a:ext uri="{FF2B5EF4-FFF2-40B4-BE49-F238E27FC236}">
                <a16:creationId xmlns:a16="http://schemas.microsoft.com/office/drawing/2014/main" id="{21101163-FF0E-A245-ABA2-1D5301B0122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A3EA3A05-A441-1342-BCCA-AD7FD4963738}"/>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27605C46-85B2-8845-8DB6-CC2026409C04}"/>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7A1CADE-2D0B-9242-A2CD-504617876F1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D6FA3C1F-59B3-3C4D-B42F-12307BFC48DC}"/>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5461C904-6F0B-A744-8061-FE11C7BAC6E1}"/>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FA9464FF-D479-7A4E-8B27-53909D3F9E2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8EB72E7B-C4FF-AE44-884C-4D0A73A2FDD7}"/>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ED7A883A-7D4C-8E4A-9974-410FD77AA97C}"/>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87</a:t>
            </a:fld>
            <a:endParaRPr lang="en-US" dirty="0"/>
          </a:p>
        </p:txBody>
      </p:sp>
      <p:sp>
        <p:nvSpPr>
          <p:cNvPr id="65" name="Google Shape;150;p26">
            <a:extLst>
              <a:ext uri="{FF2B5EF4-FFF2-40B4-BE49-F238E27FC236}">
                <a16:creationId xmlns:a16="http://schemas.microsoft.com/office/drawing/2014/main" id="{85FC9BBF-1686-A545-AFF3-7B8CFA894B29}"/>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1E9A7212-DE79-EE4E-96D7-0DF9E2127E17}"/>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5764727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55499"/>
          <a:ext cx="12192000" cy="5281862"/>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endParaRPr lang="en-US" dirty="0"/>
                    </a:p>
                  </a:txBody>
                  <a:tcPr/>
                </a:tc>
                <a:tc>
                  <a:txBody>
                    <a:bodyPr/>
                    <a:lstStyle/>
                    <a:p>
                      <a:r>
                        <a:rPr lang="en-US" dirty="0"/>
                        <a:t>6.2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allow user to observe testing using the GUI</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endParaRPr lang="en-US" dirty="0"/>
                    </a:p>
                  </a:txBody>
                  <a:tcPr/>
                </a:tc>
                <a:tc>
                  <a:txBody>
                    <a:bodyPr/>
                    <a:lstStyle/>
                    <a:p>
                      <a:r>
                        <a:rPr lang="en-US" dirty="0"/>
                        <a:t>6.2.1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display continuity measurements using the GUI</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6.2.1.1</a:t>
                      </a:r>
                    </a:p>
                  </a:txBody>
                  <a:tcPr/>
                </a:tc>
                <a:tc>
                  <a:txBody>
                    <a:bodyPr/>
                    <a:lstStyle/>
                    <a:p>
                      <a:r>
                        <a:rPr lang="en-US" sz="1800" b="0" i="0" u="none" strike="noStrike" kern="1200" dirty="0">
                          <a:solidFill>
                            <a:schemeClr val="dk1"/>
                          </a:solidFill>
                          <a:effectLst/>
                          <a:latin typeface="+mn-lt"/>
                          <a:ea typeface="+mn-ea"/>
                          <a:cs typeface="+mn-cs"/>
                        </a:rPr>
                        <a:t>System shall display continuity measurement during continuity tests</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6.2.1.2</a:t>
                      </a:r>
                    </a:p>
                  </a:txBody>
                  <a:tcPr/>
                </a:tc>
                <a:tc>
                  <a:txBody>
                    <a:bodyPr/>
                    <a:lstStyle/>
                    <a:p>
                      <a:pPr rtl="0"/>
                      <a:r>
                        <a:rPr lang="en-US" sz="1800" b="0" i="0" u="none" strike="noStrike" kern="1200" dirty="0">
                          <a:solidFill>
                            <a:schemeClr val="dk1"/>
                          </a:solidFill>
                          <a:effectLst/>
                          <a:latin typeface="+mn-lt"/>
                          <a:ea typeface="+mn-ea"/>
                          <a:cs typeface="+mn-cs"/>
                        </a:rPr>
                        <a:t>System shall display all continuity measurement verifications</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r>
                        <a:rPr lang="en-US" dirty="0"/>
                        <a:t>6.2.2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display voltage measurement using the GUI</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6.2.2.1</a:t>
                      </a:r>
                    </a:p>
                  </a:txBody>
                  <a:tcPr/>
                </a:tc>
                <a:tc>
                  <a:txBody>
                    <a:bodyPr/>
                    <a:lstStyle/>
                    <a:p>
                      <a:pPr rtl="0"/>
                      <a:r>
                        <a:rPr lang="en-US" sz="1800" b="0" i="0" u="none" strike="noStrike" kern="1200" dirty="0">
                          <a:solidFill>
                            <a:schemeClr val="dk1"/>
                          </a:solidFill>
                          <a:effectLst/>
                          <a:latin typeface="+mn-lt"/>
                          <a:ea typeface="+mn-ea"/>
                          <a:cs typeface="+mn-cs"/>
                        </a:rPr>
                        <a:t>System shall display voltage measurement during voltage test</a:t>
                      </a:r>
                      <a:endParaRPr lang="en-US" b="0" dirty="0">
                        <a:effectLs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6.2.2.2</a:t>
                      </a:r>
                    </a:p>
                  </a:txBody>
                  <a:tcPr/>
                </a:tc>
                <a:tc>
                  <a:txBody>
                    <a:bodyPr/>
                    <a:lstStyle/>
                    <a:p>
                      <a:pPr rtl="0"/>
                      <a:r>
                        <a:rPr lang="en-US" sz="1800" b="0" i="0" u="none" strike="noStrike" kern="1200" dirty="0">
                          <a:solidFill>
                            <a:schemeClr val="dk1"/>
                          </a:solidFill>
                          <a:effectLst/>
                          <a:latin typeface="+mn-lt"/>
                          <a:ea typeface="+mn-ea"/>
                          <a:cs typeface="+mn-cs"/>
                        </a:rPr>
                        <a:t>System shall display voltage measurement verification</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r>
                        <a:rPr lang="en-US" dirty="0"/>
                        <a:t>6.2.3</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display isolation measurements using the GUI</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6.2.3.1</a:t>
                      </a:r>
                    </a:p>
                  </a:txBody>
                  <a:tcPr/>
                </a:tc>
                <a:tc>
                  <a:txBody>
                    <a:bodyPr/>
                    <a:lstStyle/>
                    <a:p>
                      <a:pPr rtl="0"/>
                      <a:r>
                        <a:rPr lang="en-US" sz="1800" b="0" i="0" u="none" strike="noStrike" kern="1200" dirty="0">
                          <a:solidFill>
                            <a:schemeClr val="dk1"/>
                          </a:solidFill>
                          <a:effectLst/>
                          <a:latin typeface="+mn-lt"/>
                          <a:ea typeface="+mn-ea"/>
                          <a:cs typeface="+mn-cs"/>
                        </a:rPr>
                        <a:t>System shall display isolation measurement during isolation  tests</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6.2.3.2</a:t>
                      </a:r>
                    </a:p>
                  </a:txBody>
                  <a:tcPr/>
                </a:tc>
                <a:tc>
                  <a:txBody>
                    <a:bodyPr/>
                    <a:lstStyle/>
                    <a:p>
                      <a:pPr rtl="0"/>
                      <a:r>
                        <a:rPr lang="en-US" sz="1800" b="0" i="0" u="none" strike="noStrike" kern="1200" dirty="0">
                          <a:solidFill>
                            <a:schemeClr val="dk1"/>
                          </a:solidFill>
                          <a:effectLst/>
                          <a:latin typeface="+mn-lt"/>
                          <a:ea typeface="+mn-ea"/>
                          <a:cs typeface="+mn-cs"/>
                        </a:rPr>
                        <a:t>System shall display all isolation measurement verifications</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r>
                        <a:rPr lang="en-US" dirty="0"/>
                        <a:t>6.2.4</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display resistance measurements using the GUI</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6.2.4.1</a:t>
                      </a:r>
                    </a:p>
                  </a:txBody>
                  <a:tcPr/>
                </a:tc>
                <a:tc>
                  <a:txBody>
                    <a:bodyPr/>
                    <a:lstStyle/>
                    <a:p>
                      <a:pPr rtl="0"/>
                      <a:r>
                        <a:rPr lang="en-US" sz="1800" b="0" i="0" u="none" strike="noStrike" kern="1200" dirty="0">
                          <a:solidFill>
                            <a:schemeClr val="dk1"/>
                          </a:solidFill>
                          <a:effectLst/>
                          <a:latin typeface="+mn-lt"/>
                          <a:ea typeface="+mn-ea"/>
                          <a:cs typeface="+mn-cs"/>
                        </a:rPr>
                        <a:t>System shall display resistance measurement during isolation tests</a:t>
                      </a:r>
                      <a:endParaRPr lang="en-US" dirty="0"/>
                    </a:p>
                  </a:txBody>
                  <a:tcPr/>
                </a:tc>
                <a:extLst>
                  <a:ext uri="{0D108BD9-81ED-4DB2-BD59-A6C34878D82A}">
                    <a16:rowId xmlns:a16="http://schemas.microsoft.com/office/drawing/2014/main" val="332125983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6.2.4.2</a:t>
                      </a:r>
                    </a:p>
                  </a:txBody>
                  <a:tcPr/>
                </a:tc>
                <a:tc>
                  <a:txBody>
                    <a:bodyPr/>
                    <a:lstStyle/>
                    <a:p>
                      <a:pPr rtl="0"/>
                      <a:r>
                        <a:rPr lang="en-US" sz="1800" b="0" i="0" u="none" strike="noStrike" kern="1200" dirty="0">
                          <a:solidFill>
                            <a:schemeClr val="dk1"/>
                          </a:solidFill>
                          <a:effectLst/>
                          <a:latin typeface="+mn-lt"/>
                          <a:ea typeface="+mn-ea"/>
                          <a:cs typeface="+mn-cs"/>
                        </a:rPr>
                        <a:t>System shall display all isolation measurement verifications</a:t>
                      </a:r>
                      <a:endParaRPr lang="en-US" dirty="0"/>
                    </a:p>
                  </a:txBody>
                  <a:tcPr/>
                </a:tc>
                <a:extLst>
                  <a:ext uri="{0D108BD9-81ED-4DB2-BD59-A6C34878D82A}">
                    <a16:rowId xmlns:a16="http://schemas.microsoft.com/office/drawing/2014/main" val="4278279119"/>
                  </a:ext>
                </a:extLst>
              </a:tr>
            </a:tbl>
          </a:graphicData>
        </a:graphic>
      </p:graphicFrame>
      <p:sp>
        <p:nvSpPr>
          <p:cNvPr id="18" name="Rectangle 17">
            <a:extLst>
              <a:ext uri="{FF2B5EF4-FFF2-40B4-BE49-F238E27FC236}">
                <a16:creationId xmlns:a16="http://schemas.microsoft.com/office/drawing/2014/main" id="{F2D2AFC7-CCE6-6B44-92C2-873F42EBB71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3B3A14B2-C64E-B34E-AA0D-8D7A0B1DC65F}"/>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5363B343-3D44-F342-90E9-775803D9275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7E719339-10D7-914A-A6D1-527F2E76589D}"/>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2DEB1B6F-6B02-444F-8047-F6ABF4FE4459}"/>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67D19760-34CA-3042-85E2-436F67CA38F7}"/>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F640F9B9-39DB-9F43-8632-84610B996CFA}"/>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AC8D1AEE-8684-6740-8306-51FFE97CB3FE}"/>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F8E2E324-41F6-314D-A9B3-0EC400EEE2A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88</a:t>
            </a:fld>
            <a:endParaRPr lang="en-US" dirty="0"/>
          </a:p>
        </p:txBody>
      </p:sp>
      <p:sp>
        <p:nvSpPr>
          <p:cNvPr id="28" name="Rectangle 27">
            <a:extLst>
              <a:ext uri="{FF2B5EF4-FFF2-40B4-BE49-F238E27FC236}">
                <a16:creationId xmlns:a16="http://schemas.microsoft.com/office/drawing/2014/main" id="{5AF48F84-00ED-EE4F-8F3B-59840536D96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E96EFBD9-64B6-E449-9539-57CD225778B5}"/>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35DEB2AC-AF97-D04D-8FC4-C45A904170F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77EE4541-BDE7-2B43-ADA3-3446A31A34F6}"/>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8D9B843E-255F-1642-B884-36CEAC9A3F4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776C94F0-10A3-FA4A-B092-A2827310DF4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E3D8A8B2-46E4-3240-8A6E-070B5A3D47D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36A8E8E5-639F-7A4F-A50F-23950E28817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58671171-F068-DE4A-A712-0B038CC5B43F}"/>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88</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904448C9-4B34-E347-9D9F-E6FD57D67BED}"/>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D8AD7009-C498-5745-946F-52255544FA6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E4235E00-7919-0E40-B403-0F9BA956075F}"/>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09EE1431-42CC-E44A-A9DD-EDF8E2FB43A3}"/>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52EDDEC8-DFFA-9249-9D5B-2B387840BE14}"/>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6600E69E-E8D7-DE48-8021-43BFC0F3BB60}"/>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13905173-FB97-1043-A47E-21E925BF15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E53C73EA-9B7C-844F-80CA-9797A075F81D}"/>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DADB7E26-1B4F-D44C-BB26-99648BEC3D90}"/>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38AC1E52-5B2E-AF41-8913-692EEB999CE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88</a:t>
            </a:fld>
            <a:endParaRPr lang="en-US" dirty="0"/>
          </a:p>
        </p:txBody>
      </p:sp>
      <p:sp>
        <p:nvSpPr>
          <p:cNvPr id="47" name="Rectangle 46">
            <a:extLst>
              <a:ext uri="{FF2B5EF4-FFF2-40B4-BE49-F238E27FC236}">
                <a16:creationId xmlns:a16="http://schemas.microsoft.com/office/drawing/2014/main" id="{7ED64330-F0CF-C649-9F2E-E38580EC0ED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B217CB5C-A548-6B4A-8B85-34DA5FDC844E}"/>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CCC34989-0AB4-544F-88EC-5FC724E98D5D}"/>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DD90ECE3-19EB-F446-8BF6-C0E77548C85E}"/>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841DF9E1-131E-5841-8A30-7A55FF6F03EC}"/>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2E3FE3D8-015D-374B-8BBF-FB77BA435C87}"/>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2E86C5B7-3BF1-5749-8E17-33F9B671D0E3}"/>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3070D9BB-C7D8-564F-9986-C0E1B8A84B4C}"/>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31E05386-32EB-ED4E-8611-A09E9FCF84F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88</a:t>
            </a:fld>
            <a:endParaRPr lang="en-US" dirty="0"/>
          </a:p>
        </p:txBody>
      </p:sp>
      <p:sp>
        <p:nvSpPr>
          <p:cNvPr id="56" name="Rectangle 55">
            <a:extLst>
              <a:ext uri="{FF2B5EF4-FFF2-40B4-BE49-F238E27FC236}">
                <a16:creationId xmlns:a16="http://schemas.microsoft.com/office/drawing/2014/main" id="{189A856B-DF1A-DA4E-8F6F-097913D6376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43282EE3-FA50-BB41-85DE-CF8005F52164}"/>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D67249FC-F0D5-B640-92AE-2FB6C9DD1DBE}"/>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BCCF043C-BEED-B542-A3D4-E78B1F4E9C9A}"/>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4CDD55C5-008D-D742-A3DE-396A44A5B48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1AE37BFA-1CD3-F549-A787-63C68E96744C}"/>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EBC81E25-9598-7444-9A02-A791CD7DDA9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5B6A2958-468C-7546-90D6-A005CD754AD7}"/>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FA668C31-6D9C-7246-9557-E6A3A12A723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88</a:t>
            </a:fld>
            <a:endParaRPr lang="en-US" dirty="0"/>
          </a:p>
        </p:txBody>
      </p:sp>
      <p:sp>
        <p:nvSpPr>
          <p:cNvPr id="65" name="Google Shape;150;p26">
            <a:extLst>
              <a:ext uri="{FF2B5EF4-FFF2-40B4-BE49-F238E27FC236}">
                <a16:creationId xmlns:a16="http://schemas.microsoft.com/office/drawing/2014/main" id="{D0A85CFE-4569-CC4B-B9BA-254773122971}"/>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3448312-5534-BA4D-975D-539A9D30645E}"/>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4719955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855499"/>
          <a:ext cx="12192000" cy="5281862"/>
        </p:xfrm>
        <a:graphic>
          <a:graphicData uri="http://schemas.openxmlformats.org/drawingml/2006/table">
            <a:tbl>
              <a:tblPr firstRow="1" bandRow="1">
                <a:tableStyleId>{5C22544A-7EE6-4342-B048-85BDC9FD1C3A}</a:tableStyleId>
              </a:tblPr>
              <a:tblGrid>
                <a:gridCol w="1093794">
                  <a:extLst>
                    <a:ext uri="{9D8B030D-6E8A-4147-A177-3AD203B41FA5}">
                      <a16:colId xmlns:a16="http://schemas.microsoft.com/office/drawing/2014/main" val="1589562092"/>
                    </a:ext>
                  </a:extLst>
                </a:gridCol>
                <a:gridCol w="735006">
                  <a:extLst>
                    <a:ext uri="{9D8B030D-6E8A-4147-A177-3AD203B41FA5}">
                      <a16:colId xmlns:a16="http://schemas.microsoft.com/office/drawing/2014/main" val="2928012546"/>
                    </a:ext>
                  </a:extLst>
                </a:gridCol>
                <a:gridCol w="1219200">
                  <a:extLst>
                    <a:ext uri="{9D8B030D-6E8A-4147-A177-3AD203B41FA5}">
                      <a16:colId xmlns:a16="http://schemas.microsoft.com/office/drawing/2014/main" val="322471309"/>
                    </a:ext>
                  </a:extLst>
                </a:gridCol>
                <a:gridCol w="1219200">
                  <a:extLst>
                    <a:ext uri="{9D8B030D-6E8A-4147-A177-3AD203B41FA5}">
                      <a16:colId xmlns:a16="http://schemas.microsoft.com/office/drawing/2014/main" val="4150340320"/>
                    </a:ext>
                  </a:extLst>
                </a:gridCol>
                <a:gridCol w="7924800">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endParaRPr lang="en-US" dirty="0"/>
                    </a:p>
                  </a:txBody>
                  <a:tcPr/>
                </a:tc>
                <a:tc>
                  <a:txBody>
                    <a:bodyPr/>
                    <a:lstStyle/>
                    <a:p>
                      <a:endParaRPr lang="en-US" dirty="0"/>
                    </a:p>
                  </a:txBody>
                  <a:tcPr/>
                </a:tc>
                <a:tc>
                  <a:txBody>
                    <a:bodyPr/>
                    <a:lstStyle/>
                    <a:p>
                      <a:r>
                        <a:rPr lang="en-US" dirty="0"/>
                        <a:t>6.2.5</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display elapsed time of test</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endParaRPr lang="en-US" dirty="0"/>
                    </a:p>
                  </a:txBody>
                  <a:tcPr/>
                </a:tc>
                <a:tc>
                  <a:txBody>
                    <a:bodyPr/>
                    <a:lstStyle/>
                    <a:p>
                      <a:r>
                        <a:rPr lang="en-US" dirty="0"/>
                        <a:t>6.2.6</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display estimated time remaining of test</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6.2.7</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display estimate time remaining of present measurement</a:t>
                      </a:r>
                      <a:endParaRPr lang="en-US" dirty="0"/>
                    </a:p>
                  </a:txBody>
                  <a:tcPr/>
                </a:tc>
                <a:extLst>
                  <a:ext uri="{0D108BD9-81ED-4DB2-BD59-A6C34878D82A}">
                    <a16:rowId xmlns:a16="http://schemas.microsoft.com/office/drawing/2014/main" val="2848126353"/>
                  </a:ext>
                </a:extLst>
              </a:tr>
              <a:tr h="370840">
                <a:tc>
                  <a:txBody>
                    <a:bodyPr/>
                    <a:lstStyle/>
                    <a:p>
                      <a:r>
                        <a:rPr lang="en-US" dirty="0"/>
                        <a:t>7</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provide test data for each test</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r>
                        <a:rPr lang="en-US" dirty="0"/>
                        <a:t>7.1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collect test data</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r>
                        <a:rPr lang="en-US" dirty="0"/>
                        <a:t>7.1.1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take measurements that meet measurement accuracy requirements</a:t>
                      </a:r>
                      <a:endParaRPr lang="en-US" b="0" dirty="0">
                        <a:effectLs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r>
                        <a:rPr lang="en-US" dirty="0"/>
                        <a:t>7.2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save test data</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r>
                        <a:rPr lang="en-US" dirty="0"/>
                        <a:t>7.2.1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store measurement data for each test</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r>
                        <a:rPr lang="en-US" dirty="0"/>
                        <a:t>7.3</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organize test data</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r>
                        <a:rPr lang="en-US" dirty="0"/>
                        <a:t>7.3.1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process measurement data for each test</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r>
                        <a:rPr lang="en-US" dirty="0"/>
                        <a:t>7.3.2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prepare measurement data for .csv file for each test</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r>
                        <a:rPr lang="en-US" dirty="0"/>
                        <a:t>7.4</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output test data</a:t>
                      </a:r>
                      <a:endParaRPr lang="en-US" dirty="0"/>
                    </a:p>
                  </a:txBody>
                  <a:tcPr/>
                </a:tc>
                <a:extLst>
                  <a:ext uri="{0D108BD9-81ED-4DB2-BD59-A6C34878D82A}">
                    <a16:rowId xmlns:a16="http://schemas.microsoft.com/office/drawing/2014/main" val="3321259831"/>
                  </a:ext>
                </a:extLst>
              </a:tr>
              <a:tr h="370840">
                <a:tc>
                  <a:txBody>
                    <a:bodyPr/>
                    <a:lstStyle/>
                    <a:p>
                      <a:endParaRPr lang="en-US" dirty="0"/>
                    </a:p>
                  </a:txBody>
                  <a:tcPr/>
                </a:tc>
                <a:tc>
                  <a:txBody>
                    <a:bodyPr/>
                    <a:lstStyle/>
                    <a:p>
                      <a:endParaRPr lang="en-US" dirty="0"/>
                    </a:p>
                  </a:txBody>
                  <a:tcPr/>
                </a:tc>
                <a:tc>
                  <a:txBody>
                    <a:bodyPr/>
                    <a:lstStyle/>
                    <a:p>
                      <a:r>
                        <a:rPr lang="en-US" dirty="0"/>
                        <a:t>7.4.1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provide an output .csv file of measurement data for each test</a:t>
                      </a:r>
                      <a:endParaRPr lang="en-US" dirty="0"/>
                    </a:p>
                  </a:txBody>
                  <a:tcPr/>
                </a:tc>
                <a:extLst>
                  <a:ext uri="{0D108BD9-81ED-4DB2-BD59-A6C34878D82A}">
                    <a16:rowId xmlns:a16="http://schemas.microsoft.com/office/drawing/2014/main" val="4278279119"/>
                  </a:ext>
                </a:extLst>
              </a:tr>
            </a:tbl>
          </a:graphicData>
        </a:graphic>
      </p:graphicFrame>
      <p:sp>
        <p:nvSpPr>
          <p:cNvPr id="18" name="Rectangle 17">
            <a:extLst>
              <a:ext uri="{FF2B5EF4-FFF2-40B4-BE49-F238E27FC236}">
                <a16:creationId xmlns:a16="http://schemas.microsoft.com/office/drawing/2014/main" id="{519132CB-EE25-5C46-AE3F-CD420B29C98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3FBC2E21-7FBC-8848-AB69-91441A3D6498}"/>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3A48F3F9-9ED8-BD43-B251-DB161D8192C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062E6CD9-CAAD-F149-A4E6-CC09A8ABBF3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C9B22037-9342-2940-BA64-56CECAE95834}"/>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42427BF6-E752-9D46-AFE7-282D34BD395A}"/>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755F4E6B-4CB7-724E-A4D9-E21E0D8044D2}"/>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D60D3507-F506-7942-8917-A94B6CD967D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B9C64C6-BF59-2F45-8BA6-2C0FB18F37DC}"/>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89</a:t>
            </a:fld>
            <a:endParaRPr lang="en-US" dirty="0"/>
          </a:p>
        </p:txBody>
      </p:sp>
      <p:sp>
        <p:nvSpPr>
          <p:cNvPr id="28" name="Rectangle 27">
            <a:extLst>
              <a:ext uri="{FF2B5EF4-FFF2-40B4-BE49-F238E27FC236}">
                <a16:creationId xmlns:a16="http://schemas.microsoft.com/office/drawing/2014/main" id="{DFEB0471-FE99-C746-99B0-5F8A65FF0DB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2E61DCF9-4924-B449-B5F0-FC66087C386F}"/>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10862C10-9178-C84E-84C8-9C188BCF780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93B2DBF6-115D-B942-82DF-824B51630B11}"/>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65978199-5235-014D-8D84-82C89420A6D4}"/>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2FA6D486-B3B6-DA43-A179-ADEE56E85627}"/>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BFCA7E46-2CBE-244C-B4B6-096746B8456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8E0EB403-5B4A-184D-8417-E7481A8D87AB}"/>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CF595E7F-25E4-CD4D-A334-10DF9CB8D59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89</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B5D040C4-37B2-974C-A3D9-1D766DB31032}"/>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E2F5A7DC-E12D-0249-9D3E-7AC85BEC2F1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64EF748D-DC26-5945-A52C-DD3273797350}"/>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9681B060-22BE-9044-A062-9F1BB1BEC19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561DE8AA-6097-6648-B91B-8A4A7647D894}"/>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0E6D0621-8B15-CC43-B139-A75315968AB5}"/>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3B7B0705-3B15-9F43-ABCF-0A9C059B5C37}"/>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0CCEB22D-019A-5145-8159-C082AD546758}"/>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7FA4271F-BBA3-384C-82C8-AB9E79BD0135}"/>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28B80014-51A5-8647-9158-232859414A3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89</a:t>
            </a:fld>
            <a:endParaRPr lang="en-US" dirty="0"/>
          </a:p>
        </p:txBody>
      </p:sp>
      <p:sp>
        <p:nvSpPr>
          <p:cNvPr id="47" name="Rectangle 46">
            <a:extLst>
              <a:ext uri="{FF2B5EF4-FFF2-40B4-BE49-F238E27FC236}">
                <a16:creationId xmlns:a16="http://schemas.microsoft.com/office/drawing/2014/main" id="{F0583F35-78EC-BD47-A560-6765157AF02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CAB8C5D2-D993-9B49-AA20-9941722D4A1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0F760040-574C-B84E-A38D-40A641D2201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DA5E25C2-2612-434F-A4FB-95E9ABC69200}"/>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6BF25AA3-E2E0-0649-AEA2-3725D5F64EF1}"/>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493CA300-B99C-854F-858A-231C3BE55716}"/>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A4EA46C2-608D-4746-A3AB-CA69CE85145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C67F5918-6017-AA40-B4B1-08A216FEED9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5D5F73E6-C969-B247-885D-5D1BD48B646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89</a:t>
            </a:fld>
            <a:endParaRPr lang="en-US" dirty="0"/>
          </a:p>
        </p:txBody>
      </p:sp>
      <p:sp>
        <p:nvSpPr>
          <p:cNvPr id="56" name="Rectangle 55">
            <a:extLst>
              <a:ext uri="{FF2B5EF4-FFF2-40B4-BE49-F238E27FC236}">
                <a16:creationId xmlns:a16="http://schemas.microsoft.com/office/drawing/2014/main" id="{8AE48C5F-F060-9848-88C0-37589282416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AB86E1D9-1AA5-3F4D-87E1-9B422896200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27808495-3479-D941-8E9E-82D61EEF3BC5}"/>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06571E53-06DD-C14C-A860-B3238EA93B0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4D9F411A-4461-6F43-8531-6AE97817AFBA}"/>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023AC707-FD32-5C49-A9B7-EE2094D542E2}"/>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ED819067-E90B-8D4C-B6AE-54FE66D25CBA}"/>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266ADB8B-72A9-FB47-B304-72BA6583809D}"/>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9FB32118-AD84-5945-818F-B23F499300EE}"/>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89</a:t>
            </a:fld>
            <a:endParaRPr lang="en-US" dirty="0"/>
          </a:p>
        </p:txBody>
      </p:sp>
      <p:sp>
        <p:nvSpPr>
          <p:cNvPr id="65" name="Google Shape;150;p26">
            <a:extLst>
              <a:ext uri="{FF2B5EF4-FFF2-40B4-BE49-F238E27FC236}">
                <a16:creationId xmlns:a16="http://schemas.microsoft.com/office/drawing/2014/main" id="{E5292441-4DC5-9041-BAAF-89AA9BE440EC}"/>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DD9AC4EC-8A63-584E-82BB-29B6A0A6180E}"/>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217415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CAD – ABSTRACT View</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pic>
        <p:nvPicPr>
          <p:cNvPr id="3" name="Picture 2" descr="A close-up of a computer&#10;&#10;Description automatically generated with low confidence">
            <a:extLst>
              <a:ext uri="{FF2B5EF4-FFF2-40B4-BE49-F238E27FC236}">
                <a16:creationId xmlns:a16="http://schemas.microsoft.com/office/drawing/2014/main" id="{CB2DF879-7815-D942-871E-9EB99F444890}"/>
              </a:ext>
            </a:extLst>
          </p:cNvPr>
          <p:cNvPicPr>
            <a:picLocks noChangeAspect="1"/>
          </p:cNvPicPr>
          <p:nvPr/>
        </p:nvPicPr>
        <p:blipFill>
          <a:blip r:embed="rId4"/>
          <a:stretch>
            <a:fillRect/>
          </a:stretch>
        </p:blipFill>
        <p:spPr>
          <a:xfrm>
            <a:off x="2344189" y="739885"/>
            <a:ext cx="7295722" cy="5468575"/>
          </a:xfrm>
          <a:prstGeom prst="rect">
            <a:avLst/>
          </a:prstGeom>
        </p:spPr>
      </p:pic>
      <p:sp>
        <p:nvSpPr>
          <p:cNvPr id="20" name="Rectangle 19">
            <a:extLst>
              <a:ext uri="{FF2B5EF4-FFF2-40B4-BE49-F238E27FC236}">
                <a16:creationId xmlns:a16="http://schemas.microsoft.com/office/drawing/2014/main" id="{86A1E319-43E8-0C4A-8324-82D5D9DD3BB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9;p26">
            <a:extLst>
              <a:ext uri="{FF2B5EF4-FFF2-40B4-BE49-F238E27FC236}">
                <a16:creationId xmlns:a16="http://schemas.microsoft.com/office/drawing/2014/main" id="{820D9A8B-3EF4-3B41-A873-FC75CDE4B60A}"/>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9297E157-4CC2-AE46-977A-FA0BEBC198FC}"/>
              </a:ext>
            </a:extLst>
          </p:cNvPr>
          <p:cNvSpPr/>
          <p:nvPr/>
        </p:nvSpPr>
        <p:spPr>
          <a:xfrm>
            <a:off x="1387800" y="6435118"/>
            <a:ext cx="1307700" cy="385500"/>
          </a:xfrm>
          <a:prstGeom prst="chevron">
            <a:avLst>
              <a:gd name="adj" fmla="val 50000"/>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0EEF875B-449E-A94C-9A1A-F987CEAD0A4D}"/>
              </a:ext>
            </a:extLst>
          </p:cNvPr>
          <p:cNvSpPr/>
          <p:nvPr/>
        </p:nvSpPr>
        <p:spPr>
          <a:xfrm>
            <a:off x="2718619" y="6435118"/>
            <a:ext cx="1471717"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F2238ACC-3DAB-3A4D-B3E2-03887F344A0C}"/>
              </a:ext>
            </a:extLst>
          </p:cNvPr>
          <p:cNvSpPr/>
          <p:nvPr/>
        </p:nvSpPr>
        <p:spPr>
          <a:xfrm>
            <a:off x="4190336" y="6453809"/>
            <a:ext cx="1396648"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4BE8C5F2-9DB8-1E4F-BEC0-13D2F98D4F33}"/>
              </a:ext>
            </a:extLst>
          </p:cNvPr>
          <p:cNvSpPr/>
          <p:nvPr/>
        </p:nvSpPr>
        <p:spPr>
          <a:xfrm>
            <a:off x="5553192"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F069A697-8A34-1349-B7FC-805B7D320907}"/>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7" name="Google Shape;150;p26">
            <a:extLst>
              <a:ext uri="{FF2B5EF4-FFF2-40B4-BE49-F238E27FC236}">
                <a16:creationId xmlns:a16="http://schemas.microsoft.com/office/drawing/2014/main" id="{D372023A-E3A4-D040-96F1-7C3FF3E40A07}"/>
              </a:ext>
            </a:extLst>
          </p:cNvPr>
          <p:cNvSpPr/>
          <p:nvPr/>
        </p:nvSpPr>
        <p:spPr>
          <a:xfrm>
            <a:off x="81235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8" name="Slide Number Placeholder 16">
            <a:extLst>
              <a:ext uri="{FF2B5EF4-FFF2-40B4-BE49-F238E27FC236}">
                <a16:creationId xmlns:a16="http://schemas.microsoft.com/office/drawing/2014/main" id="{55B86530-8DC3-FD4D-A9C9-008D91204F6F}"/>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a:t>
            </a:fld>
            <a:endParaRPr lang="en-US" dirty="0"/>
          </a:p>
        </p:txBody>
      </p:sp>
      <p:sp>
        <p:nvSpPr>
          <p:cNvPr id="29" name="Google Shape;150;p26">
            <a:extLst>
              <a:ext uri="{FF2B5EF4-FFF2-40B4-BE49-F238E27FC236}">
                <a16:creationId xmlns:a16="http://schemas.microsoft.com/office/drawing/2014/main" id="{2C8A5D94-D411-144D-8469-5040FAD9449D}"/>
              </a:ext>
            </a:extLst>
          </p:cNvPr>
          <p:cNvSpPr/>
          <p:nvPr/>
        </p:nvSpPr>
        <p:spPr>
          <a:xfrm>
            <a:off x="9431222"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30" name="Picture 29" descr="A picture containing text&#10;&#10;Description automatically generated">
            <a:extLst>
              <a:ext uri="{FF2B5EF4-FFF2-40B4-BE49-F238E27FC236}">
                <a16:creationId xmlns:a16="http://schemas.microsoft.com/office/drawing/2014/main" id="{800614A5-2989-C349-89BF-BDEE40F34CC2}"/>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2" name="Rectangle 1">
            <a:extLst>
              <a:ext uri="{FF2B5EF4-FFF2-40B4-BE49-F238E27FC236}">
                <a16:creationId xmlns:a16="http://schemas.microsoft.com/office/drawing/2014/main" id="{60B80F52-3BB9-9B94-7AE9-3BABA2A161E2}"/>
              </a:ext>
            </a:extLst>
          </p:cNvPr>
          <p:cNvSpPr/>
          <p:nvPr/>
        </p:nvSpPr>
        <p:spPr>
          <a:xfrm>
            <a:off x="5286375" y="2692400"/>
            <a:ext cx="73025" cy="111125"/>
          </a:xfrm>
          <a:prstGeom prst="rect">
            <a:avLst/>
          </a:prstGeom>
          <a:solidFill>
            <a:srgbClr val="1D5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324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extLst>
              <p:ext uri="{D42A27DB-BD31-4B8C-83A1-F6EECF244321}">
                <p14:modId xmlns:p14="http://schemas.microsoft.com/office/powerpoint/2010/main" val="3897913249"/>
              </p:ext>
            </p:extLst>
          </p:nvPr>
        </p:nvGraphicFramePr>
        <p:xfrm>
          <a:off x="0" y="619770"/>
          <a:ext cx="12192000" cy="5820342"/>
        </p:xfrm>
        <a:graphic>
          <a:graphicData uri="http://schemas.openxmlformats.org/drawingml/2006/table">
            <a:tbl>
              <a:tblPr firstRow="1" bandRow="1">
                <a:tableStyleId>{5C22544A-7EE6-4342-B048-85BDC9FD1C3A}</a:tableStyleId>
              </a:tblPr>
              <a:tblGrid>
                <a:gridCol w="738293">
                  <a:extLst>
                    <a:ext uri="{9D8B030D-6E8A-4147-A177-3AD203B41FA5}">
                      <a16:colId xmlns:a16="http://schemas.microsoft.com/office/drawing/2014/main" val="1589562092"/>
                    </a:ext>
                  </a:extLst>
                </a:gridCol>
                <a:gridCol w="602827">
                  <a:extLst>
                    <a:ext uri="{9D8B030D-6E8A-4147-A177-3AD203B41FA5}">
                      <a16:colId xmlns:a16="http://schemas.microsoft.com/office/drawing/2014/main" val="2928012546"/>
                    </a:ext>
                  </a:extLst>
                </a:gridCol>
                <a:gridCol w="914400">
                  <a:extLst>
                    <a:ext uri="{9D8B030D-6E8A-4147-A177-3AD203B41FA5}">
                      <a16:colId xmlns:a16="http://schemas.microsoft.com/office/drawing/2014/main" val="322471309"/>
                    </a:ext>
                  </a:extLst>
                </a:gridCol>
                <a:gridCol w="941493">
                  <a:extLst>
                    <a:ext uri="{9D8B030D-6E8A-4147-A177-3AD203B41FA5}">
                      <a16:colId xmlns:a16="http://schemas.microsoft.com/office/drawing/2014/main" val="4150340320"/>
                    </a:ext>
                  </a:extLst>
                </a:gridCol>
                <a:gridCol w="8994987">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r>
                        <a:rPr lang="en-US" dirty="0"/>
                        <a:t>8</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compatible with the lab environment</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r>
                        <a:rPr lang="en-US" dirty="0"/>
                        <a:t>8.1</a:t>
                      </a:r>
                    </a:p>
                  </a:txBody>
                  <a:tcPr/>
                </a:tc>
                <a:tc>
                  <a:txBody>
                    <a:bodyPr/>
                    <a:lstStyle/>
                    <a:p>
                      <a:endParaRPr lang="en-US" dirty="0"/>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Form factor</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8.1.1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be able to fit on a standard technician workbench</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8.1.1.1</a:t>
                      </a:r>
                    </a:p>
                  </a:txBody>
                  <a:tcPr/>
                </a:tc>
                <a:tc>
                  <a:txBody>
                    <a:bodyPr/>
                    <a:lstStyle/>
                    <a:p>
                      <a:pPr rtl="0"/>
                      <a:r>
                        <a:rPr lang="en-US" sz="1800" b="0" i="0" u="none" strike="noStrike" kern="1200" dirty="0">
                          <a:solidFill>
                            <a:schemeClr val="dk1"/>
                          </a:solidFill>
                          <a:effectLst/>
                          <a:latin typeface="+mn-lt"/>
                          <a:ea typeface="+mn-ea"/>
                          <a:cs typeface="+mn-cs"/>
                        </a:rPr>
                        <a:t>System shall not exceed 76.2 cm xx 76.2 cm xx 76.2 cm in size</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8.1.1.2</a:t>
                      </a:r>
                    </a:p>
                  </a:txBody>
                  <a:tcPr/>
                </a:tc>
                <a:tc>
                  <a:txBody>
                    <a:bodyPr/>
                    <a:lstStyle/>
                    <a:p>
                      <a:r>
                        <a:rPr lang="en-US" sz="1800" b="0" i="0" u="none" strike="noStrike" kern="1200" dirty="0">
                          <a:solidFill>
                            <a:schemeClr val="dk1"/>
                          </a:solidFill>
                          <a:effectLst/>
                          <a:latin typeface="+mn-lt"/>
                          <a:ea typeface="+mn-ea"/>
                          <a:cs typeface="+mn-cs"/>
                        </a:rPr>
                        <a:t>The system shall weigh no more than 113 kg</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r>
                        <a:rPr lang="en-US" dirty="0"/>
                        <a:t>8.2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Power compatibility</a:t>
                      </a:r>
                      <a:endParaRPr lang="en-US" b="0" dirty="0">
                        <a:effectLst/>
                        <a:highlight>
                          <a:srgbClr val="FFFF00"/>
                        </a:highligh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endParaRPr lang="en-US" dirty="0"/>
                    </a:p>
                  </a:txBody>
                  <a:tcPr/>
                </a:tc>
                <a:tc>
                  <a:txBody>
                    <a:bodyPr/>
                    <a:lstStyle/>
                    <a:p>
                      <a:r>
                        <a:rPr lang="en-US" dirty="0"/>
                        <a:t>8.2.1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include a three-prong power plug that be compatible with the standard 120V socket</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r>
                        <a:rPr lang="en-US" dirty="0"/>
                        <a:t>8.2.2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ground plugs that be compatible with the ground slot of standard 120V socket</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r>
                        <a:rPr lang="en-US" dirty="0"/>
                        <a:t>8.3</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Environment adaptability</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r>
                        <a:rPr lang="en-US" dirty="0"/>
                        <a:t>8.3.1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an operating temperature of [10°C - 35°C]</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r>
                        <a:rPr lang="en-US" dirty="0"/>
                        <a:t>8.3.2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an operating humidity of [20% - 60%]</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r>
                        <a:rPr lang="en-US" dirty="0"/>
                        <a:t>8.4</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ESD compliance</a:t>
                      </a:r>
                      <a:endParaRPr lang="en-US" dirty="0"/>
                    </a:p>
                  </a:txBody>
                  <a:tcPr/>
                </a:tc>
                <a:extLst>
                  <a:ext uri="{0D108BD9-81ED-4DB2-BD59-A6C34878D82A}">
                    <a16:rowId xmlns:a16="http://schemas.microsoft.com/office/drawing/2014/main" val="3321259831"/>
                  </a:ext>
                </a:extLst>
              </a:tr>
              <a:tr h="370840">
                <a:tc>
                  <a:txBody>
                    <a:bodyPr/>
                    <a:lstStyle/>
                    <a:p>
                      <a:endParaRPr lang="en-US" dirty="0"/>
                    </a:p>
                  </a:txBody>
                  <a:tcPr/>
                </a:tc>
                <a:tc>
                  <a:txBody>
                    <a:bodyPr/>
                    <a:lstStyle/>
                    <a:p>
                      <a:endParaRPr lang="en-US" dirty="0"/>
                    </a:p>
                  </a:txBody>
                  <a:tcPr/>
                </a:tc>
                <a:tc>
                  <a:txBody>
                    <a:bodyPr/>
                    <a:lstStyle/>
                    <a:p>
                      <a:r>
                        <a:rPr lang="en-US" dirty="0"/>
                        <a:t>8.4.1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The system shall comply the ANSI/ESD S20.20-2021 standard published by the ESD Association</a:t>
                      </a:r>
                      <a:endParaRPr lang="en-US" dirty="0"/>
                    </a:p>
                  </a:txBody>
                  <a:tcPr/>
                </a:tc>
                <a:extLst>
                  <a:ext uri="{0D108BD9-81ED-4DB2-BD59-A6C34878D82A}">
                    <a16:rowId xmlns:a16="http://schemas.microsoft.com/office/drawing/2014/main" val="4278279119"/>
                  </a:ext>
                </a:extLst>
              </a:tr>
            </a:tbl>
          </a:graphicData>
        </a:graphic>
      </p:graphicFrame>
      <p:sp>
        <p:nvSpPr>
          <p:cNvPr id="18" name="Rectangle 17">
            <a:extLst>
              <a:ext uri="{FF2B5EF4-FFF2-40B4-BE49-F238E27FC236}">
                <a16:creationId xmlns:a16="http://schemas.microsoft.com/office/drawing/2014/main" id="{E58E32D9-14BA-0A42-B318-AA01025F4DE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4510821E-DD61-4641-A3D9-64FEE7C93FBD}"/>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1AF762B8-40B9-F646-A84B-27A82DA2745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3E08170D-5B19-3E4E-A8B1-E10280F2F76F}"/>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C4C9C58F-409D-904B-BB98-A8FB636E8B52}"/>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579F67DC-F68A-6846-AA09-24B728C303E4}"/>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3015CB7-983A-134C-AED2-4E271DAF682F}"/>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B7666261-A97F-AD41-B446-E741C9EC7209}"/>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566AA92A-18D5-C940-A4AB-76CA0C779054}"/>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90</a:t>
            </a:fld>
            <a:endParaRPr lang="en-US" dirty="0"/>
          </a:p>
        </p:txBody>
      </p:sp>
      <p:sp>
        <p:nvSpPr>
          <p:cNvPr id="28" name="Rectangle 27">
            <a:extLst>
              <a:ext uri="{FF2B5EF4-FFF2-40B4-BE49-F238E27FC236}">
                <a16:creationId xmlns:a16="http://schemas.microsoft.com/office/drawing/2014/main" id="{07802A14-12EA-6D4E-AD8C-18EC73743B84}"/>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BA50797F-58EC-BA4B-B099-9CFF50C37706}"/>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7C625F53-613B-BF47-8DA9-8F67E11B708C}"/>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F1CBC43A-3EC6-7D41-8B7F-67789AD34B98}"/>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77A6730-045E-5C42-AE3E-9FB1D5F2661E}"/>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6D8C4004-5C25-5C41-B91D-6DA3B4A5AB0B}"/>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BAC39FD1-AB7D-3645-9C16-DFF128798F16}"/>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62FEB10A-80B1-C347-A7A5-B3C3BD907181}"/>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7E5FAF6F-E6DE-AF4E-9774-113DB5969D1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90</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33CB558-DC40-8B41-9F5F-A7A7208FB369}"/>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A0810DEB-7D8D-5649-ACFB-1B6D19F3D0C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86BF27F-603C-8646-AA69-0838C21A66CD}"/>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033B0B5B-4B5D-9845-ADC2-919CE8FA6D3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13970063-F7C0-7C4D-A5DC-DEDE474AE385}"/>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A27149BF-927D-AD41-95C1-0AEE5E0054D9}"/>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9A9FFDA2-89CC-D94F-A428-CD08DAF5CBF4}"/>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077B0B1E-D512-604C-899D-2F669F529DF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600396D0-8115-6244-9037-872DEDEAB148}"/>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E2F623D2-92FF-4B47-9C65-E1EB0B000F4B}"/>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90</a:t>
            </a:fld>
            <a:endParaRPr lang="en-US" dirty="0"/>
          </a:p>
        </p:txBody>
      </p:sp>
      <p:sp>
        <p:nvSpPr>
          <p:cNvPr id="47" name="Rectangle 46">
            <a:extLst>
              <a:ext uri="{FF2B5EF4-FFF2-40B4-BE49-F238E27FC236}">
                <a16:creationId xmlns:a16="http://schemas.microsoft.com/office/drawing/2014/main" id="{865CBC71-0956-914C-9357-F095545F9AA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E0C05E6C-8C34-D948-BC1F-2881ADE6FAE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48EE6086-2F99-E041-A1B4-77652B3DC0C7}"/>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2AE5B36F-F965-D541-A3F4-58DA41B996EE}"/>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EE20A2A4-1C29-4244-B68D-C4BB9BF444CD}"/>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3560D505-13A5-4D4C-B50C-F83E8E296024}"/>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5D7D5B8E-3817-0140-813E-F2CB0990925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B9D09233-7A9C-BF45-A340-9CD15832A70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882C6323-6461-2844-B588-A8A25BD8C175}"/>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90</a:t>
            </a:fld>
            <a:endParaRPr lang="en-US" dirty="0"/>
          </a:p>
        </p:txBody>
      </p:sp>
      <p:sp>
        <p:nvSpPr>
          <p:cNvPr id="56" name="Rectangle 55">
            <a:extLst>
              <a:ext uri="{FF2B5EF4-FFF2-40B4-BE49-F238E27FC236}">
                <a16:creationId xmlns:a16="http://schemas.microsoft.com/office/drawing/2014/main" id="{229BBC4E-1F77-8B4D-8BF6-C361DC9A8DF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34291684-7181-9F42-A253-ABD720CDEA68}"/>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2148622-1CA6-4F44-B22A-57B783C61C9F}"/>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FD0BF229-D875-DF48-BC52-C047AC372C7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47E8D78A-6B54-054D-88CF-B7E4B7FF5CF6}"/>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C880B826-9CD1-7643-822B-4ABE9CA5CEB4}"/>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64187B16-8F7F-FA4A-843B-290B2DA5D564}"/>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5ADA07E8-5201-0D47-AFD6-432C01B6C6B9}"/>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A43E5AA3-A6C1-D74A-9B4C-D91DC2B8C432}"/>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90</a:t>
            </a:fld>
            <a:endParaRPr lang="en-US" dirty="0"/>
          </a:p>
        </p:txBody>
      </p:sp>
      <p:sp>
        <p:nvSpPr>
          <p:cNvPr id="65" name="Google Shape;150;p26">
            <a:extLst>
              <a:ext uri="{FF2B5EF4-FFF2-40B4-BE49-F238E27FC236}">
                <a16:creationId xmlns:a16="http://schemas.microsoft.com/office/drawing/2014/main" id="{58FECFE5-4DC7-7547-9082-C33C27B92A0A}"/>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4635D1C8-7213-414C-9F22-5F9EF7565FA0}"/>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10685787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9" name="Rectangle 8">
            <a:extLst>
              <a:ext uri="{FF2B5EF4-FFF2-40B4-BE49-F238E27FC236}">
                <a16:creationId xmlns:a16="http://schemas.microsoft.com/office/drawing/2014/main" id="{A957F9EA-D1BD-3048-9DCF-52252B0069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ext&#10;&#10;Description automatically generated">
            <a:extLst>
              <a:ext uri="{FF2B5EF4-FFF2-40B4-BE49-F238E27FC236}">
                <a16:creationId xmlns:a16="http://schemas.microsoft.com/office/drawing/2014/main" id="{EBA71A7C-AB3D-984C-90B6-CD3F9CBBA1C5}"/>
              </a:ext>
            </a:extLst>
          </p:cNvPr>
          <p:cNvPicPr>
            <a:picLocks noChangeAspect="1"/>
          </p:cNvPicPr>
          <p:nvPr/>
        </p:nvPicPr>
        <p:blipFill>
          <a:blip r:embed="rId4"/>
          <a:stretch>
            <a:fillRect/>
          </a:stretch>
        </p:blipFill>
        <p:spPr>
          <a:xfrm>
            <a:off x="9505780" y="6397737"/>
            <a:ext cx="425461" cy="453601"/>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nvGraphicFramePr>
        <p:xfrm>
          <a:off x="0" y="667010"/>
          <a:ext cx="12192000" cy="5820342"/>
        </p:xfrm>
        <a:graphic>
          <a:graphicData uri="http://schemas.openxmlformats.org/drawingml/2006/table">
            <a:tbl>
              <a:tblPr firstRow="1" bandRow="1">
                <a:tableStyleId>{5C22544A-7EE6-4342-B048-85BDC9FD1C3A}</a:tableStyleId>
              </a:tblPr>
              <a:tblGrid>
                <a:gridCol w="514773">
                  <a:extLst>
                    <a:ext uri="{9D8B030D-6E8A-4147-A177-3AD203B41FA5}">
                      <a16:colId xmlns:a16="http://schemas.microsoft.com/office/drawing/2014/main" val="1589562092"/>
                    </a:ext>
                  </a:extLst>
                </a:gridCol>
                <a:gridCol w="568960">
                  <a:extLst>
                    <a:ext uri="{9D8B030D-6E8A-4147-A177-3AD203B41FA5}">
                      <a16:colId xmlns:a16="http://schemas.microsoft.com/office/drawing/2014/main" val="2928012546"/>
                    </a:ext>
                  </a:extLst>
                </a:gridCol>
                <a:gridCol w="792480">
                  <a:extLst>
                    <a:ext uri="{9D8B030D-6E8A-4147-A177-3AD203B41FA5}">
                      <a16:colId xmlns:a16="http://schemas.microsoft.com/office/drawing/2014/main" val="322471309"/>
                    </a:ext>
                  </a:extLst>
                </a:gridCol>
                <a:gridCol w="1063414">
                  <a:extLst>
                    <a:ext uri="{9D8B030D-6E8A-4147-A177-3AD203B41FA5}">
                      <a16:colId xmlns:a16="http://schemas.microsoft.com/office/drawing/2014/main" val="4150340320"/>
                    </a:ext>
                  </a:extLst>
                </a:gridCol>
                <a:gridCol w="9252373">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endParaRPr lang="en-US" dirty="0"/>
                    </a:p>
                  </a:txBody>
                  <a:tcPr/>
                </a:tc>
                <a:tc>
                  <a:txBody>
                    <a:bodyPr/>
                    <a:lstStyle/>
                    <a:p>
                      <a:r>
                        <a:rPr lang="en-US" dirty="0"/>
                        <a:t>8.5</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Friendly for work area</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endParaRPr lang="en-US" dirty="0"/>
                    </a:p>
                  </a:txBody>
                  <a:tcPr/>
                </a:tc>
                <a:tc>
                  <a:txBody>
                    <a:bodyPr/>
                    <a:lstStyle/>
                    <a:p>
                      <a:r>
                        <a:rPr lang="en-US" dirty="0"/>
                        <a:t>8.5.1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have a container that cover all exposed electrical interface and does not leave any parts on the workbench</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r>
                        <a:rPr lang="en-US" dirty="0"/>
                        <a:t>8.5.2</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should have a container with a cushioned bottom shell to protect the workbench surface while still providing enough stability</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8.5.3</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container with electrical insulation</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r>
                        <a:rPr lang="en-US" dirty="0"/>
                        <a:t>8.5.4</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not generate temperatures exceeding 40°C</a:t>
                      </a:r>
                      <a:endParaRPr lang="en-US" dirty="0"/>
                    </a:p>
                  </a:txBody>
                  <a:tcPr/>
                </a:tc>
                <a:extLst>
                  <a:ext uri="{0D108BD9-81ED-4DB2-BD59-A6C34878D82A}">
                    <a16:rowId xmlns:a16="http://schemas.microsoft.com/office/drawing/2014/main" val="2199349003"/>
                  </a:ext>
                </a:extLst>
              </a:tr>
              <a:tr h="370840">
                <a:tc>
                  <a:txBody>
                    <a:bodyPr/>
                    <a:lstStyle/>
                    <a:p>
                      <a:r>
                        <a:rPr lang="en-US" dirty="0"/>
                        <a:t>9</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provide safety to the battery and user</a:t>
                      </a:r>
                      <a:endParaRPr lang="en-US" b="0" dirty="0">
                        <a:effectLst/>
                      </a:endParaRPr>
                    </a:p>
                  </a:txBody>
                  <a:tcPr/>
                </a:tc>
                <a:extLst>
                  <a:ext uri="{0D108BD9-81ED-4DB2-BD59-A6C34878D82A}">
                    <a16:rowId xmlns:a16="http://schemas.microsoft.com/office/drawing/2014/main" val="1097990721"/>
                  </a:ext>
                </a:extLst>
              </a:tr>
              <a:tr h="370840">
                <a:tc>
                  <a:txBody>
                    <a:bodyPr/>
                    <a:lstStyle/>
                    <a:p>
                      <a:endParaRPr lang="en-US" dirty="0"/>
                    </a:p>
                  </a:txBody>
                  <a:tcPr/>
                </a:tc>
                <a:tc>
                  <a:txBody>
                    <a:bodyPr/>
                    <a:lstStyle/>
                    <a:p>
                      <a:r>
                        <a:rPr lang="en-US" dirty="0"/>
                        <a:t>9.1</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safe for the user to operate, maintain, and monitor</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endParaRPr lang="en-US" dirty="0"/>
                    </a:p>
                  </a:txBody>
                  <a:tcPr/>
                </a:tc>
                <a:tc>
                  <a:txBody>
                    <a:bodyPr/>
                    <a:lstStyle/>
                    <a:p>
                      <a:r>
                        <a:rPr lang="en-US" dirty="0"/>
                        <a:t>9.1.1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ESD compliant according to the ANSI/ESD S.20.20 guidelines</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endParaRPr lang="en-US" dirty="0"/>
                    </a:p>
                  </a:txBody>
                  <a:tcPr/>
                </a:tc>
                <a:tc>
                  <a:txBody>
                    <a:bodyPr/>
                    <a:lstStyle/>
                    <a:p>
                      <a:r>
                        <a:rPr lang="en-US" dirty="0"/>
                        <a:t>9.1.2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not have any exposed parts that may cause  harm to the user</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9.1.2.1</a:t>
                      </a:r>
                    </a:p>
                  </a:txBody>
                  <a:tcPr/>
                </a:tc>
                <a:tc>
                  <a:txBody>
                    <a:bodyPr/>
                    <a:lstStyle/>
                    <a:p>
                      <a:pPr rtl="0"/>
                      <a:r>
                        <a:rPr lang="en-US" sz="1800" b="0" i="0" u="none" strike="noStrike" kern="1200" dirty="0">
                          <a:solidFill>
                            <a:schemeClr val="dk1"/>
                          </a:solidFill>
                          <a:effectLst/>
                          <a:latin typeface="+mn-lt"/>
                          <a:ea typeface="+mn-ea"/>
                          <a:cs typeface="+mn-cs"/>
                        </a:rPr>
                        <a:t>System shall have no loose fasteners</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9.1.2.2</a:t>
                      </a:r>
                    </a:p>
                  </a:txBody>
                  <a:tcPr/>
                </a:tc>
                <a:tc>
                  <a:txBody>
                    <a:bodyPr/>
                    <a:lstStyle/>
                    <a:p>
                      <a:pPr rtl="0"/>
                      <a:r>
                        <a:rPr lang="en-US" sz="1800" b="0" i="0" u="none" strike="noStrike" kern="1200" dirty="0">
                          <a:solidFill>
                            <a:schemeClr val="dk1"/>
                          </a:solidFill>
                          <a:effectLst/>
                          <a:latin typeface="+mn-lt"/>
                          <a:ea typeface="+mn-ea"/>
                          <a:cs typeface="+mn-cs"/>
                        </a:rPr>
                        <a:t>System shall have all wires secured and properly insulated</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endParaRPr lang="en-US" dirty="0"/>
                    </a:p>
                  </a:txBody>
                  <a:tcPr/>
                </a:tc>
                <a:tc>
                  <a:txBody>
                    <a:bodyPr/>
                    <a:lstStyle/>
                    <a:p>
                      <a:r>
                        <a:rPr lang="en-US" dirty="0"/>
                        <a:t>9.1.3</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safe system operation described in the user guide</a:t>
                      </a:r>
                      <a:endParaRPr lang="en-US" dirty="0"/>
                    </a:p>
                  </a:txBody>
                  <a:tcPr/>
                </a:tc>
                <a:extLst>
                  <a:ext uri="{0D108BD9-81ED-4DB2-BD59-A6C34878D82A}">
                    <a16:rowId xmlns:a16="http://schemas.microsoft.com/office/drawing/2014/main" val="3321259831"/>
                  </a:ext>
                </a:extLst>
              </a:tr>
              <a:tr h="370840">
                <a:tc>
                  <a:txBody>
                    <a:bodyPr/>
                    <a:lstStyle/>
                    <a:p>
                      <a:endParaRPr lang="en-US" dirty="0"/>
                    </a:p>
                  </a:txBody>
                  <a:tcPr/>
                </a:tc>
                <a:tc>
                  <a:txBody>
                    <a:bodyPr/>
                    <a:lstStyle/>
                    <a:p>
                      <a:endParaRPr lang="en-US" dirty="0"/>
                    </a:p>
                  </a:txBody>
                  <a:tcPr/>
                </a:tc>
                <a:tc>
                  <a:txBody>
                    <a:bodyPr/>
                    <a:lstStyle/>
                    <a:p>
                      <a:r>
                        <a:rPr lang="en-US" dirty="0"/>
                        <a:t>9.1.4</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be labeled properly to ensure user safety during inspection/maintenance</a:t>
                      </a:r>
                      <a:endParaRPr lang="en-US" dirty="0"/>
                    </a:p>
                  </a:txBody>
                  <a:tcPr/>
                </a:tc>
                <a:extLst>
                  <a:ext uri="{0D108BD9-81ED-4DB2-BD59-A6C34878D82A}">
                    <a16:rowId xmlns:a16="http://schemas.microsoft.com/office/drawing/2014/main" val="4278279119"/>
                  </a:ext>
                </a:extLst>
              </a:tr>
            </a:tbl>
          </a:graphicData>
        </a:graphic>
      </p:graphicFrame>
      <p:sp>
        <p:nvSpPr>
          <p:cNvPr id="18" name="Rectangle 17">
            <a:extLst>
              <a:ext uri="{FF2B5EF4-FFF2-40B4-BE49-F238E27FC236}">
                <a16:creationId xmlns:a16="http://schemas.microsoft.com/office/drawing/2014/main" id="{D0DABBEF-B380-984D-9023-01AA9016673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AC2A0528-DF60-FC4F-87EC-28AFD3015BD1}"/>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EE92952D-DA07-FE43-8C6F-2B9C0D79AC1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83A7C162-1211-B947-8464-AB522BE6BE20}"/>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8D698419-58B1-A242-82D1-CBD48F38CA6A}"/>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F4519299-437C-7E42-ABA2-D6D3EC4384D9}"/>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7E6F864B-F19E-8E4D-A7C0-3F54E353C068}"/>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9BFCA742-AF8D-2249-9401-2FA1C753A7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33185BAB-F5B0-8241-80F7-66CE382F9EE5}"/>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91</a:t>
            </a:fld>
            <a:endParaRPr lang="en-US" dirty="0"/>
          </a:p>
        </p:txBody>
      </p:sp>
      <p:sp>
        <p:nvSpPr>
          <p:cNvPr id="28" name="Rectangle 27">
            <a:extLst>
              <a:ext uri="{FF2B5EF4-FFF2-40B4-BE49-F238E27FC236}">
                <a16:creationId xmlns:a16="http://schemas.microsoft.com/office/drawing/2014/main" id="{23DE6EF7-E4B1-0C4B-BDD2-EF88AEEE0DB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08158236-43C2-C744-AF7A-EAAEEB08B810}"/>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38CA679D-2BB2-FD49-9A96-E1644A52577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219512C-168C-6D4F-A0AA-899119AC4B36}"/>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5661AF69-556D-A74A-84C2-8B58CCF050DB}"/>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F32BA502-FC5B-E04A-A830-BC8B40AE365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E1B776D2-17A2-264A-8833-B0994A829A63}"/>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B9FFCE9F-DD37-4C43-BB40-7BC36D7D2F9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793BC4F4-5829-A643-9EA9-FE4E840CF3B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91</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7686EE36-C347-F04C-9CD9-6E94CD2FA4CA}"/>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B78D5CA7-E073-0F40-8C05-01011D343040}"/>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03CE03D9-139A-ED45-AD95-C15B660919A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667E6A33-65B7-D442-9D75-3416D45FDA9D}"/>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5E9A0B97-E65C-6342-AB3A-079451204172}"/>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24113968-EB6B-1F4E-A860-300A6E97C974}"/>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3B52E047-E903-ED4F-A007-2F4F1C07FC58}"/>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730AF70D-60B5-1541-8624-AF011A2D39EC}"/>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6EEDA1BF-2CD9-0C4D-8A14-406CD8907D21}"/>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4EAB9F67-4186-0141-AA66-0F2029F11A4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91</a:t>
            </a:fld>
            <a:endParaRPr lang="en-US" dirty="0"/>
          </a:p>
        </p:txBody>
      </p:sp>
      <p:sp>
        <p:nvSpPr>
          <p:cNvPr id="47" name="Rectangle 46">
            <a:extLst>
              <a:ext uri="{FF2B5EF4-FFF2-40B4-BE49-F238E27FC236}">
                <a16:creationId xmlns:a16="http://schemas.microsoft.com/office/drawing/2014/main" id="{7C337E32-F48D-524C-8CAD-0DF9C7F8A1D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72B25A4-49D8-3942-AF51-1175313077F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5D6F8D82-C179-7F4F-AC9B-3B12ECB2694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2556C2D7-3415-5C4B-A357-3468DF4F0844}"/>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F75FCC7F-AA7B-CE4C-9552-EF6DB181E52C}"/>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392C2F23-E646-6D47-B5AE-23034B313619}"/>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5F93D09E-9184-9146-B9FF-1297B224D824}"/>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63592180-5B3A-6549-A64F-B8A9F57FC086}"/>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5684D020-02DF-AB41-BC67-9AD9BC9F729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91</a:t>
            </a:fld>
            <a:endParaRPr lang="en-US" dirty="0"/>
          </a:p>
        </p:txBody>
      </p:sp>
      <p:sp>
        <p:nvSpPr>
          <p:cNvPr id="56" name="Rectangle 55">
            <a:extLst>
              <a:ext uri="{FF2B5EF4-FFF2-40B4-BE49-F238E27FC236}">
                <a16:creationId xmlns:a16="http://schemas.microsoft.com/office/drawing/2014/main" id="{822E06EF-E0D0-0E40-84A6-462339E1275F}"/>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A1045F02-032F-CF44-8AF0-53C3A778628B}"/>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16100B66-7614-4249-B5F9-FC31BE3C9615}"/>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8B1286E2-5326-5E49-846F-BD883DCC4A4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17D4E78D-23FB-2146-AFA6-EA17E59550FB}"/>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DD36A2E4-C1F6-B94B-A2B9-96FC8D383035}"/>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4F2D644B-851C-5740-BD1A-C9C9EBD1505C}"/>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0E1F17FC-BC1D-4445-A29A-62E224FAFEBB}"/>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6934A8BE-CE19-ED41-9F20-A4E8568BD5F3}"/>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91</a:t>
            </a:fld>
            <a:endParaRPr lang="en-US" dirty="0"/>
          </a:p>
        </p:txBody>
      </p:sp>
      <p:sp>
        <p:nvSpPr>
          <p:cNvPr id="65" name="Google Shape;150;p26">
            <a:extLst>
              <a:ext uri="{FF2B5EF4-FFF2-40B4-BE49-F238E27FC236}">
                <a16:creationId xmlns:a16="http://schemas.microsoft.com/office/drawing/2014/main" id="{4EEAD8B6-0D08-6646-9DF5-8804CF345B6D}"/>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0D88D8EA-BD14-F140-9666-830ECF4CF7B1}"/>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28455521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Full Requirement Flowdown</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graphicFrame>
        <p:nvGraphicFramePr>
          <p:cNvPr id="2" name="Table 2">
            <a:extLst>
              <a:ext uri="{FF2B5EF4-FFF2-40B4-BE49-F238E27FC236}">
                <a16:creationId xmlns:a16="http://schemas.microsoft.com/office/drawing/2014/main" id="{96281017-1B08-F390-601B-FC32BC6D05F0}"/>
              </a:ext>
            </a:extLst>
          </p:cNvPr>
          <p:cNvGraphicFramePr>
            <a:graphicFrameLocks noGrp="1"/>
          </p:cNvGraphicFramePr>
          <p:nvPr>
            <p:extLst>
              <p:ext uri="{D42A27DB-BD31-4B8C-83A1-F6EECF244321}">
                <p14:modId xmlns:p14="http://schemas.microsoft.com/office/powerpoint/2010/main" val="2404535073"/>
              </p:ext>
            </p:extLst>
          </p:nvPr>
        </p:nvGraphicFramePr>
        <p:xfrm>
          <a:off x="0" y="855499"/>
          <a:ext cx="12192000" cy="5449502"/>
        </p:xfrm>
        <a:graphic>
          <a:graphicData uri="http://schemas.openxmlformats.org/drawingml/2006/table">
            <a:tbl>
              <a:tblPr firstRow="1" bandRow="1">
                <a:tableStyleId>{5C22544A-7EE6-4342-B048-85BDC9FD1C3A}</a:tableStyleId>
              </a:tblPr>
              <a:tblGrid>
                <a:gridCol w="562187">
                  <a:extLst>
                    <a:ext uri="{9D8B030D-6E8A-4147-A177-3AD203B41FA5}">
                      <a16:colId xmlns:a16="http://schemas.microsoft.com/office/drawing/2014/main" val="1589562092"/>
                    </a:ext>
                  </a:extLst>
                </a:gridCol>
                <a:gridCol w="629920">
                  <a:extLst>
                    <a:ext uri="{9D8B030D-6E8A-4147-A177-3AD203B41FA5}">
                      <a16:colId xmlns:a16="http://schemas.microsoft.com/office/drawing/2014/main" val="2928012546"/>
                    </a:ext>
                  </a:extLst>
                </a:gridCol>
                <a:gridCol w="955040">
                  <a:extLst>
                    <a:ext uri="{9D8B030D-6E8A-4147-A177-3AD203B41FA5}">
                      <a16:colId xmlns:a16="http://schemas.microsoft.com/office/drawing/2014/main" val="322471309"/>
                    </a:ext>
                  </a:extLst>
                </a:gridCol>
                <a:gridCol w="927946">
                  <a:extLst>
                    <a:ext uri="{9D8B030D-6E8A-4147-A177-3AD203B41FA5}">
                      <a16:colId xmlns:a16="http://schemas.microsoft.com/office/drawing/2014/main" val="4150340320"/>
                    </a:ext>
                  </a:extLst>
                </a:gridCol>
                <a:gridCol w="9116907">
                  <a:extLst>
                    <a:ext uri="{9D8B030D-6E8A-4147-A177-3AD203B41FA5}">
                      <a16:colId xmlns:a16="http://schemas.microsoft.com/office/drawing/2014/main" val="2271907492"/>
                    </a:ext>
                  </a:extLst>
                </a:gridCol>
              </a:tblGrid>
              <a:tr h="370840">
                <a:tc>
                  <a:txBody>
                    <a:bodyPr/>
                    <a:lstStyle/>
                    <a:p>
                      <a:r>
                        <a:rPr lang="en-US" dirty="0"/>
                        <a:t>FR</a:t>
                      </a:r>
                    </a:p>
                  </a:txBody>
                  <a:tcPr/>
                </a:tc>
                <a:tc>
                  <a:txBody>
                    <a:bodyPr/>
                    <a:lstStyle/>
                    <a:p>
                      <a:r>
                        <a:rPr lang="en-US" dirty="0"/>
                        <a:t>DR</a:t>
                      </a:r>
                    </a:p>
                  </a:txBody>
                  <a:tcPr/>
                </a:tc>
                <a:tc>
                  <a:txBody>
                    <a:bodyPr/>
                    <a:lstStyle/>
                    <a:p>
                      <a:r>
                        <a:rPr lang="en-US" dirty="0"/>
                        <a:t>DR</a:t>
                      </a:r>
                    </a:p>
                  </a:txBody>
                  <a:tcPr/>
                </a:tc>
                <a:tc>
                  <a:txBody>
                    <a:bodyPr/>
                    <a:lstStyle/>
                    <a:p>
                      <a:r>
                        <a:rPr lang="en-US" dirty="0"/>
                        <a:t>DR</a:t>
                      </a:r>
                    </a:p>
                  </a:txBody>
                  <a:tcPr/>
                </a:tc>
                <a:tc>
                  <a:txBody>
                    <a:bodyPr/>
                    <a:lstStyle/>
                    <a:p>
                      <a:r>
                        <a:rPr lang="en-US" dirty="0"/>
                        <a:t>Requirement</a:t>
                      </a:r>
                    </a:p>
                  </a:txBody>
                  <a:tcPr/>
                </a:tc>
                <a:extLst>
                  <a:ext uri="{0D108BD9-81ED-4DB2-BD59-A6C34878D82A}">
                    <a16:rowId xmlns:a16="http://schemas.microsoft.com/office/drawing/2014/main" val="3827290092"/>
                  </a:ext>
                </a:extLst>
              </a:tr>
              <a:tr h="460942">
                <a:tc>
                  <a:txBody>
                    <a:bodyPr/>
                    <a:lstStyle/>
                    <a:p>
                      <a:endParaRPr lang="en-US" dirty="0"/>
                    </a:p>
                  </a:txBody>
                  <a:tcPr/>
                </a:tc>
                <a:tc>
                  <a:txBody>
                    <a:bodyPr/>
                    <a:lstStyle/>
                    <a:p>
                      <a:r>
                        <a:rPr lang="en-US" dirty="0"/>
                        <a:t>9.2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protect the battery</a:t>
                      </a:r>
                      <a:endParaRPr lang="en-US" b="0" dirty="0">
                        <a:effectLst/>
                      </a:endParaRPr>
                    </a:p>
                  </a:txBody>
                  <a:tcPr/>
                </a:tc>
                <a:extLst>
                  <a:ext uri="{0D108BD9-81ED-4DB2-BD59-A6C34878D82A}">
                    <a16:rowId xmlns:a16="http://schemas.microsoft.com/office/drawing/2014/main" val="692760413"/>
                  </a:ext>
                </a:extLst>
              </a:tr>
              <a:tr h="370840">
                <a:tc>
                  <a:txBody>
                    <a:bodyPr/>
                    <a:lstStyle/>
                    <a:p>
                      <a:endParaRPr lang="en-US" dirty="0"/>
                    </a:p>
                  </a:txBody>
                  <a:tcPr/>
                </a:tc>
                <a:tc>
                  <a:txBody>
                    <a:bodyPr/>
                    <a:lstStyle/>
                    <a:p>
                      <a:endParaRPr lang="en-US" dirty="0"/>
                    </a:p>
                  </a:txBody>
                  <a:tcPr/>
                </a:tc>
                <a:tc>
                  <a:txBody>
                    <a:bodyPr/>
                    <a:lstStyle/>
                    <a:p>
                      <a:r>
                        <a:rPr lang="en-US" dirty="0"/>
                        <a:t>9.2.1</a:t>
                      </a:r>
                    </a:p>
                  </a:txBody>
                  <a:tcPr/>
                </a:tc>
                <a:tc>
                  <a:txBody>
                    <a:bodyPr/>
                    <a:lstStyle/>
                    <a:p>
                      <a:endParaRPr lang="en-US" dirty="0"/>
                    </a:p>
                  </a:txBody>
                  <a:tcPr/>
                </a:tc>
                <a:tc>
                  <a:txBody>
                    <a:bodyPr/>
                    <a:lstStyle/>
                    <a:p>
                      <a:r>
                        <a:rPr lang="en-US" sz="1800" b="0" i="0" u="none" strike="noStrike" kern="1200" dirty="0">
                          <a:solidFill>
                            <a:schemeClr val="dk1"/>
                          </a:solidFill>
                          <a:effectLst/>
                          <a:latin typeface="+mn-lt"/>
                          <a:ea typeface="+mn-ea"/>
                          <a:cs typeface="+mn-cs"/>
                        </a:rPr>
                        <a:t>System shall prevent shorts in the battery</a:t>
                      </a:r>
                      <a:endParaRPr lang="en-US" dirty="0"/>
                    </a:p>
                  </a:txBody>
                  <a:tcPr/>
                </a:tc>
                <a:extLst>
                  <a:ext uri="{0D108BD9-81ED-4DB2-BD59-A6C34878D82A}">
                    <a16:rowId xmlns:a16="http://schemas.microsoft.com/office/drawing/2014/main" val="349965863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9.2.1.1</a:t>
                      </a:r>
                    </a:p>
                  </a:txBody>
                  <a:tcPr/>
                </a:tc>
                <a:tc>
                  <a:txBody>
                    <a:bodyPr/>
                    <a:lstStyle/>
                    <a:p>
                      <a:r>
                        <a:rPr lang="en-US" sz="1800" b="0" i="0" u="none" strike="noStrike" kern="1200" dirty="0">
                          <a:solidFill>
                            <a:schemeClr val="dk1"/>
                          </a:solidFill>
                          <a:effectLst/>
                          <a:latin typeface="+mn-lt"/>
                          <a:ea typeface="+mn-ea"/>
                          <a:cs typeface="+mn-cs"/>
                        </a:rPr>
                        <a:t>System shall have fuses in the harnessing that break before any shorts occur in the battery</a:t>
                      </a:r>
                      <a:endParaRPr lang="en-US" dirty="0"/>
                    </a:p>
                  </a:txBody>
                  <a:tcPr/>
                </a:tc>
                <a:extLst>
                  <a:ext uri="{0D108BD9-81ED-4DB2-BD59-A6C34878D82A}">
                    <a16:rowId xmlns:a16="http://schemas.microsoft.com/office/drawing/2014/main" val="2848126353"/>
                  </a:ext>
                </a:extLst>
              </a:tr>
              <a:tr h="370840">
                <a:tc>
                  <a:txBody>
                    <a:bodyPr/>
                    <a:lstStyle/>
                    <a:p>
                      <a:endParaRPr lang="en-US" dirty="0"/>
                    </a:p>
                  </a:txBody>
                  <a:tcPr/>
                </a:tc>
                <a:tc>
                  <a:txBody>
                    <a:bodyPr/>
                    <a:lstStyle/>
                    <a:p>
                      <a:endParaRPr lang="en-US" dirty="0"/>
                    </a:p>
                  </a:txBody>
                  <a:tcPr/>
                </a:tc>
                <a:tc>
                  <a:txBody>
                    <a:bodyPr/>
                    <a:lstStyle/>
                    <a:p>
                      <a:r>
                        <a:rPr lang="en-US" dirty="0"/>
                        <a:t>9.2.2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not overheat the battery or any other electrical components in the system</a:t>
                      </a:r>
                      <a:endParaRPr lang="en-US" b="0" dirty="0">
                        <a:effectLst/>
                      </a:endParaRPr>
                    </a:p>
                  </a:txBody>
                  <a:tcPr/>
                </a:tc>
                <a:extLst>
                  <a:ext uri="{0D108BD9-81ED-4DB2-BD59-A6C34878D82A}">
                    <a16:rowId xmlns:a16="http://schemas.microsoft.com/office/drawing/2014/main" val="419653878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9.2.2.1</a:t>
                      </a:r>
                    </a:p>
                  </a:txBody>
                  <a:tcPr/>
                </a:tc>
                <a:tc>
                  <a:txBody>
                    <a:bodyPr/>
                    <a:lstStyle/>
                    <a:p>
                      <a:r>
                        <a:rPr lang="en-US" sz="1800" b="0" i="0" u="none" strike="noStrike" kern="1200" dirty="0">
                          <a:solidFill>
                            <a:schemeClr val="dk1"/>
                          </a:solidFill>
                          <a:effectLst/>
                          <a:latin typeface="+mn-lt"/>
                          <a:ea typeface="+mn-ea"/>
                          <a:cs typeface="+mn-cs"/>
                        </a:rPr>
                        <a:t>System shall have wires in the proper gauge such that they do not overheat when in use</a:t>
                      </a:r>
                      <a:endParaRPr lang="en-US" dirty="0"/>
                    </a:p>
                  </a:txBody>
                  <a:tcPr/>
                </a:tc>
                <a:extLst>
                  <a:ext uri="{0D108BD9-81ED-4DB2-BD59-A6C34878D82A}">
                    <a16:rowId xmlns:a16="http://schemas.microsoft.com/office/drawing/2014/main" val="2199349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9.2.2.2</a:t>
                      </a:r>
                    </a:p>
                  </a:txBody>
                  <a:tcPr/>
                </a:tc>
                <a:tc>
                  <a:txBody>
                    <a:bodyPr/>
                    <a:lstStyle/>
                    <a:p>
                      <a:pPr rtl="0"/>
                      <a:r>
                        <a:rPr lang="en-US" sz="1800" b="0" i="0" u="none" strike="noStrike" kern="1200" dirty="0">
                          <a:solidFill>
                            <a:schemeClr val="dk1"/>
                          </a:solidFill>
                          <a:effectLst/>
                          <a:latin typeface="+mn-lt"/>
                          <a:ea typeface="+mn-ea"/>
                          <a:cs typeface="+mn-cs"/>
                        </a:rPr>
                        <a:t>System shall use proper insulation and cooling where necessary to ensure that all components remain within operating temperature</a:t>
                      </a:r>
                      <a:endParaRPr lang="en-US" b="0" dirty="0">
                        <a:effectLst/>
                      </a:endParaRPr>
                    </a:p>
                  </a:txBody>
                  <a:tcPr/>
                </a:tc>
                <a:extLst>
                  <a:ext uri="{0D108BD9-81ED-4DB2-BD59-A6C34878D82A}">
                    <a16:rowId xmlns:a16="http://schemas.microsoft.com/office/drawing/2014/main" val="1097990721"/>
                  </a:ext>
                </a:extLst>
              </a:tr>
              <a:tr h="370840">
                <a:tc>
                  <a:txBody>
                    <a:bodyPr/>
                    <a:lstStyle/>
                    <a:p>
                      <a:r>
                        <a:rPr lang="en-US" dirty="0"/>
                        <a:t>10</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user guide / manual</a:t>
                      </a:r>
                      <a:endParaRPr lang="en-US" b="0" dirty="0">
                        <a:effectLst/>
                      </a:endParaRPr>
                    </a:p>
                  </a:txBody>
                  <a:tcPr/>
                </a:tc>
                <a:extLst>
                  <a:ext uri="{0D108BD9-81ED-4DB2-BD59-A6C34878D82A}">
                    <a16:rowId xmlns:a16="http://schemas.microsoft.com/office/drawing/2014/main" val="2695607986"/>
                  </a:ext>
                </a:extLst>
              </a:tr>
              <a:tr h="370840">
                <a:tc>
                  <a:txBody>
                    <a:bodyPr/>
                    <a:lstStyle/>
                    <a:p>
                      <a:endParaRPr lang="en-US" dirty="0"/>
                    </a:p>
                  </a:txBody>
                  <a:tcPr/>
                </a:tc>
                <a:tc>
                  <a:txBody>
                    <a:bodyPr/>
                    <a:lstStyle/>
                    <a:p>
                      <a:r>
                        <a:rPr lang="en-US" dirty="0"/>
                        <a:t>10.1</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comprehensive software / GUI guide</a:t>
                      </a:r>
                      <a:endParaRPr lang="en-US" b="0" dirty="0">
                        <a:effectLst/>
                      </a:endParaRPr>
                    </a:p>
                  </a:txBody>
                  <a:tcPr/>
                </a:tc>
                <a:extLst>
                  <a:ext uri="{0D108BD9-81ED-4DB2-BD59-A6C34878D82A}">
                    <a16:rowId xmlns:a16="http://schemas.microsoft.com/office/drawing/2014/main" val="1353296554"/>
                  </a:ext>
                </a:extLst>
              </a:tr>
              <a:tr h="370840">
                <a:tc>
                  <a:txBody>
                    <a:bodyPr/>
                    <a:lstStyle/>
                    <a:p>
                      <a:endParaRPr lang="en-US" dirty="0"/>
                    </a:p>
                  </a:txBody>
                  <a:tcPr/>
                </a:tc>
                <a:tc>
                  <a:txBody>
                    <a:bodyPr/>
                    <a:lstStyle/>
                    <a:p>
                      <a:endParaRPr lang="en-US" dirty="0"/>
                    </a:p>
                  </a:txBody>
                  <a:tcPr/>
                </a:tc>
                <a:tc>
                  <a:txBody>
                    <a:bodyPr/>
                    <a:lstStyle/>
                    <a:p>
                      <a:r>
                        <a:rPr lang="en-US" dirty="0"/>
                        <a:t>10.1.1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guide to explain how to properly use the GUI</a:t>
                      </a:r>
                      <a:endParaRPr lang="en-US" b="0" dirty="0">
                        <a:effectLst/>
                      </a:endParaRPr>
                    </a:p>
                  </a:txBody>
                  <a:tcPr/>
                </a:tc>
                <a:extLst>
                  <a:ext uri="{0D108BD9-81ED-4DB2-BD59-A6C34878D82A}">
                    <a16:rowId xmlns:a16="http://schemas.microsoft.com/office/drawing/2014/main" val="2645703549"/>
                  </a:ext>
                </a:extLst>
              </a:tr>
              <a:tr h="370840">
                <a:tc>
                  <a:txBody>
                    <a:bodyPr/>
                    <a:lstStyle/>
                    <a:p>
                      <a:endParaRPr lang="en-US" dirty="0"/>
                    </a:p>
                  </a:txBody>
                  <a:tcPr/>
                </a:tc>
                <a:tc>
                  <a:txBody>
                    <a:bodyPr/>
                    <a:lstStyle/>
                    <a:p>
                      <a:r>
                        <a:rPr lang="en-US" dirty="0"/>
                        <a:t>10.2</a:t>
                      </a:r>
                    </a:p>
                  </a:txBody>
                  <a:tcPr/>
                </a:tc>
                <a:tc>
                  <a:txBody>
                    <a:bodyPr/>
                    <a:lstStyle/>
                    <a:p>
                      <a:endParaRPr lang="en-US" dirty="0"/>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comprehensive physical set up guide</a:t>
                      </a:r>
                      <a:endParaRPr lang="en-US" dirty="0"/>
                    </a:p>
                  </a:txBody>
                  <a:tcPr/>
                </a:tc>
                <a:extLst>
                  <a:ext uri="{0D108BD9-81ED-4DB2-BD59-A6C34878D82A}">
                    <a16:rowId xmlns:a16="http://schemas.microsoft.com/office/drawing/2014/main" val="632807284"/>
                  </a:ext>
                </a:extLst>
              </a:tr>
              <a:tr h="370840">
                <a:tc>
                  <a:txBody>
                    <a:bodyPr/>
                    <a:lstStyle/>
                    <a:p>
                      <a:endParaRPr lang="en-US" dirty="0"/>
                    </a:p>
                  </a:txBody>
                  <a:tcPr/>
                </a:tc>
                <a:tc>
                  <a:txBody>
                    <a:bodyPr/>
                    <a:lstStyle/>
                    <a:p>
                      <a:endParaRPr lang="en-US" dirty="0"/>
                    </a:p>
                  </a:txBody>
                  <a:tcPr/>
                </a:tc>
                <a:tc>
                  <a:txBody>
                    <a:bodyPr/>
                    <a:lstStyle/>
                    <a:p>
                      <a:r>
                        <a:rPr lang="en-US" dirty="0"/>
                        <a:t>10.2.1</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guide to explain how to properly connect </a:t>
                      </a:r>
                      <a:br>
                        <a:rPr lang="en-US" sz="1800" b="0" i="0" u="none" strike="noStrike" kern="1200" dirty="0">
                          <a:solidFill>
                            <a:schemeClr val="dk1"/>
                          </a:solidFill>
                          <a:effectLst/>
                          <a:latin typeface="+mn-lt"/>
                          <a:ea typeface="+mn-ea"/>
                          <a:cs typeface="+mn-cs"/>
                        </a:rPr>
                      </a:br>
                      <a:r>
                        <a:rPr lang="en-US" sz="1800" b="0" i="0" u="none" strike="noStrike" kern="1200" dirty="0">
                          <a:solidFill>
                            <a:schemeClr val="dk1"/>
                          </a:solidFill>
                          <a:effectLst/>
                          <a:latin typeface="+mn-lt"/>
                          <a:ea typeface="+mn-ea"/>
                          <a:cs typeface="+mn-cs"/>
                        </a:rPr>
                        <a:t>        the battery</a:t>
                      </a:r>
                      <a:endParaRPr lang="en-US" dirty="0"/>
                    </a:p>
                  </a:txBody>
                  <a:tcPr/>
                </a:tc>
                <a:extLst>
                  <a:ext uri="{0D108BD9-81ED-4DB2-BD59-A6C34878D82A}">
                    <a16:rowId xmlns:a16="http://schemas.microsoft.com/office/drawing/2014/main" val="2663174245"/>
                  </a:ext>
                </a:extLst>
              </a:tr>
              <a:tr h="370840">
                <a:tc>
                  <a:txBody>
                    <a:bodyPr/>
                    <a:lstStyle/>
                    <a:p>
                      <a:endParaRPr lang="en-US" dirty="0"/>
                    </a:p>
                  </a:txBody>
                  <a:tcPr/>
                </a:tc>
                <a:tc>
                  <a:txBody>
                    <a:bodyPr/>
                    <a:lstStyle/>
                    <a:p>
                      <a:endParaRPr lang="en-US" dirty="0"/>
                    </a:p>
                  </a:txBody>
                  <a:tcPr/>
                </a:tc>
                <a:tc>
                  <a:txBody>
                    <a:bodyPr/>
                    <a:lstStyle/>
                    <a:p>
                      <a:r>
                        <a:rPr lang="en-US" dirty="0"/>
                        <a:t>10.2.2</a:t>
                      </a:r>
                    </a:p>
                  </a:txBody>
                  <a:tcPr/>
                </a:tc>
                <a:tc>
                  <a:txBody>
                    <a:bodyPr/>
                    <a:lstStyle/>
                    <a:p>
                      <a:endParaRPr lang="en-US" dirty="0"/>
                    </a:p>
                  </a:txBody>
                  <a:tcPr/>
                </a:tc>
                <a:tc>
                  <a:txBody>
                    <a:bodyPr/>
                    <a:lstStyle/>
                    <a:p>
                      <a:pPr rtl="0"/>
                      <a:r>
                        <a:rPr lang="en-US" sz="1800" b="0" i="0" u="none" strike="noStrike" kern="1200" dirty="0">
                          <a:solidFill>
                            <a:schemeClr val="dk1"/>
                          </a:solidFill>
                          <a:effectLst/>
                          <a:latin typeface="+mn-lt"/>
                          <a:ea typeface="+mn-ea"/>
                          <a:cs typeface="+mn-cs"/>
                        </a:rPr>
                        <a:t>System shall have a guide to explain how to operate ABSTRACT</a:t>
                      </a:r>
                      <a:endParaRPr lang="en-US" dirty="0"/>
                    </a:p>
                  </a:txBody>
                  <a:tcPr/>
                </a:tc>
                <a:extLst>
                  <a:ext uri="{0D108BD9-81ED-4DB2-BD59-A6C34878D82A}">
                    <a16:rowId xmlns:a16="http://schemas.microsoft.com/office/drawing/2014/main" val="3321259831"/>
                  </a:ext>
                </a:extLst>
              </a:tr>
            </a:tbl>
          </a:graphicData>
        </a:graphic>
      </p:graphicFrame>
      <p:sp>
        <p:nvSpPr>
          <p:cNvPr id="18" name="Rectangle 17">
            <a:extLst>
              <a:ext uri="{FF2B5EF4-FFF2-40B4-BE49-F238E27FC236}">
                <a16:creationId xmlns:a16="http://schemas.microsoft.com/office/drawing/2014/main" id="{574DC9DC-7584-1444-93CF-11B500A1F8F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7C9CFE9B-ED5B-E94D-9E32-FACE2990890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F702AEDA-7C8D-9345-8B49-75317397569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7F562EA0-EFBD-4E48-B21B-9AE444B1E6D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FABA20B4-0024-E54C-997C-0C31653B75B3}"/>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DC167416-A22B-E547-8595-700C1FD67CC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04C93709-0A15-F541-B7A0-7115A49DEBE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651672AD-839A-E641-87CC-442A2BDCEC5D}"/>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84FCA417-E03B-FA44-884C-C489C852675F}"/>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92</a:t>
            </a:fld>
            <a:endParaRPr lang="en-US" dirty="0"/>
          </a:p>
        </p:txBody>
      </p:sp>
      <p:sp>
        <p:nvSpPr>
          <p:cNvPr id="28" name="Rectangle 27">
            <a:extLst>
              <a:ext uri="{FF2B5EF4-FFF2-40B4-BE49-F238E27FC236}">
                <a16:creationId xmlns:a16="http://schemas.microsoft.com/office/drawing/2014/main" id="{80AC8F42-B75F-D649-BE2D-7EE446925EB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FD9D25FF-9802-1C4E-8ADA-AEE4DE5B1C7B}"/>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8BA4562E-20A5-0042-802D-7F80602AA383}"/>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5950CFCA-1BBF-654C-9D47-EF5B6F4A682E}"/>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A552D964-1155-8347-866C-70C32FF7B179}"/>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EE96B79A-C9CE-A246-A732-E189162F5F9C}"/>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1D58E0BB-BBD2-AD4A-B7CB-2A04EE1557A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6B2E9DD4-5D4B-2344-9852-8BF8232EF573}"/>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89E46081-8B14-DB4F-B43D-B9495379AB9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92</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869F0C1D-355C-E544-9927-9834D591D567}"/>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A4D5C34-80D4-A345-B00F-1D4A795E00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AA1706FB-56B1-C646-A574-99B9BC8BA02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F53CA2C7-91FA-3D46-A413-18A8E2BFF2B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0FF136CC-1780-D442-A49F-4E93EABCDD3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32C1BC35-2260-FA47-A21E-AB8372D5DF64}"/>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5E818216-9BC6-1644-B889-12840F6FCC3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30EE513-95DE-D140-9884-969BBC6BEBB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E498B635-91D9-C245-87F1-2B41B8A992C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D6EC4994-214B-6145-A199-2E2170DC4F3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92</a:t>
            </a:fld>
            <a:endParaRPr lang="en-US" dirty="0"/>
          </a:p>
        </p:txBody>
      </p:sp>
      <p:sp>
        <p:nvSpPr>
          <p:cNvPr id="47" name="Rectangle 46">
            <a:extLst>
              <a:ext uri="{FF2B5EF4-FFF2-40B4-BE49-F238E27FC236}">
                <a16:creationId xmlns:a16="http://schemas.microsoft.com/office/drawing/2014/main" id="{EEA42090-D990-1D4D-8013-09DAAFE1E74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15F38B95-208B-A64E-9640-F0B470EB0061}"/>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12A8440F-9F3B-8F4A-8A72-8D3A0ABCBD4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78A732E8-6709-0B4A-ADA4-3168C9515AC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A6880F59-9037-5545-AC6E-3F2947F16675}"/>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7F4673E6-3057-FC49-B5F0-DDE54DC4DB1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1259B9EE-60F3-BD4A-BA75-BAD966EE644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0F8D8AC4-EDCB-764C-99FE-9DE2F1B20F9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4FB470EB-5831-D648-B78E-5B145D12F25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92</a:t>
            </a:fld>
            <a:endParaRPr lang="en-US" dirty="0"/>
          </a:p>
        </p:txBody>
      </p:sp>
      <p:sp>
        <p:nvSpPr>
          <p:cNvPr id="56" name="Rectangle 55">
            <a:extLst>
              <a:ext uri="{FF2B5EF4-FFF2-40B4-BE49-F238E27FC236}">
                <a16:creationId xmlns:a16="http://schemas.microsoft.com/office/drawing/2014/main" id="{E656F920-0B5F-294F-BCE6-C45F9DC8F2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4A65F6B9-8EE3-5B45-8ABC-609E9FB40EF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C18704E9-8926-2D4C-AE7E-2829D15A4912}"/>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3BE9EAF1-B31D-6044-A390-09BB15575AC4}"/>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2FFEA07C-F890-E743-8495-F248D17FA643}"/>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EEB256C8-E0BA-AA4E-8D78-39927DB757C8}"/>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9ED7BB05-25C5-854A-8028-8A4FC4E3CB96}"/>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F2537D0E-805A-B447-B52A-667038B74799}"/>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3859D3D6-FB38-8A4A-89C1-A62545BD8F0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92</a:t>
            </a:fld>
            <a:endParaRPr lang="en-US" dirty="0"/>
          </a:p>
        </p:txBody>
      </p:sp>
      <p:sp>
        <p:nvSpPr>
          <p:cNvPr id="65" name="Google Shape;150;p26">
            <a:extLst>
              <a:ext uri="{FF2B5EF4-FFF2-40B4-BE49-F238E27FC236}">
                <a16:creationId xmlns:a16="http://schemas.microsoft.com/office/drawing/2014/main" id="{97CCDC11-4B84-D24E-A1D7-F181740A8FFA}"/>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487646CB-FA46-8D47-9F47-F82BE0B26B6B}"/>
              </a:ext>
            </a:extLst>
          </p:cNvPr>
          <p:cNvPicPr>
            <a:picLocks noChangeAspect="1"/>
          </p:cNvPicPr>
          <p:nvPr/>
        </p:nvPicPr>
        <p:blipFill>
          <a:blip r:embed="rId4"/>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32375662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2">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SCPI Commands</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3"/>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574DC9DC-7584-1444-93CF-11B500A1F8FD}"/>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7C9CFE9B-ED5B-E94D-9E32-FACE2990890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F702AEDA-7C8D-9345-8B49-75317397569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7F562EA0-EFBD-4E48-B21B-9AE444B1E6DC}"/>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FABA20B4-0024-E54C-997C-0C31653B75B3}"/>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DC167416-A22B-E547-8595-700C1FD67CCE}"/>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04C93709-0A15-F541-B7A0-7115A49DEBE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651672AD-839A-E641-87CC-442A2BDCEC5D}"/>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84FCA417-E03B-FA44-884C-C489C852675F}"/>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93</a:t>
            </a:fld>
            <a:endParaRPr lang="en-US" dirty="0"/>
          </a:p>
        </p:txBody>
      </p:sp>
      <p:sp>
        <p:nvSpPr>
          <p:cNvPr id="28" name="Rectangle 27">
            <a:extLst>
              <a:ext uri="{FF2B5EF4-FFF2-40B4-BE49-F238E27FC236}">
                <a16:creationId xmlns:a16="http://schemas.microsoft.com/office/drawing/2014/main" id="{80AC8F42-B75F-D649-BE2D-7EE446925EB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FD9D25FF-9802-1C4E-8ADA-AEE4DE5B1C7B}"/>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8BA4562E-20A5-0042-802D-7F80602AA383}"/>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5950CFCA-1BBF-654C-9D47-EF5B6F4A682E}"/>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A552D964-1155-8347-866C-70C32FF7B179}"/>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EE96B79A-C9CE-A246-A732-E189162F5F9C}"/>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1D58E0BB-BBD2-AD4A-B7CB-2A04EE1557AB}"/>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6B2E9DD4-5D4B-2344-9852-8BF8232EF573}"/>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89E46081-8B14-DB4F-B43D-B9495379AB9D}"/>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93</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869F0C1D-355C-E544-9927-9834D591D567}"/>
              </a:ext>
            </a:extLst>
          </p:cNvPr>
          <p:cNvPicPr>
            <a:picLocks noChangeAspect="1"/>
          </p:cNvPicPr>
          <p:nvPr/>
        </p:nvPicPr>
        <p:blipFill>
          <a:blip r:embed="rId4"/>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A4D5C34-80D4-A345-B00F-1D4A795E009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AA1706FB-56B1-C646-A574-99B9BC8BA02C}"/>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F53CA2C7-91FA-3D46-A413-18A8E2BFF2B0}"/>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0FF136CC-1780-D442-A49F-4E93EABCDD3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32C1BC35-2260-FA47-A21E-AB8372D5DF64}"/>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5E818216-9BC6-1644-B889-12840F6FCC3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30EE513-95DE-D140-9884-969BBC6BEBB0}"/>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E498B635-91D9-C245-87F1-2B41B8A992CD}"/>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D6EC4994-214B-6145-A199-2E2170DC4F3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93</a:t>
            </a:fld>
            <a:endParaRPr lang="en-US" dirty="0"/>
          </a:p>
        </p:txBody>
      </p:sp>
      <p:sp>
        <p:nvSpPr>
          <p:cNvPr id="47" name="Rectangle 46">
            <a:extLst>
              <a:ext uri="{FF2B5EF4-FFF2-40B4-BE49-F238E27FC236}">
                <a16:creationId xmlns:a16="http://schemas.microsoft.com/office/drawing/2014/main" id="{EEA42090-D990-1D4D-8013-09DAAFE1E74C}"/>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15F38B95-208B-A64E-9640-F0B470EB0061}"/>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12A8440F-9F3B-8F4A-8A72-8D3A0ABCBD48}"/>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78A732E8-6709-0B4A-ADA4-3168C9515AC5}"/>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A6880F59-9037-5545-AC6E-3F2947F16675}"/>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7F4673E6-3057-FC49-B5F0-DDE54DC4DB1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1259B9EE-60F3-BD4A-BA75-BAD966EE644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0F8D8AC4-EDCB-764C-99FE-9DE2F1B20F97}"/>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4FB470EB-5831-D648-B78E-5B145D12F25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93</a:t>
            </a:fld>
            <a:endParaRPr lang="en-US" dirty="0"/>
          </a:p>
        </p:txBody>
      </p:sp>
      <p:sp>
        <p:nvSpPr>
          <p:cNvPr id="56" name="Rectangle 55">
            <a:extLst>
              <a:ext uri="{FF2B5EF4-FFF2-40B4-BE49-F238E27FC236}">
                <a16:creationId xmlns:a16="http://schemas.microsoft.com/office/drawing/2014/main" id="{E656F920-0B5F-294F-BCE6-C45F9DC8F2E7}"/>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4A65F6B9-8EE3-5B45-8ABC-609E9FB40EFE}"/>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C18704E9-8926-2D4C-AE7E-2829D15A4912}"/>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3BE9EAF1-B31D-6044-A390-09BB15575AC4}"/>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2FFEA07C-F890-E743-8495-F248D17FA643}"/>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EEB256C8-E0BA-AA4E-8D78-39927DB757C8}"/>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9ED7BB05-25C5-854A-8028-8A4FC4E3CB96}"/>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F2537D0E-805A-B447-B52A-667038B74799}"/>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3859D3D6-FB38-8A4A-89C1-A62545BD8F0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93</a:t>
            </a:fld>
            <a:endParaRPr lang="en-US" dirty="0"/>
          </a:p>
        </p:txBody>
      </p:sp>
      <p:sp>
        <p:nvSpPr>
          <p:cNvPr id="65" name="Google Shape;150;p26">
            <a:extLst>
              <a:ext uri="{FF2B5EF4-FFF2-40B4-BE49-F238E27FC236}">
                <a16:creationId xmlns:a16="http://schemas.microsoft.com/office/drawing/2014/main" id="{97CCDC11-4B84-D24E-A1D7-F181740A8FFA}"/>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487646CB-FA46-8D47-9F47-F82BE0B26B6B}"/>
              </a:ext>
            </a:extLst>
          </p:cNvPr>
          <p:cNvPicPr>
            <a:picLocks noChangeAspect="1"/>
          </p:cNvPicPr>
          <p:nvPr/>
        </p:nvPicPr>
        <p:blipFill>
          <a:blip r:embed="rId4"/>
          <a:stretch>
            <a:fillRect/>
          </a:stretch>
        </p:blipFill>
        <p:spPr>
          <a:xfrm>
            <a:off x="10890570" y="6397737"/>
            <a:ext cx="425461" cy="453601"/>
          </a:xfrm>
          <a:prstGeom prst="rect">
            <a:avLst/>
          </a:prstGeom>
        </p:spPr>
      </p:pic>
      <p:graphicFrame>
        <p:nvGraphicFramePr>
          <p:cNvPr id="3" name="Table 2">
            <a:extLst>
              <a:ext uri="{FF2B5EF4-FFF2-40B4-BE49-F238E27FC236}">
                <a16:creationId xmlns:a16="http://schemas.microsoft.com/office/drawing/2014/main" id="{57321460-DFB7-B546-A723-8E772BBFF67C}"/>
              </a:ext>
            </a:extLst>
          </p:cNvPr>
          <p:cNvGraphicFramePr>
            <a:graphicFrameLocks noGrp="1"/>
          </p:cNvGraphicFramePr>
          <p:nvPr>
            <p:extLst>
              <p:ext uri="{D42A27DB-BD31-4B8C-83A1-F6EECF244321}">
                <p14:modId xmlns:p14="http://schemas.microsoft.com/office/powerpoint/2010/main" val="1799651841"/>
              </p:ext>
            </p:extLst>
          </p:nvPr>
        </p:nvGraphicFramePr>
        <p:xfrm>
          <a:off x="2481262" y="1767840"/>
          <a:ext cx="7229475" cy="3322320"/>
        </p:xfrm>
        <a:graphic>
          <a:graphicData uri="http://schemas.openxmlformats.org/drawingml/2006/table">
            <a:tbl>
              <a:tblPr/>
              <a:tblGrid>
                <a:gridCol w="2409825">
                  <a:extLst>
                    <a:ext uri="{9D8B030D-6E8A-4147-A177-3AD203B41FA5}">
                      <a16:colId xmlns:a16="http://schemas.microsoft.com/office/drawing/2014/main" val="2352481422"/>
                    </a:ext>
                  </a:extLst>
                </a:gridCol>
                <a:gridCol w="2409825">
                  <a:extLst>
                    <a:ext uri="{9D8B030D-6E8A-4147-A177-3AD203B41FA5}">
                      <a16:colId xmlns:a16="http://schemas.microsoft.com/office/drawing/2014/main" val="3900287580"/>
                    </a:ext>
                  </a:extLst>
                </a:gridCol>
                <a:gridCol w="2409825">
                  <a:extLst>
                    <a:ext uri="{9D8B030D-6E8A-4147-A177-3AD203B41FA5}">
                      <a16:colId xmlns:a16="http://schemas.microsoft.com/office/drawing/2014/main" val="2013488191"/>
                    </a:ext>
                  </a:extLst>
                </a:gridCol>
              </a:tblGrid>
              <a:tr h="381000">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Command</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Purpose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Arial" panose="020B0604020202020204" pitchFamily="34" charset="0"/>
                        </a:rPr>
                        <a:t>Tested?</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553385317"/>
                  </a:ext>
                </a:extLst>
              </a:tr>
              <a:tr h="381000">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CONFigure:CONTinuity, VOLTage:DC,RESistance,CURRent:DC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Configure the DMM for a measurement (continuity, voltage, resistance, DC current</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Tested successfully</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664237827"/>
                  </a:ext>
                </a:extLst>
              </a:tr>
              <a:tr h="381000">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MEASure:CONTinuity, VOLTage:DC, RESistance, CURRent:DC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Configures the DMM for a measurement, and triggers the measurement</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Tested successfully, further testing required to compare usefulness with CONF command.</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603588444"/>
                  </a:ext>
                </a:extLst>
              </a:tr>
              <a:tr h="381000">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SENSe: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Arial" panose="020B0604020202020204" pitchFamily="34" charset="0"/>
                        </a:rPr>
                        <a:t>Sets the range for a measurement</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dirty="0">
                          <a:solidFill>
                            <a:srgbClr val="000000"/>
                          </a:solidFill>
                          <a:effectLst/>
                          <a:latin typeface="Arial" panose="020B0604020202020204" pitchFamily="34" charset="0"/>
                        </a:rPr>
                        <a:t>Not yet tested, essential for meeting accuracy requirements</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805747176"/>
                  </a:ext>
                </a:extLst>
              </a:tr>
            </a:tbl>
          </a:graphicData>
        </a:graphic>
      </p:graphicFrame>
      <p:sp>
        <p:nvSpPr>
          <p:cNvPr id="6" name="Rectangle 1">
            <a:extLst>
              <a:ext uri="{FF2B5EF4-FFF2-40B4-BE49-F238E27FC236}">
                <a16:creationId xmlns:a16="http://schemas.microsoft.com/office/drawing/2014/main" id="{B4C65A1E-C4BA-A44A-BC27-FC2D712647C7}"/>
              </a:ext>
            </a:extLst>
          </p:cNvPr>
          <p:cNvSpPr>
            <a:spLocks noChangeArrowheads="1"/>
          </p:cNvSpPr>
          <p:nvPr/>
        </p:nvSpPr>
        <p:spPr bwMode="auto">
          <a:xfrm>
            <a:off x="2481263" y="2339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267587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图片 105" descr="电脑游戏的截图&#10;&#10;低可信度描述已自动生成">
            <a:extLst>
              <a:ext uri="{FF2B5EF4-FFF2-40B4-BE49-F238E27FC236}">
                <a16:creationId xmlns:a16="http://schemas.microsoft.com/office/drawing/2014/main" id="{F68F26A7-3B46-E319-2301-2580991A6112}"/>
              </a:ext>
            </a:extLst>
          </p:cNvPr>
          <p:cNvPicPr>
            <a:picLocks noChangeAspect="1"/>
          </p:cNvPicPr>
          <p:nvPr/>
        </p:nvPicPr>
        <p:blipFill>
          <a:blip r:embed="rId2"/>
          <a:stretch>
            <a:fillRect/>
          </a:stretch>
        </p:blipFill>
        <p:spPr>
          <a:xfrm>
            <a:off x="1974430" y="4335673"/>
            <a:ext cx="6921600" cy="2071409"/>
          </a:xfrm>
          <a:prstGeom prst="rect">
            <a:avLst/>
          </a:prstGeom>
        </p:spPr>
      </p:pic>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FR 8: Lab Compatibility </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grpSp>
        <p:nvGrpSpPr>
          <p:cNvPr id="28" name="Google Shape;549;p46">
            <a:extLst>
              <a:ext uri="{FF2B5EF4-FFF2-40B4-BE49-F238E27FC236}">
                <a16:creationId xmlns:a16="http://schemas.microsoft.com/office/drawing/2014/main" id="{58A2AE12-26E1-C94F-A194-AFE5B11FEFBC}"/>
              </a:ext>
            </a:extLst>
          </p:cNvPr>
          <p:cNvGrpSpPr/>
          <p:nvPr/>
        </p:nvGrpSpPr>
        <p:grpSpPr>
          <a:xfrm>
            <a:off x="355415" y="892776"/>
            <a:ext cx="10092989" cy="740892"/>
            <a:chOff x="1593000" y="2322568"/>
            <a:chExt cx="6318632" cy="647180"/>
          </a:xfrm>
        </p:grpSpPr>
        <p:sp>
          <p:nvSpPr>
            <p:cNvPr id="29" name="Google Shape;550;p46">
              <a:extLst>
                <a:ext uri="{FF2B5EF4-FFF2-40B4-BE49-F238E27FC236}">
                  <a16:creationId xmlns:a16="http://schemas.microsoft.com/office/drawing/2014/main" id="{23A8FC6F-1737-2B42-8D1C-72E31751C14B}"/>
                </a:ext>
              </a:extLst>
            </p:cNvPr>
            <p:cNvSpPr/>
            <p:nvPr/>
          </p:nvSpPr>
          <p:spPr>
            <a:xfrm>
              <a:off x="3728374" y="2322568"/>
              <a:ext cx="4183258"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1;p46">
              <a:extLst>
                <a:ext uri="{FF2B5EF4-FFF2-40B4-BE49-F238E27FC236}">
                  <a16:creationId xmlns:a16="http://schemas.microsoft.com/office/drawing/2014/main" id="{F63756CD-FA54-1B48-9FF2-7C9845BD2874}"/>
                </a:ext>
              </a:extLst>
            </p:cNvPr>
            <p:cNvSpPr/>
            <p:nvPr/>
          </p:nvSpPr>
          <p:spPr>
            <a:xfrm flipH="1">
              <a:off x="2283025" y="2322575"/>
              <a:ext cx="1419149" cy="642600"/>
            </a:xfrm>
            <a:prstGeom prst="rect">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2;p46">
              <a:extLst>
                <a:ext uri="{FF2B5EF4-FFF2-40B4-BE49-F238E27FC236}">
                  <a16:creationId xmlns:a16="http://schemas.microsoft.com/office/drawing/2014/main" id="{84BF420E-14E5-EA45-8C49-E216EFC99D11}"/>
                </a:ext>
              </a:extLst>
            </p:cNvPr>
            <p:cNvSpPr/>
            <p:nvPr/>
          </p:nvSpPr>
          <p:spPr>
            <a:xfrm rot="16200000">
              <a:off x="3204324" y="2231922"/>
              <a:ext cx="643356" cy="824647"/>
            </a:xfrm>
            <a:prstGeom prst="flowChartOffpageConnector">
              <a:avLst/>
            </a:prstGeom>
            <a:solidFill>
              <a:srgbClr val="88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53;p46">
              <a:extLst>
                <a:ext uri="{FF2B5EF4-FFF2-40B4-BE49-F238E27FC236}">
                  <a16:creationId xmlns:a16="http://schemas.microsoft.com/office/drawing/2014/main" id="{85F5B941-0313-6946-8853-2EFE1BB241D2}"/>
                </a:ext>
              </a:extLst>
            </p:cNvPr>
            <p:cNvSpPr/>
            <p:nvPr/>
          </p:nvSpPr>
          <p:spPr>
            <a:xfrm>
              <a:off x="2385473" y="2395768"/>
              <a:ext cx="1269894" cy="49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altLang="zh-CN" sz="1600" dirty="0">
                  <a:solidFill>
                    <a:schemeClr val="dk1"/>
                  </a:solidFill>
                  <a:latin typeface="Century Gothic" panose="020B0502020202020204" pitchFamily="34" charset="0"/>
                  <a:ea typeface="Roboto"/>
                  <a:cs typeface="Roboto"/>
                  <a:sym typeface="Roboto"/>
                </a:rPr>
                <a:t>Cable Management</a:t>
              </a:r>
              <a:endParaRPr sz="1600" dirty="0">
                <a:solidFill>
                  <a:schemeClr val="dk1"/>
                </a:solidFill>
                <a:latin typeface="Century Gothic" panose="020B0502020202020204" pitchFamily="34" charset="0"/>
                <a:ea typeface="Roboto"/>
                <a:cs typeface="Roboto"/>
                <a:sym typeface="Roboto"/>
              </a:endParaRPr>
            </a:p>
          </p:txBody>
        </p:sp>
        <p:sp>
          <p:nvSpPr>
            <p:cNvPr id="33" name="Google Shape;554;p46">
              <a:extLst>
                <a:ext uri="{FF2B5EF4-FFF2-40B4-BE49-F238E27FC236}">
                  <a16:creationId xmlns:a16="http://schemas.microsoft.com/office/drawing/2014/main" id="{F43B2756-9C2E-1344-B2CB-F259F0FDA236}"/>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55;p46">
              <a:extLst>
                <a:ext uri="{FF2B5EF4-FFF2-40B4-BE49-F238E27FC236}">
                  <a16:creationId xmlns:a16="http://schemas.microsoft.com/office/drawing/2014/main" id="{C040F3F3-F494-8C40-A8C6-F0D6B917450C}"/>
                </a:ext>
              </a:extLst>
            </p:cNvPr>
            <p:cNvSpPr/>
            <p:nvPr/>
          </p:nvSpPr>
          <p:spPr>
            <a:xfrm>
              <a:off x="1593000" y="2322575"/>
              <a:ext cx="690000" cy="642600"/>
            </a:xfrm>
            <a:prstGeom prst="rect">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latin typeface="Century Gothic" panose="020B0502020202020204" pitchFamily="34" charset="0"/>
                  <a:ea typeface="Roboto"/>
                  <a:cs typeface="Roboto"/>
                  <a:sym typeface="Roboto"/>
                </a:rPr>
                <a:t>DR 8.8</a:t>
              </a:r>
              <a:endParaRPr sz="2400" b="1" dirty="0">
                <a:solidFill>
                  <a:schemeClr val="dk1"/>
                </a:solidFill>
                <a:latin typeface="Century Gothic" panose="020B0502020202020204" pitchFamily="34" charset="0"/>
                <a:ea typeface="Roboto"/>
                <a:cs typeface="Roboto"/>
                <a:sym typeface="Roboto"/>
              </a:endParaRPr>
            </a:p>
          </p:txBody>
        </p:sp>
        <p:sp>
          <p:nvSpPr>
            <p:cNvPr id="35" name="Google Shape;556;p46">
              <a:extLst>
                <a:ext uri="{FF2B5EF4-FFF2-40B4-BE49-F238E27FC236}">
                  <a16:creationId xmlns:a16="http://schemas.microsoft.com/office/drawing/2014/main" id="{6B4514FA-ACD5-104E-9778-1681C2DAD009}"/>
                </a:ext>
              </a:extLst>
            </p:cNvPr>
            <p:cNvSpPr/>
            <p:nvPr/>
          </p:nvSpPr>
          <p:spPr>
            <a:xfrm>
              <a:off x="3876288" y="2327448"/>
              <a:ext cx="3947106" cy="642300"/>
            </a:xfrm>
            <a:prstGeom prst="rect">
              <a:avLst/>
            </a:prstGeom>
            <a:noFill/>
            <a:ln>
              <a:noFill/>
            </a:ln>
          </p:spPr>
          <p:txBody>
            <a:bodyPr spcFirstLastPara="1" wrap="square" lIns="91425" tIns="91425" rIns="91425" bIns="91425" anchor="ctr" anchorCtr="0">
              <a:noAutofit/>
            </a:bodyPr>
            <a:lstStyle/>
            <a:p>
              <a:pPr marL="139700" lvl="0" algn="l" rtl="0">
                <a:lnSpc>
                  <a:spcPct val="115000"/>
                </a:lnSpc>
                <a:spcBef>
                  <a:spcPts val="0"/>
                </a:spcBef>
                <a:spcAft>
                  <a:spcPts val="0"/>
                </a:spcAft>
                <a:buClr>
                  <a:schemeClr val="dk1"/>
                </a:buClr>
                <a:buSzPts val="1400"/>
              </a:pPr>
              <a:r>
                <a:rPr lang="en-US" sz="1600" dirty="0">
                  <a:solidFill>
                    <a:srgbClr val="000000"/>
                  </a:solidFill>
                  <a:latin typeface="Century Gothic" panose="020B0502020202020204" pitchFamily="34" charset="0"/>
                  <a:ea typeface="Roboto"/>
                  <a:cs typeface="Roboto"/>
                  <a:sym typeface="Roboto"/>
                </a:rPr>
                <a:t>System shall be more operator-friendly in terms of cable layout for testing</a:t>
              </a:r>
              <a:endParaRPr lang="en-US" sz="1600" dirty="0">
                <a:solidFill>
                  <a:schemeClr val="dk1"/>
                </a:solidFill>
                <a:latin typeface="Century Gothic" panose="020B0502020202020204" pitchFamily="34" charset="0"/>
                <a:ea typeface="Roboto"/>
                <a:cs typeface="Roboto"/>
                <a:sym typeface="Roboto"/>
              </a:endParaRPr>
            </a:p>
          </p:txBody>
        </p:sp>
      </p:grpSp>
      <p:pic>
        <p:nvPicPr>
          <p:cNvPr id="22" name="图片 21" descr="图片包含 图形用户界面&#10;&#10;描述已自动生成">
            <a:extLst>
              <a:ext uri="{FF2B5EF4-FFF2-40B4-BE49-F238E27FC236}">
                <a16:creationId xmlns:a16="http://schemas.microsoft.com/office/drawing/2014/main" id="{63593F1C-30FA-0651-047F-F35DC11ECB27}"/>
              </a:ext>
            </a:extLst>
          </p:cNvPr>
          <p:cNvPicPr>
            <a:picLocks noChangeAspect="1"/>
          </p:cNvPicPr>
          <p:nvPr/>
        </p:nvPicPr>
        <p:blipFill>
          <a:blip r:embed="rId5"/>
          <a:stretch>
            <a:fillRect/>
          </a:stretch>
        </p:blipFill>
        <p:spPr>
          <a:xfrm>
            <a:off x="1457618" y="1620192"/>
            <a:ext cx="3607830" cy="2708083"/>
          </a:xfrm>
          <a:prstGeom prst="rect">
            <a:avLst/>
          </a:prstGeom>
        </p:spPr>
      </p:pic>
      <p:pic>
        <p:nvPicPr>
          <p:cNvPr id="24" name="图片 23" descr="电子仪器&#10;&#10;低可信度描述已自动生成">
            <a:extLst>
              <a:ext uri="{FF2B5EF4-FFF2-40B4-BE49-F238E27FC236}">
                <a16:creationId xmlns:a16="http://schemas.microsoft.com/office/drawing/2014/main" id="{52D03F87-3DA4-68AB-A114-7477FE43E638}"/>
              </a:ext>
            </a:extLst>
          </p:cNvPr>
          <p:cNvPicPr>
            <a:picLocks noChangeAspect="1"/>
          </p:cNvPicPr>
          <p:nvPr/>
        </p:nvPicPr>
        <p:blipFill>
          <a:blip r:embed="rId6"/>
          <a:stretch>
            <a:fillRect/>
          </a:stretch>
        </p:blipFill>
        <p:spPr>
          <a:xfrm>
            <a:off x="5743260" y="1620193"/>
            <a:ext cx="3611241" cy="2708083"/>
          </a:xfrm>
          <a:prstGeom prst="rect">
            <a:avLst/>
          </a:prstGeom>
        </p:spPr>
      </p:pic>
      <p:cxnSp>
        <p:nvCxnSpPr>
          <p:cNvPr id="26" name="直接箭头连接符 25">
            <a:extLst>
              <a:ext uri="{FF2B5EF4-FFF2-40B4-BE49-F238E27FC236}">
                <a16:creationId xmlns:a16="http://schemas.microsoft.com/office/drawing/2014/main" id="{5DE2F180-4171-D82C-0A29-B046F88A0283}"/>
              </a:ext>
            </a:extLst>
          </p:cNvPr>
          <p:cNvCxnSpPr/>
          <p:nvPr/>
        </p:nvCxnSpPr>
        <p:spPr>
          <a:xfrm flipH="1">
            <a:off x="1148862" y="2168769"/>
            <a:ext cx="1752600" cy="873369"/>
          </a:xfrm>
          <a:prstGeom prst="straightConnector1">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27" name="直接箭头连接符 26">
            <a:extLst>
              <a:ext uri="{FF2B5EF4-FFF2-40B4-BE49-F238E27FC236}">
                <a16:creationId xmlns:a16="http://schemas.microsoft.com/office/drawing/2014/main" id="{811DA90E-B659-CC25-04C2-3349877FB6C7}"/>
              </a:ext>
            </a:extLst>
          </p:cNvPr>
          <p:cNvCxnSpPr/>
          <p:nvPr/>
        </p:nvCxnSpPr>
        <p:spPr>
          <a:xfrm flipH="1">
            <a:off x="1690472" y="2676704"/>
            <a:ext cx="1752600" cy="873369"/>
          </a:xfrm>
          <a:prstGeom prst="straightConnector1">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41" name="直接连接符 40">
            <a:extLst>
              <a:ext uri="{FF2B5EF4-FFF2-40B4-BE49-F238E27FC236}">
                <a16:creationId xmlns:a16="http://schemas.microsoft.com/office/drawing/2014/main" id="{3FA7C835-0E1D-A153-FB72-3A5085DCC3B6}"/>
              </a:ext>
            </a:extLst>
          </p:cNvPr>
          <p:cNvCxnSpPr/>
          <p:nvPr/>
        </p:nvCxnSpPr>
        <p:spPr>
          <a:xfrm>
            <a:off x="6526735" y="2652855"/>
            <a:ext cx="0" cy="32137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43" name="直接连接符 42">
            <a:extLst>
              <a:ext uri="{FF2B5EF4-FFF2-40B4-BE49-F238E27FC236}">
                <a16:creationId xmlns:a16="http://schemas.microsoft.com/office/drawing/2014/main" id="{3613230F-CFD2-9248-22E0-67357AACE6FF}"/>
              </a:ext>
            </a:extLst>
          </p:cNvPr>
          <p:cNvCxnSpPr/>
          <p:nvPr/>
        </p:nvCxnSpPr>
        <p:spPr>
          <a:xfrm>
            <a:off x="6526735" y="2974233"/>
            <a:ext cx="1675637" cy="649332"/>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45" name="直接箭头连接符 44">
            <a:extLst>
              <a:ext uri="{FF2B5EF4-FFF2-40B4-BE49-F238E27FC236}">
                <a16:creationId xmlns:a16="http://schemas.microsoft.com/office/drawing/2014/main" id="{B475F3F8-B00C-84AC-4C9A-457FB4E070BF}"/>
              </a:ext>
            </a:extLst>
          </p:cNvPr>
          <p:cNvCxnSpPr>
            <a:cxnSpLocks/>
          </p:cNvCxnSpPr>
          <p:nvPr/>
        </p:nvCxnSpPr>
        <p:spPr>
          <a:xfrm flipV="1">
            <a:off x="8181975" y="3550073"/>
            <a:ext cx="1104971" cy="64782"/>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46" name="直接连接符 45">
            <a:extLst>
              <a:ext uri="{FF2B5EF4-FFF2-40B4-BE49-F238E27FC236}">
                <a16:creationId xmlns:a16="http://schemas.microsoft.com/office/drawing/2014/main" id="{29190718-2C73-7118-28C3-68DC34E21CB2}"/>
              </a:ext>
            </a:extLst>
          </p:cNvPr>
          <p:cNvCxnSpPr>
            <a:cxnSpLocks/>
          </p:cNvCxnSpPr>
          <p:nvPr/>
        </p:nvCxnSpPr>
        <p:spPr>
          <a:xfrm>
            <a:off x="7547247" y="2701648"/>
            <a:ext cx="0" cy="479702"/>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47" name="直接连接符 46">
            <a:extLst>
              <a:ext uri="{FF2B5EF4-FFF2-40B4-BE49-F238E27FC236}">
                <a16:creationId xmlns:a16="http://schemas.microsoft.com/office/drawing/2014/main" id="{F7B2937A-ADF6-7CAE-5124-E3A561176D75}"/>
              </a:ext>
            </a:extLst>
          </p:cNvPr>
          <p:cNvCxnSpPr>
            <a:cxnSpLocks/>
          </p:cNvCxnSpPr>
          <p:nvPr/>
        </p:nvCxnSpPr>
        <p:spPr>
          <a:xfrm>
            <a:off x="7547247" y="3169837"/>
            <a:ext cx="698022" cy="261093"/>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48" name="直接箭头连接符 47">
            <a:extLst>
              <a:ext uri="{FF2B5EF4-FFF2-40B4-BE49-F238E27FC236}">
                <a16:creationId xmlns:a16="http://schemas.microsoft.com/office/drawing/2014/main" id="{51F293E9-8A25-0F17-9F1C-A549818578C5}"/>
              </a:ext>
            </a:extLst>
          </p:cNvPr>
          <p:cNvCxnSpPr>
            <a:cxnSpLocks/>
          </p:cNvCxnSpPr>
          <p:nvPr/>
        </p:nvCxnSpPr>
        <p:spPr>
          <a:xfrm flipV="1">
            <a:off x="8227577" y="3355974"/>
            <a:ext cx="1059369" cy="7302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91" name="直接连接符 90">
            <a:extLst>
              <a:ext uri="{FF2B5EF4-FFF2-40B4-BE49-F238E27FC236}">
                <a16:creationId xmlns:a16="http://schemas.microsoft.com/office/drawing/2014/main" id="{57F79564-58CC-0D1A-FED5-BE1B4012CA1D}"/>
              </a:ext>
            </a:extLst>
          </p:cNvPr>
          <p:cNvCxnSpPr>
            <a:cxnSpLocks/>
          </p:cNvCxnSpPr>
          <p:nvPr/>
        </p:nvCxnSpPr>
        <p:spPr>
          <a:xfrm flipH="1">
            <a:off x="7050405" y="2503170"/>
            <a:ext cx="203835" cy="558730"/>
          </a:xfrm>
          <a:prstGeom prst="line">
            <a:avLst/>
          </a:prstGeom>
          <a:ln>
            <a:solidFill>
              <a:srgbClr val="94BF53"/>
            </a:solidFill>
          </a:ln>
        </p:spPr>
        <p:style>
          <a:lnRef idx="3">
            <a:schemeClr val="accent1"/>
          </a:lnRef>
          <a:fillRef idx="0">
            <a:schemeClr val="accent1"/>
          </a:fillRef>
          <a:effectRef idx="2">
            <a:schemeClr val="accent1"/>
          </a:effectRef>
          <a:fontRef idx="minor">
            <a:schemeClr val="tx1"/>
          </a:fontRef>
        </p:style>
      </p:cxnSp>
      <p:cxnSp>
        <p:nvCxnSpPr>
          <p:cNvPr id="94" name="直接连接符 93">
            <a:extLst>
              <a:ext uri="{FF2B5EF4-FFF2-40B4-BE49-F238E27FC236}">
                <a16:creationId xmlns:a16="http://schemas.microsoft.com/office/drawing/2014/main" id="{B9301BAC-4A6F-75B6-71CC-8A7FC96034A1}"/>
              </a:ext>
            </a:extLst>
          </p:cNvPr>
          <p:cNvCxnSpPr>
            <a:cxnSpLocks/>
          </p:cNvCxnSpPr>
          <p:nvPr/>
        </p:nvCxnSpPr>
        <p:spPr>
          <a:xfrm>
            <a:off x="7050405" y="3061900"/>
            <a:ext cx="1151967" cy="450791"/>
          </a:xfrm>
          <a:prstGeom prst="line">
            <a:avLst/>
          </a:prstGeom>
          <a:ln>
            <a:solidFill>
              <a:srgbClr val="94BF53"/>
            </a:solidFill>
          </a:ln>
        </p:spPr>
        <p:style>
          <a:lnRef idx="3">
            <a:schemeClr val="accent1"/>
          </a:lnRef>
          <a:fillRef idx="0">
            <a:schemeClr val="accent1"/>
          </a:fillRef>
          <a:effectRef idx="2">
            <a:schemeClr val="accent1"/>
          </a:effectRef>
          <a:fontRef idx="minor">
            <a:schemeClr val="tx1"/>
          </a:fontRef>
        </p:style>
      </p:cxnSp>
      <p:cxnSp>
        <p:nvCxnSpPr>
          <p:cNvPr id="96" name="直接箭头连接符 95">
            <a:extLst>
              <a:ext uri="{FF2B5EF4-FFF2-40B4-BE49-F238E27FC236}">
                <a16:creationId xmlns:a16="http://schemas.microsoft.com/office/drawing/2014/main" id="{252AD872-2F8C-8E66-DAC2-3C9650AB6CC5}"/>
              </a:ext>
            </a:extLst>
          </p:cNvPr>
          <p:cNvCxnSpPr/>
          <p:nvPr/>
        </p:nvCxnSpPr>
        <p:spPr>
          <a:xfrm flipV="1">
            <a:off x="8202372" y="3453935"/>
            <a:ext cx="1084574" cy="58756"/>
          </a:xfrm>
          <a:prstGeom prst="straightConnector1">
            <a:avLst/>
          </a:prstGeom>
          <a:ln>
            <a:solidFill>
              <a:srgbClr val="94BF53"/>
            </a:solidFill>
            <a:tailEnd type="triangle"/>
          </a:ln>
        </p:spPr>
        <p:style>
          <a:lnRef idx="3">
            <a:schemeClr val="accent1"/>
          </a:lnRef>
          <a:fillRef idx="0">
            <a:schemeClr val="accent1"/>
          </a:fillRef>
          <a:effectRef idx="2">
            <a:schemeClr val="accent1"/>
          </a:effectRef>
          <a:fontRef idx="minor">
            <a:schemeClr val="tx1"/>
          </a:fontRef>
        </p:style>
      </p:cxnSp>
      <p:sp>
        <p:nvSpPr>
          <p:cNvPr id="99" name="文本框 98">
            <a:extLst>
              <a:ext uri="{FF2B5EF4-FFF2-40B4-BE49-F238E27FC236}">
                <a16:creationId xmlns:a16="http://schemas.microsoft.com/office/drawing/2014/main" id="{37808348-8E11-8E95-465A-FABF7833C0D5}"/>
              </a:ext>
            </a:extLst>
          </p:cNvPr>
          <p:cNvSpPr txBox="1"/>
          <p:nvPr/>
        </p:nvSpPr>
        <p:spPr>
          <a:xfrm>
            <a:off x="504661" y="3242548"/>
            <a:ext cx="867225" cy="369332"/>
          </a:xfrm>
          <a:prstGeom prst="rect">
            <a:avLst/>
          </a:prstGeom>
          <a:noFill/>
        </p:spPr>
        <p:txBody>
          <a:bodyPr wrap="none" rtlCol="0">
            <a:spAutoFit/>
          </a:bodyPr>
          <a:lstStyle/>
          <a:p>
            <a:r>
              <a:rPr lang="en-US" altLang="zh-CN" dirty="0">
                <a:solidFill>
                  <a:srgbClr val="1B52F0"/>
                </a:solidFill>
              </a:rPr>
              <a:t>Battery</a:t>
            </a:r>
            <a:endParaRPr lang="zh-CN" altLang="en-US" dirty="0">
              <a:solidFill>
                <a:srgbClr val="1B52F0"/>
              </a:solidFill>
            </a:endParaRPr>
          </a:p>
        </p:txBody>
      </p:sp>
      <p:sp>
        <p:nvSpPr>
          <p:cNvPr id="100" name="文本框 99">
            <a:extLst>
              <a:ext uri="{FF2B5EF4-FFF2-40B4-BE49-F238E27FC236}">
                <a16:creationId xmlns:a16="http://schemas.microsoft.com/office/drawing/2014/main" id="{4733D4CD-2D14-3C2E-69A3-9375FB7F8E12}"/>
              </a:ext>
            </a:extLst>
          </p:cNvPr>
          <p:cNvSpPr txBox="1"/>
          <p:nvPr/>
        </p:nvSpPr>
        <p:spPr>
          <a:xfrm>
            <a:off x="9406264" y="3160147"/>
            <a:ext cx="2134087" cy="646331"/>
          </a:xfrm>
          <a:prstGeom prst="rect">
            <a:avLst/>
          </a:prstGeom>
          <a:noFill/>
        </p:spPr>
        <p:txBody>
          <a:bodyPr wrap="square" rtlCol="0">
            <a:spAutoFit/>
          </a:bodyPr>
          <a:lstStyle/>
          <a:p>
            <a:r>
              <a:rPr lang="en-US" altLang="zh-CN" dirty="0">
                <a:solidFill>
                  <a:srgbClr val="FF0000"/>
                </a:solidFill>
              </a:rPr>
              <a:t>Power</a:t>
            </a:r>
          </a:p>
          <a:p>
            <a:r>
              <a:rPr lang="en-US" altLang="zh-CN" dirty="0">
                <a:solidFill>
                  <a:srgbClr val="94BF53"/>
                </a:solidFill>
              </a:rPr>
              <a:t>USB communication</a:t>
            </a:r>
            <a:endParaRPr lang="zh-CN" altLang="en-US" dirty="0">
              <a:solidFill>
                <a:srgbClr val="94BF53"/>
              </a:solidFill>
            </a:endParaRPr>
          </a:p>
        </p:txBody>
      </p:sp>
      <p:cxnSp>
        <p:nvCxnSpPr>
          <p:cNvPr id="107" name="直接箭头连接符 106">
            <a:extLst>
              <a:ext uri="{FF2B5EF4-FFF2-40B4-BE49-F238E27FC236}">
                <a16:creationId xmlns:a16="http://schemas.microsoft.com/office/drawing/2014/main" id="{FC3B219B-6954-59B7-D992-C3A70A78100D}"/>
              </a:ext>
            </a:extLst>
          </p:cNvPr>
          <p:cNvCxnSpPr>
            <a:cxnSpLocks/>
          </p:cNvCxnSpPr>
          <p:nvPr/>
        </p:nvCxnSpPr>
        <p:spPr>
          <a:xfrm flipH="1" flipV="1">
            <a:off x="3261533" y="5050104"/>
            <a:ext cx="1074119" cy="214550"/>
          </a:xfrm>
          <a:prstGeom prst="straightConnector1">
            <a:avLst/>
          </a:prstGeom>
          <a:ln>
            <a:solidFill>
              <a:srgbClr val="1B52F0"/>
            </a:solidFill>
            <a:tailEnd type="triangle"/>
          </a:ln>
        </p:spPr>
        <p:style>
          <a:lnRef idx="3">
            <a:schemeClr val="accent1"/>
          </a:lnRef>
          <a:fillRef idx="0">
            <a:schemeClr val="accent1"/>
          </a:fillRef>
          <a:effectRef idx="2">
            <a:schemeClr val="accent1"/>
          </a:effectRef>
          <a:fontRef idx="minor">
            <a:schemeClr val="tx1"/>
          </a:fontRef>
        </p:style>
      </p:cxnSp>
      <p:cxnSp>
        <p:nvCxnSpPr>
          <p:cNvPr id="110" name="直接箭头连接符 109">
            <a:extLst>
              <a:ext uri="{FF2B5EF4-FFF2-40B4-BE49-F238E27FC236}">
                <a16:creationId xmlns:a16="http://schemas.microsoft.com/office/drawing/2014/main" id="{2EF00B63-23CE-86D2-D15F-34990C00C65B}"/>
              </a:ext>
            </a:extLst>
          </p:cNvPr>
          <p:cNvCxnSpPr>
            <a:cxnSpLocks/>
          </p:cNvCxnSpPr>
          <p:nvPr/>
        </p:nvCxnSpPr>
        <p:spPr>
          <a:xfrm>
            <a:off x="4960620" y="6022189"/>
            <a:ext cx="4634865" cy="207525"/>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14" name="直接箭头连接符 113">
            <a:extLst>
              <a:ext uri="{FF2B5EF4-FFF2-40B4-BE49-F238E27FC236}">
                <a16:creationId xmlns:a16="http://schemas.microsoft.com/office/drawing/2014/main" id="{965179BE-A7C6-8F00-4F51-81F03D753404}"/>
              </a:ext>
            </a:extLst>
          </p:cNvPr>
          <p:cNvCxnSpPr>
            <a:cxnSpLocks/>
          </p:cNvCxnSpPr>
          <p:nvPr/>
        </p:nvCxnSpPr>
        <p:spPr>
          <a:xfrm>
            <a:off x="5703670" y="5751783"/>
            <a:ext cx="1448652" cy="50035"/>
          </a:xfrm>
          <a:prstGeom prst="straightConnector1">
            <a:avLst/>
          </a:prstGeom>
          <a:ln>
            <a:solidFill>
              <a:srgbClr val="94BF53"/>
            </a:solidFill>
            <a:tailEnd type="triangle"/>
          </a:ln>
        </p:spPr>
        <p:style>
          <a:lnRef idx="3">
            <a:schemeClr val="accent1"/>
          </a:lnRef>
          <a:fillRef idx="0">
            <a:schemeClr val="accent1"/>
          </a:fillRef>
          <a:effectRef idx="2">
            <a:schemeClr val="accent1"/>
          </a:effectRef>
          <a:fontRef idx="minor">
            <a:schemeClr val="tx1"/>
          </a:fontRef>
        </p:style>
      </p:cxnSp>
      <p:sp>
        <p:nvSpPr>
          <p:cNvPr id="44" name="Rectangle 43">
            <a:extLst>
              <a:ext uri="{FF2B5EF4-FFF2-40B4-BE49-F238E27FC236}">
                <a16:creationId xmlns:a16="http://schemas.microsoft.com/office/drawing/2014/main" id="{FB6C804B-7B65-F04B-A78C-3EE0BAFFB15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149;p26">
            <a:extLst>
              <a:ext uri="{FF2B5EF4-FFF2-40B4-BE49-F238E27FC236}">
                <a16:creationId xmlns:a16="http://schemas.microsoft.com/office/drawing/2014/main" id="{046B6A8F-0672-DD47-AF1B-7660B7AB7D05}"/>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12F0A535-D978-2343-AA34-B2D605E7349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D08E3C31-123B-BE47-AB1D-8984971573B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369A9520-CAFC-1A41-82AA-1E0D6B328ACE}"/>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1460EB8B-083D-5E41-A943-EADBF0E749E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9320FD9A-3945-7C40-B288-3FCFC619CFD6}"/>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5" name="Google Shape;150;p26">
            <a:extLst>
              <a:ext uri="{FF2B5EF4-FFF2-40B4-BE49-F238E27FC236}">
                <a16:creationId xmlns:a16="http://schemas.microsoft.com/office/drawing/2014/main" id="{6649AB9F-B8B0-5B49-9479-621BEB819E21}"/>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6" name="Slide Number Placeholder 16">
            <a:extLst>
              <a:ext uri="{FF2B5EF4-FFF2-40B4-BE49-F238E27FC236}">
                <a16:creationId xmlns:a16="http://schemas.microsoft.com/office/drawing/2014/main" id="{9D0F13B8-443B-184B-8622-D79B9EE2F9D0}"/>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94</a:t>
            </a:fld>
            <a:endParaRPr lang="en-US" dirty="0"/>
          </a:p>
        </p:txBody>
      </p:sp>
      <p:sp>
        <p:nvSpPr>
          <p:cNvPr id="57" name="Rectangle 56">
            <a:extLst>
              <a:ext uri="{FF2B5EF4-FFF2-40B4-BE49-F238E27FC236}">
                <a16:creationId xmlns:a16="http://schemas.microsoft.com/office/drawing/2014/main" id="{44E128E1-236F-1F47-A651-8A8C7C7ECFAA}"/>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Google Shape;149;p26">
            <a:extLst>
              <a:ext uri="{FF2B5EF4-FFF2-40B4-BE49-F238E27FC236}">
                <a16:creationId xmlns:a16="http://schemas.microsoft.com/office/drawing/2014/main" id="{7377B415-B64C-914B-B9FA-B3D604992894}"/>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6E16702D-7964-EB48-87D1-5CBB55F420D6}"/>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CD7AB934-5E6B-9146-9481-2357505DDD64}"/>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9D2EDEA6-D1CF-984D-BE0F-8A217628B455}"/>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294C736E-5BC4-E046-92D7-EF895EF6EBF5}"/>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3F3AA0E9-2606-F54D-A1B3-BB0D079405F9}"/>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4" name="Google Shape;150;p26">
            <a:extLst>
              <a:ext uri="{FF2B5EF4-FFF2-40B4-BE49-F238E27FC236}">
                <a16:creationId xmlns:a16="http://schemas.microsoft.com/office/drawing/2014/main" id="{5666446C-A8AC-BF4B-BFAA-DB018BB3F131}"/>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5" name="Slide Number Placeholder 16">
            <a:extLst>
              <a:ext uri="{FF2B5EF4-FFF2-40B4-BE49-F238E27FC236}">
                <a16:creationId xmlns:a16="http://schemas.microsoft.com/office/drawing/2014/main" id="{04064EAB-F2C3-7146-A7C4-481635C18986}"/>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94</a:t>
            </a:fld>
            <a:endParaRPr lang="en-US" dirty="0"/>
          </a:p>
        </p:txBody>
      </p:sp>
      <p:pic>
        <p:nvPicPr>
          <p:cNvPr id="66" name="Picture 65" descr="A picture containing text&#10;&#10;Description automatically generated">
            <a:extLst>
              <a:ext uri="{FF2B5EF4-FFF2-40B4-BE49-F238E27FC236}">
                <a16:creationId xmlns:a16="http://schemas.microsoft.com/office/drawing/2014/main" id="{C264C6D3-D4E3-B84A-872A-752240D3C4F7}"/>
              </a:ext>
            </a:extLst>
          </p:cNvPr>
          <p:cNvPicPr>
            <a:picLocks noChangeAspect="1"/>
          </p:cNvPicPr>
          <p:nvPr/>
        </p:nvPicPr>
        <p:blipFill>
          <a:blip r:embed="rId7"/>
          <a:stretch>
            <a:fillRect/>
          </a:stretch>
        </p:blipFill>
        <p:spPr>
          <a:xfrm>
            <a:off x="9505780" y="6397737"/>
            <a:ext cx="425461" cy="453601"/>
          </a:xfrm>
          <a:prstGeom prst="rect">
            <a:avLst/>
          </a:prstGeom>
        </p:spPr>
      </p:pic>
      <p:sp>
        <p:nvSpPr>
          <p:cNvPr id="67" name="Rectangle 66">
            <a:extLst>
              <a:ext uri="{FF2B5EF4-FFF2-40B4-BE49-F238E27FC236}">
                <a16:creationId xmlns:a16="http://schemas.microsoft.com/office/drawing/2014/main" id="{9E1CB5A2-8EF5-5942-87BC-72549AA7EAB6}"/>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149;p26">
            <a:extLst>
              <a:ext uri="{FF2B5EF4-FFF2-40B4-BE49-F238E27FC236}">
                <a16:creationId xmlns:a16="http://schemas.microsoft.com/office/drawing/2014/main" id="{1C814139-0C22-D245-BBDC-780B8C23F460}"/>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69" name="Google Shape;150;p26">
            <a:extLst>
              <a:ext uri="{FF2B5EF4-FFF2-40B4-BE49-F238E27FC236}">
                <a16:creationId xmlns:a16="http://schemas.microsoft.com/office/drawing/2014/main" id="{2CE3CB40-0D2C-4448-BCCC-7BEE6B415C9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70" name="Google Shape;150;p26">
            <a:extLst>
              <a:ext uri="{FF2B5EF4-FFF2-40B4-BE49-F238E27FC236}">
                <a16:creationId xmlns:a16="http://schemas.microsoft.com/office/drawing/2014/main" id="{59FFC0D4-0D12-7041-9DB2-775C4FD4D51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71" name="Google Shape;150;p26">
            <a:extLst>
              <a:ext uri="{FF2B5EF4-FFF2-40B4-BE49-F238E27FC236}">
                <a16:creationId xmlns:a16="http://schemas.microsoft.com/office/drawing/2014/main" id="{4040F6EB-6DB2-1440-A2FA-5712B8E9EB7A}"/>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72" name="Google Shape;150;p26">
            <a:extLst>
              <a:ext uri="{FF2B5EF4-FFF2-40B4-BE49-F238E27FC236}">
                <a16:creationId xmlns:a16="http://schemas.microsoft.com/office/drawing/2014/main" id="{93E7B482-A3DD-0744-A7F8-46D09F4ECE1F}"/>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73" name="Google Shape;150;p26">
            <a:extLst>
              <a:ext uri="{FF2B5EF4-FFF2-40B4-BE49-F238E27FC236}">
                <a16:creationId xmlns:a16="http://schemas.microsoft.com/office/drawing/2014/main" id="{5A06B339-50FA-474B-99E1-BA5CF73025D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74" name="Google Shape;150;p26">
            <a:extLst>
              <a:ext uri="{FF2B5EF4-FFF2-40B4-BE49-F238E27FC236}">
                <a16:creationId xmlns:a16="http://schemas.microsoft.com/office/drawing/2014/main" id="{5DFC2061-A4C0-A54C-B78A-DAFFEFDD52CE}"/>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75" name="Slide Number Placeholder 16">
            <a:extLst>
              <a:ext uri="{FF2B5EF4-FFF2-40B4-BE49-F238E27FC236}">
                <a16:creationId xmlns:a16="http://schemas.microsoft.com/office/drawing/2014/main" id="{D43C4D00-E614-1C4B-A894-4748C61E8DA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94</a:t>
            </a:fld>
            <a:endParaRPr lang="en-US" dirty="0"/>
          </a:p>
        </p:txBody>
      </p:sp>
      <p:sp>
        <p:nvSpPr>
          <p:cNvPr id="76" name="Rectangle 75">
            <a:extLst>
              <a:ext uri="{FF2B5EF4-FFF2-40B4-BE49-F238E27FC236}">
                <a16:creationId xmlns:a16="http://schemas.microsoft.com/office/drawing/2014/main" id="{492FF78C-F942-5D4E-A708-907E640F90C8}"/>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Google Shape;149;p26">
            <a:extLst>
              <a:ext uri="{FF2B5EF4-FFF2-40B4-BE49-F238E27FC236}">
                <a16:creationId xmlns:a16="http://schemas.microsoft.com/office/drawing/2014/main" id="{75343DC6-D7D6-714D-9254-966377431F20}"/>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78" name="Google Shape;150;p26">
            <a:extLst>
              <a:ext uri="{FF2B5EF4-FFF2-40B4-BE49-F238E27FC236}">
                <a16:creationId xmlns:a16="http://schemas.microsoft.com/office/drawing/2014/main" id="{B26BCEF1-A003-6F4A-B8C0-F66E4F1EE86B}"/>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79" name="Google Shape;150;p26">
            <a:extLst>
              <a:ext uri="{FF2B5EF4-FFF2-40B4-BE49-F238E27FC236}">
                <a16:creationId xmlns:a16="http://schemas.microsoft.com/office/drawing/2014/main" id="{20939A91-673E-8841-9F03-2318894D1484}"/>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80" name="Google Shape;150;p26">
            <a:extLst>
              <a:ext uri="{FF2B5EF4-FFF2-40B4-BE49-F238E27FC236}">
                <a16:creationId xmlns:a16="http://schemas.microsoft.com/office/drawing/2014/main" id="{2A445372-38CA-C64C-ADEB-1D74054FFEFE}"/>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81" name="Google Shape;150;p26">
            <a:extLst>
              <a:ext uri="{FF2B5EF4-FFF2-40B4-BE49-F238E27FC236}">
                <a16:creationId xmlns:a16="http://schemas.microsoft.com/office/drawing/2014/main" id="{E78B8987-BD45-844A-8150-094F1F7CB7BD}"/>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82" name="Google Shape;150;p26">
            <a:extLst>
              <a:ext uri="{FF2B5EF4-FFF2-40B4-BE49-F238E27FC236}">
                <a16:creationId xmlns:a16="http://schemas.microsoft.com/office/drawing/2014/main" id="{79144674-A7F4-004C-AB74-35FE2188EDA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83" name="Google Shape;150;p26">
            <a:extLst>
              <a:ext uri="{FF2B5EF4-FFF2-40B4-BE49-F238E27FC236}">
                <a16:creationId xmlns:a16="http://schemas.microsoft.com/office/drawing/2014/main" id="{4670EE7D-0B11-B24E-9D4D-5164AF1D96BA}"/>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84" name="Slide Number Placeholder 16">
            <a:extLst>
              <a:ext uri="{FF2B5EF4-FFF2-40B4-BE49-F238E27FC236}">
                <a16:creationId xmlns:a16="http://schemas.microsoft.com/office/drawing/2014/main" id="{A7E6CC2C-D613-C343-8737-4B2350E135C8}"/>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94</a:t>
            </a:fld>
            <a:endParaRPr lang="en-US" dirty="0"/>
          </a:p>
        </p:txBody>
      </p:sp>
      <p:sp>
        <p:nvSpPr>
          <p:cNvPr id="85" name="Rectangle 84">
            <a:extLst>
              <a:ext uri="{FF2B5EF4-FFF2-40B4-BE49-F238E27FC236}">
                <a16:creationId xmlns:a16="http://schemas.microsoft.com/office/drawing/2014/main" id="{ABFA040A-68DF-A94D-BF2E-23EE871DF5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Google Shape;149;p26">
            <a:extLst>
              <a:ext uri="{FF2B5EF4-FFF2-40B4-BE49-F238E27FC236}">
                <a16:creationId xmlns:a16="http://schemas.microsoft.com/office/drawing/2014/main" id="{5B99359A-F274-B549-BB0F-484DA2679880}"/>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87" name="Google Shape;150;p26">
            <a:extLst>
              <a:ext uri="{FF2B5EF4-FFF2-40B4-BE49-F238E27FC236}">
                <a16:creationId xmlns:a16="http://schemas.microsoft.com/office/drawing/2014/main" id="{837D3D63-C4BD-D947-BD9D-F5E4392801E9}"/>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88" name="Google Shape;150;p26">
            <a:extLst>
              <a:ext uri="{FF2B5EF4-FFF2-40B4-BE49-F238E27FC236}">
                <a16:creationId xmlns:a16="http://schemas.microsoft.com/office/drawing/2014/main" id="{13DB049C-8D99-9B44-9230-8D9E3719CEF9}"/>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89" name="Google Shape;150;p26">
            <a:extLst>
              <a:ext uri="{FF2B5EF4-FFF2-40B4-BE49-F238E27FC236}">
                <a16:creationId xmlns:a16="http://schemas.microsoft.com/office/drawing/2014/main" id="{68A78360-B760-884F-AE2C-E01B937A84D7}"/>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90" name="Google Shape;150;p26">
            <a:extLst>
              <a:ext uri="{FF2B5EF4-FFF2-40B4-BE49-F238E27FC236}">
                <a16:creationId xmlns:a16="http://schemas.microsoft.com/office/drawing/2014/main" id="{6F361B5A-244D-2947-95E4-47A3B82962CE}"/>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92" name="Google Shape;150;p26">
            <a:extLst>
              <a:ext uri="{FF2B5EF4-FFF2-40B4-BE49-F238E27FC236}">
                <a16:creationId xmlns:a16="http://schemas.microsoft.com/office/drawing/2014/main" id="{0ED6DDFD-CAD6-DE43-A26A-AB0E577934EF}"/>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93" name="Google Shape;150;p26">
            <a:extLst>
              <a:ext uri="{FF2B5EF4-FFF2-40B4-BE49-F238E27FC236}">
                <a16:creationId xmlns:a16="http://schemas.microsoft.com/office/drawing/2014/main" id="{37A0BEA4-71CB-F644-9EB7-207A672A7BD3}"/>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95" name="Slide Number Placeholder 16">
            <a:extLst>
              <a:ext uri="{FF2B5EF4-FFF2-40B4-BE49-F238E27FC236}">
                <a16:creationId xmlns:a16="http://schemas.microsoft.com/office/drawing/2014/main" id="{5D4E1451-8BD2-A14D-9F94-A347956085E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94</a:t>
            </a:fld>
            <a:endParaRPr lang="en-US" dirty="0"/>
          </a:p>
        </p:txBody>
      </p:sp>
      <p:sp>
        <p:nvSpPr>
          <p:cNvPr id="97" name="Google Shape;150;p26">
            <a:extLst>
              <a:ext uri="{FF2B5EF4-FFF2-40B4-BE49-F238E27FC236}">
                <a16:creationId xmlns:a16="http://schemas.microsoft.com/office/drawing/2014/main" id="{70894D66-25C8-9B42-9716-DC08A6DE75F0}"/>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98" name="Picture 97" descr="A picture containing text&#10;&#10;Description automatically generated">
            <a:extLst>
              <a:ext uri="{FF2B5EF4-FFF2-40B4-BE49-F238E27FC236}">
                <a16:creationId xmlns:a16="http://schemas.microsoft.com/office/drawing/2014/main" id="{03EC6E24-71ED-9D4F-8C32-0C256772C04F}"/>
              </a:ext>
            </a:extLst>
          </p:cNvPr>
          <p:cNvPicPr>
            <a:picLocks noChangeAspect="1"/>
          </p:cNvPicPr>
          <p:nvPr/>
        </p:nvPicPr>
        <p:blipFill>
          <a:blip r:embed="rId7"/>
          <a:stretch>
            <a:fillRect/>
          </a:stretch>
        </p:blipFill>
        <p:spPr>
          <a:xfrm>
            <a:off x="10890570" y="6397737"/>
            <a:ext cx="425461" cy="453601"/>
          </a:xfrm>
          <a:prstGeom prst="rect">
            <a:avLst/>
          </a:prstGeom>
        </p:spPr>
      </p:pic>
    </p:spTree>
    <p:extLst>
      <p:ext uri="{BB962C8B-B14F-4D97-AF65-F5344CB8AC3E}">
        <p14:creationId xmlns:p14="http://schemas.microsoft.com/office/powerpoint/2010/main" val="870002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3;p31">
            <a:extLst>
              <a:ext uri="{FF2B5EF4-FFF2-40B4-BE49-F238E27FC236}">
                <a16:creationId xmlns:a16="http://schemas.microsoft.com/office/drawing/2014/main" id="{BC7CEB70-AA2F-0C42-ADE3-DD1682FE96B4}"/>
              </a:ext>
            </a:extLst>
          </p:cNvPr>
          <p:cNvSpPr/>
          <p:nvPr/>
        </p:nvSpPr>
        <p:spPr>
          <a:xfrm rot="10800000">
            <a:off x="0" y="592250"/>
            <a:ext cx="12192000" cy="91562"/>
          </a:xfrm>
          <a:prstGeom prst="rect">
            <a:avLst/>
          </a:prstGeom>
          <a:gradFill>
            <a:gsLst>
              <a:gs pos="0">
                <a:schemeClr val="dk1"/>
              </a:gs>
              <a:gs pos="80000">
                <a:srgbClr val="C8B376"/>
              </a:gs>
              <a:gs pos="100000">
                <a:srgbClr val="C8B376">
                  <a:alpha val="0"/>
                </a:srgbClr>
              </a:gs>
              <a:gs pos="100000">
                <a:srgbClr val="C8B376">
                  <a:alpha val="0"/>
                </a:srgbClr>
              </a:gs>
            </a:gsLst>
            <a:lin ang="10801400" scaled="0"/>
          </a:grad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1400">
              <a:solidFill>
                <a:schemeClr val="lt1"/>
              </a:solidFill>
              <a:latin typeface="Calibri"/>
              <a:ea typeface="Calibri"/>
              <a:cs typeface="Calibri"/>
              <a:sym typeface="Calibri"/>
            </a:endParaRPr>
          </a:p>
        </p:txBody>
      </p:sp>
      <p:pic>
        <p:nvPicPr>
          <p:cNvPr id="5" name="Google Shape;222;p31">
            <a:extLst>
              <a:ext uri="{FF2B5EF4-FFF2-40B4-BE49-F238E27FC236}">
                <a16:creationId xmlns:a16="http://schemas.microsoft.com/office/drawing/2014/main" id="{9613F291-210B-6949-B41F-8E2F13CCD0A0}"/>
              </a:ext>
            </a:extLst>
          </p:cNvPr>
          <p:cNvPicPr preferRelativeResize="0"/>
          <p:nvPr/>
        </p:nvPicPr>
        <p:blipFill rotWithShape="1">
          <a:blip r:embed="rId3">
            <a:alphaModFix/>
          </a:blip>
          <a:srcRect l="25242" t="-8147" r="36533" b="42655"/>
          <a:stretch/>
        </p:blipFill>
        <p:spPr>
          <a:xfrm>
            <a:off x="0" y="12840"/>
            <a:ext cx="710830" cy="625191"/>
          </a:xfrm>
          <a:prstGeom prst="rect">
            <a:avLst/>
          </a:prstGeom>
          <a:noFill/>
          <a:ln>
            <a:noFill/>
          </a:ln>
          <a:effectLst>
            <a:outerShdw blurRad="63500" dist="38100" dir="9600000" sx="102000" sy="102000" algn="t" rotWithShape="0">
              <a:srgbClr val="000000">
                <a:alpha val="40000"/>
              </a:srgbClr>
            </a:outerShdw>
          </a:effectLst>
        </p:spPr>
      </p:pic>
      <p:sp>
        <p:nvSpPr>
          <p:cNvPr id="7" name="Google Shape;221;p31">
            <a:extLst>
              <a:ext uri="{FF2B5EF4-FFF2-40B4-BE49-F238E27FC236}">
                <a16:creationId xmlns:a16="http://schemas.microsoft.com/office/drawing/2014/main" id="{168A5845-D39F-544E-92A3-BBC7ECE0CF8A}"/>
              </a:ext>
            </a:extLst>
          </p:cNvPr>
          <p:cNvSpPr txBox="1"/>
          <p:nvPr/>
        </p:nvSpPr>
        <p:spPr>
          <a:xfrm>
            <a:off x="1387800" y="0"/>
            <a:ext cx="9416400" cy="5922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sz="2300" b="1" dirty="0">
                <a:solidFill>
                  <a:schemeClr val="dk1"/>
                </a:solidFill>
                <a:latin typeface="Century Gothic"/>
                <a:ea typeface="Century Gothic"/>
                <a:cs typeface="Century Gothic"/>
                <a:sym typeface="Century Gothic"/>
              </a:rPr>
              <a:t>Steady State Temperature Model</a:t>
            </a:r>
          </a:p>
        </p:txBody>
      </p:sp>
      <p:pic>
        <p:nvPicPr>
          <p:cNvPr id="8" name="Picture 7" descr="Text&#10;&#10;Description automatically generated with low confidence">
            <a:extLst>
              <a:ext uri="{FF2B5EF4-FFF2-40B4-BE49-F238E27FC236}">
                <a16:creationId xmlns:a16="http://schemas.microsoft.com/office/drawing/2014/main" id="{DA929F6D-82E6-1B43-AAFA-BDF9A45F9DD5}"/>
              </a:ext>
            </a:extLst>
          </p:cNvPr>
          <p:cNvPicPr>
            <a:picLocks noChangeAspect="1"/>
          </p:cNvPicPr>
          <p:nvPr/>
        </p:nvPicPr>
        <p:blipFill>
          <a:blip r:embed="rId4"/>
          <a:stretch>
            <a:fillRect/>
          </a:stretch>
        </p:blipFill>
        <p:spPr>
          <a:xfrm>
            <a:off x="10440063" y="12840"/>
            <a:ext cx="1751937" cy="573749"/>
          </a:xfrm>
          <a:prstGeom prst="rect">
            <a:avLst/>
          </a:prstGeom>
        </p:spPr>
      </p:pic>
      <p:sp>
        <p:nvSpPr>
          <p:cNvPr id="18" name="Rectangle 17">
            <a:extLst>
              <a:ext uri="{FF2B5EF4-FFF2-40B4-BE49-F238E27FC236}">
                <a16:creationId xmlns:a16="http://schemas.microsoft.com/office/drawing/2014/main" id="{E6E745AE-D901-B940-B7B7-E66B095C0E5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49;p26">
            <a:extLst>
              <a:ext uri="{FF2B5EF4-FFF2-40B4-BE49-F238E27FC236}">
                <a16:creationId xmlns:a16="http://schemas.microsoft.com/office/drawing/2014/main" id="{8B7AA307-F7FC-CB4D-BD2F-E9EDD2F48643}"/>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21" name="Google Shape;150;p26">
            <a:extLst>
              <a:ext uri="{FF2B5EF4-FFF2-40B4-BE49-F238E27FC236}">
                <a16:creationId xmlns:a16="http://schemas.microsoft.com/office/drawing/2014/main" id="{7A7221D0-BF27-F243-B208-C1A28D467B14}"/>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22" name="Google Shape;150;p26">
            <a:extLst>
              <a:ext uri="{FF2B5EF4-FFF2-40B4-BE49-F238E27FC236}">
                <a16:creationId xmlns:a16="http://schemas.microsoft.com/office/drawing/2014/main" id="{27B9F632-5226-7446-A891-A259565E5C97}"/>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23" name="Google Shape;150;p26">
            <a:extLst>
              <a:ext uri="{FF2B5EF4-FFF2-40B4-BE49-F238E27FC236}">
                <a16:creationId xmlns:a16="http://schemas.microsoft.com/office/drawing/2014/main" id="{3B41C322-1A7C-714E-BBB0-25F18C349B88}"/>
              </a:ext>
            </a:extLst>
          </p:cNvPr>
          <p:cNvSpPr/>
          <p:nvPr/>
        </p:nvSpPr>
        <p:spPr>
          <a:xfrm>
            <a:off x="4190336"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24" name="Google Shape;150;p26">
            <a:extLst>
              <a:ext uri="{FF2B5EF4-FFF2-40B4-BE49-F238E27FC236}">
                <a16:creationId xmlns:a16="http://schemas.microsoft.com/office/drawing/2014/main" id="{C373AB00-3E90-DF46-9950-38E25FF11F30}"/>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25" name="Google Shape;150;p26">
            <a:extLst>
              <a:ext uri="{FF2B5EF4-FFF2-40B4-BE49-F238E27FC236}">
                <a16:creationId xmlns:a16="http://schemas.microsoft.com/office/drawing/2014/main" id="{8DFD3DA0-3999-D34A-93D4-76DD9322FFFB}"/>
              </a:ext>
            </a:extLst>
          </p:cNvPr>
          <p:cNvSpPr/>
          <p:nvPr/>
        </p:nvSpPr>
        <p:spPr>
          <a:xfrm>
            <a:off x="6788244"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26" name="Google Shape;150;p26">
            <a:extLst>
              <a:ext uri="{FF2B5EF4-FFF2-40B4-BE49-F238E27FC236}">
                <a16:creationId xmlns:a16="http://schemas.microsoft.com/office/drawing/2014/main" id="{7B834324-2B78-1E42-8995-B8AC15E57FC8}"/>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27" name="Slide Number Placeholder 16">
            <a:extLst>
              <a:ext uri="{FF2B5EF4-FFF2-40B4-BE49-F238E27FC236}">
                <a16:creationId xmlns:a16="http://schemas.microsoft.com/office/drawing/2014/main" id="{405BB305-6C86-2541-A9FF-3AFC9AB044FA}"/>
              </a:ext>
            </a:extLst>
          </p:cNvPr>
          <p:cNvSpPr>
            <a:spLocks noGrp="1"/>
          </p:cNvSpPr>
          <p:nvPr>
            <p:ph type="sldNum" sz="quarter" idx="12"/>
          </p:nvPr>
        </p:nvSpPr>
        <p:spPr>
          <a:xfrm>
            <a:off x="9386152" y="6455493"/>
            <a:ext cx="2743200" cy="365125"/>
          </a:xfrm>
        </p:spPr>
        <p:txBody>
          <a:bodyPr/>
          <a:lstStyle/>
          <a:p>
            <a:fld id="{50D41877-9B25-554E-950B-CD529545BDA8}" type="slidenum">
              <a:rPr lang="en-US" smtClean="0"/>
              <a:t>95</a:t>
            </a:fld>
            <a:endParaRPr lang="en-US" dirty="0"/>
          </a:p>
        </p:txBody>
      </p:sp>
      <p:sp>
        <p:nvSpPr>
          <p:cNvPr id="28" name="Rectangle 27">
            <a:extLst>
              <a:ext uri="{FF2B5EF4-FFF2-40B4-BE49-F238E27FC236}">
                <a16:creationId xmlns:a16="http://schemas.microsoft.com/office/drawing/2014/main" id="{74455C59-3048-AF40-B048-791C023F19DB}"/>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49;p26">
            <a:extLst>
              <a:ext uri="{FF2B5EF4-FFF2-40B4-BE49-F238E27FC236}">
                <a16:creationId xmlns:a16="http://schemas.microsoft.com/office/drawing/2014/main" id="{461B4109-EA0B-9D4C-AFC9-74F1A34F67EE}"/>
              </a:ext>
            </a:extLst>
          </p:cNvPr>
          <p:cNvSpPr/>
          <p:nvPr/>
        </p:nvSpPr>
        <p:spPr>
          <a:xfrm>
            <a:off x="56980" y="6435118"/>
            <a:ext cx="1307700" cy="385500"/>
          </a:xfrm>
          <a:prstGeom prst="homePlate">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30" name="Google Shape;150;p26">
            <a:extLst>
              <a:ext uri="{FF2B5EF4-FFF2-40B4-BE49-F238E27FC236}">
                <a16:creationId xmlns:a16="http://schemas.microsoft.com/office/drawing/2014/main" id="{220F2375-EB16-2449-9ECF-60C6E1B1856E}"/>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31" name="Google Shape;150;p26">
            <a:extLst>
              <a:ext uri="{FF2B5EF4-FFF2-40B4-BE49-F238E27FC236}">
                <a16:creationId xmlns:a16="http://schemas.microsoft.com/office/drawing/2014/main" id="{4CA05DC6-1AB1-114D-97D1-100D9DF26FF2}"/>
              </a:ext>
            </a:extLst>
          </p:cNvPr>
          <p:cNvSpPr/>
          <p:nvPr/>
        </p:nvSpPr>
        <p:spPr>
          <a:xfrm>
            <a:off x="2718619" y="6435118"/>
            <a:ext cx="1471717"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32" name="Google Shape;150;p26">
            <a:extLst>
              <a:ext uri="{FF2B5EF4-FFF2-40B4-BE49-F238E27FC236}">
                <a16:creationId xmlns:a16="http://schemas.microsoft.com/office/drawing/2014/main" id="{CEC51A00-1514-0247-9258-D6A79F175DB6}"/>
              </a:ext>
            </a:extLst>
          </p:cNvPr>
          <p:cNvSpPr/>
          <p:nvPr/>
        </p:nvSpPr>
        <p:spPr>
          <a:xfrm>
            <a:off x="4190336" y="6453809"/>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33" name="Google Shape;150;p26">
            <a:extLst>
              <a:ext uri="{FF2B5EF4-FFF2-40B4-BE49-F238E27FC236}">
                <a16:creationId xmlns:a16="http://schemas.microsoft.com/office/drawing/2014/main" id="{07FE80AB-AB0E-7749-A1EE-ADC44C88DF1D}"/>
              </a:ext>
            </a:extLst>
          </p:cNvPr>
          <p:cNvSpPr/>
          <p:nvPr/>
        </p:nvSpPr>
        <p:spPr>
          <a:xfrm>
            <a:off x="5498036" y="6445305"/>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34" name="Google Shape;150;p26">
            <a:extLst>
              <a:ext uri="{FF2B5EF4-FFF2-40B4-BE49-F238E27FC236}">
                <a16:creationId xmlns:a16="http://schemas.microsoft.com/office/drawing/2014/main" id="{62F39DBE-8299-4F44-88D1-DC48616E7EFA}"/>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35" name="Google Shape;150;p26">
            <a:extLst>
              <a:ext uri="{FF2B5EF4-FFF2-40B4-BE49-F238E27FC236}">
                <a16:creationId xmlns:a16="http://schemas.microsoft.com/office/drawing/2014/main" id="{CCCE37BA-8D10-974F-B2C7-79B934999B6A}"/>
              </a:ext>
            </a:extLst>
          </p:cNvPr>
          <p:cNvSpPr/>
          <p:nvPr/>
        </p:nvSpPr>
        <p:spPr>
          <a:xfrm>
            <a:off x="8072620" y="6435118"/>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36" name="Slide Number Placeholder 16">
            <a:extLst>
              <a:ext uri="{FF2B5EF4-FFF2-40B4-BE49-F238E27FC236}">
                <a16:creationId xmlns:a16="http://schemas.microsoft.com/office/drawing/2014/main" id="{BAC3309C-C362-B54C-BA28-710DAA354AB7}"/>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95</a:t>
            </a:fld>
            <a:endParaRPr lang="en-US" dirty="0"/>
          </a:p>
        </p:txBody>
      </p:sp>
      <p:pic>
        <p:nvPicPr>
          <p:cNvPr id="37" name="Picture 36" descr="A picture containing text&#10;&#10;Description automatically generated">
            <a:extLst>
              <a:ext uri="{FF2B5EF4-FFF2-40B4-BE49-F238E27FC236}">
                <a16:creationId xmlns:a16="http://schemas.microsoft.com/office/drawing/2014/main" id="{1BA0400C-1B68-6544-9754-BB8DB2817860}"/>
              </a:ext>
            </a:extLst>
          </p:cNvPr>
          <p:cNvPicPr>
            <a:picLocks noChangeAspect="1"/>
          </p:cNvPicPr>
          <p:nvPr/>
        </p:nvPicPr>
        <p:blipFill>
          <a:blip r:embed="rId5"/>
          <a:stretch>
            <a:fillRect/>
          </a:stretch>
        </p:blipFill>
        <p:spPr>
          <a:xfrm>
            <a:off x="9505780" y="6397737"/>
            <a:ext cx="425461" cy="453601"/>
          </a:xfrm>
          <a:prstGeom prst="rect">
            <a:avLst/>
          </a:prstGeom>
        </p:spPr>
      </p:pic>
      <p:sp>
        <p:nvSpPr>
          <p:cNvPr id="38" name="Rectangle 37">
            <a:extLst>
              <a:ext uri="{FF2B5EF4-FFF2-40B4-BE49-F238E27FC236}">
                <a16:creationId xmlns:a16="http://schemas.microsoft.com/office/drawing/2014/main" id="{6E8B6B7F-07E2-D34F-98A5-1853F509AA0E}"/>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149;p26">
            <a:extLst>
              <a:ext uri="{FF2B5EF4-FFF2-40B4-BE49-F238E27FC236}">
                <a16:creationId xmlns:a16="http://schemas.microsoft.com/office/drawing/2014/main" id="{CEC9C8EF-8673-3C49-A3B1-5A1D26F0CF7A}"/>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0" name="Google Shape;150;p26">
            <a:extLst>
              <a:ext uri="{FF2B5EF4-FFF2-40B4-BE49-F238E27FC236}">
                <a16:creationId xmlns:a16="http://schemas.microsoft.com/office/drawing/2014/main" id="{1E797F81-8BC8-7843-87D6-52BDE56F1A99}"/>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41" name="Google Shape;150;p26">
            <a:extLst>
              <a:ext uri="{FF2B5EF4-FFF2-40B4-BE49-F238E27FC236}">
                <a16:creationId xmlns:a16="http://schemas.microsoft.com/office/drawing/2014/main" id="{66C2A997-A767-2F4A-B997-F65497FC2128}"/>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42" name="Google Shape;150;p26">
            <a:extLst>
              <a:ext uri="{FF2B5EF4-FFF2-40B4-BE49-F238E27FC236}">
                <a16:creationId xmlns:a16="http://schemas.microsoft.com/office/drawing/2014/main" id="{587FE616-6728-0749-B31C-883F96CC441E}"/>
              </a:ext>
            </a:extLst>
          </p:cNvPr>
          <p:cNvSpPr/>
          <p:nvPr/>
        </p:nvSpPr>
        <p:spPr>
          <a:xfrm>
            <a:off x="4190336" y="6453809"/>
            <a:ext cx="1307700"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43" name="Google Shape;150;p26">
            <a:extLst>
              <a:ext uri="{FF2B5EF4-FFF2-40B4-BE49-F238E27FC236}">
                <a16:creationId xmlns:a16="http://schemas.microsoft.com/office/drawing/2014/main" id="{DCA9A2EA-79AA-4A49-A756-D46EA49FD09C}"/>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44" name="Google Shape;150;p26">
            <a:extLst>
              <a:ext uri="{FF2B5EF4-FFF2-40B4-BE49-F238E27FC236}">
                <a16:creationId xmlns:a16="http://schemas.microsoft.com/office/drawing/2014/main" id="{6FB67EEE-F4A4-3946-9AA0-C7A30C6EB3FE}"/>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45" name="Google Shape;150;p26">
            <a:extLst>
              <a:ext uri="{FF2B5EF4-FFF2-40B4-BE49-F238E27FC236}">
                <a16:creationId xmlns:a16="http://schemas.microsoft.com/office/drawing/2014/main" id="{20327B73-3AD8-7A45-82AE-2D562698176B}"/>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46" name="Slide Number Placeholder 16">
            <a:extLst>
              <a:ext uri="{FF2B5EF4-FFF2-40B4-BE49-F238E27FC236}">
                <a16:creationId xmlns:a16="http://schemas.microsoft.com/office/drawing/2014/main" id="{FADC4DFE-F4A3-684B-A0AF-4DBD067B931A}"/>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95</a:t>
            </a:fld>
            <a:endParaRPr lang="en-US" dirty="0"/>
          </a:p>
        </p:txBody>
      </p:sp>
      <p:sp>
        <p:nvSpPr>
          <p:cNvPr id="47" name="Rectangle 46">
            <a:extLst>
              <a:ext uri="{FF2B5EF4-FFF2-40B4-BE49-F238E27FC236}">
                <a16:creationId xmlns:a16="http://schemas.microsoft.com/office/drawing/2014/main" id="{44AABCA3-A2E8-7F43-BA17-351AB6B5BD63}"/>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49;p26">
            <a:extLst>
              <a:ext uri="{FF2B5EF4-FFF2-40B4-BE49-F238E27FC236}">
                <a16:creationId xmlns:a16="http://schemas.microsoft.com/office/drawing/2014/main" id="{5DED5408-D8AB-EC41-8829-88CCED6CC832}"/>
              </a:ext>
            </a:extLst>
          </p:cNvPr>
          <p:cNvSpPr/>
          <p:nvPr/>
        </p:nvSpPr>
        <p:spPr>
          <a:xfrm>
            <a:off x="56980" y="6435118"/>
            <a:ext cx="1307700" cy="385500"/>
          </a:xfrm>
          <a:prstGeom prst="homePlate">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49" name="Google Shape;150;p26">
            <a:extLst>
              <a:ext uri="{FF2B5EF4-FFF2-40B4-BE49-F238E27FC236}">
                <a16:creationId xmlns:a16="http://schemas.microsoft.com/office/drawing/2014/main" id="{6A5FFF9D-6276-854B-B1A6-D0D42E642125}"/>
              </a:ext>
            </a:extLst>
          </p:cNvPr>
          <p:cNvSpPr/>
          <p:nvPr/>
        </p:nvSpPr>
        <p:spPr>
          <a:xfrm>
            <a:off x="1387800" y="6435118"/>
            <a:ext cx="1307700" cy="385500"/>
          </a:xfrm>
          <a:prstGeom prst="chevron">
            <a:avLst>
              <a:gd name="adj" fmla="val 50000"/>
            </a:avLst>
          </a:prstGeom>
          <a:solidFill>
            <a:schemeClr val="bg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0" name="Google Shape;150;p26">
            <a:extLst>
              <a:ext uri="{FF2B5EF4-FFF2-40B4-BE49-F238E27FC236}">
                <a16:creationId xmlns:a16="http://schemas.microsoft.com/office/drawing/2014/main" id="{01D2FB9F-8857-7C4F-82BD-8011C6D0A07C}"/>
              </a:ext>
            </a:extLst>
          </p:cNvPr>
          <p:cNvSpPr/>
          <p:nvPr/>
        </p:nvSpPr>
        <p:spPr>
          <a:xfrm>
            <a:off x="2718619" y="6435118"/>
            <a:ext cx="1471717" cy="385500"/>
          </a:xfrm>
          <a:prstGeom prst="chevron">
            <a:avLst>
              <a:gd name="adj" fmla="val 50000"/>
            </a:avLst>
          </a:prstGeom>
          <a:gradFill>
            <a:gsLst>
              <a:gs pos="100000">
                <a:srgbClr val="BC8E0A"/>
              </a:gs>
              <a:gs pos="100000">
                <a:srgbClr val="BB8D09"/>
              </a:gs>
              <a:gs pos="100000">
                <a:srgbClr val="BB8D09"/>
              </a:gs>
              <a:gs pos="100000">
                <a:srgbClr val="BC8E0A"/>
              </a:gs>
              <a:gs pos="2000">
                <a:srgbClr val="FFD042"/>
              </a:gs>
              <a:gs pos="100000">
                <a:srgbClr val="B88B07"/>
              </a:gs>
            </a:gsLst>
            <a:path path="circle">
              <a:fillToRect l="50000" t="50000" r="50000" b="5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51" name="Google Shape;150;p26">
            <a:extLst>
              <a:ext uri="{FF2B5EF4-FFF2-40B4-BE49-F238E27FC236}">
                <a16:creationId xmlns:a16="http://schemas.microsoft.com/office/drawing/2014/main" id="{9618201B-B2E6-DB4D-96AF-268AD2343F03}"/>
              </a:ext>
            </a:extLst>
          </p:cNvPr>
          <p:cNvSpPr/>
          <p:nvPr/>
        </p:nvSpPr>
        <p:spPr>
          <a:xfrm>
            <a:off x="4190336" y="6453809"/>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52" name="Google Shape;150;p26">
            <a:extLst>
              <a:ext uri="{FF2B5EF4-FFF2-40B4-BE49-F238E27FC236}">
                <a16:creationId xmlns:a16="http://schemas.microsoft.com/office/drawing/2014/main" id="{FDB4224E-0A14-1C46-B5D8-C48F592FCDD3}"/>
              </a:ext>
            </a:extLst>
          </p:cNvPr>
          <p:cNvSpPr/>
          <p:nvPr/>
        </p:nvSpPr>
        <p:spPr>
          <a:xfrm>
            <a:off x="5498036"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53" name="Google Shape;150;p26">
            <a:extLst>
              <a:ext uri="{FF2B5EF4-FFF2-40B4-BE49-F238E27FC236}">
                <a16:creationId xmlns:a16="http://schemas.microsoft.com/office/drawing/2014/main" id="{96F8B87A-5AE6-1840-A27C-23BF4D2CDA75}"/>
              </a:ext>
            </a:extLst>
          </p:cNvPr>
          <p:cNvSpPr/>
          <p:nvPr/>
        </p:nvSpPr>
        <p:spPr>
          <a:xfrm>
            <a:off x="6788244" y="6445305"/>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54" name="Google Shape;150;p26">
            <a:extLst>
              <a:ext uri="{FF2B5EF4-FFF2-40B4-BE49-F238E27FC236}">
                <a16:creationId xmlns:a16="http://schemas.microsoft.com/office/drawing/2014/main" id="{20DE06D0-ABF3-7D4A-8026-2942330CFEF4}"/>
              </a:ext>
            </a:extLst>
          </p:cNvPr>
          <p:cNvSpPr/>
          <p:nvPr/>
        </p:nvSpPr>
        <p:spPr>
          <a:xfrm>
            <a:off x="8072620" y="6435118"/>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55" name="Slide Number Placeholder 16">
            <a:extLst>
              <a:ext uri="{FF2B5EF4-FFF2-40B4-BE49-F238E27FC236}">
                <a16:creationId xmlns:a16="http://schemas.microsoft.com/office/drawing/2014/main" id="{1E343E3C-962A-0D4D-9B88-7397DA8D1589}"/>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95</a:t>
            </a:fld>
            <a:endParaRPr lang="en-US" dirty="0"/>
          </a:p>
        </p:txBody>
      </p:sp>
      <p:sp>
        <p:nvSpPr>
          <p:cNvPr id="56" name="Rectangle 55">
            <a:extLst>
              <a:ext uri="{FF2B5EF4-FFF2-40B4-BE49-F238E27FC236}">
                <a16:creationId xmlns:a16="http://schemas.microsoft.com/office/drawing/2014/main" id="{D1A1B278-B0B9-DC44-A22D-7B36E3800531}"/>
              </a:ext>
            </a:extLst>
          </p:cNvPr>
          <p:cNvSpPr/>
          <p:nvPr/>
        </p:nvSpPr>
        <p:spPr>
          <a:xfrm>
            <a:off x="0" y="6397737"/>
            <a:ext cx="12192000" cy="4602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149;p26">
            <a:extLst>
              <a:ext uri="{FF2B5EF4-FFF2-40B4-BE49-F238E27FC236}">
                <a16:creationId xmlns:a16="http://schemas.microsoft.com/office/drawing/2014/main" id="{7E5AEE2B-0B57-094F-95C4-C7E7E58EE566}"/>
              </a:ext>
            </a:extLst>
          </p:cNvPr>
          <p:cNvSpPr/>
          <p:nvPr/>
        </p:nvSpPr>
        <p:spPr>
          <a:xfrm>
            <a:off x="56980" y="6435118"/>
            <a:ext cx="1307700" cy="385500"/>
          </a:xfrm>
          <a:prstGeom prst="homePlate">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Overview</a:t>
            </a:r>
            <a:endParaRPr sz="850" b="1" dirty="0">
              <a:latin typeface="Century Gothic"/>
              <a:ea typeface="Century Gothic"/>
              <a:cs typeface="Century Gothic"/>
              <a:sym typeface="Century Gothic"/>
            </a:endParaRPr>
          </a:p>
        </p:txBody>
      </p:sp>
      <p:sp>
        <p:nvSpPr>
          <p:cNvPr id="58" name="Google Shape;150;p26">
            <a:extLst>
              <a:ext uri="{FF2B5EF4-FFF2-40B4-BE49-F238E27FC236}">
                <a16:creationId xmlns:a16="http://schemas.microsoft.com/office/drawing/2014/main" id="{76DCFD75-6A6B-C04B-856F-B956499E01E8}"/>
              </a:ext>
            </a:extLst>
          </p:cNvPr>
          <p:cNvSpPr/>
          <p:nvPr/>
        </p:nvSpPr>
        <p:spPr>
          <a:xfrm>
            <a:off x="1387800" y="6435118"/>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Solution</a:t>
            </a:r>
            <a:endParaRPr sz="850" b="1" dirty="0">
              <a:latin typeface="Century Gothic"/>
              <a:ea typeface="Century Gothic"/>
              <a:cs typeface="Century Gothic"/>
              <a:sym typeface="Century Gothic"/>
            </a:endParaRPr>
          </a:p>
        </p:txBody>
      </p:sp>
      <p:sp>
        <p:nvSpPr>
          <p:cNvPr id="59" name="Google Shape;150;p26">
            <a:extLst>
              <a:ext uri="{FF2B5EF4-FFF2-40B4-BE49-F238E27FC236}">
                <a16:creationId xmlns:a16="http://schemas.microsoft.com/office/drawing/2014/main" id="{D975860F-2AD7-974D-8089-59DBFBA0511B}"/>
              </a:ext>
            </a:extLst>
          </p:cNvPr>
          <p:cNvSpPr/>
          <p:nvPr/>
        </p:nvSpPr>
        <p:spPr>
          <a:xfrm>
            <a:off x="2718619" y="6435118"/>
            <a:ext cx="1471717"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Critical Project Elements</a:t>
            </a:r>
            <a:endParaRPr sz="850" b="1" dirty="0">
              <a:latin typeface="Century Gothic"/>
              <a:ea typeface="Century Gothic"/>
              <a:cs typeface="Century Gothic"/>
              <a:sym typeface="Century Gothic"/>
            </a:endParaRPr>
          </a:p>
        </p:txBody>
      </p:sp>
      <p:sp>
        <p:nvSpPr>
          <p:cNvPr id="60" name="Google Shape;150;p26">
            <a:extLst>
              <a:ext uri="{FF2B5EF4-FFF2-40B4-BE49-F238E27FC236}">
                <a16:creationId xmlns:a16="http://schemas.microsoft.com/office/drawing/2014/main" id="{E3961C84-A8C9-E446-8A43-312A6F5D235F}"/>
              </a:ext>
            </a:extLst>
          </p:cNvPr>
          <p:cNvSpPr/>
          <p:nvPr/>
        </p:nvSpPr>
        <p:spPr>
          <a:xfrm>
            <a:off x="4190336" y="6453809"/>
            <a:ext cx="1396648"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Risks</a:t>
            </a:r>
            <a:endParaRPr sz="850" b="1" dirty="0">
              <a:latin typeface="Century Gothic"/>
              <a:ea typeface="Century Gothic"/>
              <a:cs typeface="Century Gothic"/>
              <a:sym typeface="Century Gothic"/>
            </a:endParaRPr>
          </a:p>
        </p:txBody>
      </p:sp>
      <p:sp>
        <p:nvSpPr>
          <p:cNvPr id="61" name="Google Shape;150;p26">
            <a:extLst>
              <a:ext uri="{FF2B5EF4-FFF2-40B4-BE49-F238E27FC236}">
                <a16:creationId xmlns:a16="http://schemas.microsoft.com/office/drawing/2014/main" id="{3FC3C675-EADF-D14C-98C2-7B849E1320BB}"/>
              </a:ext>
            </a:extLst>
          </p:cNvPr>
          <p:cNvSpPr/>
          <p:nvPr/>
        </p:nvSpPr>
        <p:spPr>
          <a:xfrm>
            <a:off x="5553192" y="6453809"/>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Design Requirements</a:t>
            </a:r>
            <a:endParaRPr sz="850" b="1" dirty="0">
              <a:latin typeface="Century Gothic"/>
              <a:ea typeface="Century Gothic"/>
              <a:cs typeface="Century Gothic"/>
              <a:sym typeface="Century Gothic"/>
            </a:endParaRPr>
          </a:p>
        </p:txBody>
      </p:sp>
      <p:sp>
        <p:nvSpPr>
          <p:cNvPr id="62" name="Google Shape;150;p26">
            <a:extLst>
              <a:ext uri="{FF2B5EF4-FFF2-40B4-BE49-F238E27FC236}">
                <a16:creationId xmlns:a16="http://schemas.microsoft.com/office/drawing/2014/main" id="{C0A2C863-2A78-D94C-9378-156D8F0F9659}"/>
              </a:ext>
            </a:extLst>
          </p:cNvPr>
          <p:cNvSpPr/>
          <p:nvPr/>
        </p:nvSpPr>
        <p:spPr>
          <a:xfrm>
            <a:off x="6815822" y="6444464"/>
            <a:ext cx="1307700" cy="385500"/>
          </a:xfrm>
          <a:prstGeom prst="chevron">
            <a:avLst>
              <a:gd name="adj" fmla="val 50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Verification &amp; Validation</a:t>
            </a:r>
            <a:endParaRPr sz="850" b="1" dirty="0">
              <a:latin typeface="Century Gothic"/>
              <a:ea typeface="Century Gothic"/>
              <a:cs typeface="Century Gothic"/>
              <a:sym typeface="Century Gothic"/>
            </a:endParaRPr>
          </a:p>
        </p:txBody>
      </p:sp>
      <p:sp>
        <p:nvSpPr>
          <p:cNvPr id="63" name="Google Shape;150;p26">
            <a:extLst>
              <a:ext uri="{FF2B5EF4-FFF2-40B4-BE49-F238E27FC236}">
                <a16:creationId xmlns:a16="http://schemas.microsoft.com/office/drawing/2014/main" id="{D9DDB665-7825-1848-9213-93826C2BD562}"/>
              </a:ext>
            </a:extLst>
          </p:cNvPr>
          <p:cNvSpPr/>
          <p:nvPr/>
        </p:nvSpPr>
        <p:spPr>
          <a:xfrm>
            <a:off x="8123522" y="6444464"/>
            <a:ext cx="1307700" cy="385500"/>
          </a:xfrm>
          <a:prstGeom prst="chevron">
            <a:avLst>
              <a:gd name="adj" fmla="val 50000"/>
            </a:avLst>
          </a:prstGeom>
          <a:solidFill>
            <a:schemeClr val="bg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Project Planning</a:t>
            </a:r>
            <a:endParaRPr sz="850" b="1" dirty="0">
              <a:latin typeface="Century Gothic"/>
              <a:ea typeface="Century Gothic"/>
              <a:cs typeface="Century Gothic"/>
              <a:sym typeface="Century Gothic"/>
            </a:endParaRPr>
          </a:p>
        </p:txBody>
      </p:sp>
      <p:sp>
        <p:nvSpPr>
          <p:cNvPr id="64" name="Slide Number Placeholder 16">
            <a:extLst>
              <a:ext uri="{FF2B5EF4-FFF2-40B4-BE49-F238E27FC236}">
                <a16:creationId xmlns:a16="http://schemas.microsoft.com/office/drawing/2014/main" id="{7BAEA8D6-AF70-084A-A098-CE0516022194}"/>
              </a:ext>
            </a:extLst>
          </p:cNvPr>
          <p:cNvSpPr txBox="1">
            <a:spLocks/>
          </p:cNvSpPr>
          <p:nvPr/>
        </p:nvSpPr>
        <p:spPr>
          <a:xfrm>
            <a:off x="9386152" y="645549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D41877-9B25-554E-950B-CD529545BDA8}" type="slidenum">
              <a:rPr lang="en-US" smtClean="0"/>
              <a:pPr/>
              <a:t>95</a:t>
            </a:fld>
            <a:endParaRPr lang="en-US" dirty="0"/>
          </a:p>
        </p:txBody>
      </p:sp>
      <p:sp>
        <p:nvSpPr>
          <p:cNvPr id="65" name="Google Shape;150;p26">
            <a:extLst>
              <a:ext uri="{FF2B5EF4-FFF2-40B4-BE49-F238E27FC236}">
                <a16:creationId xmlns:a16="http://schemas.microsoft.com/office/drawing/2014/main" id="{0B4A92EE-88DB-5F4C-A207-9C99B00232B5}"/>
              </a:ext>
            </a:extLst>
          </p:cNvPr>
          <p:cNvSpPr/>
          <p:nvPr/>
        </p:nvSpPr>
        <p:spPr>
          <a:xfrm>
            <a:off x="9431222" y="6435118"/>
            <a:ext cx="1307700" cy="385500"/>
          </a:xfrm>
          <a:prstGeom prst="chevron">
            <a:avLst>
              <a:gd name="adj" fmla="val 50000"/>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50" b="1" dirty="0">
                <a:latin typeface="Century Gothic"/>
                <a:ea typeface="Century Gothic"/>
                <a:cs typeface="Century Gothic"/>
                <a:sym typeface="Century Gothic"/>
              </a:rPr>
              <a:t>Backup Slides</a:t>
            </a:r>
            <a:endParaRPr sz="850" b="1" dirty="0">
              <a:latin typeface="Century Gothic"/>
              <a:ea typeface="Century Gothic"/>
              <a:cs typeface="Century Gothic"/>
              <a:sym typeface="Century Gothic"/>
            </a:endParaRPr>
          </a:p>
        </p:txBody>
      </p:sp>
      <p:pic>
        <p:nvPicPr>
          <p:cNvPr id="66" name="Picture 65" descr="A picture containing text&#10;&#10;Description automatically generated">
            <a:extLst>
              <a:ext uri="{FF2B5EF4-FFF2-40B4-BE49-F238E27FC236}">
                <a16:creationId xmlns:a16="http://schemas.microsoft.com/office/drawing/2014/main" id="{FD62A0DF-92C1-DE45-905B-892D12218393}"/>
              </a:ext>
            </a:extLst>
          </p:cNvPr>
          <p:cNvPicPr>
            <a:picLocks noChangeAspect="1"/>
          </p:cNvPicPr>
          <p:nvPr/>
        </p:nvPicPr>
        <p:blipFill>
          <a:blip r:embed="rId5"/>
          <a:stretch>
            <a:fillRect/>
          </a:stretch>
        </p:blipFill>
        <p:spPr>
          <a:xfrm>
            <a:off x="10890570" y="6397737"/>
            <a:ext cx="425461" cy="453601"/>
          </a:xfrm>
          <a:prstGeom prst="rect">
            <a:avLst/>
          </a:prstGeom>
        </p:spPr>
      </p:pic>
      <p:sp>
        <p:nvSpPr>
          <p:cNvPr id="67" name="Google Shape;153;p26">
            <a:extLst>
              <a:ext uri="{FF2B5EF4-FFF2-40B4-BE49-F238E27FC236}">
                <a16:creationId xmlns:a16="http://schemas.microsoft.com/office/drawing/2014/main" id="{1C8EAC07-D7DC-1E4A-B0FB-B1A51F1C8789}"/>
              </a:ext>
            </a:extLst>
          </p:cNvPr>
          <p:cNvSpPr txBox="1"/>
          <p:nvPr/>
        </p:nvSpPr>
        <p:spPr>
          <a:xfrm>
            <a:off x="3169852" y="1329284"/>
            <a:ext cx="8959500" cy="4228534"/>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endParaRPr sz="2800" b="1" dirty="0">
              <a:solidFill>
                <a:srgbClr val="000000"/>
              </a:solidFill>
              <a:latin typeface="Century Gothic"/>
              <a:ea typeface="Century Gothic"/>
              <a:cs typeface="Century Gothic"/>
              <a:sym typeface="Century Gothic"/>
            </a:endParaRPr>
          </a:p>
        </p:txBody>
      </p:sp>
      <p:sp>
        <p:nvSpPr>
          <p:cNvPr id="68" name="Google Shape;153;p26">
            <a:extLst>
              <a:ext uri="{FF2B5EF4-FFF2-40B4-BE49-F238E27FC236}">
                <a16:creationId xmlns:a16="http://schemas.microsoft.com/office/drawing/2014/main" id="{7DE72412-32B6-A048-8ECB-AF51C13FBD6F}"/>
              </a:ext>
            </a:extLst>
          </p:cNvPr>
          <p:cNvSpPr txBox="1"/>
          <p:nvPr/>
        </p:nvSpPr>
        <p:spPr>
          <a:xfrm>
            <a:off x="175206" y="1463468"/>
            <a:ext cx="4013803" cy="4334395"/>
          </a:xfrm>
          <a:prstGeom prst="rect">
            <a:avLst/>
          </a:prstGeom>
          <a:noFill/>
          <a:ln>
            <a:noFill/>
          </a:ln>
        </p:spPr>
        <p:txBody>
          <a:bodyPr spcFirstLastPara="1" wrap="square" lIns="68575" tIns="34275" rIns="68575" bIns="34275" anchor="t" anchorCtr="0">
            <a:noAutofit/>
          </a:bodyPr>
          <a:lstStyle/>
          <a:p>
            <a:pPr marL="254000" marR="0" lvl="0" indent="-152400" rtl="0">
              <a:spcBef>
                <a:spcPts val="0"/>
              </a:spcBef>
              <a:spcAft>
                <a:spcPts val="0"/>
              </a:spcAft>
              <a:buClr>
                <a:srgbClr val="000000"/>
              </a:buClr>
              <a:buSzPts val="1500"/>
              <a:buFont typeface="Arial"/>
              <a:buNone/>
            </a:pPr>
            <a:r>
              <a:rPr lang="en-US" sz="2000" b="1" dirty="0">
                <a:solidFill>
                  <a:srgbClr val="000000"/>
                </a:solidFill>
                <a:latin typeface="Century Gothic"/>
                <a:ea typeface="Century Gothic"/>
                <a:cs typeface="Century Gothic"/>
                <a:sym typeface="Century Gothic"/>
              </a:rPr>
              <a:t>Power Dissipated through electrical components</a:t>
            </a:r>
            <a:r>
              <a:rPr lang="en-US" sz="2800" b="1" dirty="0">
                <a:solidFill>
                  <a:srgbClr val="000000"/>
                </a:solidFill>
                <a:latin typeface="Century Gothic"/>
                <a:ea typeface="Century Gothic"/>
                <a:cs typeface="Century Gothic"/>
                <a:sym typeface="Century Gothic"/>
              </a:rPr>
              <a:t>:</a:t>
            </a:r>
          </a:p>
          <a:p>
            <a:pPr marL="387350" marR="0" lvl="0" indent="-285750" rtl="0">
              <a:spcBef>
                <a:spcPts val="0"/>
              </a:spcBef>
              <a:spcAft>
                <a:spcPts val="0"/>
              </a:spcAft>
              <a:buClr>
                <a:srgbClr val="000000"/>
              </a:buClr>
              <a:buSzPts val="1500"/>
              <a:buFontTx/>
              <a:buChar char="-"/>
            </a:pPr>
            <a:r>
              <a:rPr lang="en-US" sz="1600" dirty="0">
                <a:solidFill>
                  <a:srgbClr val="000000"/>
                </a:solidFill>
                <a:latin typeface="Century Gothic"/>
                <a:ea typeface="Century Gothic"/>
                <a:cs typeface="Century Gothic"/>
                <a:sym typeface="Century Gothic"/>
              </a:rPr>
              <a:t>SSR: P</a:t>
            </a:r>
            <a:r>
              <a:rPr lang="en-US" sz="1600" baseline="-25000" dirty="0">
                <a:solidFill>
                  <a:srgbClr val="000000"/>
                </a:solidFill>
                <a:latin typeface="Century Gothic"/>
                <a:ea typeface="Century Gothic"/>
                <a:cs typeface="Century Gothic"/>
                <a:sym typeface="Century Gothic"/>
              </a:rPr>
              <a:t>D </a:t>
            </a:r>
            <a:r>
              <a:rPr lang="en-US" sz="1600" dirty="0">
                <a:solidFill>
                  <a:srgbClr val="000000"/>
                </a:solidFill>
                <a:latin typeface="Century Gothic"/>
                <a:ea typeface="Century Gothic"/>
                <a:cs typeface="Century Gothic"/>
                <a:sym typeface="Century Gothic"/>
              </a:rPr>
              <a:t>= i</a:t>
            </a:r>
            <a:r>
              <a:rPr lang="en-US" sz="1600" baseline="30000" dirty="0">
                <a:solidFill>
                  <a:srgbClr val="000000"/>
                </a:solidFill>
                <a:latin typeface="Century Gothic"/>
                <a:ea typeface="Century Gothic"/>
                <a:cs typeface="Century Gothic"/>
                <a:sym typeface="Century Gothic"/>
              </a:rPr>
              <a:t>2</a:t>
            </a:r>
            <a:r>
              <a:rPr lang="en-US" sz="1600" dirty="0">
                <a:solidFill>
                  <a:srgbClr val="000000"/>
                </a:solidFill>
                <a:latin typeface="Century Gothic"/>
                <a:ea typeface="Century Gothic"/>
                <a:cs typeface="Century Gothic"/>
                <a:sym typeface="Century Gothic"/>
              </a:rPr>
              <a:t>R = 6.3x10</a:t>
            </a:r>
            <a:r>
              <a:rPr lang="en-US" sz="1600" baseline="30000" dirty="0">
                <a:solidFill>
                  <a:srgbClr val="000000"/>
                </a:solidFill>
                <a:latin typeface="Century Gothic"/>
                <a:ea typeface="Century Gothic"/>
                <a:cs typeface="Century Gothic"/>
                <a:sym typeface="Century Gothic"/>
              </a:rPr>
              <a:t>-6 </a:t>
            </a:r>
            <a:r>
              <a:rPr lang="en-US" sz="1600" dirty="0">
                <a:solidFill>
                  <a:srgbClr val="000000"/>
                </a:solidFill>
                <a:latin typeface="Century Gothic"/>
                <a:ea typeface="Century Gothic"/>
                <a:cs typeface="Century Gothic"/>
                <a:sym typeface="Century Gothic"/>
              </a:rPr>
              <a:t>W</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At most, 4 SSRs are active</a:t>
            </a: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Decoder: P</a:t>
            </a:r>
            <a:r>
              <a:rPr lang="en-US" sz="1600" baseline="-25000" dirty="0">
                <a:solidFill>
                  <a:srgbClr val="000000"/>
                </a:solidFill>
                <a:latin typeface="Century Gothic"/>
                <a:ea typeface="Century Gothic"/>
                <a:cs typeface="Century Gothic"/>
                <a:sym typeface="Century Gothic"/>
              </a:rPr>
              <a:t>D </a:t>
            </a:r>
            <a:r>
              <a:rPr lang="en-US" sz="1600" dirty="0">
                <a:solidFill>
                  <a:srgbClr val="000000"/>
                </a:solidFill>
                <a:latin typeface="Century Gothic"/>
                <a:ea typeface="Century Gothic"/>
                <a:cs typeface="Century Gothic"/>
                <a:sym typeface="Century Gothic"/>
              </a:rPr>
              <a:t>= i</a:t>
            </a:r>
            <a:r>
              <a:rPr lang="en-US" sz="1600" baseline="30000" dirty="0">
                <a:solidFill>
                  <a:srgbClr val="000000"/>
                </a:solidFill>
                <a:latin typeface="Century Gothic"/>
                <a:ea typeface="Century Gothic"/>
                <a:cs typeface="Century Gothic"/>
                <a:sym typeface="Century Gothic"/>
              </a:rPr>
              <a:t>2</a:t>
            </a:r>
            <a:r>
              <a:rPr lang="en-US" sz="1600" dirty="0">
                <a:solidFill>
                  <a:srgbClr val="000000"/>
                </a:solidFill>
                <a:latin typeface="Century Gothic"/>
                <a:ea typeface="Century Gothic"/>
                <a:cs typeface="Century Gothic"/>
                <a:sym typeface="Century Gothic"/>
              </a:rPr>
              <a:t>R = 3.78x10</a:t>
            </a:r>
            <a:r>
              <a:rPr lang="en-US" sz="1600" baseline="30000" dirty="0">
                <a:solidFill>
                  <a:srgbClr val="000000"/>
                </a:solidFill>
                <a:latin typeface="Century Gothic"/>
                <a:ea typeface="Century Gothic"/>
                <a:cs typeface="Century Gothic"/>
                <a:sym typeface="Century Gothic"/>
              </a:rPr>
              <a:t>-5 </a:t>
            </a:r>
            <a:r>
              <a:rPr lang="en-US" sz="1600" dirty="0">
                <a:solidFill>
                  <a:srgbClr val="000000"/>
                </a:solidFill>
                <a:latin typeface="Century Gothic"/>
                <a:ea typeface="Century Gothic"/>
                <a:cs typeface="Century Gothic"/>
                <a:sym typeface="Century Gothic"/>
              </a:rPr>
              <a:t>W</a:t>
            </a: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GPIO: On-resistance is effectively zero, so we assume no power dissipation </a:t>
            </a:r>
          </a:p>
          <a:p>
            <a:pPr marL="387350" indent="-285750">
              <a:buClr>
                <a:srgbClr val="000000"/>
              </a:buClr>
              <a:buSzPts val="1500"/>
              <a:buFontTx/>
              <a:buChar char="-"/>
            </a:pPr>
            <a:r>
              <a:rPr lang="en-US" sz="1600" dirty="0" err="1">
                <a:solidFill>
                  <a:srgbClr val="000000"/>
                </a:solidFill>
                <a:latin typeface="Century Gothic"/>
                <a:ea typeface="Century Gothic"/>
                <a:cs typeface="Century Gothic"/>
                <a:sym typeface="Century Gothic"/>
              </a:rPr>
              <a:t>C</a:t>
            </a:r>
            <a:r>
              <a:rPr lang="en-US" sz="1600" baseline="-25000" dirty="0" err="1">
                <a:solidFill>
                  <a:srgbClr val="000000"/>
                </a:solidFill>
                <a:latin typeface="Century Gothic"/>
                <a:ea typeface="Century Gothic"/>
                <a:cs typeface="Century Gothic"/>
                <a:sym typeface="Century Gothic"/>
              </a:rPr>
              <a:t>p</a:t>
            </a:r>
            <a:r>
              <a:rPr lang="en-US" sz="1600" dirty="0" err="1">
                <a:solidFill>
                  <a:srgbClr val="000000"/>
                </a:solidFill>
                <a:latin typeface="Century Gothic"/>
                <a:ea typeface="Century Gothic"/>
                <a:cs typeface="Century Gothic"/>
                <a:sym typeface="Century Gothic"/>
              </a:rPr>
              <a:t>air</a:t>
            </a:r>
            <a:r>
              <a:rPr lang="en-US" sz="1600" dirty="0">
                <a:solidFill>
                  <a:srgbClr val="000000"/>
                </a:solidFill>
                <a:latin typeface="Century Gothic"/>
                <a:ea typeface="Century Gothic"/>
                <a:cs typeface="Century Gothic"/>
                <a:sym typeface="Century Gothic"/>
              </a:rPr>
              <a:t> = 1.00kJ/</a:t>
            </a:r>
            <a:r>
              <a:rPr lang="en-US" sz="1600" dirty="0" err="1">
                <a:solidFill>
                  <a:srgbClr val="000000"/>
                </a:solidFill>
                <a:latin typeface="Century Gothic"/>
                <a:ea typeface="Century Gothic"/>
                <a:cs typeface="Century Gothic"/>
                <a:sym typeface="Century Gothic"/>
              </a:rPr>
              <a:t>kgK</a:t>
            </a:r>
            <a:endParaRPr lang="en-US" sz="16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600" dirty="0" err="1">
                <a:solidFill>
                  <a:srgbClr val="000000"/>
                </a:solidFill>
                <a:latin typeface="Century Gothic"/>
                <a:ea typeface="Century Gothic"/>
                <a:cs typeface="Century Gothic"/>
                <a:sym typeface="Century Gothic"/>
              </a:rPr>
              <a:t>m</a:t>
            </a:r>
            <a:r>
              <a:rPr lang="en-US" sz="1600" baseline="-25000" dirty="0" err="1">
                <a:solidFill>
                  <a:srgbClr val="000000"/>
                </a:solidFill>
                <a:latin typeface="Century Gothic"/>
                <a:ea typeface="Century Gothic"/>
                <a:cs typeface="Century Gothic"/>
                <a:sym typeface="Century Gothic"/>
              </a:rPr>
              <a:t>air</a:t>
            </a:r>
            <a:r>
              <a:rPr lang="en-US" sz="1600" dirty="0">
                <a:solidFill>
                  <a:srgbClr val="000000"/>
                </a:solidFill>
                <a:latin typeface="Century Gothic"/>
                <a:ea typeface="Century Gothic"/>
                <a:cs typeface="Century Gothic"/>
                <a:sym typeface="Century Gothic"/>
              </a:rPr>
              <a:t>=</a:t>
            </a:r>
            <a:r>
              <a:rPr lang="en-US" sz="1600" dirty="0" err="1">
                <a:solidFill>
                  <a:srgbClr val="000000"/>
                </a:solidFill>
                <a:latin typeface="Century Gothic"/>
                <a:ea typeface="Century Gothic"/>
                <a:cs typeface="Century Gothic"/>
                <a:sym typeface="Century Gothic"/>
              </a:rPr>
              <a:t>density</a:t>
            </a:r>
            <a:r>
              <a:rPr lang="en-US" sz="1600" baseline="-25000" dirty="0" err="1">
                <a:solidFill>
                  <a:srgbClr val="000000"/>
                </a:solidFill>
                <a:latin typeface="Century Gothic"/>
                <a:ea typeface="Century Gothic"/>
                <a:cs typeface="Century Gothic"/>
                <a:sym typeface="Century Gothic"/>
              </a:rPr>
              <a:t>air</a:t>
            </a:r>
            <a:r>
              <a:rPr lang="en-US" sz="1600" dirty="0">
                <a:solidFill>
                  <a:srgbClr val="000000"/>
                </a:solidFill>
                <a:latin typeface="Century Gothic"/>
                <a:ea typeface="Century Gothic"/>
                <a:cs typeface="Century Gothic"/>
                <a:sym typeface="Century Gothic"/>
              </a:rPr>
              <a:t>*</a:t>
            </a:r>
            <a:r>
              <a:rPr lang="en-US" sz="1600" dirty="0" err="1">
                <a:solidFill>
                  <a:srgbClr val="000000"/>
                </a:solidFill>
                <a:latin typeface="Century Gothic"/>
                <a:ea typeface="Century Gothic"/>
                <a:cs typeface="Century Gothic"/>
                <a:sym typeface="Century Gothic"/>
              </a:rPr>
              <a:t>V</a:t>
            </a:r>
            <a:r>
              <a:rPr lang="en-US" sz="1600" baseline="-25000" dirty="0" err="1">
                <a:solidFill>
                  <a:srgbClr val="000000"/>
                </a:solidFill>
                <a:latin typeface="Century Gothic"/>
                <a:ea typeface="Century Gothic"/>
                <a:cs typeface="Century Gothic"/>
                <a:sym typeface="Century Gothic"/>
              </a:rPr>
              <a:t>air</a:t>
            </a:r>
            <a:endParaRPr lang="en-US" sz="1600" baseline="-250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Q</a:t>
            </a:r>
            <a:r>
              <a:rPr lang="en-US" sz="1600" baseline="-25000" dirty="0">
                <a:solidFill>
                  <a:srgbClr val="000000"/>
                </a:solidFill>
                <a:latin typeface="Century Gothic"/>
                <a:ea typeface="Century Gothic"/>
                <a:cs typeface="Century Gothic"/>
                <a:sym typeface="Century Gothic"/>
              </a:rPr>
              <a:t>in</a:t>
            </a:r>
            <a:r>
              <a:rPr lang="en-US" sz="1600" dirty="0">
                <a:solidFill>
                  <a:srgbClr val="000000"/>
                </a:solidFill>
                <a:latin typeface="Century Gothic"/>
                <a:ea typeface="Century Gothic"/>
                <a:cs typeface="Century Gothic"/>
                <a:sym typeface="Century Gothic"/>
              </a:rPr>
              <a:t>= </a:t>
            </a:r>
            <a:r>
              <a:rPr lang="en-US" sz="1600" dirty="0" err="1">
                <a:solidFill>
                  <a:srgbClr val="000000"/>
                </a:solidFill>
                <a:latin typeface="Century Gothic"/>
                <a:ea typeface="Century Gothic"/>
                <a:cs typeface="Century Gothic"/>
                <a:sym typeface="Century Gothic"/>
              </a:rPr>
              <a:t>m</a:t>
            </a:r>
            <a:r>
              <a:rPr lang="en-US" sz="1600" baseline="-25000" dirty="0" err="1">
                <a:solidFill>
                  <a:srgbClr val="000000"/>
                </a:solidFill>
                <a:latin typeface="Century Gothic"/>
                <a:ea typeface="Century Gothic"/>
                <a:cs typeface="Century Gothic"/>
                <a:sym typeface="Century Gothic"/>
              </a:rPr>
              <a:t>air</a:t>
            </a:r>
            <a:r>
              <a:rPr lang="en-US" sz="1600" dirty="0">
                <a:solidFill>
                  <a:srgbClr val="000000"/>
                </a:solidFill>
                <a:latin typeface="Century Gothic"/>
                <a:ea typeface="Century Gothic"/>
                <a:cs typeface="Century Gothic"/>
                <a:sym typeface="Century Gothic"/>
              </a:rPr>
              <a:t>* </a:t>
            </a:r>
            <a:r>
              <a:rPr lang="en-US" sz="1600" dirty="0" err="1">
                <a:solidFill>
                  <a:srgbClr val="000000"/>
                </a:solidFill>
                <a:latin typeface="Century Gothic"/>
                <a:ea typeface="Century Gothic"/>
                <a:cs typeface="Century Gothic"/>
                <a:sym typeface="Century Gothic"/>
              </a:rPr>
              <a:t>C</a:t>
            </a:r>
            <a:r>
              <a:rPr lang="en-US" sz="1600" baseline="-25000" dirty="0" err="1">
                <a:solidFill>
                  <a:srgbClr val="000000"/>
                </a:solidFill>
                <a:latin typeface="Century Gothic"/>
                <a:ea typeface="Century Gothic"/>
                <a:cs typeface="Century Gothic"/>
                <a:sym typeface="Century Gothic"/>
              </a:rPr>
              <a:t>p</a:t>
            </a:r>
            <a:r>
              <a:rPr lang="en-US" sz="1600" dirty="0" err="1">
                <a:solidFill>
                  <a:srgbClr val="000000"/>
                </a:solidFill>
                <a:latin typeface="Century Gothic"/>
                <a:ea typeface="Century Gothic"/>
                <a:cs typeface="Century Gothic"/>
                <a:sym typeface="Century Gothic"/>
              </a:rPr>
              <a:t>air</a:t>
            </a:r>
            <a:r>
              <a:rPr lang="en-US" sz="1600" dirty="0">
                <a:solidFill>
                  <a:srgbClr val="000000"/>
                </a:solidFill>
                <a:latin typeface="Century Gothic"/>
                <a:ea typeface="Century Gothic"/>
                <a:cs typeface="Century Gothic"/>
                <a:sym typeface="Century Gothic"/>
              </a:rPr>
              <a:t>*(T-T</a:t>
            </a:r>
            <a:r>
              <a:rPr lang="en-US" sz="1600" baseline="-25000" dirty="0">
                <a:solidFill>
                  <a:srgbClr val="000000"/>
                </a:solidFill>
                <a:latin typeface="Century Gothic"/>
                <a:ea typeface="Century Gothic"/>
                <a:cs typeface="Century Gothic"/>
                <a:sym typeface="Century Gothic"/>
              </a:rPr>
              <a:t>a</a:t>
            </a:r>
            <a:r>
              <a:rPr lang="en-US" sz="1600" dirty="0">
                <a:solidFill>
                  <a:srgbClr val="000000"/>
                </a:solidFill>
                <a:latin typeface="Century Gothic"/>
                <a:ea typeface="Century Gothic"/>
                <a:cs typeface="Century Gothic"/>
                <a:sym typeface="Century Gothic"/>
              </a:rPr>
              <a:t>)</a:t>
            </a:r>
          </a:p>
          <a:p>
            <a:pPr marL="387350"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Taking the worst case scenario of	</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4 SSRs active</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All Decoders active </a:t>
            </a:r>
          </a:p>
          <a:p>
            <a:pPr marL="844550" lvl="1"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Time active = 60 seconds (insulation test)</a:t>
            </a:r>
          </a:p>
          <a:p>
            <a:pPr marL="387350" indent="-285750">
              <a:buClr>
                <a:srgbClr val="000000"/>
              </a:buClr>
              <a:buSzPts val="1500"/>
              <a:buFontTx/>
              <a:buChar char="-"/>
            </a:pPr>
            <a:r>
              <a:rPr lang="en-US" sz="1600" dirty="0">
                <a:solidFill>
                  <a:srgbClr val="000000"/>
                </a:solidFill>
                <a:latin typeface="Century Gothic"/>
                <a:ea typeface="Century Gothic"/>
                <a:cs typeface="Century Gothic"/>
                <a:sym typeface="Century Gothic"/>
              </a:rPr>
              <a:t>(T-T</a:t>
            </a:r>
            <a:r>
              <a:rPr lang="en-US" sz="1600" baseline="-25000" dirty="0">
                <a:solidFill>
                  <a:srgbClr val="000000"/>
                </a:solidFill>
                <a:latin typeface="Century Gothic"/>
                <a:ea typeface="Century Gothic"/>
                <a:cs typeface="Century Gothic"/>
                <a:sym typeface="Century Gothic"/>
              </a:rPr>
              <a:t>a</a:t>
            </a:r>
            <a:r>
              <a:rPr lang="en-US" sz="1600" dirty="0">
                <a:solidFill>
                  <a:srgbClr val="000000"/>
                </a:solidFill>
                <a:latin typeface="Century Gothic"/>
                <a:ea typeface="Century Gothic"/>
                <a:cs typeface="Century Gothic"/>
                <a:sym typeface="Century Gothic"/>
              </a:rPr>
              <a:t>) = 0.23C </a:t>
            </a:r>
            <a:r>
              <a:rPr lang="en-US" sz="1600" dirty="0">
                <a:solidFill>
                  <a:srgbClr val="000000"/>
                </a:solidFill>
                <a:latin typeface="Century Gothic"/>
                <a:ea typeface="Century Gothic"/>
                <a:cs typeface="Century Gothic"/>
                <a:sym typeface="Wingdings" pitchFamily="2" charset="2"/>
              </a:rPr>
              <a:t> So no active cooling is necessary</a:t>
            </a:r>
            <a:endParaRPr lang="en-US" sz="16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a:p>
            <a:pPr marL="387350" indent="-285750">
              <a:buClr>
                <a:srgbClr val="000000"/>
              </a:buClr>
              <a:buSzPts val="1500"/>
              <a:buFontTx/>
              <a:buChar char="-"/>
            </a:pPr>
            <a:endParaRPr lang="en-US" sz="1600" dirty="0">
              <a:solidFill>
                <a:srgbClr val="000000"/>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5D3EAC1D-AF27-8F47-DEBA-6DAD057AFB12}"/>
              </a:ext>
            </a:extLst>
          </p:cNvPr>
          <p:cNvSpPr/>
          <p:nvPr/>
        </p:nvSpPr>
        <p:spPr>
          <a:xfrm>
            <a:off x="4421052" y="1463468"/>
            <a:ext cx="1674948" cy="153144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7DC1C72-4890-F437-5DEE-A1FE8E2C5368}"/>
              </a:ext>
            </a:extLst>
          </p:cNvPr>
          <p:cNvCxnSpPr>
            <a:cxnSpLocks/>
          </p:cNvCxnSpPr>
          <p:nvPr/>
        </p:nvCxnSpPr>
        <p:spPr>
          <a:xfrm>
            <a:off x="4421052" y="2683442"/>
            <a:ext cx="167494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B1DD4EE8-4419-208D-B025-CF5AA23A61FF}"/>
              </a:ext>
            </a:extLst>
          </p:cNvPr>
          <p:cNvCxnSpPr/>
          <p:nvPr/>
        </p:nvCxnSpPr>
        <p:spPr>
          <a:xfrm flipV="1">
            <a:off x="5258526" y="2097741"/>
            <a:ext cx="0" cy="48431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0BBE9B03-1237-1F2B-5A57-48AB116B53E6}"/>
              </a:ext>
            </a:extLst>
          </p:cNvPr>
          <p:cNvSpPr txBox="1"/>
          <p:nvPr/>
        </p:nvSpPr>
        <p:spPr>
          <a:xfrm>
            <a:off x="5026483" y="1700373"/>
            <a:ext cx="698324" cy="369332"/>
          </a:xfrm>
          <a:prstGeom prst="rect">
            <a:avLst/>
          </a:prstGeom>
          <a:noFill/>
        </p:spPr>
        <p:txBody>
          <a:bodyPr wrap="square" rtlCol="0">
            <a:spAutoFit/>
          </a:bodyPr>
          <a:lstStyle/>
          <a:p>
            <a:r>
              <a:rPr lang="en-US" dirty="0"/>
              <a:t>Q</a:t>
            </a:r>
            <a:r>
              <a:rPr lang="en-US" baseline="-25000" dirty="0"/>
              <a:t>in</a:t>
            </a:r>
            <a:endParaRPr lang="en-US" dirty="0"/>
          </a:p>
        </p:txBody>
      </p:sp>
      <p:sp>
        <p:nvSpPr>
          <p:cNvPr id="14" name="TextBox 13">
            <a:extLst>
              <a:ext uri="{FF2B5EF4-FFF2-40B4-BE49-F238E27FC236}">
                <a16:creationId xmlns:a16="http://schemas.microsoft.com/office/drawing/2014/main" id="{0D33CEE8-6CE8-B828-7C1A-CA5129D48C3B}"/>
              </a:ext>
            </a:extLst>
          </p:cNvPr>
          <p:cNvSpPr txBox="1"/>
          <p:nvPr/>
        </p:nvSpPr>
        <p:spPr>
          <a:xfrm>
            <a:off x="6282465" y="2683442"/>
            <a:ext cx="817581" cy="369332"/>
          </a:xfrm>
          <a:prstGeom prst="rect">
            <a:avLst/>
          </a:prstGeom>
          <a:noFill/>
        </p:spPr>
        <p:txBody>
          <a:bodyPr wrap="square" rtlCol="0">
            <a:spAutoFit/>
          </a:bodyPr>
          <a:lstStyle/>
          <a:p>
            <a:r>
              <a:rPr lang="en-US" dirty="0"/>
              <a:t>PCB</a:t>
            </a:r>
          </a:p>
        </p:txBody>
      </p:sp>
    </p:spTree>
    <p:extLst>
      <p:ext uri="{BB962C8B-B14F-4D97-AF65-F5344CB8AC3E}">
        <p14:creationId xmlns:p14="http://schemas.microsoft.com/office/powerpoint/2010/main" val="68371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24ADE4-70E7-46AD-A19D-8AE305D1C3BF}"/>
</file>

<file path=customXml/itemProps2.xml><?xml version="1.0" encoding="utf-8"?>
<ds:datastoreItem xmlns:ds="http://schemas.openxmlformats.org/officeDocument/2006/customXml" ds:itemID="{B59F7F7B-C097-4C65-B6D5-273159AEC587}"/>
</file>

<file path=customXml/itemProps3.xml><?xml version="1.0" encoding="utf-8"?>
<ds:datastoreItem xmlns:ds="http://schemas.openxmlformats.org/officeDocument/2006/customXml" ds:itemID="{251183C2-A0F4-470E-B1BE-D758AF2E4C42}"/>
</file>

<file path=docProps/app.xml><?xml version="1.0" encoding="utf-8"?>
<Properties xmlns="http://schemas.openxmlformats.org/officeDocument/2006/extended-properties" xmlns:vt="http://schemas.openxmlformats.org/officeDocument/2006/docPropsVTypes">
  <TotalTime>18179</TotalTime>
  <Words>10938</Words>
  <Application>Microsoft Macintosh PowerPoint</Application>
  <PresentationFormat>Widescreen</PresentationFormat>
  <Paragraphs>3783</Paragraphs>
  <Slides>95</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Nicholas Miceli</dc:creator>
  <cp:lastModifiedBy>Alexander Nicholas Miceli</cp:lastModifiedBy>
  <cp:revision>7</cp:revision>
  <dcterms:created xsi:type="dcterms:W3CDTF">2022-11-15T03:15:43Z</dcterms:created>
  <dcterms:modified xsi:type="dcterms:W3CDTF">2022-11-28T16:59:55Z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