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y="5143500" cx="9144000"/>
  <p:notesSz cx="6858000" cy="9144000"/>
  <p:embeddedFontLst>
    <p:embeddedFont>
      <p:font typeface="Helvetica Neue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1E99842-DEEA-4F0B-8E62-6563ABB22AA0}">
  <a:tblStyle styleId="{B1E99842-DEEA-4F0B-8E62-6563ABB22A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E56BBCD4-368A-4639-80BE-71578E5AF39D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3.xml"/><Relationship Id="rId26" Type="http://schemas.openxmlformats.org/officeDocument/2006/relationships/slide" Target="slides/slide2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34" Type="http://schemas.openxmlformats.org/officeDocument/2006/relationships/slide" Target="slides/slide28.xml"/><Relationship Id="rId21" Type="http://schemas.openxmlformats.org/officeDocument/2006/relationships/slide" Target="slides/slide15.xml"/><Relationship Id="rId50" Type="http://schemas.openxmlformats.org/officeDocument/2006/relationships/slide" Target="slides/slide44.xml"/><Relationship Id="rId55" Type="http://schemas.openxmlformats.org/officeDocument/2006/relationships/font" Target="fonts/HelveticaNeue-regular.fntdata"/><Relationship Id="rId7" Type="http://schemas.openxmlformats.org/officeDocument/2006/relationships/slide" Target="slides/slide1.xml"/><Relationship Id="rId2" Type="http://schemas.openxmlformats.org/officeDocument/2006/relationships/viewProps" Target="viewProps.xml"/><Relationship Id="rId29" Type="http://schemas.openxmlformats.org/officeDocument/2006/relationships/slide" Target="slides/slide23.xml"/><Relationship Id="rId16" Type="http://schemas.openxmlformats.org/officeDocument/2006/relationships/slide" Target="slides/slide10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24" Type="http://schemas.openxmlformats.org/officeDocument/2006/relationships/slide" Target="slides/slide18.xml"/><Relationship Id="rId53" Type="http://schemas.openxmlformats.org/officeDocument/2006/relationships/slide" Target="slides/slide47.xml"/><Relationship Id="rId11" Type="http://schemas.openxmlformats.org/officeDocument/2006/relationships/slide" Target="slides/slide5.xml"/><Relationship Id="rId58" Type="http://schemas.openxmlformats.org/officeDocument/2006/relationships/font" Target="fonts/HelveticaNeue-boldItalic.fntdata"/><Relationship Id="rId5" Type="http://schemas.openxmlformats.org/officeDocument/2006/relationships/slideMaster" Target="slideMasters/slideMaster1.xml"/><Relationship Id="rId61" Type="http://schemas.openxmlformats.org/officeDocument/2006/relationships/customXml" Target="../customXml/item3.xml"/><Relationship Id="rId19" Type="http://schemas.openxmlformats.org/officeDocument/2006/relationships/slide" Target="slides/slide13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56" Type="http://schemas.openxmlformats.org/officeDocument/2006/relationships/font" Target="fonts/HelveticaNeue-bold.fntdata"/><Relationship Id="rId14" Type="http://schemas.openxmlformats.org/officeDocument/2006/relationships/slide" Target="slides/slide8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presProps" Target="presProps.xml"/><Relationship Id="rId46" Type="http://schemas.openxmlformats.org/officeDocument/2006/relationships/slide" Target="slides/slide40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5" Type="http://schemas.openxmlformats.org/officeDocument/2006/relationships/slide" Target="slides/slide1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59" Type="http://schemas.openxmlformats.org/officeDocument/2006/relationships/customXml" Target="../customXml/item1.xml"/><Relationship Id="rId41" Type="http://schemas.openxmlformats.org/officeDocument/2006/relationships/slide" Target="slides/slide35.xml"/><Relationship Id="rId20" Type="http://schemas.openxmlformats.org/officeDocument/2006/relationships/slide" Target="slides/slide14.xml"/><Relationship Id="rId54" Type="http://schemas.openxmlformats.org/officeDocument/2006/relationships/slide" Target="slides/slide48.xml"/><Relationship Id="rId1" Type="http://schemas.openxmlformats.org/officeDocument/2006/relationships/theme" Target="theme/theme2.xml"/><Relationship Id="rId6" Type="http://schemas.openxmlformats.org/officeDocument/2006/relationships/notesMaster" Target="notesMasters/notesMaster1.xml"/><Relationship Id="rId49" Type="http://schemas.openxmlformats.org/officeDocument/2006/relationships/slide" Target="slides/slide43.xml"/><Relationship Id="rId36" Type="http://schemas.openxmlformats.org/officeDocument/2006/relationships/slide" Target="slides/slide30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7" Type="http://schemas.openxmlformats.org/officeDocument/2006/relationships/font" Target="fonts/HelveticaNeue-italic.fntdata"/><Relationship Id="rId15" Type="http://schemas.openxmlformats.org/officeDocument/2006/relationships/slide" Target="slides/slide9.xml"/><Relationship Id="rId44" Type="http://schemas.openxmlformats.org/officeDocument/2006/relationships/slide" Target="slides/slide38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10" Type="http://schemas.openxmlformats.org/officeDocument/2006/relationships/slide" Target="slides/slide4.xml"/><Relationship Id="rId60" Type="http://schemas.openxmlformats.org/officeDocument/2006/relationships/customXml" Target="../customXml/item2.xml"/><Relationship Id="rId4" Type="http://schemas.openxmlformats.org/officeDocument/2006/relationships/tableStyles" Target="tableStyles.xml"/><Relationship Id="rId9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1f455163368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1f45516336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1f48417763a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1f48417763a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b63ddbdd9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b63ddbdd9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20f5b02f4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20f5b02f4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1f48417763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1f48417763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1119a5c7c4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1119a5c7c4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20f5b02f40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20f5b02f40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1f43d10fec2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1f43d10fec2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1f46a2373d8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1f46a2373d8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20f6f28c1e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20f6f28c1e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b6342aa4d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b6342aa4d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1f46a2373d8_1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1f46a2373d8_1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20f6f28c1e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1" name="Google Shape;1471;g20f6f28c1e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need to run this test on an actual battery, so the short protection test must be completed and passed before we hook up to the battery.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main </a:t>
            </a:r>
            <a:r>
              <a:rPr lang="en"/>
              <a:t>prerequisite</a:t>
            </a:r>
            <a:r>
              <a:rPr lang="en"/>
              <a:t> task was to run a physical test with a DMM that we had access to in the lab through our EMRs to measure a resistor. As you can see the error is 0.05%, which is still within our measurement requirements.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20f6f28c1ef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20f6f28c1ef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g1f46a2373d8_1_8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7" name="Google Shape;1687;g1f46a2373d8_1_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1f4842bfdb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1f4842bfdb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4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g20f6f28c1e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6" name="Google Shape;2046;g20f6f28c1e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1f489828b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1f489828b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0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b6342aa4d8_0_1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b6342aa4d8_0_1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7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g1f4581a976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9" name="Google Shape;2069;g1f4581a976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6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1f481e2a96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1f481e2a96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b6342aa4d8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b6342aa4d8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4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Google Shape;2525;g1f481e2a96e_0_9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6" name="Google Shape;2526;g1f481e2a96e_0_9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5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Google Shape;2546;g1f481e2a96e_0_6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7" name="Google Shape;2547;g1f481e2a96e_0_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9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g1f481e2a96e_0_6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1" name="Google Shape;2711;g1f481e2a96e_0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0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2721;g1f481e2a96e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2" name="Google Shape;2722;g1f481e2a96e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3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1f481e2a96e_0_9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1f481e2a96e_0_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5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g1f33c3ce1cf_0_1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7" name="Google Shape;2747;g1f33c3ce1cf_0_1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7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1b6342aa4d8_0_1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1b6342aa4d8_0_1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8" name="Shape 2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9" name="Google Shape;2909;g1f48417763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0" name="Google Shape;2910;g1f48417763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4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g1f4441c7b2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6" name="Google Shape;2916;g1f4441c7b2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4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Google Shape;2925;g1f4441c7b2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6" name="Google Shape;2926;g1f4441c7b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b6342aa4d8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b6342aa4d8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1" name="Shape 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2" name="Google Shape;2932;g1f452c48181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3" name="Google Shape;2933;g1f452c48181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8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Google Shape;2939;g1f46a2373d8_1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0" name="Google Shape;2940;g1f46a2373d8_1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3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g1f489828b5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5" name="Google Shape;2945;g1f489828b5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2" name="Google Shape;2952;g1f489828b5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3" name="Google Shape;2953;g1f489828b5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8" name="Shape 2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" name="Google Shape;2959;g1f46a2373d8_1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0" name="Google Shape;2960;g1f46a2373d8_1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know our DMM meets these requirements, so this test is to verify that our system does not introduce error that would push the bounds of our measurement accuracy/resolution outside of requirements.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2" name="Shape 2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3" name="Google Shape;2993;g1f46a2373d8_1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4" name="Google Shape;2994;g1f46a2373d8_1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6" name="Shape 3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7" name="Google Shape;3027;g1f46a2373d8_1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8" name="Google Shape;3028;g1f46a2373d8_1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6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Google Shape;3047;g1f46a2373d8_1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8" name="Google Shape;3048;g1f46a2373d8_1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8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Google Shape;3069;g1f46a2373d8_1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0" name="Google Shape;3070;g1f46a2373d8_1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1b6342aa4d8_0_1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1b6342aa4d8_0_1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1b6342aa4d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1b6342aa4d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f455163368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f455163368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1f455163368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1f455163368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1f455163368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1f455163368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800400" y="2830750"/>
            <a:ext cx="7543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25" y="2797175"/>
            <a:ext cx="9144000" cy="2346300"/>
          </a:xfrm>
          <a:prstGeom prst="rect">
            <a:avLst/>
          </a:prstGeom>
          <a:solidFill>
            <a:srgbClr val="00296B"/>
          </a:solidFill>
          <a:ln cap="flat" cmpd="sng" w="9525">
            <a:solidFill>
              <a:srgbClr val="002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2261700" y="2797175"/>
            <a:ext cx="462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982252"/>
            <a:ext cx="8520600" cy="3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-9175"/>
            <a:ext cx="9144000" cy="839700"/>
          </a:xfrm>
          <a:prstGeom prst="rect">
            <a:avLst/>
          </a:prstGeom>
          <a:solidFill>
            <a:srgbClr val="00296B"/>
          </a:solidFill>
          <a:ln cap="flat" cmpd="sng" w="9525">
            <a:solidFill>
              <a:srgbClr val="002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22220" y="0"/>
            <a:ext cx="1421781" cy="8213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/>
          <p:nvPr/>
        </p:nvSpPr>
        <p:spPr>
          <a:xfrm>
            <a:off x="0" y="5056825"/>
            <a:ext cx="9144000" cy="94500"/>
          </a:xfrm>
          <a:prstGeom prst="rect">
            <a:avLst/>
          </a:prstGeom>
          <a:solidFill>
            <a:srgbClr val="00296B"/>
          </a:solidFill>
          <a:ln cap="flat" cmpd="sng" w="9525">
            <a:solidFill>
              <a:srgbClr val="002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Relationship Id="rId4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19.png"/><Relationship Id="rId7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7.png"/><Relationship Id="rId6" Type="http://schemas.openxmlformats.org/officeDocument/2006/relationships/image" Target="../media/image36.png"/><Relationship Id="rId7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Relationship Id="rId4" Type="http://schemas.openxmlformats.org/officeDocument/2006/relationships/image" Target="../media/image26.png"/><Relationship Id="rId11" Type="http://schemas.openxmlformats.org/officeDocument/2006/relationships/image" Target="../media/image27.png"/><Relationship Id="rId10" Type="http://schemas.openxmlformats.org/officeDocument/2006/relationships/image" Target="../media/image38.png"/><Relationship Id="rId9" Type="http://schemas.openxmlformats.org/officeDocument/2006/relationships/image" Target="../media/image43.png"/><Relationship Id="rId5" Type="http://schemas.openxmlformats.org/officeDocument/2006/relationships/image" Target="../media/image28.png"/><Relationship Id="rId6" Type="http://schemas.openxmlformats.org/officeDocument/2006/relationships/image" Target="../media/image40.png"/><Relationship Id="rId7" Type="http://schemas.openxmlformats.org/officeDocument/2006/relationships/image" Target="../media/image39.png"/><Relationship Id="rId8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</a:t>
            </a:r>
            <a:r>
              <a:rPr lang="en"/>
              <a:t>grammable </a:t>
            </a:r>
            <a:r>
              <a:rPr lang="en" u="sng"/>
              <a:t>B</a:t>
            </a:r>
            <a:r>
              <a:rPr lang="en"/>
              <a:t>attery </a:t>
            </a:r>
            <a:r>
              <a:rPr lang="en" u="sng"/>
              <a:t>E</a:t>
            </a:r>
            <a:r>
              <a:rPr lang="en"/>
              <a:t>xaminer: </a:t>
            </a:r>
            <a:r>
              <a:rPr lang="en"/>
              <a:t>TRR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800400" y="2830750"/>
            <a:ext cx="7543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>
                <a:solidFill>
                  <a:srgbClr val="FFD966"/>
                </a:solidFill>
              </a:rPr>
              <a:t>Andruss Black</a:t>
            </a:r>
            <a:r>
              <a:rPr lang="en" sz="1950">
                <a:solidFill>
                  <a:srgbClr val="FFFFFF"/>
                </a:solidFill>
              </a:rPr>
              <a:t>, </a:t>
            </a:r>
            <a:r>
              <a:rPr lang="en" sz="1950">
                <a:solidFill>
                  <a:srgbClr val="FFD966"/>
                </a:solidFill>
              </a:rPr>
              <a:t>Qihan Cai</a:t>
            </a:r>
            <a:r>
              <a:rPr lang="en" sz="1950">
                <a:solidFill>
                  <a:srgbClr val="FFFFFF"/>
                </a:solidFill>
              </a:rPr>
              <a:t>, Alex Cheng, Ruize Liu, Joe Moser,</a:t>
            </a:r>
            <a:endParaRPr sz="195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>
                <a:solidFill>
                  <a:srgbClr val="FFFFFF"/>
                </a:solidFill>
              </a:rPr>
              <a:t> Z Oginsky, </a:t>
            </a:r>
            <a:r>
              <a:rPr lang="en" sz="1950">
                <a:solidFill>
                  <a:srgbClr val="FFD966"/>
                </a:solidFill>
              </a:rPr>
              <a:t>Walker Tiffany</a:t>
            </a:r>
            <a:r>
              <a:rPr lang="en" sz="1950">
                <a:solidFill>
                  <a:srgbClr val="FFFFFF"/>
                </a:solidFill>
              </a:rPr>
              <a:t>, </a:t>
            </a:r>
            <a:r>
              <a:rPr lang="en" sz="1950">
                <a:solidFill>
                  <a:srgbClr val="FFD966"/>
                </a:solidFill>
              </a:rPr>
              <a:t>Bartek Wardega</a:t>
            </a:r>
            <a:r>
              <a:rPr lang="en" sz="1950">
                <a:solidFill>
                  <a:srgbClr val="FFFFFF"/>
                </a:solidFill>
              </a:rPr>
              <a:t>, </a:t>
            </a:r>
            <a:r>
              <a:rPr lang="en" sz="1950">
                <a:solidFill>
                  <a:srgbClr val="FFD966"/>
                </a:solidFill>
              </a:rPr>
              <a:t>Zhixing Yao</a:t>
            </a:r>
            <a:endParaRPr sz="1950">
              <a:solidFill>
                <a:srgbClr val="FFD9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</a:t>
            </a:r>
            <a:endParaRPr/>
          </a:p>
        </p:txBody>
      </p:sp>
      <p:sp>
        <p:nvSpPr>
          <p:cNvPr id="1331" name="Google Shape;1331;p22"/>
          <p:cNvSpPr txBox="1"/>
          <p:nvPr>
            <p:ph idx="1" type="subTitle"/>
          </p:nvPr>
        </p:nvSpPr>
        <p:spPr>
          <a:xfrm>
            <a:off x="800400" y="2830750"/>
            <a:ext cx="7543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Protection, Accuracy, and System End to End Tests in Depth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1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Internal Shorting Test</a:t>
            </a:r>
            <a:endParaRPr/>
          </a:p>
        </p:txBody>
      </p:sp>
      <p:sp>
        <p:nvSpPr>
          <p:cNvPr id="1337" name="Google Shape;1337;p23"/>
          <p:cNvSpPr txBox="1"/>
          <p:nvPr>
            <p:ph idx="1" type="subTitle"/>
          </p:nvPr>
        </p:nvSpPr>
        <p:spPr>
          <a:xfrm>
            <a:off x="800400" y="2830750"/>
            <a:ext cx="7543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ProBE shall not introduce risk of shorting battery power pins.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24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Internal Short Test 1: Purpose</a:t>
            </a:r>
            <a:endParaRPr/>
          </a:p>
        </p:txBody>
      </p:sp>
      <p:sp>
        <p:nvSpPr>
          <p:cNvPr id="1343" name="Google Shape;1343;p24"/>
          <p:cNvSpPr txBox="1"/>
          <p:nvPr>
            <p:ph idx="1" type="body"/>
          </p:nvPr>
        </p:nvSpPr>
        <p:spPr>
          <a:xfrm>
            <a:off x="311700" y="982250"/>
            <a:ext cx="4451100" cy="3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normal battery test require switching ~200 pin combinations: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Accuracy: exactly 1 pin switched on per PCB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Verify design and timing model</a:t>
            </a:r>
            <a:endParaRPr/>
          </a:p>
        </p:txBody>
      </p:sp>
      <p:sp>
        <p:nvSpPr>
          <p:cNvPr id="1344" name="Google Shape;134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5" name="Google Shape;13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850" y="1662300"/>
            <a:ext cx="4258304" cy="23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25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Internal Short Test 1: Switching Timing Model</a:t>
            </a:r>
            <a:endParaRPr/>
          </a:p>
        </p:txBody>
      </p:sp>
      <p:sp>
        <p:nvSpPr>
          <p:cNvPr id="1351" name="Google Shape;135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352" name="Google Shape;1352;p25"/>
          <p:cNvGraphicFramePr/>
          <p:nvPr/>
        </p:nvGraphicFramePr>
        <p:xfrm>
          <a:off x="723813" y="1178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{E56BBCD4-368A-4639-80BE-71578E5AF39D}</a:tableStyleId>
              </a:tblPr>
              <a:tblGrid>
                <a:gridCol w="937425"/>
                <a:gridCol w="937425"/>
                <a:gridCol w="1743625"/>
                <a:gridCol w="937425"/>
                <a:gridCol w="942275"/>
                <a:gridCol w="932625"/>
                <a:gridCol w="1265550"/>
              </a:tblGrid>
              <a:tr h="281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Operation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Clock Cycles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Delay (ms)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I2C Bus Freq. (kHz)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 row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Switch Off Previous Pin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Relay Off Command Sequence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Device Address Command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0.025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400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Register Address Command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0.0225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I/O Change Command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0.025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 vMerge="1"/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Relay Response Delay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Output Port Transition Delay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0.0002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Relay Off Delay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uC Software Delay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 rowSpan="5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Switch On New Pin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Relay On Command Sequence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Device Address Command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0.02</a:t>
                      </a: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Register Address Command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0.0225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I/O Change Command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0.025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 vMerge="1"/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Relay Response Delay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Output Port Transition Delay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0.0002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Relay On Delay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0.35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1.9954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26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Internal Short Test 1: Test Plan</a:t>
            </a:r>
            <a:endParaRPr/>
          </a:p>
        </p:txBody>
      </p:sp>
      <p:sp>
        <p:nvSpPr>
          <p:cNvPr id="1358" name="Google Shape;1358;p26"/>
          <p:cNvSpPr txBox="1"/>
          <p:nvPr>
            <p:ph idx="1" type="body"/>
          </p:nvPr>
        </p:nvSpPr>
        <p:spPr>
          <a:xfrm>
            <a:off x="311700" y="982250"/>
            <a:ext cx="39411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1. Worst-case test: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500"/>
              </a:spcBef>
              <a:spcAft>
                <a:spcPts val="500"/>
              </a:spcAft>
              <a:buSzPts val="1800"/>
              <a:buChar char="●"/>
            </a:pPr>
            <a:r>
              <a:rPr lang="en"/>
              <a:t>2. Regular test:</a:t>
            </a:r>
            <a:endParaRPr/>
          </a:p>
        </p:txBody>
      </p:sp>
      <p:sp>
        <p:nvSpPr>
          <p:cNvPr id="1359" name="Google Shape;135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3004775" y="982250"/>
            <a:ext cx="1512900" cy="45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Pin 1 On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4896875" y="982250"/>
            <a:ext cx="1512900" cy="45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Switch On Pin 2</a:t>
            </a:r>
            <a:endParaRPr/>
          </a:p>
        </p:txBody>
      </p:sp>
      <p:cxnSp>
        <p:nvCxnSpPr>
          <p:cNvPr id="1362" name="Google Shape;1362;p26"/>
          <p:cNvCxnSpPr>
            <a:stCxn id="1360" idx="3"/>
            <a:endCxn id="1361" idx="1"/>
          </p:cNvCxnSpPr>
          <p:nvPr/>
        </p:nvCxnSpPr>
        <p:spPr>
          <a:xfrm>
            <a:off x="4517675" y="1210850"/>
            <a:ext cx="37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63" name="Google Shape;1363;p26"/>
          <p:cNvSpPr/>
          <p:nvPr/>
        </p:nvSpPr>
        <p:spPr>
          <a:xfrm>
            <a:off x="2677550" y="1670500"/>
            <a:ext cx="1512900" cy="45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Pin 1 On</a:t>
            </a:r>
            <a:endParaRPr/>
          </a:p>
        </p:txBody>
      </p:sp>
      <p:sp>
        <p:nvSpPr>
          <p:cNvPr id="1364" name="Google Shape;1364;p26"/>
          <p:cNvSpPr/>
          <p:nvPr/>
        </p:nvSpPr>
        <p:spPr>
          <a:xfrm>
            <a:off x="4599075" y="1670500"/>
            <a:ext cx="1512900" cy="45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Switch Off Pin 1</a:t>
            </a:r>
            <a:endParaRPr/>
          </a:p>
        </p:txBody>
      </p:sp>
      <p:sp>
        <p:nvSpPr>
          <p:cNvPr id="1365" name="Google Shape;1365;p26"/>
          <p:cNvSpPr/>
          <p:nvPr/>
        </p:nvSpPr>
        <p:spPr>
          <a:xfrm>
            <a:off x="6520600" y="1670500"/>
            <a:ext cx="1512900" cy="45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Switch On Pin 2</a:t>
            </a:r>
            <a:endParaRPr/>
          </a:p>
        </p:txBody>
      </p:sp>
      <p:cxnSp>
        <p:nvCxnSpPr>
          <p:cNvPr id="1366" name="Google Shape;1366;p26"/>
          <p:cNvCxnSpPr>
            <a:stCxn id="1363" idx="3"/>
            <a:endCxn id="1364" idx="1"/>
          </p:cNvCxnSpPr>
          <p:nvPr/>
        </p:nvCxnSpPr>
        <p:spPr>
          <a:xfrm>
            <a:off x="4190450" y="1899100"/>
            <a:ext cx="40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7" name="Google Shape;1367;p26"/>
          <p:cNvCxnSpPr>
            <a:stCxn id="1364" idx="3"/>
            <a:endCxn id="1365" idx="1"/>
          </p:cNvCxnSpPr>
          <p:nvPr/>
        </p:nvCxnSpPr>
        <p:spPr>
          <a:xfrm>
            <a:off x="6111975" y="1899100"/>
            <a:ext cx="40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368" name="Google Shape;13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088" y="2730902"/>
            <a:ext cx="4581525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26"/>
          <p:cNvSpPr/>
          <p:nvPr/>
        </p:nvSpPr>
        <p:spPr>
          <a:xfrm>
            <a:off x="178050" y="2429102"/>
            <a:ext cx="4069800" cy="24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0" name="Google Shape;1370;p26"/>
          <p:cNvSpPr txBox="1"/>
          <p:nvPr/>
        </p:nvSpPr>
        <p:spPr>
          <a:xfrm>
            <a:off x="85050" y="2887227"/>
            <a:ext cx="41850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Randomly select 4 pins.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Connect oscilloscope channels to end of EMRs.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Connect +3V power source.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Command 200 sequential switching.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Export and save </a:t>
            </a:r>
            <a:r>
              <a:rPr lang="en" sz="1300"/>
              <a:t>oscilloscope</a:t>
            </a:r>
            <a:r>
              <a:rPr lang="en" sz="1300"/>
              <a:t> channel data.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Analyze data with MATLAB script: generate statistics to </a:t>
            </a:r>
            <a:r>
              <a:rPr lang="en" sz="1300"/>
              <a:t>occurrences</a:t>
            </a:r>
            <a:r>
              <a:rPr lang="en" sz="1300"/>
              <a:t> of multiple closed circuits.</a:t>
            </a:r>
            <a:endParaRPr sz="1300"/>
          </a:p>
        </p:txBody>
      </p:sp>
      <p:sp>
        <p:nvSpPr>
          <p:cNvPr id="1371" name="Google Shape;1371;p26"/>
          <p:cNvSpPr txBox="1"/>
          <p:nvPr/>
        </p:nvSpPr>
        <p:spPr>
          <a:xfrm>
            <a:off x="886751" y="2502327"/>
            <a:ext cx="2597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Internal Short Test</a:t>
            </a:r>
            <a:r>
              <a:rPr b="1" lang="en" sz="1300"/>
              <a:t> Checklist</a:t>
            </a:r>
            <a:endParaRPr b="1" sz="13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27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Internal Short Test 1: Test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7" name="Google Shape;1377;p27"/>
          <p:cNvSpPr txBox="1"/>
          <p:nvPr>
            <p:ph idx="1" type="body"/>
          </p:nvPr>
        </p:nvSpPr>
        <p:spPr>
          <a:xfrm>
            <a:off x="311700" y="982252"/>
            <a:ext cx="8520600" cy="3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Start: March 13, 2023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End: March 17, 2023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Equipments: Keysight DSOX1204G oscilloscope, ProBE PCBx4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Location: AERO 150</a:t>
            </a:r>
            <a:endParaRPr/>
          </a:p>
        </p:txBody>
      </p:sp>
      <p:sp>
        <p:nvSpPr>
          <p:cNvPr id="1378" name="Google Shape;137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9" name="Google Shape;13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750" y="2924750"/>
            <a:ext cx="2993952" cy="16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252" y="2571750"/>
            <a:ext cx="2231449" cy="227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28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Internal Short Test 1: Pass Criteria</a:t>
            </a:r>
            <a:endParaRPr/>
          </a:p>
        </p:txBody>
      </p:sp>
      <p:sp>
        <p:nvSpPr>
          <p:cNvPr id="1386" name="Google Shape;1386;p28"/>
          <p:cNvSpPr txBox="1"/>
          <p:nvPr>
            <p:ph idx="1" type="body"/>
          </p:nvPr>
        </p:nvSpPr>
        <p:spPr>
          <a:xfrm>
            <a:off x="311700" y="982252"/>
            <a:ext cx="8520600" cy="3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FR 1.1.4: Shall not short battery power pins:</a:t>
            </a:r>
            <a:r>
              <a:rPr lang="en"/>
              <a:t> 0 tolerance on shorting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Saved readings from oscilloscope: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Test passes if number of closed circuits ≤ 1 at all times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Test fails if otherwise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Possible mitigation: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Increase software delay between pin switches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Look for </a:t>
            </a:r>
            <a:r>
              <a:rPr lang="en"/>
              <a:t>failing</a:t>
            </a:r>
            <a:r>
              <a:rPr lang="en"/>
              <a:t> electrical components</a:t>
            </a:r>
            <a:endParaRPr/>
          </a:p>
        </p:txBody>
      </p:sp>
      <p:sp>
        <p:nvSpPr>
          <p:cNvPr id="1387" name="Google Shape;138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" name="Google Shape;13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175" y="877875"/>
            <a:ext cx="6621646" cy="4104882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p29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Internal Short Test 1</a:t>
            </a:r>
            <a:r>
              <a:rPr lang="en"/>
              <a:t>: Risk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4" name="Google Shape;139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5" name="Google Shape;1395;p29"/>
          <p:cNvSpPr/>
          <p:nvPr/>
        </p:nvSpPr>
        <p:spPr>
          <a:xfrm>
            <a:off x="6589625" y="2921625"/>
            <a:ext cx="1195800" cy="234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29"/>
          <p:cNvSpPr/>
          <p:nvPr/>
        </p:nvSpPr>
        <p:spPr>
          <a:xfrm>
            <a:off x="7007225" y="3155924"/>
            <a:ext cx="360600" cy="77610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0000"/>
              </a:gs>
              <a:gs pos="40000">
                <a:srgbClr val="FFFF00"/>
              </a:gs>
              <a:gs pos="58000">
                <a:srgbClr val="FFFF00"/>
              </a:gs>
              <a:gs pos="100000">
                <a:srgbClr val="38761D"/>
              </a:gs>
            </a:gsLst>
            <a:lin ang="5400700" scaled="0"/>
          </a:gra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Accuracy</a:t>
            </a:r>
            <a:endParaRPr/>
          </a:p>
        </p:txBody>
      </p:sp>
      <p:sp>
        <p:nvSpPr>
          <p:cNvPr id="1402" name="Google Shape;1402;p30"/>
          <p:cNvSpPr txBox="1"/>
          <p:nvPr>
            <p:ph idx="1" type="subTitle"/>
          </p:nvPr>
        </p:nvSpPr>
        <p:spPr>
          <a:xfrm>
            <a:off x="800400" y="2830750"/>
            <a:ext cx="7543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ProBE shall provide testing capabilities with accuracies as good or better than current instruments/procedures.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Accuracy Test 2: Purpose</a:t>
            </a:r>
            <a:endParaRPr/>
          </a:p>
        </p:txBody>
      </p:sp>
      <p:sp>
        <p:nvSpPr>
          <p:cNvPr id="1408" name="Google Shape;140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09" name="Google Shape;14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2863" y="903300"/>
            <a:ext cx="1625350" cy="6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671" y="1859213"/>
            <a:ext cx="1149800" cy="7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07042">
            <a:off x="174325" y="990038"/>
            <a:ext cx="1077814" cy="7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1000" y="903300"/>
            <a:ext cx="1277553" cy="6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p31"/>
          <p:cNvSpPr/>
          <p:nvPr/>
        </p:nvSpPr>
        <p:spPr>
          <a:xfrm>
            <a:off x="1005125" y="1144425"/>
            <a:ext cx="4537895" cy="132350"/>
          </a:xfrm>
          <a:custGeom>
            <a:rect b="b" l="l" r="r" t="t"/>
            <a:pathLst>
              <a:path extrusionOk="0" h="5294" w="130926">
                <a:moveTo>
                  <a:pt x="130926" y="5294"/>
                </a:moveTo>
                <a:cubicBezTo>
                  <a:pt x="127221" y="4765"/>
                  <a:pt x="119457" y="2353"/>
                  <a:pt x="108693" y="2118"/>
                </a:cubicBezTo>
                <a:cubicBezTo>
                  <a:pt x="97930" y="1883"/>
                  <a:pt x="79873" y="4235"/>
                  <a:pt x="66345" y="3882"/>
                </a:cubicBezTo>
                <a:cubicBezTo>
                  <a:pt x="52817" y="3529"/>
                  <a:pt x="38584" y="0"/>
                  <a:pt x="27526" y="0"/>
                </a:cubicBezTo>
                <a:cubicBezTo>
                  <a:pt x="16469" y="0"/>
                  <a:pt x="4588" y="3235"/>
                  <a:pt x="0" y="3882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4" name="Google Shape;1414;p31"/>
          <p:cNvSpPr/>
          <p:nvPr/>
        </p:nvSpPr>
        <p:spPr>
          <a:xfrm>
            <a:off x="805300" y="1276775"/>
            <a:ext cx="4702535" cy="132350"/>
          </a:xfrm>
          <a:custGeom>
            <a:rect b="b" l="l" r="r" t="t"/>
            <a:pathLst>
              <a:path extrusionOk="0" h="5294" w="130926">
                <a:moveTo>
                  <a:pt x="130926" y="5294"/>
                </a:moveTo>
                <a:cubicBezTo>
                  <a:pt x="127221" y="4765"/>
                  <a:pt x="119457" y="2353"/>
                  <a:pt x="108693" y="2118"/>
                </a:cubicBezTo>
                <a:cubicBezTo>
                  <a:pt x="97930" y="1883"/>
                  <a:pt x="79873" y="4235"/>
                  <a:pt x="66345" y="3882"/>
                </a:cubicBezTo>
                <a:cubicBezTo>
                  <a:pt x="52817" y="3529"/>
                  <a:pt x="38584" y="0"/>
                  <a:pt x="27526" y="0"/>
                </a:cubicBezTo>
                <a:cubicBezTo>
                  <a:pt x="16469" y="0"/>
                  <a:pt x="4588" y="3235"/>
                  <a:pt x="0" y="3882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1415" name="Google Shape;141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6099" y="943385"/>
            <a:ext cx="265800" cy="21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2863" y="1887325"/>
            <a:ext cx="1625350" cy="6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07042">
            <a:off x="174325" y="1868188"/>
            <a:ext cx="1077814" cy="7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1"/>
          <p:cNvSpPr/>
          <p:nvPr/>
        </p:nvSpPr>
        <p:spPr>
          <a:xfrm>
            <a:off x="1005125" y="2022575"/>
            <a:ext cx="1650977" cy="132350"/>
          </a:xfrm>
          <a:custGeom>
            <a:rect b="b" l="l" r="r" t="t"/>
            <a:pathLst>
              <a:path extrusionOk="0" h="5294" w="130926">
                <a:moveTo>
                  <a:pt x="130926" y="5294"/>
                </a:moveTo>
                <a:cubicBezTo>
                  <a:pt x="127221" y="4765"/>
                  <a:pt x="119457" y="2353"/>
                  <a:pt x="108693" y="2118"/>
                </a:cubicBezTo>
                <a:cubicBezTo>
                  <a:pt x="97930" y="1883"/>
                  <a:pt x="79873" y="4235"/>
                  <a:pt x="66345" y="3882"/>
                </a:cubicBezTo>
                <a:cubicBezTo>
                  <a:pt x="52817" y="3529"/>
                  <a:pt x="38584" y="0"/>
                  <a:pt x="27526" y="0"/>
                </a:cubicBezTo>
                <a:cubicBezTo>
                  <a:pt x="16469" y="0"/>
                  <a:pt x="4588" y="3235"/>
                  <a:pt x="0" y="3882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9" name="Google Shape;1419;p31"/>
          <p:cNvSpPr/>
          <p:nvPr/>
        </p:nvSpPr>
        <p:spPr>
          <a:xfrm>
            <a:off x="805300" y="2154925"/>
            <a:ext cx="1850639" cy="132350"/>
          </a:xfrm>
          <a:custGeom>
            <a:rect b="b" l="l" r="r" t="t"/>
            <a:pathLst>
              <a:path extrusionOk="0" h="5294" w="130926">
                <a:moveTo>
                  <a:pt x="130926" y="5294"/>
                </a:moveTo>
                <a:cubicBezTo>
                  <a:pt x="127221" y="4765"/>
                  <a:pt x="119457" y="2353"/>
                  <a:pt x="108693" y="2118"/>
                </a:cubicBezTo>
                <a:cubicBezTo>
                  <a:pt x="97930" y="1883"/>
                  <a:pt x="79873" y="4235"/>
                  <a:pt x="66345" y="3882"/>
                </a:cubicBezTo>
                <a:cubicBezTo>
                  <a:pt x="52817" y="3529"/>
                  <a:pt x="38584" y="0"/>
                  <a:pt x="27526" y="0"/>
                </a:cubicBezTo>
                <a:cubicBezTo>
                  <a:pt x="16469" y="0"/>
                  <a:pt x="4588" y="3235"/>
                  <a:pt x="0" y="3882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0" name="Google Shape;1420;p31"/>
          <p:cNvSpPr/>
          <p:nvPr/>
        </p:nvSpPr>
        <p:spPr>
          <a:xfrm>
            <a:off x="3646675" y="2145963"/>
            <a:ext cx="1850639" cy="132350"/>
          </a:xfrm>
          <a:custGeom>
            <a:rect b="b" l="l" r="r" t="t"/>
            <a:pathLst>
              <a:path extrusionOk="0" h="5294" w="130926">
                <a:moveTo>
                  <a:pt x="130926" y="5294"/>
                </a:moveTo>
                <a:cubicBezTo>
                  <a:pt x="127221" y="4765"/>
                  <a:pt x="119457" y="2353"/>
                  <a:pt x="108693" y="2118"/>
                </a:cubicBezTo>
                <a:cubicBezTo>
                  <a:pt x="97930" y="1883"/>
                  <a:pt x="79873" y="4235"/>
                  <a:pt x="66345" y="3882"/>
                </a:cubicBezTo>
                <a:cubicBezTo>
                  <a:pt x="52817" y="3529"/>
                  <a:pt x="38584" y="0"/>
                  <a:pt x="27526" y="0"/>
                </a:cubicBezTo>
                <a:cubicBezTo>
                  <a:pt x="16469" y="0"/>
                  <a:pt x="4588" y="3235"/>
                  <a:pt x="0" y="3882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1" name="Google Shape;1421;p31"/>
          <p:cNvSpPr/>
          <p:nvPr/>
        </p:nvSpPr>
        <p:spPr>
          <a:xfrm>
            <a:off x="3646675" y="2210800"/>
            <a:ext cx="1850639" cy="132350"/>
          </a:xfrm>
          <a:custGeom>
            <a:rect b="b" l="l" r="r" t="t"/>
            <a:pathLst>
              <a:path extrusionOk="0" h="5294" w="130926">
                <a:moveTo>
                  <a:pt x="130926" y="5294"/>
                </a:moveTo>
                <a:cubicBezTo>
                  <a:pt x="127221" y="4765"/>
                  <a:pt x="119457" y="2353"/>
                  <a:pt x="108693" y="2118"/>
                </a:cubicBezTo>
                <a:cubicBezTo>
                  <a:pt x="97930" y="1883"/>
                  <a:pt x="79873" y="4235"/>
                  <a:pt x="66345" y="3882"/>
                </a:cubicBezTo>
                <a:cubicBezTo>
                  <a:pt x="52817" y="3529"/>
                  <a:pt x="38584" y="0"/>
                  <a:pt x="27526" y="0"/>
                </a:cubicBezTo>
                <a:cubicBezTo>
                  <a:pt x="16469" y="0"/>
                  <a:pt x="4588" y="3235"/>
                  <a:pt x="0" y="3882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2" name="Google Shape;1422;p31"/>
          <p:cNvSpPr txBox="1"/>
          <p:nvPr/>
        </p:nvSpPr>
        <p:spPr>
          <a:xfrm>
            <a:off x="2975550" y="1566850"/>
            <a:ext cx="50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??</a:t>
            </a:r>
            <a:endParaRPr/>
          </a:p>
        </p:txBody>
      </p:sp>
      <p:sp>
        <p:nvSpPr>
          <p:cNvPr id="1423" name="Google Shape;1423;p31"/>
          <p:cNvSpPr/>
          <p:nvPr/>
        </p:nvSpPr>
        <p:spPr>
          <a:xfrm>
            <a:off x="5664000" y="1303250"/>
            <a:ext cx="2302675" cy="138575"/>
          </a:xfrm>
          <a:custGeom>
            <a:rect b="b" l="l" r="r" t="t"/>
            <a:pathLst>
              <a:path extrusionOk="0" h="5543" w="92107">
                <a:moveTo>
                  <a:pt x="92107" y="5293"/>
                </a:moveTo>
                <a:cubicBezTo>
                  <a:pt x="86696" y="4411"/>
                  <a:pt x="72991" y="0"/>
                  <a:pt x="59640" y="0"/>
                </a:cubicBezTo>
                <a:cubicBezTo>
                  <a:pt x="46289" y="0"/>
                  <a:pt x="21939" y="4529"/>
                  <a:pt x="11999" y="5293"/>
                </a:cubicBezTo>
                <a:cubicBezTo>
                  <a:pt x="2059" y="6058"/>
                  <a:pt x="2000" y="4705"/>
                  <a:pt x="0" y="458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1424" name="Google Shape;142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1000" y="1878363"/>
            <a:ext cx="1277553" cy="6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5" name="Google Shape;1425;p31"/>
          <p:cNvSpPr/>
          <p:nvPr/>
        </p:nvSpPr>
        <p:spPr>
          <a:xfrm>
            <a:off x="5664000" y="2278313"/>
            <a:ext cx="2302675" cy="138575"/>
          </a:xfrm>
          <a:custGeom>
            <a:rect b="b" l="l" r="r" t="t"/>
            <a:pathLst>
              <a:path extrusionOk="0" h="5543" w="92107">
                <a:moveTo>
                  <a:pt x="92107" y="5293"/>
                </a:moveTo>
                <a:cubicBezTo>
                  <a:pt x="86696" y="4411"/>
                  <a:pt x="72991" y="0"/>
                  <a:pt x="59640" y="0"/>
                </a:cubicBezTo>
                <a:cubicBezTo>
                  <a:pt x="46289" y="0"/>
                  <a:pt x="21939" y="4529"/>
                  <a:pt x="11999" y="5293"/>
                </a:cubicBezTo>
                <a:cubicBezTo>
                  <a:pt x="2059" y="6058"/>
                  <a:pt x="2000" y="4705"/>
                  <a:pt x="0" y="458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aphicFrame>
        <p:nvGraphicFramePr>
          <p:cNvPr id="1426" name="Google Shape;1426;p31"/>
          <p:cNvGraphicFramePr/>
          <p:nvPr/>
        </p:nvGraphicFramePr>
        <p:xfrm>
          <a:off x="388450" y="37941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228775"/>
                <a:gridCol w="1228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Accuracy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Resolution</a:t>
                      </a:r>
                      <a:endParaRPr/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±12.5 mV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mV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graphicFrame>
        <p:nvGraphicFramePr>
          <p:cNvPr id="1427" name="Google Shape;1427;p31"/>
          <p:cNvGraphicFramePr/>
          <p:nvPr/>
        </p:nvGraphicFramePr>
        <p:xfrm>
          <a:off x="3343225" y="3796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228775"/>
                <a:gridCol w="1228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Accuracy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Resolution</a:t>
                      </a:r>
                      <a:endParaRPr/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±250 mΩ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m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Ω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1428" name="Google Shape;1428;p31"/>
          <p:cNvSpPr txBox="1"/>
          <p:nvPr/>
        </p:nvSpPr>
        <p:spPr>
          <a:xfrm>
            <a:off x="3617996" y="3399613"/>
            <a:ext cx="1908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Continuity</a:t>
            </a:r>
            <a:endParaRPr b="1" sz="1300"/>
          </a:p>
        </p:txBody>
      </p:sp>
      <p:graphicFrame>
        <p:nvGraphicFramePr>
          <p:cNvPr id="1429" name="Google Shape;1429;p31"/>
          <p:cNvGraphicFramePr/>
          <p:nvPr/>
        </p:nvGraphicFramePr>
        <p:xfrm>
          <a:off x="6298000" y="3784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228775"/>
                <a:gridCol w="1228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Accuracy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Resolution</a:t>
                      </a:r>
                      <a:endParaRPr/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±0.3 MΩ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 M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Ω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1430" name="Google Shape;1430;p31"/>
          <p:cNvSpPr txBox="1"/>
          <p:nvPr/>
        </p:nvSpPr>
        <p:spPr>
          <a:xfrm>
            <a:off x="6572783" y="3399613"/>
            <a:ext cx="1908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Isolation</a:t>
            </a:r>
            <a:endParaRPr b="1" sz="1300"/>
          </a:p>
        </p:txBody>
      </p:sp>
      <p:sp>
        <p:nvSpPr>
          <p:cNvPr id="1431" name="Google Shape;1431;p31"/>
          <p:cNvSpPr txBox="1"/>
          <p:nvPr/>
        </p:nvSpPr>
        <p:spPr>
          <a:xfrm>
            <a:off x="663225" y="3405813"/>
            <a:ext cx="1908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Voltage</a:t>
            </a:r>
            <a:endParaRPr b="1" sz="1300"/>
          </a:p>
        </p:txBody>
      </p:sp>
      <p:sp>
        <p:nvSpPr>
          <p:cNvPr id="1432" name="Google Shape;1432;p31"/>
          <p:cNvSpPr txBox="1"/>
          <p:nvPr/>
        </p:nvSpPr>
        <p:spPr>
          <a:xfrm>
            <a:off x="3746550" y="2827325"/>
            <a:ext cx="165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Requirements:</a:t>
            </a:r>
            <a:endParaRPr b="1"/>
          </a:p>
        </p:txBody>
      </p:sp>
      <p:cxnSp>
        <p:nvCxnSpPr>
          <p:cNvPr id="1433" name="Google Shape;1433;p31"/>
          <p:cNvCxnSpPr/>
          <p:nvPr/>
        </p:nvCxnSpPr>
        <p:spPr>
          <a:xfrm>
            <a:off x="85800" y="2771525"/>
            <a:ext cx="8972400" cy="1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 for Project: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982252"/>
            <a:ext cx="8520600" cy="3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360"/>
              <a:t>Customer: EnerSys ABSL</a:t>
            </a:r>
            <a:endParaRPr sz="1360"/>
          </a:p>
          <a:p>
            <a:pPr indent="-31496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360"/>
              <a:buChar char="-"/>
            </a:pPr>
            <a:r>
              <a:rPr lang="en" sz="1360"/>
              <a:t>Global leader in stored energy solutions with a large impact in Aerospace industries [1].</a:t>
            </a:r>
            <a:endParaRPr sz="1360"/>
          </a:p>
          <a:p>
            <a:pPr indent="-31496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60"/>
              <a:buChar char="-"/>
            </a:pPr>
            <a:r>
              <a:rPr lang="en" sz="1360"/>
              <a:t>8s16p Battery is their most popular model.</a:t>
            </a:r>
            <a:endParaRPr sz="1360"/>
          </a:p>
          <a:p>
            <a:pPr indent="-31496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60"/>
              <a:buChar char="-"/>
            </a:pPr>
            <a:r>
              <a:rPr lang="en" sz="1360"/>
              <a:t>Current flight-readiness testing is done manually.</a:t>
            </a:r>
            <a:endParaRPr sz="1360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en" sz="1360"/>
              <a:t> </a:t>
            </a:r>
            <a:endParaRPr sz="1360"/>
          </a:p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8" name="Google Shape;68;p14"/>
          <p:cNvGrpSpPr/>
          <p:nvPr/>
        </p:nvGrpSpPr>
        <p:grpSpPr>
          <a:xfrm>
            <a:off x="1366774" y="2532950"/>
            <a:ext cx="2300784" cy="1858500"/>
            <a:chOff x="1533499" y="2532950"/>
            <a:chExt cx="2300784" cy="1858500"/>
          </a:xfrm>
        </p:grpSpPr>
        <p:sp>
          <p:nvSpPr>
            <p:cNvPr id="69" name="Google Shape;69;p14"/>
            <p:cNvSpPr txBox="1"/>
            <p:nvPr/>
          </p:nvSpPr>
          <p:spPr>
            <a:xfrm>
              <a:off x="1533500" y="4083650"/>
              <a:ext cx="2300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800"/>
                </a:spcBef>
                <a:spcAft>
                  <a:spcPts val="1800"/>
                </a:spcAft>
                <a:buNone/>
              </a:pPr>
              <a:r>
                <a:rPr i="1" lang="en" sz="800">
                  <a:solidFill>
                    <a:schemeClr val="dk2"/>
                  </a:solidFill>
                </a:rPr>
                <a:t>EnerSys 8s16p Lithium-ion Battery</a:t>
              </a:r>
              <a:r>
                <a:rPr lang="en" sz="800">
                  <a:solidFill>
                    <a:schemeClr val="dk2"/>
                  </a:solidFill>
                </a:rPr>
                <a:t>  </a:t>
              </a:r>
              <a:endParaRPr sz="800">
                <a:solidFill>
                  <a:schemeClr val="dk2"/>
                </a:solidFill>
              </a:endParaRPr>
            </a:p>
          </p:txBody>
        </p:sp>
        <p:pic>
          <p:nvPicPr>
            <p:cNvPr id="70" name="Google Shape;70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33499" y="2532950"/>
              <a:ext cx="2300784" cy="1550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 picture containing text&#10;&#10;Description automatically generated" id="71" name="Google Shape;7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074" y="1821100"/>
            <a:ext cx="3361074" cy="252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32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Measurement Accuracy Test 2: How it works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0" name="Google Shape;14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88" y="843375"/>
            <a:ext cx="5338823" cy="421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32"/>
          <p:cNvSpPr/>
          <p:nvPr/>
        </p:nvSpPr>
        <p:spPr>
          <a:xfrm>
            <a:off x="184388" y="1142025"/>
            <a:ext cx="2080500" cy="3789000"/>
          </a:xfrm>
          <a:prstGeom prst="rect">
            <a:avLst/>
          </a:prstGeom>
          <a:solidFill>
            <a:srgbClr val="66666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32"/>
          <p:cNvSpPr/>
          <p:nvPr/>
        </p:nvSpPr>
        <p:spPr>
          <a:xfrm>
            <a:off x="2276125" y="1487275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32"/>
          <p:cNvSpPr/>
          <p:nvPr/>
        </p:nvSpPr>
        <p:spPr>
          <a:xfrm>
            <a:off x="2276125" y="2212900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Google Shape;1444;p32"/>
          <p:cNvSpPr/>
          <p:nvPr/>
        </p:nvSpPr>
        <p:spPr>
          <a:xfrm>
            <a:off x="2276125" y="3888500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32"/>
          <p:cNvSpPr/>
          <p:nvPr/>
        </p:nvSpPr>
        <p:spPr>
          <a:xfrm>
            <a:off x="2276125" y="4605275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Google Shape;1446;p32"/>
          <p:cNvSpPr/>
          <p:nvPr/>
        </p:nvSpPr>
        <p:spPr>
          <a:xfrm>
            <a:off x="3226413" y="1150875"/>
            <a:ext cx="672900" cy="3789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7" name="Google Shape;1447;p32"/>
          <p:cNvSpPr txBox="1"/>
          <p:nvPr/>
        </p:nvSpPr>
        <p:spPr>
          <a:xfrm rot="-5400000">
            <a:off x="3075400" y="2711600"/>
            <a:ext cx="903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Probe</a:t>
            </a:r>
            <a:endParaRPr b="1" sz="1900"/>
          </a:p>
        </p:txBody>
      </p:sp>
      <p:pic>
        <p:nvPicPr>
          <p:cNvPr id="1448" name="Google Shape;14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1920" y="2157050"/>
            <a:ext cx="351923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7025" y="880850"/>
            <a:ext cx="1463150" cy="26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5475" y="880850"/>
            <a:ext cx="1463150" cy="2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32"/>
          <p:cNvSpPr txBox="1"/>
          <p:nvPr/>
        </p:nvSpPr>
        <p:spPr>
          <a:xfrm>
            <a:off x="2761500" y="843375"/>
            <a:ext cx="181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81AF2"/>
                </a:solidFill>
              </a:rPr>
              <a:t>Lead Resistances</a:t>
            </a:r>
            <a:endParaRPr>
              <a:solidFill>
                <a:srgbClr val="181AF2"/>
              </a:solidFill>
            </a:endParaRPr>
          </a:p>
        </p:txBody>
      </p:sp>
      <p:pic>
        <p:nvPicPr>
          <p:cNvPr id="1452" name="Google Shape;145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9866" y="3102000"/>
            <a:ext cx="2923334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p32"/>
          <p:cNvSpPr/>
          <p:nvPr/>
        </p:nvSpPr>
        <p:spPr>
          <a:xfrm>
            <a:off x="3060525" y="1487275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32"/>
          <p:cNvSpPr/>
          <p:nvPr/>
        </p:nvSpPr>
        <p:spPr>
          <a:xfrm>
            <a:off x="3060525" y="2212900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32"/>
          <p:cNvSpPr/>
          <p:nvPr/>
        </p:nvSpPr>
        <p:spPr>
          <a:xfrm>
            <a:off x="3060525" y="3888500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Google Shape;1456;p32"/>
          <p:cNvSpPr/>
          <p:nvPr/>
        </p:nvSpPr>
        <p:spPr>
          <a:xfrm>
            <a:off x="3060525" y="4605275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7" name="Google Shape;1457;p32"/>
          <p:cNvSpPr/>
          <p:nvPr/>
        </p:nvSpPr>
        <p:spPr>
          <a:xfrm>
            <a:off x="3899325" y="1487275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32"/>
          <p:cNvSpPr/>
          <p:nvPr/>
        </p:nvSpPr>
        <p:spPr>
          <a:xfrm>
            <a:off x="3899325" y="2212900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32"/>
          <p:cNvSpPr/>
          <p:nvPr/>
        </p:nvSpPr>
        <p:spPr>
          <a:xfrm>
            <a:off x="3899325" y="3888500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0" name="Google Shape;1460;p32"/>
          <p:cNvSpPr/>
          <p:nvPr/>
        </p:nvSpPr>
        <p:spPr>
          <a:xfrm>
            <a:off x="3899325" y="4605275"/>
            <a:ext cx="165900" cy="70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1" name="Google Shape;1461;p32"/>
          <p:cNvSpPr txBox="1"/>
          <p:nvPr/>
        </p:nvSpPr>
        <p:spPr>
          <a:xfrm>
            <a:off x="2721675" y="2000725"/>
            <a:ext cx="548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181AF2"/>
                </a:solidFill>
              </a:rPr>
              <a:t>Probe Port</a:t>
            </a:r>
            <a:endParaRPr b="1" sz="500">
              <a:solidFill>
                <a:srgbClr val="181AF2"/>
              </a:solidFill>
            </a:endParaRPr>
          </a:p>
        </p:txBody>
      </p:sp>
      <p:sp>
        <p:nvSpPr>
          <p:cNvPr id="1462" name="Google Shape;1462;p32"/>
          <p:cNvSpPr txBox="1"/>
          <p:nvPr/>
        </p:nvSpPr>
        <p:spPr>
          <a:xfrm>
            <a:off x="2721675" y="1287600"/>
            <a:ext cx="548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181AF2"/>
                </a:solidFill>
              </a:rPr>
              <a:t>Probe Port</a:t>
            </a:r>
            <a:endParaRPr b="1" sz="500">
              <a:solidFill>
                <a:srgbClr val="181AF2"/>
              </a:solidFill>
            </a:endParaRPr>
          </a:p>
        </p:txBody>
      </p:sp>
      <p:sp>
        <p:nvSpPr>
          <p:cNvPr id="1463" name="Google Shape;1463;p32"/>
          <p:cNvSpPr txBox="1"/>
          <p:nvPr/>
        </p:nvSpPr>
        <p:spPr>
          <a:xfrm>
            <a:off x="2721675" y="3909300"/>
            <a:ext cx="548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181AF2"/>
                </a:solidFill>
              </a:rPr>
              <a:t>Probe Port</a:t>
            </a:r>
            <a:endParaRPr b="1" sz="500">
              <a:solidFill>
                <a:srgbClr val="181AF2"/>
              </a:solidFill>
            </a:endParaRPr>
          </a:p>
        </p:txBody>
      </p:sp>
      <p:sp>
        <p:nvSpPr>
          <p:cNvPr id="1464" name="Google Shape;1464;p32"/>
          <p:cNvSpPr txBox="1"/>
          <p:nvPr/>
        </p:nvSpPr>
        <p:spPr>
          <a:xfrm>
            <a:off x="2721675" y="4626050"/>
            <a:ext cx="548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181AF2"/>
                </a:solidFill>
              </a:rPr>
              <a:t>Probe Port</a:t>
            </a:r>
            <a:endParaRPr b="1" sz="500">
              <a:solidFill>
                <a:srgbClr val="181AF2"/>
              </a:solidFill>
            </a:endParaRPr>
          </a:p>
        </p:txBody>
      </p:sp>
      <p:sp>
        <p:nvSpPr>
          <p:cNvPr id="1465" name="Google Shape;1465;p32"/>
          <p:cNvSpPr txBox="1"/>
          <p:nvPr/>
        </p:nvSpPr>
        <p:spPr>
          <a:xfrm>
            <a:off x="3883238" y="2000725"/>
            <a:ext cx="548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181AF2"/>
                </a:solidFill>
              </a:rPr>
              <a:t>Probe Port</a:t>
            </a:r>
            <a:endParaRPr b="1" sz="500">
              <a:solidFill>
                <a:srgbClr val="181AF2"/>
              </a:solidFill>
            </a:endParaRPr>
          </a:p>
        </p:txBody>
      </p:sp>
      <p:sp>
        <p:nvSpPr>
          <p:cNvPr id="1466" name="Google Shape;1466;p32"/>
          <p:cNvSpPr txBox="1"/>
          <p:nvPr/>
        </p:nvSpPr>
        <p:spPr>
          <a:xfrm>
            <a:off x="3883238" y="1287600"/>
            <a:ext cx="548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181AF2"/>
                </a:solidFill>
              </a:rPr>
              <a:t>Probe Port</a:t>
            </a:r>
            <a:endParaRPr b="1" sz="500">
              <a:solidFill>
                <a:srgbClr val="181AF2"/>
              </a:solidFill>
            </a:endParaRPr>
          </a:p>
        </p:txBody>
      </p:sp>
      <p:sp>
        <p:nvSpPr>
          <p:cNvPr id="1467" name="Google Shape;1467;p32"/>
          <p:cNvSpPr txBox="1"/>
          <p:nvPr/>
        </p:nvSpPr>
        <p:spPr>
          <a:xfrm>
            <a:off x="3883238" y="3909300"/>
            <a:ext cx="548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181AF2"/>
                </a:solidFill>
              </a:rPr>
              <a:t>Probe Port</a:t>
            </a:r>
            <a:endParaRPr b="1" sz="500">
              <a:solidFill>
                <a:srgbClr val="181AF2"/>
              </a:solidFill>
            </a:endParaRPr>
          </a:p>
        </p:txBody>
      </p:sp>
      <p:sp>
        <p:nvSpPr>
          <p:cNvPr id="1468" name="Google Shape;1468;p32"/>
          <p:cNvSpPr txBox="1"/>
          <p:nvPr/>
        </p:nvSpPr>
        <p:spPr>
          <a:xfrm>
            <a:off x="3883238" y="4626050"/>
            <a:ext cx="548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181AF2"/>
                </a:solidFill>
              </a:rPr>
              <a:t>Probe Port</a:t>
            </a:r>
            <a:endParaRPr b="1" sz="500">
              <a:solidFill>
                <a:srgbClr val="181AF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33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Measurement Accuracy Test 2: Background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5" name="Google Shape;1475;p33"/>
          <p:cNvSpPr/>
          <p:nvPr/>
        </p:nvSpPr>
        <p:spPr>
          <a:xfrm>
            <a:off x="68800" y="1316850"/>
            <a:ext cx="2723400" cy="3631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6" name="Google Shape;1476;p33"/>
          <p:cNvSpPr/>
          <p:nvPr/>
        </p:nvSpPr>
        <p:spPr>
          <a:xfrm>
            <a:off x="3210300" y="1316850"/>
            <a:ext cx="2723400" cy="3631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7" name="Google Shape;1477;p33"/>
          <p:cNvCxnSpPr>
            <a:stCxn id="1475" idx="3"/>
            <a:endCxn id="1476" idx="1"/>
          </p:cNvCxnSpPr>
          <p:nvPr/>
        </p:nvCxnSpPr>
        <p:spPr>
          <a:xfrm>
            <a:off x="2792200" y="3132750"/>
            <a:ext cx="41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78" name="Google Shape;1478;p33"/>
          <p:cNvSpPr txBox="1"/>
          <p:nvPr/>
        </p:nvSpPr>
        <p:spPr>
          <a:xfrm>
            <a:off x="164500" y="983938"/>
            <a:ext cx="253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Prerequisite</a:t>
            </a:r>
            <a:r>
              <a:rPr b="1" lang="en"/>
              <a:t> Work</a:t>
            </a:r>
            <a:endParaRPr b="1"/>
          </a:p>
        </p:txBody>
      </p:sp>
      <p:sp>
        <p:nvSpPr>
          <p:cNvPr id="1479" name="Google Shape;1479;p33"/>
          <p:cNvSpPr txBox="1"/>
          <p:nvPr/>
        </p:nvSpPr>
        <p:spPr>
          <a:xfrm>
            <a:off x="3306000" y="983950"/>
            <a:ext cx="253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This Test</a:t>
            </a:r>
            <a:endParaRPr b="1" u="sng"/>
          </a:p>
        </p:txBody>
      </p:sp>
      <p:pic>
        <p:nvPicPr>
          <p:cNvPr id="1480" name="Google Shape;14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325" y="1650438"/>
            <a:ext cx="995300" cy="260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1" name="Google Shape;1481;p33"/>
          <p:cNvCxnSpPr/>
          <p:nvPr/>
        </p:nvCxnSpPr>
        <p:spPr>
          <a:xfrm>
            <a:off x="603100" y="2656450"/>
            <a:ext cx="1704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2" name="Google Shape;1482;p33"/>
          <p:cNvSpPr txBox="1"/>
          <p:nvPr/>
        </p:nvSpPr>
        <p:spPr>
          <a:xfrm>
            <a:off x="964100" y="1349575"/>
            <a:ext cx="93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Model</a:t>
            </a:r>
            <a:endParaRPr b="1" sz="1200"/>
          </a:p>
        </p:txBody>
      </p:sp>
      <p:sp>
        <p:nvSpPr>
          <p:cNvPr id="1483" name="Google Shape;1483;p33"/>
          <p:cNvSpPr txBox="1"/>
          <p:nvPr/>
        </p:nvSpPr>
        <p:spPr>
          <a:xfrm>
            <a:off x="683950" y="2762650"/>
            <a:ext cx="154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Physical Test</a:t>
            </a:r>
            <a:endParaRPr b="1" sz="1200"/>
          </a:p>
        </p:txBody>
      </p:sp>
      <p:pic>
        <p:nvPicPr>
          <p:cNvPr id="1484" name="Google Shape;1484;p33"/>
          <p:cNvPicPr preferRelativeResize="0"/>
          <p:nvPr/>
        </p:nvPicPr>
        <p:blipFill rotWithShape="1">
          <a:blip r:embed="rId4">
            <a:alphaModFix/>
          </a:blip>
          <a:srcRect b="0" l="0" r="0" t="28627"/>
          <a:stretch/>
        </p:blipFill>
        <p:spPr>
          <a:xfrm>
            <a:off x="99050" y="3195500"/>
            <a:ext cx="2667049" cy="76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5123" y="1497637"/>
            <a:ext cx="1869500" cy="1469645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Google Shape;1486;p33"/>
          <p:cNvSpPr txBox="1"/>
          <p:nvPr/>
        </p:nvSpPr>
        <p:spPr>
          <a:xfrm>
            <a:off x="3441300" y="3080775"/>
            <a:ext cx="22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Google Shape;1487;p33"/>
          <p:cNvSpPr txBox="1"/>
          <p:nvPr/>
        </p:nvSpPr>
        <p:spPr>
          <a:xfrm>
            <a:off x="3306000" y="3265513"/>
            <a:ext cx="2532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4 pin switching boards in the enclosure using finalized connections</a:t>
            </a:r>
            <a:endParaRPr/>
          </a:p>
        </p:txBody>
      </p:sp>
      <p:cxnSp>
        <p:nvCxnSpPr>
          <p:cNvPr id="1488" name="Google Shape;1488;p33"/>
          <p:cNvCxnSpPr/>
          <p:nvPr/>
        </p:nvCxnSpPr>
        <p:spPr>
          <a:xfrm>
            <a:off x="581150" y="4215050"/>
            <a:ext cx="1704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9" name="Google Shape;1489;p33"/>
          <p:cNvSpPr txBox="1"/>
          <p:nvPr/>
        </p:nvSpPr>
        <p:spPr>
          <a:xfrm>
            <a:off x="118550" y="4431875"/>
            <a:ext cx="253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Short Protection Testing!</a:t>
            </a:r>
            <a:endParaRPr b="1" sz="1200"/>
          </a:p>
        </p:txBody>
      </p:sp>
      <p:pic>
        <p:nvPicPr>
          <p:cNvPr id="1490" name="Google Shape;149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4949" y="1441585"/>
            <a:ext cx="265800" cy="21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0749" y="2818385"/>
            <a:ext cx="265800" cy="215192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p33"/>
          <p:cNvSpPr txBox="1"/>
          <p:nvPr/>
        </p:nvSpPr>
        <p:spPr>
          <a:xfrm>
            <a:off x="2285450" y="4416425"/>
            <a:ext cx="26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X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493" name="Google Shape;1493;p33"/>
          <p:cNvSpPr/>
          <p:nvPr/>
        </p:nvSpPr>
        <p:spPr>
          <a:xfrm>
            <a:off x="6287550" y="1349575"/>
            <a:ext cx="2667000" cy="213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Probe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DMM, Insulation tester, PSU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</a:t>
            </a:r>
            <a:r>
              <a:rPr lang="en">
                <a:solidFill>
                  <a:schemeClr val="dk1"/>
                </a:solidFill>
              </a:rPr>
              <a:t>0.5Ω, 10MΩ Resistors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- 4 Banana Cables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 DMM probes w/ alligator clips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 Breadboard, 6 headers.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 USB A to USB C cable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 USB A to Rs232 cable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 Laptop with test scripts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94" name="Google Shape;1494;p33"/>
          <p:cNvSpPr txBox="1"/>
          <p:nvPr/>
        </p:nvSpPr>
        <p:spPr>
          <a:xfrm>
            <a:off x="6351800" y="983950"/>
            <a:ext cx="253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Materials Required</a:t>
            </a:r>
            <a:endParaRPr b="1" u="sng"/>
          </a:p>
        </p:txBody>
      </p:sp>
      <p:sp>
        <p:nvSpPr>
          <p:cNvPr id="1495" name="Google Shape;1495;p33"/>
          <p:cNvSpPr txBox="1"/>
          <p:nvPr/>
        </p:nvSpPr>
        <p:spPr>
          <a:xfrm>
            <a:off x="3403200" y="4262525"/>
            <a:ext cx="2337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Note: Full test setup in next slides.</a:t>
            </a:r>
            <a:endParaRPr sz="1200"/>
          </a:p>
        </p:txBody>
      </p:sp>
      <p:sp>
        <p:nvSpPr>
          <p:cNvPr id="1496" name="Google Shape;1496;p33"/>
          <p:cNvSpPr/>
          <p:nvPr/>
        </p:nvSpPr>
        <p:spPr>
          <a:xfrm>
            <a:off x="6284300" y="3872125"/>
            <a:ext cx="2667000" cy="66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 All tests will be run in the senior project design space.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97" name="Google Shape;1497;p33"/>
          <p:cNvSpPr txBox="1"/>
          <p:nvPr/>
        </p:nvSpPr>
        <p:spPr>
          <a:xfrm>
            <a:off x="6351800" y="3481075"/>
            <a:ext cx="253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Lab Space Required</a:t>
            </a:r>
            <a:endParaRPr b="1" u="sng"/>
          </a:p>
        </p:txBody>
      </p:sp>
      <p:pic>
        <p:nvPicPr>
          <p:cNvPr id="1498" name="Google Shape;1498;p33"/>
          <p:cNvPicPr preferRelativeResize="0"/>
          <p:nvPr/>
        </p:nvPicPr>
        <p:blipFill rotWithShape="1">
          <a:blip r:embed="rId7">
            <a:alphaModFix/>
          </a:blip>
          <a:srcRect b="0" l="29903" r="0" t="0"/>
          <a:stretch/>
        </p:blipFill>
        <p:spPr>
          <a:xfrm>
            <a:off x="239813" y="1963713"/>
            <a:ext cx="2386980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Google Shape;15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881" y="1809023"/>
            <a:ext cx="3502642" cy="13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8696" y="2595425"/>
            <a:ext cx="1149800" cy="7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700" y="1320138"/>
            <a:ext cx="1038675" cy="52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p34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Accuracy Test 2: Voltage Test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08" name="Google Shape;150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3013" y="1248175"/>
            <a:ext cx="1625350" cy="6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34"/>
          <p:cNvSpPr txBox="1"/>
          <p:nvPr/>
        </p:nvSpPr>
        <p:spPr>
          <a:xfrm>
            <a:off x="0" y="886838"/>
            <a:ext cx="361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/>
              <a:t>Obtain True Voltage Value</a:t>
            </a:r>
            <a:endParaRPr b="1"/>
          </a:p>
        </p:txBody>
      </p:sp>
      <p:sp>
        <p:nvSpPr>
          <p:cNvPr id="1510" name="Google Shape;1510;p34"/>
          <p:cNvSpPr/>
          <p:nvPr/>
        </p:nvSpPr>
        <p:spPr>
          <a:xfrm>
            <a:off x="423475" y="1648125"/>
            <a:ext cx="87600" cy="90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34"/>
          <p:cNvSpPr/>
          <p:nvPr/>
        </p:nvSpPr>
        <p:spPr>
          <a:xfrm>
            <a:off x="586345" y="1648125"/>
            <a:ext cx="87600" cy="9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34"/>
          <p:cNvSpPr/>
          <p:nvPr/>
        </p:nvSpPr>
        <p:spPr>
          <a:xfrm>
            <a:off x="644050" y="1716400"/>
            <a:ext cx="1149827" cy="142975"/>
          </a:xfrm>
          <a:custGeom>
            <a:rect b="b" l="l" r="r" t="t"/>
            <a:pathLst>
              <a:path extrusionOk="0" h="5719" w="42347">
                <a:moveTo>
                  <a:pt x="0" y="0"/>
                </a:moveTo>
                <a:cubicBezTo>
                  <a:pt x="3206" y="941"/>
                  <a:pt x="13910" y="5146"/>
                  <a:pt x="19233" y="5646"/>
                </a:cubicBezTo>
                <a:cubicBezTo>
                  <a:pt x="24556" y="6146"/>
                  <a:pt x="28085" y="3323"/>
                  <a:pt x="31937" y="2999"/>
                </a:cubicBezTo>
                <a:cubicBezTo>
                  <a:pt x="35789" y="2676"/>
                  <a:pt x="40612" y="3587"/>
                  <a:pt x="42347" y="3705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3" name="Google Shape;1513;p34"/>
          <p:cNvSpPr/>
          <p:nvPr/>
        </p:nvSpPr>
        <p:spPr>
          <a:xfrm>
            <a:off x="467600" y="1574950"/>
            <a:ext cx="1334676" cy="126750"/>
          </a:xfrm>
          <a:custGeom>
            <a:rect b="b" l="l" r="r" t="t"/>
            <a:pathLst>
              <a:path extrusionOk="0" h="5070" w="49405">
                <a:moveTo>
                  <a:pt x="0" y="4423"/>
                </a:moveTo>
                <a:cubicBezTo>
                  <a:pt x="1353" y="3688"/>
                  <a:pt x="3528" y="-77"/>
                  <a:pt x="8116" y="11"/>
                </a:cubicBezTo>
                <a:cubicBezTo>
                  <a:pt x="12704" y="99"/>
                  <a:pt x="22086" y="4481"/>
                  <a:pt x="27526" y="4952"/>
                </a:cubicBezTo>
                <a:cubicBezTo>
                  <a:pt x="32967" y="5423"/>
                  <a:pt x="37113" y="2982"/>
                  <a:pt x="40759" y="2835"/>
                </a:cubicBezTo>
                <a:cubicBezTo>
                  <a:pt x="44406" y="2688"/>
                  <a:pt x="47964" y="3864"/>
                  <a:pt x="49405" y="407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4" name="Google Shape;1514;p34"/>
          <p:cNvSpPr/>
          <p:nvPr/>
        </p:nvSpPr>
        <p:spPr>
          <a:xfrm>
            <a:off x="1802225" y="1545125"/>
            <a:ext cx="2379608" cy="263900"/>
          </a:xfrm>
          <a:custGeom>
            <a:rect b="b" l="l" r="r" t="t"/>
            <a:pathLst>
              <a:path extrusionOk="0" h="10556" w="91930">
                <a:moveTo>
                  <a:pt x="91930" y="2792"/>
                </a:moveTo>
                <a:cubicBezTo>
                  <a:pt x="89166" y="2351"/>
                  <a:pt x="84755" y="-677"/>
                  <a:pt x="75344" y="146"/>
                </a:cubicBezTo>
                <a:cubicBezTo>
                  <a:pt x="65933" y="970"/>
                  <a:pt x="46024" y="6322"/>
                  <a:pt x="35466" y="7733"/>
                </a:cubicBezTo>
                <a:cubicBezTo>
                  <a:pt x="24908" y="9145"/>
                  <a:pt x="17909" y="8145"/>
                  <a:pt x="11998" y="8615"/>
                </a:cubicBezTo>
                <a:cubicBezTo>
                  <a:pt x="6087" y="9086"/>
                  <a:pt x="2000" y="10233"/>
                  <a:pt x="0" y="10556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5" name="Google Shape;1515;p34"/>
          <p:cNvSpPr/>
          <p:nvPr/>
        </p:nvSpPr>
        <p:spPr>
          <a:xfrm>
            <a:off x="1802275" y="1460250"/>
            <a:ext cx="2379628" cy="214675"/>
          </a:xfrm>
          <a:custGeom>
            <a:rect b="b" l="l" r="r" t="t"/>
            <a:pathLst>
              <a:path extrusionOk="0" h="8587" w="91577">
                <a:moveTo>
                  <a:pt x="91577" y="2588"/>
                </a:moveTo>
                <a:cubicBezTo>
                  <a:pt x="89019" y="2176"/>
                  <a:pt x="83343" y="-352"/>
                  <a:pt x="76226" y="118"/>
                </a:cubicBezTo>
                <a:cubicBezTo>
                  <a:pt x="69109" y="589"/>
                  <a:pt x="56934" y="4441"/>
                  <a:pt x="48876" y="5411"/>
                </a:cubicBezTo>
                <a:cubicBezTo>
                  <a:pt x="40818" y="6381"/>
                  <a:pt x="34378" y="5499"/>
                  <a:pt x="27879" y="5940"/>
                </a:cubicBezTo>
                <a:cubicBezTo>
                  <a:pt x="21380" y="6381"/>
                  <a:pt x="14528" y="7617"/>
                  <a:pt x="9881" y="8058"/>
                </a:cubicBezTo>
                <a:cubicBezTo>
                  <a:pt x="5235" y="8499"/>
                  <a:pt x="1647" y="8499"/>
                  <a:pt x="0" y="8587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1516" name="Google Shape;151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700" y="2608863"/>
            <a:ext cx="1038675" cy="5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7" name="Google Shape;151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1213" y="2536900"/>
            <a:ext cx="1625350" cy="6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8" name="Google Shape;1518;p34"/>
          <p:cNvSpPr/>
          <p:nvPr/>
        </p:nvSpPr>
        <p:spPr>
          <a:xfrm>
            <a:off x="423475" y="2936850"/>
            <a:ext cx="87600" cy="90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34"/>
          <p:cNvSpPr/>
          <p:nvPr/>
        </p:nvSpPr>
        <p:spPr>
          <a:xfrm>
            <a:off x="586345" y="2936850"/>
            <a:ext cx="87600" cy="9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0" name="Google Shape;1520;p34"/>
          <p:cNvSpPr/>
          <p:nvPr/>
        </p:nvSpPr>
        <p:spPr>
          <a:xfrm>
            <a:off x="644050" y="3005125"/>
            <a:ext cx="1115632" cy="142975"/>
          </a:xfrm>
          <a:custGeom>
            <a:rect b="b" l="l" r="r" t="t"/>
            <a:pathLst>
              <a:path extrusionOk="0" h="5719" w="42347">
                <a:moveTo>
                  <a:pt x="0" y="0"/>
                </a:moveTo>
                <a:cubicBezTo>
                  <a:pt x="3206" y="941"/>
                  <a:pt x="13910" y="5146"/>
                  <a:pt x="19233" y="5646"/>
                </a:cubicBezTo>
                <a:cubicBezTo>
                  <a:pt x="24556" y="6146"/>
                  <a:pt x="28085" y="3323"/>
                  <a:pt x="31937" y="2999"/>
                </a:cubicBezTo>
                <a:cubicBezTo>
                  <a:pt x="35789" y="2676"/>
                  <a:pt x="40612" y="3587"/>
                  <a:pt x="42347" y="3705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1" name="Google Shape;1521;p34"/>
          <p:cNvSpPr/>
          <p:nvPr/>
        </p:nvSpPr>
        <p:spPr>
          <a:xfrm>
            <a:off x="467600" y="2863675"/>
            <a:ext cx="1292064" cy="126750"/>
          </a:xfrm>
          <a:custGeom>
            <a:rect b="b" l="l" r="r" t="t"/>
            <a:pathLst>
              <a:path extrusionOk="0" h="5070" w="49405">
                <a:moveTo>
                  <a:pt x="0" y="4423"/>
                </a:moveTo>
                <a:cubicBezTo>
                  <a:pt x="1353" y="3688"/>
                  <a:pt x="3528" y="-77"/>
                  <a:pt x="8116" y="11"/>
                </a:cubicBezTo>
                <a:cubicBezTo>
                  <a:pt x="12704" y="99"/>
                  <a:pt x="22086" y="4481"/>
                  <a:pt x="27526" y="4952"/>
                </a:cubicBezTo>
                <a:cubicBezTo>
                  <a:pt x="32967" y="5423"/>
                  <a:pt x="37113" y="2982"/>
                  <a:pt x="40759" y="2835"/>
                </a:cubicBezTo>
                <a:cubicBezTo>
                  <a:pt x="44406" y="2688"/>
                  <a:pt x="47964" y="3864"/>
                  <a:pt x="49405" y="407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2" name="Google Shape;1522;p34"/>
          <p:cNvSpPr/>
          <p:nvPr/>
        </p:nvSpPr>
        <p:spPr>
          <a:xfrm>
            <a:off x="3229025" y="2935100"/>
            <a:ext cx="1773183" cy="218150"/>
          </a:xfrm>
          <a:custGeom>
            <a:rect b="b" l="l" r="r" t="t"/>
            <a:pathLst>
              <a:path extrusionOk="0" h="8726" w="116103">
                <a:moveTo>
                  <a:pt x="116103" y="3159"/>
                </a:moveTo>
                <a:cubicBezTo>
                  <a:pt x="112309" y="2659"/>
                  <a:pt x="105987" y="-752"/>
                  <a:pt x="93341" y="160"/>
                </a:cubicBezTo>
                <a:cubicBezTo>
                  <a:pt x="80696" y="1072"/>
                  <a:pt x="53787" y="7923"/>
                  <a:pt x="40230" y="8629"/>
                </a:cubicBezTo>
                <a:cubicBezTo>
                  <a:pt x="26673" y="9335"/>
                  <a:pt x="18703" y="4953"/>
                  <a:pt x="11998" y="4394"/>
                </a:cubicBezTo>
                <a:cubicBezTo>
                  <a:pt x="5293" y="3835"/>
                  <a:pt x="2000" y="5130"/>
                  <a:pt x="0" y="5277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3" name="Google Shape;1523;p34"/>
          <p:cNvSpPr/>
          <p:nvPr/>
        </p:nvSpPr>
        <p:spPr>
          <a:xfrm>
            <a:off x="3229025" y="2802175"/>
            <a:ext cx="1786450" cy="116150"/>
          </a:xfrm>
          <a:custGeom>
            <a:rect b="b" l="l" r="r" t="t"/>
            <a:pathLst>
              <a:path extrusionOk="0" h="4646" w="116457">
                <a:moveTo>
                  <a:pt x="116457" y="4242"/>
                </a:moveTo>
                <a:cubicBezTo>
                  <a:pt x="112369" y="3536"/>
                  <a:pt x="102517" y="-52"/>
                  <a:pt x="91930" y="7"/>
                </a:cubicBezTo>
                <a:cubicBezTo>
                  <a:pt x="81343" y="66"/>
                  <a:pt x="65875" y="4388"/>
                  <a:pt x="52935" y="4594"/>
                </a:cubicBezTo>
                <a:cubicBezTo>
                  <a:pt x="39996" y="4800"/>
                  <a:pt x="23116" y="1654"/>
                  <a:pt x="14293" y="1242"/>
                </a:cubicBezTo>
                <a:cubicBezTo>
                  <a:pt x="5471" y="830"/>
                  <a:pt x="2382" y="1977"/>
                  <a:pt x="0" y="2124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4" name="Google Shape;1524;p34"/>
          <p:cNvSpPr/>
          <p:nvPr/>
        </p:nvSpPr>
        <p:spPr>
          <a:xfrm>
            <a:off x="1759676" y="2919975"/>
            <a:ext cx="529746" cy="87100"/>
          </a:xfrm>
          <a:custGeom>
            <a:rect b="b" l="l" r="r" t="t"/>
            <a:pathLst>
              <a:path extrusionOk="0" h="3484" w="37584">
                <a:moveTo>
                  <a:pt x="0" y="2000"/>
                </a:moveTo>
                <a:cubicBezTo>
                  <a:pt x="2382" y="1677"/>
                  <a:pt x="9823" y="-176"/>
                  <a:pt x="14293" y="59"/>
                </a:cubicBezTo>
                <a:cubicBezTo>
                  <a:pt x="18763" y="294"/>
                  <a:pt x="22939" y="3117"/>
                  <a:pt x="26821" y="3411"/>
                </a:cubicBezTo>
                <a:cubicBezTo>
                  <a:pt x="30703" y="3705"/>
                  <a:pt x="35790" y="2088"/>
                  <a:pt x="37584" y="1823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5" name="Google Shape;1525;p34"/>
          <p:cNvSpPr/>
          <p:nvPr/>
        </p:nvSpPr>
        <p:spPr>
          <a:xfrm>
            <a:off x="1759650" y="3097900"/>
            <a:ext cx="529787" cy="53300"/>
          </a:xfrm>
          <a:custGeom>
            <a:rect b="b" l="l" r="r" t="t"/>
            <a:pathLst>
              <a:path extrusionOk="0" h="2132" w="37761">
                <a:moveTo>
                  <a:pt x="0" y="0"/>
                </a:moveTo>
                <a:cubicBezTo>
                  <a:pt x="2441" y="353"/>
                  <a:pt x="10029" y="2058"/>
                  <a:pt x="14646" y="2117"/>
                </a:cubicBezTo>
                <a:cubicBezTo>
                  <a:pt x="19263" y="2176"/>
                  <a:pt x="23851" y="559"/>
                  <a:pt x="27703" y="353"/>
                </a:cubicBezTo>
                <a:cubicBezTo>
                  <a:pt x="31556" y="147"/>
                  <a:pt x="36085" y="794"/>
                  <a:pt x="37761" y="88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526" name="Google Shape;1526;p34"/>
          <p:cNvGrpSpPr/>
          <p:nvPr/>
        </p:nvGrpSpPr>
        <p:grpSpPr>
          <a:xfrm>
            <a:off x="2566707" y="3625855"/>
            <a:ext cx="1144516" cy="1374554"/>
            <a:chOff x="4678473" y="4714996"/>
            <a:chExt cx="1325592" cy="1592024"/>
          </a:xfrm>
        </p:grpSpPr>
        <p:grpSp>
          <p:nvGrpSpPr>
            <p:cNvPr id="1527" name="Google Shape;1527;p34"/>
            <p:cNvGrpSpPr/>
            <p:nvPr/>
          </p:nvGrpSpPr>
          <p:grpSpPr>
            <a:xfrm>
              <a:off x="4678473" y="4714996"/>
              <a:ext cx="1325592" cy="1592024"/>
              <a:chOff x="2190075" y="4838125"/>
              <a:chExt cx="1457175" cy="1804403"/>
            </a:xfrm>
          </p:grpSpPr>
          <p:sp>
            <p:nvSpPr>
              <p:cNvPr id="1528" name="Google Shape;1528;p34"/>
              <p:cNvSpPr/>
              <p:nvPr/>
            </p:nvSpPr>
            <p:spPr>
              <a:xfrm>
                <a:off x="2190075" y="4838125"/>
                <a:ext cx="1360800" cy="912000"/>
              </a:xfrm>
              <a:prstGeom prst="roundRect">
                <a:avLst>
                  <a:gd fmla="val 16667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34"/>
              <p:cNvSpPr/>
              <p:nvPr/>
            </p:nvSpPr>
            <p:spPr>
              <a:xfrm>
                <a:off x="2235375" y="4870425"/>
                <a:ext cx="1281000" cy="786000"/>
              </a:xfrm>
              <a:prstGeom prst="roundRect">
                <a:avLst>
                  <a:gd fmla="val 16667" name="adj"/>
                </a:avLst>
              </a:prstGeom>
              <a:solidFill>
                <a:srgbClr val="00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0" name="Google Shape;1530;p34"/>
              <p:cNvSpPr/>
              <p:nvPr/>
            </p:nvSpPr>
            <p:spPr>
              <a:xfrm>
                <a:off x="2190075" y="5750125"/>
                <a:ext cx="1360800" cy="302400"/>
              </a:xfrm>
              <a:prstGeom prst="roundRect">
                <a:avLst>
                  <a:gd fmla="val 30646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1" name="Google Shape;1531;p34"/>
              <p:cNvSpPr/>
              <p:nvPr/>
            </p:nvSpPr>
            <p:spPr>
              <a:xfrm>
                <a:off x="2235375" y="5814413"/>
                <a:ext cx="53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2" name="Google Shape;1532;p34"/>
              <p:cNvSpPr/>
              <p:nvPr/>
            </p:nvSpPr>
            <p:spPr>
              <a:xfrm>
                <a:off x="2235375" y="5872213"/>
                <a:ext cx="7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3" name="Google Shape;1533;p34"/>
              <p:cNvSpPr/>
              <p:nvPr/>
            </p:nvSpPr>
            <p:spPr>
              <a:xfrm>
                <a:off x="2235375" y="59300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4" name="Google Shape;1534;p34"/>
              <p:cNvSpPr/>
              <p:nvPr/>
            </p:nvSpPr>
            <p:spPr>
              <a:xfrm>
                <a:off x="2378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5" name="Google Shape;1535;p34"/>
              <p:cNvSpPr/>
              <p:nvPr/>
            </p:nvSpPr>
            <p:spPr>
              <a:xfrm>
                <a:off x="2313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6" name="Google Shape;1536;p34"/>
              <p:cNvSpPr/>
              <p:nvPr/>
            </p:nvSpPr>
            <p:spPr>
              <a:xfrm>
                <a:off x="25086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7" name="Google Shape;1537;p34"/>
              <p:cNvSpPr/>
              <p:nvPr/>
            </p:nvSpPr>
            <p:spPr>
              <a:xfrm>
                <a:off x="25737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8" name="Google Shape;1538;p34"/>
              <p:cNvSpPr/>
              <p:nvPr/>
            </p:nvSpPr>
            <p:spPr>
              <a:xfrm>
                <a:off x="26388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9" name="Google Shape;1539;p34"/>
              <p:cNvSpPr/>
              <p:nvPr/>
            </p:nvSpPr>
            <p:spPr>
              <a:xfrm>
                <a:off x="24435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34"/>
              <p:cNvSpPr/>
              <p:nvPr/>
            </p:nvSpPr>
            <p:spPr>
              <a:xfrm>
                <a:off x="28341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34"/>
              <p:cNvSpPr/>
              <p:nvPr/>
            </p:nvSpPr>
            <p:spPr>
              <a:xfrm>
                <a:off x="27690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34"/>
              <p:cNvSpPr/>
              <p:nvPr/>
            </p:nvSpPr>
            <p:spPr>
              <a:xfrm>
                <a:off x="28992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34"/>
              <p:cNvSpPr/>
              <p:nvPr/>
            </p:nvSpPr>
            <p:spPr>
              <a:xfrm>
                <a:off x="2964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4" name="Google Shape;1544;p34"/>
              <p:cNvSpPr/>
              <p:nvPr/>
            </p:nvSpPr>
            <p:spPr>
              <a:xfrm>
                <a:off x="3029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5" name="Google Shape;1545;p34"/>
              <p:cNvSpPr/>
              <p:nvPr/>
            </p:nvSpPr>
            <p:spPr>
              <a:xfrm>
                <a:off x="3094575" y="5814413"/>
                <a:ext cx="639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34"/>
              <p:cNvSpPr/>
              <p:nvPr/>
            </p:nvSpPr>
            <p:spPr>
              <a:xfrm>
                <a:off x="2703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34"/>
              <p:cNvSpPr/>
              <p:nvPr/>
            </p:nvSpPr>
            <p:spPr>
              <a:xfrm>
                <a:off x="32038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34"/>
              <p:cNvSpPr/>
              <p:nvPr/>
            </p:nvSpPr>
            <p:spPr>
              <a:xfrm>
                <a:off x="3265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9" name="Google Shape;1549;p34"/>
              <p:cNvSpPr/>
              <p:nvPr/>
            </p:nvSpPr>
            <p:spPr>
              <a:xfrm>
                <a:off x="33281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0" name="Google Shape;1550;p34"/>
              <p:cNvSpPr/>
              <p:nvPr/>
            </p:nvSpPr>
            <p:spPr>
              <a:xfrm>
                <a:off x="32038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1" name="Google Shape;1551;p34"/>
              <p:cNvSpPr/>
              <p:nvPr/>
            </p:nvSpPr>
            <p:spPr>
              <a:xfrm>
                <a:off x="3265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34"/>
              <p:cNvSpPr/>
              <p:nvPr/>
            </p:nvSpPr>
            <p:spPr>
              <a:xfrm>
                <a:off x="33281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34"/>
              <p:cNvSpPr/>
              <p:nvPr/>
            </p:nvSpPr>
            <p:spPr>
              <a:xfrm>
                <a:off x="32038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34"/>
              <p:cNvSpPr/>
              <p:nvPr/>
            </p:nvSpPr>
            <p:spPr>
              <a:xfrm>
                <a:off x="326597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34"/>
              <p:cNvSpPr/>
              <p:nvPr/>
            </p:nvSpPr>
            <p:spPr>
              <a:xfrm>
                <a:off x="33281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34"/>
              <p:cNvSpPr/>
              <p:nvPr/>
            </p:nvSpPr>
            <p:spPr>
              <a:xfrm>
                <a:off x="2334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34"/>
              <p:cNvSpPr/>
              <p:nvPr/>
            </p:nvSpPr>
            <p:spPr>
              <a:xfrm>
                <a:off x="24642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34"/>
              <p:cNvSpPr/>
              <p:nvPr/>
            </p:nvSpPr>
            <p:spPr>
              <a:xfrm>
                <a:off x="25293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34"/>
              <p:cNvSpPr/>
              <p:nvPr/>
            </p:nvSpPr>
            <p:spPr>
              <a:xfrm>
                <a:off x="25944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34"/>
              <p:cNvSpPr/>
              <p:nvPr/>
            </p:nvSpPr>
            <p:spPr>
              <a:xfrm>
                <a:off x="23991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34"/>
              <p:cNvSpPr/>
              <p:nvPr/>
            </p:nvSpPr>
            <p:spPr>
              <a:xfrm>
                <a:off x="27897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2" name="Google Shape;1562;p34"/>
              <p:cNvSpPr/>
              <p:nvPr/>
            </p:nvSpPr>
            <p:spPr>
              <a:xfrm>
                <a:off x="27246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3" name="Google Shape;1563;p34"/>
              <p:cNvSpPr/>
              <p:nvPr/>
            </p:nvSpPr>
            <p:spPr>
              <a:xfrm>
                <a:off x="28548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4" name="Google Shape;1564;p34"/>
              <p:cNvSpPr/>
              <p:nvPr/>
            </p:nvSpPr>
            <p:spPr>
              <a:xfrm>
                <a:off x="2919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34"/>
              <p:cNvSpPr/>
              <p:nvPr/>
            </p:nvSpPr>
            <p:spPr>
              <a:xfrm>
                <a:off x="26595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34"/>
              <p:cNvSpPr/>
              <p:nvPr/>
            </p:nvSpPr>
            <p:spPr>
              <a:xfrm>
                <a:off x="2985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34"/>
              <p:cNvSpPr/>
              <p:nvPr/>
            </p:nvSpPr>
            <p:spPr>
              <a:xfrm>
                <a:off x="3050350" y="58722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34"/>
              <p:cNvSpPr/>
              <p:nvPr/>
            </p:nvSpPr>
            <p:spPr>
              <a:xfrm>
                <a:off x="23667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34"/>
              <p:cNvSpPr/>
              <p:nvPr/>
            </p:nvSpPr>
            <p:spPr>
              <a:xfrm>
                <a:off x="24969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34"/>
              <p:cNvSpPr/>
              <p:nvPr/>
            </p:nvSpPr>
            <p:spPr>
              <a:xfrm>
                <a:off x="25620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34"/>
              <p:cNvSpPr/>
              <p:nvPr/>
            </p:nvSpPr>
            <p:spPr>
              <a:xfrm>
                <a:off x="26271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34"/>
              <p:cNvSpPr/>
              <p:nvPr/>
            </p:nvSpPr>
            <p:spPr>
              <a:xfrm>
                <a:off x="24318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34"/>
              <p:cNvSpPr/>
              <p:nvPr/>
            </p:nvSpPr>
            <p:spPr>
              <a:xfrm>
                <a:off x="28224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34"/>
              <p:cNvSpPr/>
              <p:nvPr/>
            </p:nvSpPr>
            <p:spPr>
              <a:xfrm>
                <a:off x="27573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5" name="Google Shape;1575;p34"/>
              <p:cNvSpPr/>
              <p:nvPr/>
            </p:nvSpPr>
            <p:spPr>
              <a:xfrm>
                <a:off x="28875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6" name="Google Shape;1576;p34"/>
              <p:cNvSpPr/>
              <p:nvPr/>
            </p:nvSpPr>
            <p:spPr>
              <a:xfrm>
                <a:off x="29526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34"/>
              <p:cNvSpPr/>
              <p:nvPr/>
            </p:nvSpPr>
            <p:spPr>
              <a:xfrm>
                <a:off x="26922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34"/>
              <p:cNvSpPr/>
              <p:nvPr/>
            </p:nvSpPr>
            <p:spPr>
              <a:xfrm>
                <a:off x="3026050" y="5930013"/>
                <a:ext cx="1323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34"/>
              <p:cNvSpPr/>
              <p:nvPr/>
            </p:nvSpPr>
            <p:spPr>
              <a:xfrm>
                <a:off x="22364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34"/>
              <p:cNvSpPr/>
              <p:nvPr/>
            </p:nvSpPr>
            <p:spPr>
              <a:xfrm>
                <a:off x="23666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1" name="Google Shape;1581;p34"/>
              <p:cNvSpPr/>
              <p:nvPr/>
            </p:nvSpPr>
            <p:spPr>
              <a:xfrm>
                <a:off x="24317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2" name="Google Shape;1582;p34"/>
              <p:cNvSpPr/>
              <p:nvPr/>
            </p:nvSpPr>
            <p:spPr>
              <a:xfrm>
                <a:off x="23015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3" name="Google Shape;1583;p34"/>
              <p:cNvSpPr/>
              <p:nvPr/>
            </p:nvSpPr>
            <p:spPr>
              <a:xfrm>
                <a:off x="2496825" y="5987813"/>
                <a:ext cx="3336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29199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30501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31152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29850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8" name="Google Shape;1588;p34"/>
              <p:cNvSpPr/>
              <p:nvPr/>
            </p:nvSpPr>
            <p:spPr>
              <a:xfrm>
                <a:off x="28548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589" name="Google Shape;1589;p34"/>
              <p:cNvCxnSpPr>
                <a:stCxn id="1585" idx="1"/>
                <a:endCxn id="1585" idx="3"/>
              </p:cNvCxnSpPr>
              <p:nvPr/>
            </p:nvCxnSpPr>
            <p:spPr>
              <a:xfrm>
                <a:off x="3050175" y="6007313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590" name="Google Shape;1590;p34"/>
              <p:cNvSpPr/>
              <p:nvPr/>
            </p:nvSpPr>
            <p:spPr>
              <a:xfrm>
                <a:off x="33281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1" name="Google Shape;1591;p34"/>
              <p:cNvSpPr/>
              <p:nvPr/>
            </p:nvSpPr>
            <p:spPr>
              <a:xfrm>
                <a:off x="3203825" y="5987813"/>
                <a:ext cx="98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3390275" y="58144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3390275" y="59300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2304090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2236425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2439419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7" name="Google Shape;1597;p34"/>
              <p:cNvSpPr/>
              <p:nvPr/>
            </p:nvSpPr>
            <p:spPr>
              <a:xfrm>
                <a:off x="250708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8" name="Google Shape;1598;p34"/>
              <p:cNvSpPr/>
              <p:nvPr/>
            </p:nvSpPr>
            <p:spPr>
              <a:xfrm>
                <a:off x="2574748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9" name="Google Shape;1599;p34"/>
              <p:cNvSpPr/>
              <p:nvPr/>
            </p:nvSpPr>
            <p:spPr>
              <a:xfrm>
                <a:off x="2371754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0" name="Google Shape;1600;p34"/>
              <p:cNvSpPr/>
              <p:nvPr/>
            </p:nvSpPr>
            <p:spPr>
              <a:xfrm>
                <a:off x="2777742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1" name="Google Shape;1601;p34"/>
              <p:cNvSpPr/>
              <p:nvPr/>
            </p:nvSpPr>
            <p:spPr>
              <a:xfrm>
                <a:off x="2710077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2" name="Google Shape;1602;p34"/>
              <p:cNvSpPr/>
              <p:nvPr/>
            </p:nvSpPr>
            <p:spPr>
              <a:xfrm>
                <a:off x="284540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3" name="Google Shape;1603;p34"/>
              <p:cNvSpPr/>
              <p:nvPr/>
            </p:nvSpPr>
            <p:spPr>
              <a:xfrm>
                <a:off x="2913071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4" name="Google Shape;1604;p34"/>
              <p:cNvSpPr/>
              <p:nvPr/>
            </p:nvSpPr>
            <p:spPr>
              <a:xfrm>
                <a:off x="298073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5" name="Google Shape;1605;p34"/>
              <p:cNvSpPr/>
              <p:nvPr/>
            </p:nvSpPr>
            <p:spPr>
              <a:xfrm>
                <a:off x="264241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6" name="Google Shape;1606;p34"/>
              <p:cNvSpPr/>
              <p:nvPr/>
            </p:nvSpPr>
            <p:spPr>
              <a:xfrm>
                <a:off x="3048400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7" name="Google Shape;1607;p34"/>
              <p:cNvSpPr/>
              <p:nvPr/>
            </p:nvSpPr>
            <p:spPr>
              <a:xfrm>
                <a:off x="3116065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8" name="Google Shape;1608;p34"/>
              <p:cNvSpPr/>
              <p:nvPr/>
            </p:nvSpPr>
            <p:spPr>
              <a:xfrm>
                <a:off x="3203824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9" name="Google Shape;1609;p34"/>
              <p:cNvSpPr/>
              <p:nvPr/>
            </p:nvSpPr>
            <p:spPr>
              <a:xfrm>
                <a:off x="3266511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0" name="Google Shape;1610;p34"/>
              <p:cNvSpPr/>
              <p:nvPr/>
            </p:nvSpPr>
            <p:spPr>
              <a:xfrm>
                <a:off x="3329199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1" name="Google Shape;1611;p34"/>
              <p:cNvSpPr/>
              <p:nvPr/>
            </p:nvSpPr>
            <p:spPr>
              <a:xfrm>
                <a:off x="3391886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12" name="Google Shape;1612;p34"/>
              <p:cNvGrpSpPr/>
              <p:nvPr/>
            </p:nvGrpSpPr>
            <p:grpSpPr>
              <a:xfrm rot="-4713718">
                <a:off x="3157987" y="6322433"/>
                <a:ext cx="359385" cy="240290"/>
                <a:chOff x="3860575" y="5736875"/>
                <a:chExt cx="359400" cy="240300"/>
              </a:xfrm>
            </p:grpSpPr>
            <p:sp>
              <p:nvSpPr>
                <p:cNvPr id="1613" name="Google Shape;1613;p34"/>
                <p:cNvSpPr/>
                <p:nvPr/>
              </p:nvSpPr>
              <p:spPr>
                <a:xfrm>
                  <a:off x="3871375" y="5744100"/>
                  <a:ext cx="228600" cy="228600"/>
                </a:xfrm>
                <a:prstGeom prst="chord">
                  <a:avLst>
                    <a:gd fmla="val 5262218" name="adj1"/>
                    <a:gd fmla="val 16200000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14" name="Google Shape;1614;p34"/>
                <p:cNvSpPr/>
                <p:nvPr/>
              </p:nvSpPr>
              <p:spPr>
                <a:xfrm rot="10800000">
                  <a:off x="3860575" y="5736875"/>
                  <a:ext cx="359400" cy="240300"/>
                </a:xfrm>
                <a:prstGeom prst="chord">
                  <a:avLst>
                    <a:gd fmla="val 3804035" name="adj1"/>
                    <a:gd fmla="val 17710116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15" name="Google Shape;1615;p34"/>
                <p:cNvSpPr/>
                <p:nvPr/>
              </p:nvSpPr>
              <p:spPr>
                <a:xfrm>
                  <a:off x="4055875" y="5837525"/>
                  <a:ext cx="98700" cy="39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616" name="Google Shape;1616;p34"/>
                <p:cNvCxnSpPr>
                  <a:stCxn id="1614" idx="2"/>
                  <a:endCxn id="1615" idx="1"/>
                </p:cNvCxnSpPr>
                <p:nvPr/>
              </p:nvCxnSpPr>
              <p:spPr>
                <a:xfrm flipH="1" rot="-6064212">
                  <a:off x="4012509" y="5821731"/>
                  <a:ext cx="14062" cy="7101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17" name="Google Shape;1617;p34"/>
                <p:cNvCxnSpPr>
                  <a:stCxn id="1615" idx="3"/>
                </p:cNvCxnSpPr>
                <p:nvPr/>
              </p:nvCxnSpPr>
              <p:spPr>
                <a:xfrm flipH="1" rot="-6095531">
                  <a:off x="4180853" y="5824892"/>
                  <a:ext cx="11944" cy="6336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618" name="Google Shape;1618;p34"/>
                <p:cNvSpPr/>
                <p:nvPr/>
              </p:nvSpPr>
              <p:spPr>
                <a:xfrm>
                  <a:off x="3976075" y="5750125"/>
                  <a:ext cx="19200" cy="2160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19" name="Google Shape;1619;p34"/>
              <p:cNvSpPr/>
              <p:nvPr/>
            </p:nvSpPr>
            <p:spPr>
              <a:xfrm>
                <a:off x="3378125" y="5914875"/>
                <a:ext cx="269125" cy="358500"/>
              </a:xfrm>
              <a:custGeom>
                <a:rect b="b" l="l" r="r" t="t"/>
                <a:pathLst>
                  <a:path extrusionOk="0" h="14340" w="10765">
                    <a:moveTo>
                      <a:pt x="7024" y="0"/>
                    </a:moveTo>
                    <a:cubicBezTo>
                      <a:pt x="9493" y="2159"/>
                      <a:pt x="12041" y="6759"/>
                      <a:pt x="10048" y="9365"/>
                    </a:cubicBezTo>
                    <a:cubicBezTo>
                      <a:pt x="7778" y="12334"/>
                      <a:pt x="911" y="10715"/>
                      <a:pt x="0" y="14340"/>
                    </a:cubicBezTo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1620" name="Google Shape;1620;p34"/>
            <p:cNvSpPr/>
            <p:nvPr/>
          </p:nvSpPr>
          <p:spPr>
            <a:xfrm>
              <a:off x="4767700" y="4787270"/>
              <a:ext cx="238800" cy="612000"/>
            </a:xfrm>
            <a:prstGeom prst="roundRect">
              <a:avLst>
                <a:gd fmla="val 16667" name="adj"/>
              </a:avLst>
            </a:prstGeom>
            <a:solidFill>
              <a:srgbClr val="0000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34"/>
            <p:cNvSpPr/>
            <p:nvPr/>
          </p:nvSpPr>
          <p:spPr>
            <a:xfrm>
              <a:off x="5032000" y="4787275"/>
              <a:ext cx="795300" cy="612000"/>
            </a:xfrm>
            <a:prstGeom prst="roundRect">
              <a:avLst>
                <a:gd fmla="val 16667" name="adj"/>
              </a:avLst>
            </a:prstGeom>
            <a:solidFill>
              <a:srgbClr val="00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22" name="Google Shape;1622;p34"/>
            <p:cNvCxnSpPr/>
            <p:nvPr/>
          </p:nvCxnSpPr>
          <p:spPr>
            <a:xfrm>
              <a:off x="5092025" y="4884450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3" name="Google Shape;1623;p34"/>
            <p:cNvCxnSpPr/>
            <p:nvPr/>
          </p:nvCxnSpPr>
          <p:spPr>
            <a:xfrm>
              <a:off x="5216375" y="4884450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4" name="Google Shape;1624;p34"/>
            <p:cNvCxnSpPr/>
            <p:nvPr/>
          </p:nvCxnSpPr>
          <p:spPr>
            <a:xfrm flipH="1" rot="10800000">
              <a:off x="5442700" y="4884525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5" name="Google Shape;1625;p34"/>
            <p:cNvCxnSpPr/>
            <p:nvPr/>
          </p:nvCxnSpPr>
          <p:spPr>
            <a:xfrm flipH="1" rot="10800000">
              <a:off x="5654125" y="4884525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6" name="Google Shape;1626;p34"/>
            <p:cNvCxnSpPr/>
            <p:nvPr/>
          </p:nvCxnSpPr>
          <p:spPr>
            <a:xfrm>
              <a:off x="5099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7" name="Google Shape;1627;p34"/>
            <p:cNvCxnSpPr/>
            <p:nvPr/>
          </p:nvCxnSpPr>
          <p:spPr>
            <a:xfrm>
              <a:off x="5228825" y="49416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8" name="Google Shape;1628;p34"/>
            <p:cNvCxnSpPr/>
            <p:nvPr/>
          </p:nvCxnSpPr>
          <p:spPr>
            <a:xfrm>
              <a:off x="5461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9" name="Google Shape;1629;p34"/>
            <p:cNvCxnSpPr/>
            <p:nvPr/>
          </p:nvCxnSpPr>
          <p:spPr>
            <a:xfrm>
              <a:off x="565412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0" name="Google Shape;1630;p34"/>
            <p:cNvCxnSpPr/>
            <p:nvPr/>
          </p:nvCxnSpPr>
          <p:spPr>
            <a:xfrm>
              <a:off x="5099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1" name="Google Shape;1631;p34"/>
            <p:cNvCxnSpPr/>
            <p:nvPr/>
          </p:nvCxnSpPr>
          <p:spPr>
            <a:xfrm>
              <a:off x="5228825" y="50045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2" name="Google Shape;1632;p34"/>
            <p:cNvCxnSpPr/>
            <p:nvPr/>
          </p:nvCxnSpPr>
          <p:spPr>
            <a:xfrm>
              <a:off x="5461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3" name="Google Shape;1633;p34"/>
            <p:cNvCxnSpPr/>
            <p:nvPr/>
          </p:nvCxnSpPr>
          <p:spPr>
            <a:xfrm>
              <a:off x="565412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4" name="Google Shape;1634;p34"/>
            <p:cNvCxnSpPr/>
            <p:nvPr/>
          </p:nvCxnSpPr>
          <p:spPr>
            <a:xfrm>
              <a:off x="5099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5" name="Google Shape;1635;p34"/>
            <p:cNvCxnSpPr/>
            <p:nvPr/>
          </p:nvCxnSpPr>
          <p:spPr>
            <a:xfrm>
              <a:off x="5228825" y="50600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6" name="Google Shape;1636;p34"/>
            <p:cNvCxnSpPr/>
            <p:nvPr/>
          </p:nvCxnSpPr>
          <p:spPr>
            <a:xfrm>
              <a:off x="5461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7" name="Google Shape;1637;p34"/>
            <p:cNvCxnSpPr/>
            <p:nvPr/>
          </p:nvCxnSpPr>
          <p:spPr>
            <a:xfrm>
              <a:off x="565412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8" name="Google Shape;1638;p34"/>
            <p:cNvCxnSpPr/>
            <p:nvPr/>
          </p:nvCxnSpPr>
          <p:spPr>
            <a:xfrm>
              <a:off x="5099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9" name="Google Shape;1639;p34"/>
            <p:cNvCxnSpPr/>
            <p:nvPr/>
          </p:nvCxnSpPr>
          <p:spPr>
            <a:xfrm>
              <a:off x="5228825" y="52048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0" name="Google Shape;1640;p34"/>
            <p:cNvCxnSpPr/>
            <p:nvPr/>
          </p:nvCxnSpPr>
          <p:spPr>
            <a:xfrm>
              <a:off x="5461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1" name="Google Shape;1641;p34"/>
            <p:cNvCxnSpPr/>
            <p:nvPr/>
          </p:nvCxnSpPr>
          <p:spPr>
            <a:xfrm>
              <a:off x="565412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2" name="Google Shape;1642;p34"/>
            <p:cNvCxnSpPr/>
            <p:nvPr/>
          </p:nvCxnSpPr>
          <p:spPr>
            <a:xfrm>
              <a:off x="5099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3" name="Google Shape;1643;p34"/>
            <p:cNvCxnSpPr/>
            <p:nvPr/>
          </p:nvCxnSpPr>
          <p:spPr>
            <a:xfrm>
              <a:off x="5228825" y="5262175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4" name="Google Shape;1644;p34"/>
            <p:cNvCxnSpPr/>
            <p:nvPr/>
          </p:nvCxnSpPr>
          <p:spPr>
            <a:xfrm>
              <a:off x="5461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5" name="Google Shape;1645;p34"/>
            <p:cNvCxnSpPr/>
            <p:nvPr/>
          </p:nvCxnSpPr>
          <p:spPr>
            <a:xfrm>
              <a:off x="565412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6" name="Google Shape;1646;p34"/>
            <p:cNvCxnSpPr/>
            <p:nvPr/>
          </p:nvCxnSpPr>
          <p:spPr>
            <a:xfrm>
              <a:off x="5099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7" name="Google Shape;1647;p34"/>
            <p:cNvCxnSpPr/>
            <p:nvPr/>
          </p:nvCxnSpPr>
          <p:spPr>
            <a:xfrm>
              <a:off x="5228825" y="53256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8" name="Google Shape;1648;p34"/>
            <p:cNvCxnSpPr/>
            <p:nvPr/>
          </p:nvCxnSpPr>
          <p:spPr>
            <a:xfrm>
              <a:off x="5461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9" name="Google Shape;1649;p34"/>
            <p:cNvCxnSpPr/>
            <p:nvPr/>
          </p:nvCxnSpPr>
          <p:spPr>
            <a:xfrm>
              <a:off x="565412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50" name="Google Shape;1650;p34"/>
            <p:cNvCxnSpPr/>
            <p:nvPr/>
          </p:nvCxnSpPr>
          <p:spPr>
            <a:xfrm>
              <a:off x="5092025" y="5131188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51" name="Google Shape;1651;p34"/>
            <p:cNvCxnSpPr/>
            <p:nvPr/>
          </p:nvCxnSpPr>
          <p:spPr>
            <a:xfrm>
              <a:off x="5216375" y="5131188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52" name="Google Shape;1652;p34"/>
            <p:cNvCxnSpPr/>
            <p:nvPr/>
          </p:nvCxnSpPr>
          <p:spPr>
            <a:xfrm flipH="1" rot="10800000">
              <a:off x="5442700" y="5131263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53" name="Google Shape;1653;p34"/>
            <p:cNvCxnSpPr/>
            <p:nvPr/>
          </p:nvCxnSpPr>
          <p:spPr>
            <a:xfrm flipH="1" rot="10800000">
              <a:off x="5654125" y="5131263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654" name="Google Shape;1654;p34"/>
          <p:cNvSpPr txBox="1"/>
          <p:nvPr/>
        </p:nvSpPr>
        <p:spPr>
          <a:xfrm>
            <a:off x="0" y="2062188"/>
            <a:ext cx="42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2.     Hook up Probe switching system</a:t>
            </a:r>
            <a:endParaRPr b="1"/>
          </a:p>
        </p:txBody>
      </p:sp>
      <p:sp>
        <p:nvSpPr>
          <p:cNvPr id="1655" name="Google Shape;1655;p34"/>
          <p:cNvSpPr/>
          <p:nvPr/>
        </p:nvSpPr>
        <p:spPr>
          <a:xfrm>
            <a:off x="2885325" y="3204450"/>
            <a:ext cx="169825" cy="419384"/>
          </a:xfrm>
          <a:custGeom>
            <a:rect b="b" l="l" r="r" t="t"/>
            <a:pathLst>
              <a:path extrusionOk="0" h="15527" w="6793">
                <a:moveTo>
                  <a:pt x="6793" y="0"/>
                </a:moveTo>
                <a:cubicBezTo>
                  <a:pt x="5676" y="1176"/>
                  <a:pt x="441" y="4470"/>
                  <a:pt x="88" y="7058"/>
                </a:cubicBezTo>
                <a:cubicBezTo>
                  <a:pt x="-265" y="9646"/>
                  <a:pt x="3911" y="14116"/>
                  <a:pt x="4676" y="15527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6" name="Google Shape;1656;p34"/>
          <p:cNvSpPr txBox="1"/>
          <p:nvPr/>
        </p:nvSpPr>
        <p:spPr>
          <a:xfrm>
            <a:off x="301152" y="1152450"/>
            <a:ext cx="9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Power Supply</a:t>
            </a:r>
            <a:endParaRPr sz="800"/>
          </a:p>
        </p:txBody>
      </p:sp>
      <p:sp>
        <p:nvSpPr>
          <p:cNvPr id="1657" name="Google Shape;1657;p34"/>
          <p:cNvSpPr txBox="1"/>
          <p:nvPr/>
        </p:nvSpPr>
        <p:spPr>
          <a:xfrm>
            <a:off x="301152" y="2441175"/>
            <a:ext cx="9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Power Supply</a:t>
            </a:r>
            <a:endParaRPr sz="800"/>
          </a:p>
        </p:txBody>
      </p:sp>
      <p:sp>
        <p:nvSpPr>
          <p:cNvPr id="1658" name="Google Shape;1658;p34"/>
          <p:cNvSpPr txBox="1"/>
          <p:nvPr/>
        </p:nvSpPr>
        <p:spPr>
          <a:xfrm>
            <a:off x="467600" y="3764200"/>
            <a:ext cx="199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3</a:t>
            </a:r>
            <a:r>
              <a:rPr b="1" lang="en"/>
              <a:t>.     Run Test Script</a:t>
            </a:r>
            <a:endParaRPr b="1"/>
          </a:p>
        </p:txBody>
      </p:sp>
      <p:sp>
        <p:nvSpPr>
          <p:cNvPr id="1659" name="Google Shape;1659;p34"/>
          <p:cNvSpPr txBox="1"/>
          <p:nvPr/>
        </p:nvSpPr>
        <p:spPr>
          <a:xfrm>
            <a:off x="5534125" y="886850"/>
            <a:ext cx="256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4</a:t>
            </a:r>
            <a:r>
              <a:rPr b="1" lang="en"/>
              <a:t>.     Run Data Analysis</a:t>
            </a:r>
            <a:endParaRPr b="1"/>
          </a:p>
        </p:txBody>
      </p:sp>
      <p:cxnSp>
        <p:nvCxnSpPr>
          <p:cNvPr id="1660" name="Google Shape;1660;p34"/>
          <p:cNvCxnSpPr/>
          <p:nvPr/>
        </p:nvCxnSpPr>
        <p:spPr>
          <a:xfrm>
            <a:off x="5361650" y="952825"/>
            <a:ext cx="0" cy="405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1" name="Google Shape;1661;p34"/>
          <p:cNvSpPr/>
          <p:nvPr/>
        </p:nvSpPr>
        <p:spPr>
          <a:xfrm>
            <a:off x="3626025" y="3137600"/>
            <a:ext cx="582300" cy="520525"/>
          </a:xfrm>
          <a:custGeom>
            <a:rect b="b" l="l" r="r" t="t"/>
            <a:pathLst>
              <a:path extrusionOk="0" h="20821" w="23292">
                <a:moveTo>
                  <a:pt x="0" y="20821"/>
                </a:moveTo>
                <a:cubicBezTo>
                  <a:pt x="2765" y="19645"/>
                  <a:pt x="12705" y="17233"/>
                  <a:pt x="16587" y="13763"/>
                </a:cubicBezTo>
                <a:cubicBezTo>
                  <a:pt x="20469" y="10293"/>
                  <a:pt x="22175" y="2294"/>
                  <a:pt x="23292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62" name="Google Shape;1662;p34"/>
          <p:cNvSpPr txBox="1"/>
          <p:nvPr/>
        </p:nvSpPr>
        <p:spPr>
          <a:xfrm>
            <a:off x="3162052" y="1152450"/>
            <a:ext cx="9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DMM</a:t>
            </a:r>
            <a:endParaRPr sz="800"/>
          </a:p>
        </p:txBody>
      </p:sp>
      <p:sp>
        <p:nvSpPr>
          <p:cNvPr id="1663" name="Google Shape;1663;p34"/>
          <p:cNvSpPr txBox="1"/>
          <p:nvPr/>
        </p:nvSpPr>
        <p:spPr>
          <a:xfrm>
            <a:off x="4011427" y="2446250"/>
            <a:ext cx="9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DMM</a:t>
            </a:r>
            <a:endParaRPr sz="800"/>
          </a:p>
        </p:txBody>
      </p:sp>
      <p:sp>
        <p:nvSpPr>
          <p:cNvPr id="1664" name="Google Shape;1664;p34"/>
          <p:cNvSpPr txBox="1"/>
          <p:nvPr/>
        </p:nvSpPr>
        <p:spPr>
          <a:xfrm>
            <a:off x="5915910" y="3273794"/>
            <a:ext cx="277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99.9% Confidence Interval</a:t>
            </a:r>
            <a:endParaRPr/>
          </a:p>
        </p:txBody>
      </p:sp>
      <p:graphicFrame>
        <p:nvGraphicFramePr>
          <p:cNvPr id="1665" name="Google Shape;1665;p34"/>
          <p:cNvGraphicFramePr/>
          <p:nvPr/>
        </p:nvGraphicFramePr>
        <p:xfrm>
          <a:off x="6072225" y="414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228775"/>
                <a:gridCol w="1228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Accuracy</a:t>
                      </a:r>
                      <a:endParaRPr b="1"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Resolution</a:t>
                      </a:r>
                      <a:endParaRPr/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±12.5 mV</a:t>
                      </a:r>
                      <a:endParaRPr b="1"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mV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1666" name="Google Shape;1666;p34"/>
          <p:cNvSpPr txBox="1"/>
          <p:nvPr/>
        </p:nvSpPr>
        <p:spPr>
          <a:xfrm>
            <a:off x="6918657" y="2675594"/>
            <a:ext cx="68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10V</a:t>
            </a:r>
            <a:endParaRPr sz="1200"/>
          </a:p>
        </p:txBody>
      </p:sp>
      <p:sp>
        <p:nvSpPr>
          <p:cNvPr id="1667" name="Google Shape;1667;p34"/>
          <p:cNvSpPr txBox="1"/>
          <p:nvPr/>
        </p:nvSpPr>
        <p:spPr>
          <a:xfrm>
            <a:off x="7955743" y="1599575"/>
            <a:ext cx="134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10V </a:t>
            </a:r>
            <a:r>
              <a:rPr lang="en" sz="1000">
                <a:solidFill>
                  <a:schemeClr val="dk1"/>
                </a:solidFill>
              </a:rPr>
              <a:t>+ 12.5mV</a:t>
            </a:r>
            <a:endParaRPr sz="1000"/>
          </a:p>
        </p:txBody>
      </p:sp>
      <p:sp>
        <p:nvSpPr>
          <p:cNvPr id="1668" name="Google Shape;1668;p34"/>
          <p:cNvSpPr txBox="1"/>
          <p:nvPr/>
        </p:nvSpPr>
        <p:spPr>
          <a:xfrm>
            <a:off x="5243012" y="1618525"/>
            <a:ext cx="145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10V </a:t>
            </a:r>
            <a:r>
              <a:rPr lang="en" sz="1000">
                <a:solidFill>
                  <a:schemeClr val="dk1"/>
                </a:solidFill>
              </a:rPr>
              <a:t>- 12.5mV</a:t>
            </a:r>
            <a:endParaRPr sz="1000"/>
          </a:p>
        </p:txBody>
      </p:sp>
      <p:sp>
        <p:nvSpPr>
          <p:cNvPr id="1669" name="Google Shape;1669;p34"/>
          <p:cNvSpPr/>
          <p:nvPr/>
        </p:nvSpPr>
        <p:spPr>
          <a:xfrm rot="-5400000">
            <a:off x="7195100" y="1853575"/>
            <a:ext cx="131700" cy="27351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670" name="Google Shape;1670;p34"/>
          <p:cNvCxnSpPr/>
          <p:nvPr/>
        </p:nvCxnSpPr>
        <p:spPr>
          <a:xfrm rot="10800000">
            <a:off x="5893400" y="1949875"/>
            <a:ext cx="0" cy="120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71" name="Google Shape;1671;p34"/>
          <p:cNvCxnSpPr/>
          <p:nvPr/>
        </p:nvCxnSpPr>
        <p:spPr>
          <a:xfrm rot="10800000">
            <a:off x="8628500" y="1949875"/>
            <a:ext cx="0" cy="120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72" name="Google Shape;1672;p34"/>
          <p:cNvCxnSpPr>
            <a:stCxn id="1654" idx="3"/>
          </p:cNvCxnSpPr>
          <p:nvPr/>
        </p:nvCxnSpPr>
        <p:spPr>
          <a:xfrm flipH="1">
            <a:off x="3549900" y="2262288"/>
            <a:ext cx="724200" cy="57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73" name="Google Shape;1673;p34"/>
          <p:cNvSpPr txBox="1"/>
          <p:nvPr/>
        </p:nvSpPr>
        <p:spPr>
          <a:xfrm>
            <a:off x="4181900" y="1938275"/>
            <a:ext cx="1334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Banana cables</a:t>
            </a:r>
            <a:endParaRPr sz="1100"/>
          </a:p>
        </p:txBody>
      </p:sp>
      <p:sp>
        <p:nvSpPr>
          <p:cNvPr id="1674" name="Google Shape;1674;p34"/>
          <p:cNvSpPr/>
          <p:nvPr/>
        </p:nvSpPr>
        <p:spPr>
          <a:xfrm>
            <a:off x="1759625" y="1647925"/>
            <a:ext cx="51600" cy="5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5" name="Google Shape;1675;p34"/>
          <p:cNvSpPr/>
          <p:nvPr/>
        </p:nvSpPr>
        <p:spPr>
          <a:xfrm>
            <a:off x="1777925" y="1780400"/>
            <a:ext cx="51600" cy="5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6" name="Google Shape;1676;p34"/>
          <p:cNvSpPr/>
          <p:nvPr/>
        </p:nvSpPr>
        <p:spPr>
          <a:xfrm>
            <a:off x="1742275" y="2936825"/>
            <a:ext cx="51600" cy="5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7" name="Google Shape;1677;p34"/>
          <p:cNvSpPr/>
          <p:nvPr/>
        </p:nvSpPr>
        <p:spPr>
          <a:xfrm>
            <a:off x="1742275" y="3069325"/>
            <a:ext cx="51600" cy="5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78" name="Google Shape;1678;p34"/>
          <p:cNvCxnSpPr/>
          <p:nvPr/>
        </p:nvCxnSpPr>
        <p:spPr>
          <a:xfrm flipH="1">
            <a:off x="1830325" y="1458500"/>
            <a:ext cx="135000" cy="17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79" name="Google Shape;1679;p34"/>
          <p:cNvSpPr txBox="1"/>
          <p:nvPr/>
        </p:nvSpPr>
        <p:spPr>
          <a:xfrm>
            <a:off x="1896725" y="1220200"/>
            <a:ext cx="1389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Alligator Clips</a:t>
            </a:r>
            <a:endParaRPr sz="1100"/>
          </a:p>
        </p:txBody>
      </p:sp>
      <p:cxnSp>
        <p:nvCxnSpPr>
          <p:cNvPr id="1680" name="Google Shape;1680;p34"/>
          <p:cNvCxnSpPr/>
          <p:nvPr/>
        </p:nvCxnSpPr>
        <p:spPr>
          <a:xfrm rot="10800000">
            <a:off x="3954450" y="3553350"/>
            <a:ext cx="106800" cy="15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1" name="Google Shape;1681;p34"/>
          <p:cNvSpPr txBox="1"/>
          <p:nvPr/>
        </p:nvSpPr>
        <p:spPr>
          <a:xfrm>
            <a:off x="4001875" y="3566613"/>
            <a:ext cx="1334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USB-A to rs232</a:t>
            </a:r>
            <a:endParaRPr sz="1100"/>
          </a:p>
        </p:txBody>
      </p:sp>
      <p:sp>
        <p:nvSpPr>
          <p:cNvPr id="1682" name="Google Shape;1682;p34"/>
          <p:cNvSpPr txBox="1"/>
          <p:nvPr/>
        </p:nvSpPr>
        <p:spPr>
          <a:xfrm>
            <a:off x="1230475" y="3319988"/>
            <a:ext cx="1334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USB-A to USB-C</a:t>
            </a:r>
            <a:endParaRPr sz="1100"/>
          </a:p>
        </p:txBody>
      </p:sp>
      <p:cxnSp>
        <p:nvCxnSpPr>
          <p:cNvPr id="1683" name="Google Shape;1683;p34"/>
          <p:cNvCxnSpPr/>
          <p:nvPr/>
        </p:nvCxnSpPr>
        <p:spPr>
          <a:xfrm flipH="1" rot="10800000">
            <a:off x="2452225" y="3426000"/>
            <a:ext cx="376200" cy="9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4" name="Google Shape;1684;p34"/>
          <p:cNvSpPr txBox="1"/>
          <p:nvPr/>
        </p:nvSpPr>
        <p:spPr>
          <a:xfrm>
            <a:off x="6304100" y="3764225"/>
            <a:ext cx="199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Pass/Fail Criteria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" name="Google Shape;16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696" y="2595425"/>
            <a:ext cx="1149800" cy="7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0" name="Google Shape;1690;p35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Accuracy Test 2: Continuity Test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1" name="Google Shape;169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2" name="Google Shape;169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013" y="1248175"/>
            <a:ext cx="1625350" cy="6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3" name="Google Shape;1693;p35"/>
          <p:cNvSpPr txBox="1"/>
          <p:nvPr/>
        </p:nvSpPr>
        <p:spPr>
          <a:xfrm>
            <a:off x="0" y="886838"/>
            <a:ext cx="361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/>
              <a:t>Obtain True Resistance Value</a:t>
            </a:r>
            <a:endParaRPr b="1"/>
          </a:p>
        </p:txBody>
      </p:sp>
      <p:pic>
        <p:nvPicPr>
          <p:cNvPr id="1694" name="Google Shape;169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6326" y="1342951"/>
            <a:ext cx="254314" cy="52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5" name="Google Shape;1695;p35"/>
          <p:cNvCxnSpPr/>
          <p:nvPr/>
        </p:nvCxnSpPr>
        <p:spPr>
          <a:xfrm>
            <a:off x="1741325" y="1672275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6" name="Google Shape;1696;p35"/>
          <p:cNvCxnSpPr/>
          <p:nvPr/>
        </p:nvCxnSpPr>
        <p:spPr>
          <a:xfrm>
            <a:off x="1741325" y="1809025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97" name="Google Shape;169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1213" y="2536900"/>
            <a:ext cx="1625350" cy="6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Google Shape;169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6326" y="2631676"/>
            <a:ext cx="254314" cy="52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9" name="Google Shape;1699;p35"/>
          <p:cNvCxnSpPr/>
          <p:nvPr/>
        </p:nvCxnSpPr>
        <p:spPr>
          <a:xfrm>
            <a:off x="1741325" y="2961000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0" name="Google Shape;1700;p35"/>
          <p:cNvCxnSpPr/>
          <p:nvPr/>
        </p:nvCxnSpPr>
        <p:spPr>
          <a:xfrm>
            <a:off x="1741325" y="3097750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1" name="Google Shape;1701;p35"/>
          <p:cNvSpPr/>
          <p:nvPr/>
        </p:nvSpPr>
        <p:spPr>
          <a:xfrm>
            <a:off x="1888000" y="2919975"/>
            <a:ext cx="401397" cy="87100"/>
          </a:xfrm>
          <a:custGeom>
            <a:rect b="b" l="l" r="r" t="t"/>
            <a:pathLst>
              <a:path extrusionOk="0" h="3484" w="37584">
                <a:moveTo>
                  <a:pt x="0" y="2000"/>
                </a:moveTo>
                <a:cubicBezTo>
                  <a:pt x="2382" y="1677"/>
                  <a:pt x="9823" y="-176"/>
                  <a:pt x="14293" y="59"/>
                </a:cubicBezTo>
                <a:cubicBezTo>
                  <a:pt x="18763" y="294"/>
                  <a:pt x="22939" y="3117"/>
                  <a:pt x="26821" y="3411"/>
                </a:cubicBezTo>
                <a:cubicBezTo>
                  <a:pt x="30703" y="3705"/>
                  <a:pt x="35790" y="2088"/>
                  <a:pt x="37584" y="1823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02" name="Google Shape;1702;p35"/>
          <p:cNvSpPr/>
          <p:nvPr/>
        </p:nvSpPr>
        <p:spPr>
          <a:xfrm>
            <a:off x="1888000" y="3097900"/>
            <a:ext cx="401399" cy="53300"/>
          </a:xfrm>
          <a:custGeom>
            <a:rect b="b" l="l" r="r" t="t"/>
            <a:pathLst>
              <a:path extrusionOk="0" h="2132" w="37761">
                <a:moveTo>
                  <a:pt x="0" y="0"/>
                </a:moveTo>
                <a:cubicBezTo>
                  <a:pt x="2441" y="353"/>
                  <a:pt x="10029" y="2058"/>
                  <a:pt x="14646" y="2117"/>
                </a:cubicBezTo>
                <a:cubicBezTo>
                  <a:pt x="19263" y="2176"/>
                  <a:pt x="23851" y="559"/>
                  <a:pt x="27703" y="353"/>
                </a:cubicBezTo>
                <a:cubicBezTo>
                  <a:pt x="31556" y="147"/>
                  <a:pt x="36085" y="794"/>
                  <a:pt x="37761" y="882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703" name="Google Shape;1703;p35"/>
          <p:cNvGrpSpPr/>
          <p:nvPr/>
        </p:nvGrpSpPr>
        <p:grpSpPr>
          <a:xfrm>
            <a:off x="2566707" y="3625855"/>
            <a:ext cx="1144516" cy="1374554"/>
            <a:chOff x="4678473" y="4714996"/>
            <a:chExt cx="1325592" cy="1592024"/>
          </a:xfrm>
        </p:grpSpPr>
        <p:grpSp>
          <p:nvGrpSpPr>
            <p:cNvPr id="1704" name="Google Shape;1704;p35"/>
            <p:cNvGrpSpPr/>
            <p:nvPr/>
          </p:nvGrpSpPr>
          <p:grpSpPr>
            <a:xfrm>
              <a:off x="4678473" y="4714996"/>
              <a:ext cx="1325592" cy="1592024"/>
              <a:chOff x="2190075" y="4838125"/>
              <a:chExt cx="1457175" cy="1804403"/>
            </a:xfrm>
          </p:grpSpPr>
          <p:sp>
            <p:nvSpPr>
              <p:cNvPr id="1705" name="Google Shape;1705;p35"/>
              <p:cNvSpPr/>
              <p:nvPr/>
            </p:nvSpPr>
            <p:spPr>
              <a:xfrm>
                <a:off x="2190075" y="4838125"/>
                <a:ext cx="1360800" cy="912000"/>
              </a:xfrm>
              <a:prstGeom prst="roundRect">
                <a:avLst>
                  <a:gd fmla="val 16667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235375" y="4870425"/>
                <a:ext cx="1281000" cy="786000"/>
              </a:xfrm>
              <a:prstGeom prst="roundRect">
                <a:avLst>
                  <a:gd fmla="val 16667" name="adj"/>
                </a:avLst>
              </a:prstGeom>
              <a:solidFill>
                <a:srgbClr val="00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190075" y="5750125"/>
                <a:ext cx="1360800" cy="302400"/>
              </a:xfrm>
              <a:prstGeom prst="roundRect">
                <a:avLst>
                  <a:gd fmla="val 30646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235375" y="5814413"/>
                <a:ext cx="53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235375" y="5872213"/>
                <a:ext cx="7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235375" y="59300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378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313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5086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5737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6388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4435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8341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7690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8992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964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3029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3094575" y="5814413"/>
                <a:ext cx="639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703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32038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3265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33281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32038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3265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33281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32038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326597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33281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334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4642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5293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5944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3991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7897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7246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8548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919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6595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985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3050350" y="58722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3667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4969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5620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6271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4318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8224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7573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8875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9526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6922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3026050" y="5930013"/>
                <a:ext cx="1323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2364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3666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4317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3015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496825" y="5987813"/>
                <a:ext cx="3336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1" name="Google Shape;1761;p35"/>
              <p:cNvSpPr/>
              <p:nvPr/>
            </p:nvSpPr>
            <p:spPr>
              <a:xfrm>
                <a:off x="29199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2" name="Google Shape;1762;p35"/>
              <p:cNvSpPr/>
              <p:nvPr/>
            </p:nvSpPr>
            <p:spPr>
              <a:xfrm>
                <a:off x="30501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3" name="Google Shape;1763;p35"/>
              <p:cNvSpPr/>
              <p:nvPr/>
            </p:nvSpPr>
            <p:spPr>
              <a:xfrm>
                <a:off x="31152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4" name="Google Shape;1764;p35"/>
              <p:cNvSpPr/>
              <p:nvPr/>
            </p:nvSpPr>
            <p:spPr>
              <a:xfrm>
                <a:off x="29850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5" name="Google Shape;1765;p35"/>
              <p:cNvSpPr/>
              <p:nvPr/>
            </p:nvSpPr>
            <p:spPr>
              <a:xfrm>
                <a:off x="28548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766" name="Google Shape;1766;p35"/>
              <p:cNvCxnSpPr>
                <a:stCxn id="1762" idx="1"/>
                <a:endCxn id="1762" idx="3"/>
              </p:cNvCxnSpPr>
              <p:nvPr/>
            </p:nvCxnSpPr>
            <p:spPr>
              <a:xfrm>
                <a:off x="3050175" y="6007313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767" name="Google Shape;1767;p35"/>
              <p:cNvSpPr/>
              <p:nvPr/>
            </p:nvSpPr>
            <p:spPr>
              <a:xfrm>
                <a:off x="33281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8" name="Google Shape;1768;p35"/>
              <p:cNvSpPr/>
              <p:nvPr/>
            </p:nvSpPr>
            <p:spPr>
              <a:xfrm>
                <a:off x="3203825" y="5987813"/>
                <a:ext cx="98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9" name="Google Shape;1769;p35"/>
              <p:cNvSpPr/>
              <p:nvPr/>
            </p:nvSpPr>
            <p:spPr>
              <a:xfrm>
                <a:off x="3390275" y="58144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3390275" y="59300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2304090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2236425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2439419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250708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2574748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2371754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2777742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2710077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284540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2913071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298073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264241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3048400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3116065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3203824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3266511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3329199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3391886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789" name="Google Shape;1789;p35"/>
              <p:cNvGrpSpPr/>
              <p:nvPr/>
            </p:nvGrpSpPr>
            <p:grpSpPr>
              <a:xfrm rot="-4713718">
                <a:off x="3157987" y="6322433"/>
                <a:ext cx="359385" cy="240290"/>
                <a:chOff x="3860575" y="5736875"/>
                <a:chExt cx="359400" cy="240300"/>
              </a:xfrm>
            </p:grpSpPr>
            <p:sp>
              <p:nvSpPr>
                <p:cNvPr id="1790" name="Google Shape;1790;p35"/>
                <p:cNvSpPr/>
                <p:nvPr/>
              </p:nvSpPr>
              <p:spPr>
                <a:xfrm>
                  <a:off x="3871375" y="5744100"/>
                  <a:ext cx="228600" cy="228600"/>
                </a:xfrm>
                <a:prstGeom prst="chord">
                  <a:avLst>
                    <a:gd fmla="val 5262218" name="adj1"/>
                    <a:gd fmla="val 16200000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1" name="Google Shape;1791;p35"/>
                <p:cNvSpPr/>
                <p:nvPr/>
              </p:nvSpPr>
              <p:spPr>
                <a:xfrm rot="10800000">
                  <a:off x="3860575" y="5736875"/>
                  <a:ext cx="359400" cy="240300"/>
                </a:xfrm>
                <a:prstGeom prst="chord">
                  <a:avLst>
                    <a:gd fmla="val 3804035" name="adj1"/>
                    <a:gd fmla="val 17710116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2" name="Google Shape;1792;p35"/>
                <p:cNvSpPr/>
                <p:nvPr/>
              </p:nvSpPr>
              <p:spPr>
                <a:xfrm>
                  <a:off x="4055875" y="5837525"/>
                  <a:ext cx="98700" cy="39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793" name="Google Shape;1793;p35"/>
                <p:cNvCxnSpPr>
                  <a:stCxn id="1791" idx="2"/>
                  <a:endCxn id="1792" idx="1"/>
                </p:cNvCxnSpPr>
                <p:nvPr/>
              </p:nvCxnSpPr>
              <p:spPr>
                <a:xfrm flipH="1" rot="-6064212">
                  <a:off x="4012509" y="5821731"/>
                  <a:ext cx="14062" cy="7101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94" name="Google Shape;1794;p35"/>
                <p:cNvCxnSpPr>
                  <a:stCxn id="1792" idx="3"/>
                </p:cNvCxnSpPr>
                <p:nvPr/>
              </p:nvCxnSpPr>
              <p:spPr>
                <a:xfrm flipH="1" rot="-6095531">
                  <a:off x="4180853" y="5824892"/>
                  <a:ext cx="11944" cy="6336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795" name="Google Shape;1795;p35"/>
                <p:cNvSpPr/>
                <p:nvPr/>
              </p:nvSpPr>
              <p:spPr>
                <a:xfrm>
                  <a:off x="3976075" y="5750125"/>
                  <a:ext cx="19200" cy="2160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796" name="Google Shape;1796;p35"/>
              <p:cNvSpPr/>
              <p:nvPr/>
            </p:nvSpPr>
            <p:spPr>
              <a:xfrm>
                <a:off x="3378125" y="5914875"/>
                <a:ext cx="269125" cy="358500"/>
              </a:xfrm>
              <a:custGeom>
                <a:rect b="b" l="l" r="r" t="t"/>
                <a:pathLst>
                  <a:path extrusionOk="0" h="14340" w="10765">
                    <a:moveTo>
                      <a:pt x="7024" y="0"/>
                    </a:moveTo>
                    <a:cubicBezTo>
                      <a:pt x="9493" y="2159"/>
                      <a:pt x="12041" y="6759"/>
                      <a:pt x="10048" y="9365"/>
                    </a:cubicBezTo>
                    <a:cubicBezTo>
                      <a:pt x="7778" y="12334"/>
                      <a:pt x="911" y="10715"/>
                      <a:pt x="0" y="14340"/>
                    </a:cubicBezTo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1797" name="Google Shape;1797;p35"/>
            <p:cNvSpPr/>
            <p:nvPr/>
          </p:nvSpPr>
          <p:spPr>
            <a:xfrm>
              <a:off x="4767700" y="4787270"/>
              <a:ext cx="238800" cy="612000"/>
            </a:xfrm>
            <a:prstGeom prst="roundRect">
              <a:avLst>
                <a:gd fmla="val 16667" name="adj"/>
              </a:avLst>
            </a:prstGeom>
            <a:solidFill>
              <a:srgbClr val="0000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5032000" y="4787275"/>
              <a:ext cx="795300" cy="612000"/>
            </a:xfrm>
            <a:prstGeom prst="roundRect">
              <a:avLst>
                <a:gd fmla="val 16667" name="adj"/>
              </a:avLst>
            </a:prstGeom>
            <a:solidFill>
              <a:srgbClr val="00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799" name="Google Shape;1799;p35"/>
            <p:cNvCxnSpPr/>
            <p:nvPr/>
          </p:nvCxnSpPr>
          <p:spPr>
            <a:xfrm>
              <a:off x="5092025" y="4884450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0" name="Google Shape;1800;p35"/>
            <p:cNvCxnSpPr/>
            <p:nvPr/>
          </p:nvCxnSpPr>
          <p:spPr>
            <a:xfrm>
              <a:off x="5216375" y="4884450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1" name="Google Shape;1801;p35"/>
            <p:cNvCxnSpPr/>
            <p:nvPr/>
          </p:nvCxnSpPr>
          <p:spPr>
            <a:xfrm flipH="1" rot="10800000">
              <a:off x="5442700" y="4884525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2" name="Google Shape;1802;p35"/>
            <p:cNvCxnSpPr/>
            <p:nvPr/>
          </p:nvCxnSpPr>
          <p:spPr>
            <a:xfrm flipH="1" rot="10800000">
              <a:off x="5654125" y="4884525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3" name="Google Shape;1803;p35"/>
            <p:cNvCxnSpPr/>
            <p:nvPr/>
          </p:nvCxnSpPr>
          <p:spPr>
            <a:xfrm>
              <a:off x="5099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4" name="Google Shape;1804;p35"/>
            <p:cNvCxnSpPr/>
            <p:nvPr/>
          </p:nvCxnSpPr>
          <p:spPr>
            <a:xfrm>
              <a:off x="5228825" y="49416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5" name="Google Shape;1805;p35"/>
            <p:cNvCxnSpPr/>
            <p:nvPr/>
          </p:nvCxnSpPr>
          <p:spPr>
            <a:xfrm>
              <a:off x="5461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6" name="Google Shape;1806;p35"/>
            <p:cNvCxnSpPr/>
            <p:nvPr/>
          </p:nvCxnSpPr>
          <p:spPr>
            <a:xfrm>
              <a:off x="565412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7" name="Google Shape;1807;p35"/>
            <p:cNvCxnSpPr/>
            <p:nvPr/>
          </p:nvCxnSpPr>
          <p:spPr>
            <a:xfrm>
              <a:off x="5099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8" name="Google Shape;1808;p35"/>
            <p:cNvCxnSpPr/>
            <p:nvPr/>
          </p:nvCxnSpPr>
          <p:spPr>
            <a:xfrm>
              <a:off x="5228825" y="50045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9" name="Google Shape;1809;p35"/>
            <p:cNvCxnSpPr/>
            <p:nvPr/>
          </p:nvCxnSpPr>
          <p:spPr>
            <a:xfrm>
              <a:off x="5461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0" name="Google Shape;1810;p35"/>
            <p:cNvCxnSpPr/>
            <p:nvPr/>
          </p:nvCxnSpPr>
          <p:spPr>
            <a:xfrm>
              <a:off x="565412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1" name="Google Shape;1811;p35"/>
            <p:cNvCxnSpPr/>
            <p:nvPr/>
          </p:nvCxnSpPr>
          <p:spPr>
            <a:xfrm>
              <a:off x="5099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2" name="Google Shape;1812;p35"/>
            <p:cNvCxnSpPr/>
            <p:nvPr/>
          </p:nvCxnSpPr>
          <p:spPr>
            <a:xfrm>
              <a:off x="5228825" y="50600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3" name="Google Shape;1813;p35"/>
            <p:cNvCxnSpPr/>
            <p:nvPr/>
          </p:nvCxnSpPr>
          <p:spPr>
            <a:xfrm>
              <a:off x="5461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4" name="Google Shape;1814;p35"/>
            <p:cNvCxnSpPr/>
            <p:nvPr/>
          </p:nvCxnSpPr>
          <p:spPr>
            <a:xfrm>
              <a:off x="565412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5" name="Google Shape;1815;p35"/>
            <p:cNvCxnSpPr/>
            <p:nvPr/>
          </p:nvCxnSpPr>
          <p:spPr>
            <a:xfrm>
              <a:off x="5099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6" name="Google Shape;1816;p35"/>
            <p:cNvCxnSpPr/>
            <p:nvPr/>
          </p:nvCxnSpPr>
          <p:spPr>
            <a:xfrm>
              <a:off x="5228825" y="52048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7" name="Google Shape;1817;p35"/>
            <p:cNvCxnSpPr/>
            <p:nvPr/>
          </p:nvCxnSpPr>
          <p:spPr>
            <a:xfrm>
              <a:off x="5461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8" name="Google Shape;1818;p35"/>
            <p:cNvCxnSpPr/>
            <p:nvPr/>
          </p:nvCxnSpPr>
          <p:spPr>
            <a:xfrm>
              <a:off x="565412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9" name="Google Shape;1819;p35"/>
            <p:cNvCxnSpPr/>
            <p:nvPr/>
          </p:nvCxnSpPr>
          <p:spPr>
            <a:xfrm>
              <a:off x="5099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0" name="Google Shape;1820;p35"/>
            <p:cNvCxnSpPr/>
            <p:nvPr/>
          </p:nvCxnSpPr>
          <p:spPr>
            <a:xfrm>
              <a:off x="5228825" y="5262175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1" name="Google Shape;1821;p35"/>
            <p:cNvCxnSpPr/>
            <p:nvPr/>
          </p:nvCxnSpPr>
          <p:spPr>
            <a:xfrm>
              <a:off x="5461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2" name="Google Shape;1822;p35"/>
            <p:cNvCxnSpPr/>
            <p:nvPr/>
          </p:nvCxnSpPr>
          <p:spPr>
            <a:xfrm>
              <a:off x="565412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3" name="Google Shape;1823;p35"/>
            <p:cNvCxnSpPr/>
            <p:nvPr/>
          </p:nvCxnSpPr>
          <p:spPr>
            <a:xfrm>
              <a:off x="5099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4" name="Google Shape;1824;p35"/>
            <p:cNvCxnSpPr/>
            <p:nvPr/>
          </p:nvCxnSpPr>
          <p:spPr>
            <a:xfrm>
              <a:off x="5228825" y="53256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5" name="Google Shape;1825;p35"/>
            <p:cNvCxnSpPr/>
            <p:nvPr/>
          </p:nvCxnSpPr>
          <p:spPr>
            <a:xfrm>
              <a:off x="5461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6" name="Google Shape;1826;p35"/>
            <p:cNvCxnSpPr/>
            <p:nvPr/>
          </p:nvCxnSpPr>
          <p:spPr>
            <a:xfrm>
              <a:off x="565412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7" name="Google Shape;1827;p35"/>
            <p:cNvCxnSpPr/>
            <p:nvPr/>
          </p:nvCxnSpPr>
          <p:spPr>
            <a:xfrm>
              <a:off x="5092025" y="5131188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8" name="Google Shape;1828;p35"/>
            <p:cNvCxnSpPr/>
            <p:nvPr/>
          </p:nvCxnSpPr>
          <p:spPr>
            <a:xfrm>
              <a:off x="5216375" y="5131188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9" name="Google Shape;1829;p35"/>
            <p:cNvCxnSpPr/>
            <p:nvPr/>
          </p:nvCxnSpPr>
          <p:spPr>
            <a:xfrm flipH="1" rot="10800000">
              <a:off x="5442700" y="5131263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30" name="Google Shape;1830;p35"/>
            <p:cNvCxnSpPr/>
            <p:nvPr/>
          </p:nvCxnSpPr>
          <p:spPr>
            <a:xfrm flipH="1" rot="10800000">
              <a:off x="5654125" y="5131263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31" name="Google Shape;1831;p35"/>
          <p:cNvSpPr txBox="1"/>
          <p:nvPr/>
        </p:nvSpPr>
        <p:spPr>
          <a:xfrm>
            <a:off x="0" y="2062188"/>
            <a:ext cx="42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2.     Hook up Probe switching system</a:t>
            </a:r>
            <a:endParaRPr b="1"/>
          </a:p>
        </p:txBody>
      </p:sp>
      <p:sp>
        <p:nvSpPr>
          <p:cNvPr id="1832" name="Google Shape;1832;p35"/>
          <p:cNvSpPr/>
          <p:nvPr/>
        </p:nvSpPr>
        <p:spPr>
          <a:xfrm>
            <a:off x="2885325" y="3204450"/>
            <a:ext cx="169825" cy="419384"/>
          </a:xfrm>
          <a:custGeom>
            <a:rect b="b" l="l" r="r" t="t"/>
            <a:pathLst>
              <a:path extrusionOk="0" h="15527" w="6793">
                <a:moveTo>
                  <a:pt x="6793" y="0"/>
                </a:moveTo>
                <a:cubicBezTo>
                  <a:pt x="5676" y="1176"/>
                  <a:pt x="441" y="4470"/>
                  <a:pt x="88" y="7058"/>
                </a:cubicBezTo>
                <a:cubicBezTo>
                  <a:pt x="-265" y="9646"/>
                  <a:pt x="3911" y="14116"/>
                  <a:pt x="4676" y="15527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33" name="Google Shape;1833;p35"/>
          <p:cNvSpPr txBox="1"/>
          <p:nvPr/>
        </p:nvSpPr>
        <p:spPr>
          <a:xfrm>
            <a:off x="467600" y="3764200"/>
            <a:ext cx="199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3.     Run Test Script</a:t>
            </a:r>
            <a:endParaRPr b="1"/>
          </a:p>
        </p:txBody>
      </p:sp>
      <p:sp>
        <p:nvSpPr>
          <p:cNvPr id="1834" name="Google Shape;1834;p35"/>
          <p:cNvSpPr txBox="1"/>
          <p:nvPr/>
        </p:nvSpPr>
        <p:spPr>
          <a:xfrm>
            <a:off x="5534125" y="886850"/>
            <a:ext cx="256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4.     Run Data Analysis</a:t>
            </a:r>
            <a:endParaRPr b="1"/>
          </a:p>
        </p:txBody>
      </p:sp>
      <p:cxnSp>
        <p:nvCxnSpPr>
          <p:cNvPr id="1835" name="Google Shape;1835;p35"/>
          <p:cNvCxnSpPr/>
          <p:nvPr/>
        </p:nvCxnSpPr>
        <p:spPr>
          <a:xfrm>
            <a:off x="5361650" y="952825"/>
            <a:ext cx="0" cy="405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36" name="Google Shape;1836;p35"/>
          <p:cNvSpPr/>
          <p:nvPr/>
        </p:nvSpPr>
        <p:spPr>
          <a:xfrm>
            <a:off x="3626025" y="3137600"/>
            <a:ext cx="582300" cy="520525"/>
          </a:xfrm>
          <a:custGeom>
            <a:rect b="b" l="l" r="r" t="t"/>
            <a:pathLst>
              <a:path extrusionOk="0" h="20821" w="23292">
                <a:moveTo>
                  <a:pt x="0" y="20821"/>
                </a:moveTo>
                <a:cubicBezTo>
                  <a:pt x="2765" y="19645"/>
                  <a:pt x="12705" y="17233"/>
                  <a:pt x="16587" y="13763"/>
                </a:cubicBezTo>
                <a:cubicBezTo>
                  <a:pt x="20469" y="10293"/>
                  <a:pt x="22175" y="2294"/>
                  <a:pt x="23292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37" name="Google Shape;1837;p35"/>
          <p:cNvSpPr txBox="1"/>
          <p:nvPr/>
        </p:nvSpPr>
        <p:spPr>
          <a:xfrm>
            <a:off x="3162052" y="1152450"/>
            <a:ext cx="9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DMM</a:t>
            </a:r>
            <a:endParaRPr sz="800"/>
          </a:p>
        </p:txBody>
      </p:sp>
      <p:sp>
        <p:nvSpPr>
          <p:cNvPr id="1838" name="Google Shape;1838;p35"/>
          <p:cNvSpPr txBox="1"/>
          <p:nvPr/>
        </p:nvSpPr>
        <p:spPr>
          <a:xfrm>
            <a:off x="4011427" y="2446250"/>
            <a:ext cx="9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DMM</a:t>
            </a:r>
            <a:endParaRPr sz="800"/>
          </a:p>
        </p:txBody>
      </p:sp>
      <p:pic>
        <p:nvPicPr>
          <p:cNvPr id="1839" name="Google Shape;183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1881" y="1809023"/>
            <a:ext cx="3502642" cy="137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0" name="Google Shape;1840;p35"/>
          <p:cNvSpPr/>
          <p:nvPr/>
        </p:nvSpPr>
        <p:spPr>
          <a:xfrm rot="-5400000">
            <a:off x="7195100" y="1853575"/>
            <a:ext cx="131700" cy="27351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841" name="Google Shape;1841;p35"/>
          <p:cNvCxnSpPr/>
          <p:nvPr/>
        </p:nvCxnSpPr>
        <p:spPr>
          <a:xfrm rot="10800000">
            <a:off x="5893400" y="1949875"/>
            <a:ext cx="0" cy="120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2" name="Google Shape;1842;p35"/>
          <p:cNvCxnSpPr/>
          <p:nvPr/>
        </p:nvCxnSpPr>
        <p:spPr>
          <a:xfrm rot="10800000">
            <a:off x="8628500" y="1949875"/>
            <a:ext cx="0" cy="120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43" name="Google Shape;1843;p35"/>
          <p:cNvSpPr txBox="1"/>
          <p:nvPr/>
        </p:nvSpPr>
        <p:spPr>
          <a:xfrm>
            <a:off x="6069850" y="3361350"/>
            <a:ext cx="252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99.9% Confidence Interval</a:t>
            </a:r>
            <a:endParaRPr/>
          </a:p>
        </p:txBody>
      </p:sp>
      <p:pic>
        <p:nvPicPr>
          <p:cNvPr id="1844" name="Google Shape;184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115839">
            <a:off x="549401" y="1354753"/>
            <a:ext cx="600000" cy="499997"/>
          </a:xfrm>
          <a:prstGeom prst="rect">
            <a:avLst/>
          </a:prstGeom>
          <a:noFill/>
          <a:ln>
            <a:noFill/>
          </a:ln>
        </p:spPr>
      </p:pic>
      <p:sp>
        <p:nvSpPr>
          <p:cNvPr id="1845" name="Google Shape;1845;p35"/>
          <p:cNvSpPr/>
          <p:nvPr/>
        </p:nvSpPr>
        <p:spPr>
          <a:xfrm>
            <a:off x="846950" y="1296900"/>
            <a:ext cx="851375" cy="379375"/>
          </a:xfrm>
          <a:custGeom>
            <a:rect b="b" l="l" r="r" t="t"/>
            <a:pathLst>
              <a:path extrusionOk="0" h="15175" w="34055">
                <a:moveTo>
                  <a:pt x="34055" y="15175"/>
                </a:moveTo>
                <a:cubicBezTo>
                  <a:pt x="32585" y="14866"/>
                  <a:pt x="28630" y="15131"/>
                  <a:pt x="25233" y="13322"/>
                </a:cubicBezTo>
                <a:cubicBezTo>
                  <a:pt x="21836" y="11513"/>
                  <a:pt x="17881" y="6543"/>
                  <a:pt x="13675" y="4323"/>
                </a:cubicBezTo>
                <a:cubicBezTo>
                  <a:pt x="9470" y="2103"/>
                  <a:pt x="2279" y="721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6" name="Google Shape;1846;p35"/>
          <p:cNvSpPr/>
          <p:nvPr/>
        </p:nvSpPr>
        <p:spPr>
          <a:xfrm>
            <a:off x="862400" y="1801440"/>
            <a:ext cx="838125" cy="126250"/>
          </a:xfrm>
          <a:custGeom>
            <a:rect b="b" l="l" r="r" t="t"/>
            <a:pathLst>
              <a:path extrusionOk="0" h="5050" w="33525">
                <a:moveTo>
                  <a:pt x="33525" y="463"/>
                </a:moveTo>
                <a:cubicBezTo>
                  <a:pt x="32143" y="419"/>
                  <a:pt x="29173" y="-346"/>
                  <a:pt x="25232" y="198"/>
                </a:cubicBezTo>
                <a:cubicBezTo>
                  <a:pt x="21291" y="742"/>
                  <a:pt x="14086" y="2918"/>
                  <a:pt x="9881" y="3727"/>
                </a:cubicBezTo>
                <a:cubicBezTo>
                  <a:pt x="5676" y="4536"/>
                  <a:pt x="1647" y="4830"/>
                  <a:pt x="0" y="505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1847" name="Google Shape;184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115839">
            <a:off x="549401" y="2632190"/>
            <a:ext cx="600000" cy="499997"/>
          </a:xfrm>
          <a:prstGeom prst="rect">
            <a:avLst/>
          </a:prstGeom>
          <a:noFill/>
          <a:ln>
            <a:noFill/>
          </a:ln>
        </p:spPr>
      </p:pic>
      <p:sp>
        <p:nvSpPr>
          <p:cNvPr id="1848" name="Google Shape;1848;p35"/>
          <p:cNvSpPr/>
          <p:nvPr/>
        </p:nvSpPr>
        <p:spPr>
          <a:xfrm>
            <a:off x="846950" y="2574338"/>
            <a:ext cx="851375" cy="379375"/>
          </a:xfrm>
          <a:custGeom>
            <a:rect b="b" l="l" r="r" t="t"/>
            <a:pathLst>
              <a:path extrusionOk="0" h="15175" w="34055">
                <a:moveTo>
                  <a:pt x="34055" y="15175"/>
                </a:moveTo>
                <a:cubicBezTo>
                  <a:pt x="32585" y="14866"/>
                  <a:pt x="28630" y="15131"/>
                  <a:pt x="25233" y="13322"/>
                </a:cubicBezTo>
                <a:cubicBezTo>
                  <a:pt x="21836" y="11513"/>
                  <a:pt x="17881" y="6543"/>
                  <a:pt x="13675" y="4323"/>
                </a:cubicBezTo>
                <a:cubicBezTo>
                  <a:pt x="9470" y="2103"/>
                  <a:pt x="2279" y="721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9" name="Google Shape;1849;p35"/>
          <p:cNvSpPr/>
          <p:nvPr/>
        </p:nvSpPr>
        <p:spPr>
          <a:xfrm>
            <a:off x="862400" y="3078877"/>
            <a:ext cx="838125" cy="126250"/>
          </a:xfrm>
          <a:custGeom>
            <a:rect b="b" l="l" r="r" t="t"/>
            <a:pathLst>
              <a:path extrusionOk="0" h="5050" w="33525">
                <a:moveTo>
                  <a:pt x="33525" y="463"/>
                </a:moveTo>
                <a:cubicBezTo>
                  <a:pt x="32143" y="419"/>
                  <a:pt x="29173" y="-346"/>
                  <a:pt x="25232" y="198"/>
                </a:cubicBezTo>
                <a:cubicBezTo>
                  <a:pt x="21291" y="742"/>
                  <a:pt x="14086" y="2918"/>
                  <a:pt x="9881" y="3727"/>
                </a:cubicBezTo>
                <a:cubicBezTo>
                  <a:pt x="5676" y="4536"/>
                  <a:pt x="1647" y="4830"/>
                  <a:pt x="0" y="505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0" name="Google Shape;1850;p35"/>
          <p:cNvSpPr txBox="1"/>
          <p:nvPr/>
        </p:nvSpPr>
        <p:spPr>
          <a:xfrm>
            <a:off x="6960950" y="2675600"/>
            <a:ext cx="6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0.5</a:t>
            </a:r>
            <a:r>
              <a:rPr lang="en" sz="1200"/>
              <a:t> </a:t>
            </a:r>
            <a:r>
              <a:rPr lang="en" sz="1200">
                <a:solidFill>
                  <a:schemeClr val="dk1"/>
                </a:solidFill>
              </a:rPr>
              <a:t>Ω</a:t>
            </a:r>
            <a:endParaRPr sz="1200"/>
          </a:p>
        </p:txBody>
      </p:sp>
      <p:sp>
        <p:nvSpPr>
          <p:cNvPr id="1851" name="Google Shape;1851;p35"/>
          <p:cNvSpPr txBox="1"/>
          <p:nvPr/>
        </p:nvSpPr>
        <p:spPr>
          <a:xfrm>
            <a:off x="5361650" y="1618525"/>
            <a:ext cx="114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0.5</a:t>
            </a:r>
            <a:r>
              <a:rPr lang="en" sz="1000">
                <a:solidFill>
                  <a:schemeClr val="dk1"/>
                </a:solidFill>
              </a:rPr>
              <a:t>Ω - 250 mΩ</a:t>
            </a:r>
            <a:endParaRPr sz="1000"/>
          </a:p>
        </p:txBody>
      </p:sp>
      <p:sp>
        <p:nvSpPr>
          <p:cNvPr id="1852" name="Google Shape;1852;p35"/>
          <p:cNvSpPr txBox="1"/>
          <p:nvPr/>
        </p:nvSpPr>
        <p:spPr>
          <a:xfrm>
            <a:off x="8053550" y="1640275"/>
            <a:ext cx="114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0.5Ω + 250 mΩ</a:t>
            </a:r>
            <a:endParaRPr sz="1000"/>
          </a:p>
        </p:txBody>
      </p:sp>
      <p:graphicFrame>
        <p:nvGraphicFramePr>
          <p:cNvPr id="1853" name="Google Shape;1853;p35"/>
          <p:cNvGraphicFramePr/>
          <p:nvPr/>
        </p:nvGraphicFramePr>
        <p:xfrm>
          <a:off x="6064425" y="414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228775"/>
                <a:gridCol w="1228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Accuracy</a:t>
                      </a:r>
                      <a:endParaRPr b="1"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Resolution</a:t>
                      </a:r>
                      <a:endParaRPr/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±250 mΩ</a:t>
                      </a:r>
                      <a:endParaRPr b="1"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m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Ω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1854" name="Google Shape;1854;p35"/>
          <p:cNvSpPr/>
          <p:nvPr/>
        </p:nvSpPr>
        <p:spPr>
          <a:xfrm>
            <a:off x="1829525" y="1618525"/>
            <a:ext cx="2199950" cy="189504"/>
          </a:xfrm>
          <a:custGeom>
            <a:rect b="b" l="l" r="r" t="t"/>
            <a:pathLst>
              <a:path extrusionOk="0" h="9414" w="87998">
                <a:moveTo>
                  <a:pt x="87998" y="2863"/>
                </a:moveTo>
                <a:cubicBezTo>
                  <a:pt x="83277" y="2391"/>
                  <a:pt x="72506" y="-88"/>
                  <a:pt x="59669" y="30"/>
                </a:cubicBezTo>
                <a:cubicBezTo>
                  <a:pt x="46832" y="148"/>
                  <a:pt x="20923" y="2008"/>
                  <a:pt x="10978" y="3572"/>
                </a:cubicBezTo>
                <a:cubicBezTo>
                  <a:pt x="1033" y="5136"/>
                  <a:pt x="1830" y="8440"/>
                  <a:pt x="0" y="9414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5" name="Google Shape;1855;p35"/>
          <p:cNvSpPr/>
          <p:nvPr/>
        </p:nvSpPr>
        <p:spPr>
          <a:xfrm>
            <a:off x="1878225" y="1707822"/>
            <a:ext cx="2292900" cy="102395"/>
          </a:xfrm>
          <a:custGeom>
            <a:rect b="b" l="l" r="r" t="t"/>
            <a:pathLst>
              <a:path extrusionOk="0" h="5665" w="91716">
                <a:moveTo>
                  <a:pt x="91716" y="0"/>
                </a:moveTo>
                <a:cubicBezTo>
                  <a:pt x="87998" y="354"/>
                  <a:pt x="80148" y="1918"/>
                  <a:pt x="69406" y="2124"/>
                </a:cubicBezTo>
                <a:cubicBezTo>
                  <a:pt x="58665" y="2331"/>
                  <a:pt x="38835" y="649"/>
                  <a:pt x="27267" y="1239"/>
                </a:cubicBezTo>
                <a:cubicBezTo>
                  <a:pt x="15699" y="1829"/>
                  <a:pt x="4545" y="4927"/>
                  <a:pt x="0" y="5665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6" name="Google Shape;1856;p35"/>
          <p:cNvSpPr/>
          <p:nvPr/>
        </p:nvSpPr>
        <p:spPr>
          <a:xfrm>
            <a:off x="1878225" y="1532175"/>
            <a:ext cx="2134224" cy="143225"/>
          </a:xfrm>
          <a:custGeom>
            <a:rect b="b" l="l" r="r" t="t"/>
            <a:pathLst>
              <a:path extrusionOk="0" h="5729" w="86669">
                <a:moveTo>
                  <a:pt x="86669" y="3162"/>
                </a:moveTo>
                <a:cubicBezTo>
                  <a:pt x="79941" y="2646"/>
                  <a:pt x="59166" y="314"/>
                  <a:pt x="46300" y="63"/>
                </a:cubicBezTo>
                <a:cubicBezTo>
                  <a:pt x="33434" y="-188"/>
                  <a:pt x="17189" y="713"/>
                  <a:pt x="9472" y="1657"/>
                </a:cubicBezTo>
                <a:cubicBezTo>
                  <a:pt x="1755" y="2601"/>
                  <a:pt x="1579" y="5050"/>
                  <a:pt x="0" y="5729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7" name="Google Shape;1857;p35"/>
          <p:cNvSpPr/>
          <p:nvPr/>
        </p:nvSpPr>
        <p:spPr>
          <a:xfrm>
            <a:off x="1836975" y="1462276"/>
            <a:ext cx="2326075" cy="208700"/>
          </a:xfrm>
          <a:custGeom>
            <a:rect b="b" l="l" r="r" t="t"/>
            <a:pathLst>
              <a:path extrusionOk="0" h="8348" w="93043">
                <a:moveTo>
                  <a:pt x="93043" y="6754"/>
                </a:moveTo>
                <a:cubicBezTo>
                  <a:pt x="88100" y="5662"/>
                  <a:pt x="77315" y="941"/>
                  <a:pt x="63386" y="203"/>
                </a:cubicBezTo>
                <a:cubicBezTo>
                  <a:pt x="49458" y="-535"/>
                  <a:pt x="20036" y="971"/>
                  <a:pt x="9472" y="2328"/>
                </a:cubicBezTo>
                <a:cubicBezTo>
                  <a:pt x="-1092" y="3686"/>
                  <a:pt x="1579" y="7345"/>
                  <a:pt x="0" y="8348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8" name="Google Shape;1858;p35"/>
          <p:cNvSpPr/>
          <p:nvPr/>
        </p:nvSpPr>
        <p:spPr>
          <a:xfrm>
            <a:off x="3249000" y="2958066"/>
            <a:ext cx="1617850" cy="77975"/>
          </a:xfrm>
          <a:custGeom>
            <a:rect b="b" l="l" r="r" t="t"/>
            <a:pathLst>
              <a:path extrusionOk="0" h="3119" w="64714">
                <a:moveTo>
                  <a:pt x="64714" y="1987"/>
                </a:moveTo>
                <a:cubicBezTo>
                  <a:pt x="59683" y="2164"/>
                  <a:pt x="43881" y="3329"/>
                  <a:pt x="34526" y="3049"/>
                </a:cubicBezTo>
                <a:cubicBezTo>
                  <a:pt x="25172" y="2769"/>
                  <a:pt x="14341" y="807"/>
                  <a:pt x="8587" y="305"/>
                </a:cubicBezTo>
                <a:cubicBezTo>
                  <a:pt x="2833" y="-197"/>
                  <a:pt x="1431" y="83"/>
                  <a:pt x="0" y="39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9" name="Google Shape;1859;p35"/>
          <p:cNvSpPr/>
          <p:nvPr/>
        </p:nvSpPr>
        <p:spPr>
          <a:xfrm>
            <a:off x="3253425" y="3018825"/>
            <a:ext cx="1763925" cy="173925"/>
          </a:xfrm>
          <a:custGeom>
            <a:rect b="b" l="l" r="r" t="t"/>
            <a:pathLst>
              <a:path extrusionOk="0" h="6957" w="70557">
                <a:moveTo>
                  <a:pt x="70557" y="0"/>
                </a:moveTo>
                <a:cubicBezTo>
                  <a:pt x="64773" y="1151"/>
                  <a:pt x="46271" y="6492"/>
                  <a:pt x="35854" y="6905"/>
                </a:cubicBezTo>
                <a:cubicBezTo>
                  <a:pt x="25437" y="7318"/>
                  <a:pt x="14032" y="3335"/>
                  <a:pt x="8056" y="2479"/>
                </a:cubicBezTo>
                <a:cubicBezTo>
                  <a:pt x="2080" y="1623"/>
                  <a:pt x="1343" y="1888"/>
                  <a:pt x="0" y="177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60" name="Google Shape;1860;p35"/>
          <p:cNvSpPr/>
          <p:nvPr/>
        </p:nvSpPr>
        <p:spPr>
          <a:xfrm>
            <a:off x="3242350" y="2846579"/>
            <a:ext cx="1622275" cy="59375"/>
          </a:xfrm>
          <a:custGeom>
            <a:rect b="b" l="l" r="r" t="t"/>
            <a:pathLst>
              <a:path extrusionOk="0" h="2375" w="64891">
                <a:moveTo>
                  <a:pt x="64891" y="2375"/>
                </a:moveTo>
                <a:cubicBezTo>
                  <a:pt x="57233" y="1991"/>
                  <a:pt x="29760" y="353"/>
                  <a:pt x="18945" y="73"/>
                </a:cubicBezTo>
                <a:cubicBezTo>
                  <a:pt x="8130" y="-207"/>
                  <a:pt x="3158" y="590"/>
                  <a:pt x="0" y="693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61" name="Google Shape;1861;p35"/>
          <p:cNvSpPr/>
          <p:nvPr/>
        </p:nvSpPr>
        <p:spPr>
          <a:xfrm>
            <a:off x="3244575" y="2737381"/>
            <a:ext cx="1763925" cy="168575"/>
          </a:xfrm>
          <a:custGeom>
            <a:rect b="b" l="l" r="r" t="t"/>
            <a:pathLst>
              <a:path extrusionOk="0" h="6743" w="70557">
                <a:moveTo>
                  <a:pt x="70557" y="6743"/>
                </a:moveTo>
                <a:cubicBezTo>
                  <a:pt x="64832" y="5828"/>
                  <a:pt x="46522" y="2375"/>
                  <a:pt x="36208" y="1254"/>
                </a:cubicBezTo>
                <a:cubicBezTo>
                  <a:pt x="25894" y="133"/>
                  <a:pt x="14710" y="74"/>
                  <a:pt x="8675" y="15"/>
                </a:cubicBezTo>
                <a:cubicBezTo>
                  <a:pt x="2640" y="-44"/>
                  <a:pt x="1446" y="753"/>
                  <a:pt x="0" y="90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62" name="Google Shape;1862;p35"/>
          <p:cNvSpPr/>
          <p:nvPr/>
        </p:nvSpPr>
        <p:spPr>
          <a:xfrm>
            <a:off x="1845825" y="2881461"/>
            <a:ext cx="442625" cy="82050"/>
          </a:xfrm>
          <a:custGeom>
            <a:rect b="b" l="l" r="r" t="t"/>
            <a:pathLst>
              <a:path extrusionOk="0" h="3282" w="17705">
                <a:moveTo>
                  <a:pt x="17705" y="3016"/>
                </a:moveTo>
                <a:cubicBezTo>
                  <a:pt x="16156" y="2514"/>
                  <a:pt x="11361" y="-38"/>
                  <a:pt x="8410" y="6"/>
                </a:cubicBezTo>
                <a:cubicBezTo>
                  <a:pt x="5459" y="50"/>
                  <a:pt x="1402" y="2736"/>
                  <a:pt x="0" y="3282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63" name="Google Shape;1863;p35"/>
          <p:cNvSpPr/>
          <p:nvPr/>
        </p:nvSpPr>
        <p:spPr>
          <a:xfrm>
            <a:off x="1852450" y="3109550"/>
            <a:ext cx="440425" cy="80225"/>
          </a:xfrm>
          <a:custGeom>
            <a:rect b="b" l="l" r="r" t="t"/>
            <a:pathLst>
              <a:path extrusionOk="0" h="3209" w="17617">
                <a:moveTo>
                  <a:pt x="17617" y="1063"/>
                </a:moveTo>
                <a:cubicBezTo>
                  <a:pt x="15773" y="1417"/>
                  <a:pt x="9487" y="3364"/>
                  <a:pt x="6551" y="3187"/>
                </a:cubicBezTo>
                <a:cubicBezTo>
                  <a:pt x="3615" y="3010"/>
                  <a:pt x="1092" y="531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64" name="Google Shape;1864;p35"/>
          <p:cNvSpPr txBox="1"/>
          <p:nvPr/>
        </p:nvSpPr>
        <p:spPr>
          <a:xfrm>
            <a:off x="6304100" y="3764225"/>
            <a:ext cx="199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Pass/Fail Criteria</a:t>
            </a: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8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9" name="Google Shape;18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1225" y="2665850"/>
            <a:ext cx="1038675" cy="5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0" name="Google Shape;18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1225" y="1335125"/>
            <a:ext cx="1038675" cy="5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1" name="Google Shape;187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8696" y="2595425"/>
            <a:ext cx="1149800" cy="7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2" name="Google Shape;1872;p36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Accuracy Test 2: Isolation Test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3" name="Google Shape;187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4" name="Google Shape;1874;p36"/>
          <p:cNvSpPr txBox="1"/>
          <p:nvPr/>
        </p:nvSpPr>
        <p:spPr>
          <a:xfrm>
            <a:off x="0" y="886838"/>
            <a:ext cx="361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/>
              <a:t>Obtain True Resistance Value</a:t>
            </a:r>
            <a:endParaRPr b="1"/>
          </a:p>
        </p:txBody>
      </p:sp>
      <p:pic>
        <p:nvPicPr>
          <p:cNvPr id="1875" name="Google Shape;187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6326" y="1342951"/>
            <a:ext cx="254314" cy="52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6" name="Google Shape;1876;p36"/>
          <p:cNvCxnSpPr/>
          <p:nvPr/>
        </p:nvCxnSpPr>
        <p:spPr>
          <a:xfrm>
            <a:off x="1741325" y="1672275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77" name="Google Shape;1877;p36"/>
          <p:cNvCxnSpPr/>
          <p:nvPr/>
        </p:nvCxnSpPr>
        <p:spPr>
          <a:xfrm>
            <a:off x="1741325" y="1809025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78" name="Google Shape;187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6326" y="2631676"/>
            <a:ext cx="254314" cy="52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9" name="Google Shape;1879;p36"/>
          <p:cNvCxnSpPr/>
          <p:nvPr/>
        </p:nvCxnSpPr>
        <p:spPr>
          <a:xfrm>
            <a:off x="1741325" y="2961000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80" name="Google Shape;1880;p36"/>
          <p:cNvCxnSpPr/>
          <p:nvPr/>
        </p:nvCxnSpPr>
        <p:spPr>
          <a:xfrm>
            <a:off x="1741325" y="3097750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81" name="Google Shape;1881;p36"/>
          <p:cNvSpPr/>
          <p:nvPr/>
        </p:nvSpPr>
        <p:spPr>
          <a:xfrm>
            <a:off x="1888000" y="2919975"/>
            <a:ext cx="401397" cy="87100"/>
          </a:xfrm>
          <a:custGeom>
            <a:rect b="b" l="l" r="r" t="t"/>
            <a:pathLst>
              <a:path extrusionOk="0" h="3484" w="37584">
                <a:moveTo>
                  <a:pt x="0" y="2000"/>
                </a:moveTo>
                <a:cubicBezTo>
                  <a:pt x="2382" y="1677"/>
                  <a:pt x="9823" y="-176"/>
                  <a:pt x="14293" y="59"/>
                </a:cubicBezTo>
                <a:cubicBezTo>
                  <a:pt x="18763" y="294"/>
                  <a:pt x="22939" y="3117"/>
                  <a:pt x="26821" y="3411"/>
                </a:cubicBezTo>
                <a:cubicBezTo>
                  <a:pt x="30703" y="3705"/>
                  <a:pt x="35790" y="2088"/>
                  <a:pt x="37584" y="1823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82" name="Google Shape;1882;p36"/>
          <p:cNvSpPr/>
          <p:nvPr/>
        </p:nvSpPr>
        <p:spPr>
          <a:xfrm>
            <a:off x="1888000" y="3097900"/>
            <a:ext cx="401399" cy="53300"/>
          </a:xfrm>
          <a:custGeom>
            <a:rect b="b" l="l" r="r" t="t"/>
            <a:pathLst>
              <a:path extrusionOk="0" h="2132" w="37761">
                <a:moveTo>
                  <a:pt x="0" y="0"/>
                </a:moveTo>
                <a:cubicBezTo>
                  <a:pt x="2441" y="353"/>
                  <a:pt x="10029" y="2058"/>
                  <a:pt x="14646" y="2117"/>
                </a:cubicBezTo>
                <a:cubicBezTo>
                  <a:pt x="19263" y="2176"/>
                  <a:pt x="23851" y="559"/>
                  <a:pt x="27703" y="353"/>
                </a:cubicBezTo>
                <a:cubicBezTo>
                  <a:pt x="31556" y="147"/>
                  <a:pt x="36085" y="794"/>
                  <a:pt x="37761" y="88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883" name="Google Shape;1883;p36"/>
          <p:cNvGrpSpPr/>
          <p:nvPr/>
        </p:nvGrpSpPr>
        <p:grpSpPr>
          <a:xfrm>
            <a:off x="2566707" y="3625855"/>
            <a:ext cx="1144516" cy="1374554"/>
            <a:chOff x="4678473" y="4714996"/>
            <a:chExt cx="1325592" cy="1592024"/>
          </a:xfrm>
        </p:grpSpPr>
        <p:grpSp>
          <p:nvGrpSpPr>
            <p:cNvPr id="1884" name="Google Shape;1884;p36"/>
            <p:cNvGrpSpPr/>
            <p:nvPr/>
          </p:nvGrpSpPr>
          <p:grpSpPr>
            <a:xfrm>
              <a:off x="4678473" y="4714996"/>
              <a:ext cx="1325592" cy="1592024"/>
              <a:chOff x="2190075" y="4838125"/>
              <a:chExt cx="1457175" cy="1804403"/>
            </a:xfrm>
          </p:grpSpPr>
          <p:sp>
            <p:nvSpPr>
              <p:cNvPr id="1885" name="Google Shape;1885;p36"/>
              <p:cNvSpPr/>
              <p:nvPr/>
            </p:nvSpPr>
            <p:spPr>
              <a:xfrm>
                <a:off x="2190075" y="4838125"/>
                <a:ext cx="1360800" cy="912000"/>
              </a:xfrm>
              <a:prstGeom prst="roundRect">
                <a:avLst>
                  <a:gd fmla="val 16667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6" name="Google Shape;1886;p36"/>
              <p:cNvSpPr/>
              <p:nvPr/>
            </p:nvSpPr>
            <p:spPr>
              <a:xfrm>
                <a:off x="2235375" y="4870425"/>
                <a:ext cx="1281000" cy="786000"/>
              </a:xfrm>
              <a:prstGeom prst="roundRect">
                <a:avLst>
                  <a:gd fmla="val 16667" name="adj"/>
                </a:avLst>
              </a:prstGeom>
              <a:solidFill>
                <a:srgbClr val="00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7" name="Google Shape;1887;p36"/>
              <p:cNvSpPr/>
              <p:nvPr/>
            </p:nvSpPr>
            <p:spPr>
              <a:xfrm>
                <a:off x="2190075" y="5750125"/>
                <a:ext cx="1360800" cy="302400"/>
              </a:xfrm>
              <a:prstGeom prst="roundRect">
                <a:avLst>
                  <a:gd fmla="val 30646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8" name="Google Shape;1888;p36"/>
              <p:cNvSpPr/>
              <p:nvPr/>
            </p:nvSpPr>
            <p:spPr>
              <a:xfrm>
                <a:off x="2235375" y="5814413"/>
                <a:ext cx="53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9" name="Google Shape;1889;p36"/>
              <p:cNvSpPr/>
              <p:nvPr/>
            </p:nvSpPr>
            <p:spPr>
              <a:xfrm>
                <a:off x="2235375" y="5872213"/>
                <a:ext cx="7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0" name="Google Shape;1890;p36"/>
              <p:cNvSpPr/>
              <p:nvPr/>
            </p:nvSpPr>
            <p:spPr>
              <a:xfrm>
                <a:off x="2235375" y="59300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1" name="Google Shape;1891;p36"/>
              <p:cNvSpPr/>
              <p:nvPr/>
            </p:nvSpPr>
            <p:spPr>
              <a:xfrm>
                <a:off x="2378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2" name="Google Shape;1892;p36"/>
              <p:cNvSpPr/>
              <p:nvPr/>
            </p:nvSpPr>
            <p:spPr>
              <a:xfrm>
                <a:off x="2313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3" name="Google Shape;1893;p36"/>
              <p:cNvSpPr/>
              <p:nvPr/>
            </p:nvSpPr>
            <p:spPr>
              <a:xfrm>
                <a:off x="25086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4" name="Google Shape;1894;p36"/>
              <p:cNvSpPr/>
              <p:nvPr/>
            </p:nvSpPr>
            <p:spPr>
              <a:xfrm>
                <a:off x="25737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5" name="Google Shape;1895;p36"/>
              <p:cNvSpPr/>
              <p:nvPr/>
            </p:nvSpPr>
            <p:spPr>
              <a:xfrm>
                <a:off x="26388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6" name="Google Shape;1896;p36"/>
              <p:cNvSpPr/>
              <p:nvPr/>
            </p:nvSpPr>
            <p:spPr>
              <a:xfrm>
                <a:off x="24435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7" name="Google Shape;1897;p36"/>
              <p:cNvSpPr/>
              <p:nvPr/>
            </p:nvSpPr>
            <p:spPr>
              <a:xfrm>
                <a:off x="28341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8" name="Google Shape;1898;p36"/>
              <p:cNvSpPr/>
              <p:nvPr/>
            </p:nvSpPr>
            <p:spPr>
              <a:xfrm>
                <a:off x="27690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9" name="Google Shape;1899;p36"/>
              <p:cNvSpPr/>
              <p:nvPr/>
            </p:nvSpPr>
            <p:spPr>
              <a:xfrm>
                <a:off x="28992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0" name="Google Shape;1900;p36"/>
              <p:cNvSpPr/>
              <p:nvPr/>
            </p:nvSpPr>
            <p:spPr>
              <a:xfrm>
                <a:off x="2964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1" name="Google Shape;1901;p36"/>
              <p:cNvSpPr/>
              <p:nvPr/>
            </p:nvSpPr>
            <p:spPr>
              <a:xfrm>
                <a:off x="3029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2" name="Google Shape;1902;p36"/>
              <p:cNvSpPr/>
              <p:nvPr/>
            </p:nvSpPr>
            <p:spPr>
              <a:xfrm>
                <a:off x="3094575" y="5814413"/>
                <a:ext cx="639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3" name="Google Shape;1903;p36"/>
              <p:cNvSpPr/>
              <p:nvPr/>
            </p:nvSpPr>
            <p:spPr>
              <a:xfrm>
                <a:off x="2703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4" name="Google Shape;1904;p36"/>
              <p:cNvSpPr/>
              <p:nvPr/>
            </p:nvSpPr>
            <p:spPr>
              <a:xfrm>
                <a:off x="32038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5" name="Google Shape;1905;p36"/>
              <p:cNvSpPr/>
              <p:nvPr/>
            </p:nvSpPr>
            <p:spPr>
              <a:xfrm>
                <a:off x="3265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6" name="Google Shape;1906;p36"/>
              <p:cNvSpPr/>
              <p:nvPr/>
            </p:nvSpPr>
            <p:spPr>
              <a:xfrm>
                <a:off x="33281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7" name="Google Shape;1907;p36"/>
              <p:cNvSpPr/>
              <p:nvPr/>
            </p:nvSpPr>
            <p:spPr>
              <a:xfrm>
                <a:off x="32038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8" name="Google Shape;1908;p36"/>
              <p:cNvSpPr/>
              <p:nvPr/>
            </p:nvSpPr>
            <p:spPr>
              <a:xfrm>
                <a:off x="3265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9" name="Google Shape;1909;p36"/>
              <p:cNvSpPr/>
              <p:nvPr/>
            </p:nvSpPr>
            <p:spPr>
              <a:xfrm>
                <a:off x="33281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0" name="Google Shape;1910;p36"/>
              <p:cNvSpPr/>
              <p:nvPr/>
            </p:nvSpPr>
            <p:spPr>
              <a:xfrm>
                <a:off x="32038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1" name="Google Shape;1911;p36"/>
              <p:cNvSpPr/>
              <p:nvPr/>
            </p:nvSpPr>
            <p:spPr>
              <a:xfrm>
                <a:off x="326597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2" name="Google Shape;1912;p36"/>
              <p:cNvSpPr/>
              <p:nvPr/>
            </p:nvSpPr>
            <p:spPr>
              <a:xfrm>
                <a:off x="33281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3" name="Google Shape;1913;p36"/>
              <p:cNvSpPr/>
              <p:nvPr/>
            </p:nvSpPr>
            <p:spPr>
              <a:xfrm>
                <a:off x="2334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4" name="Google Shape;1914;p36"/>
              <p:cNvSpPr/>
              <p:nvPr/>
            </p:nvSpPr>
            <p:spPr>
              <a:xfrm>
                <a:off x="24642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5" name="Google Shape;1915;p36"/>
              <p:cNvSpPr/>
              <p:nvPr/>
            </p:nvSpPr>
            <p:spPr>
              <a:xfrm>
                <a:off x="25293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6" name="Google Shape;1916;p36"/>
              <p:cNvSpPr/>
              <p:nvPr/>
            </p:nvSpPr>
            <p:spPr>
              <a:xfrm>
                <a:off x="25944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7" name="Google Shape;1917;p36"/>
              <p:cNvSpPr/>
              <p:nvPr/>
            </p:nvSpPr>
            <p:spPr>
              <a:xfrm>
                <a:off x="23991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8" name="Google Shape;1918;p36"/>
              <p:cNvSpPr/>
              <p:nvPr/>
            </p:nvSpPr>
            <p:spPr>
              <a:xfrm>
                <a:off x="27897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9" name="Google Shape;1919;p36"/>
              <p:cNvSpPr/>
              <p:nvPr/>
            </p:nvSpPr>
            <p:spPr>
              <a:xfrm>
                <a:off x="27246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0" name="Google Shape;1920;p36"/>
              <p:cNvSpPr/>
              <p:nvPr/>
            </p:nvSpPr>
            <p:spPr>
              <a:xfrm>
                <a:off x="28548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1" name="Google Shape;1921;p36"/>
              <p:cNvSpPr/>
              <p:nvPr/>
            </p:nvSpPr>
            <p:spPr>
              <a:xfrm>
                <a:off x="2919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36"/>
              <p:cNvSpPr/>
              <p:nvPr/>
            </p:nvSpPr>
            <p:spPr>
              <a:xfrm>
                <a:off x="26595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3" name="Google Shape;1923;p36"/>
              <p:cNvSpPr/>
              <p:nvPr/>
            </p:nvSpPr>
            <p:spPr>
              <a:xfrm>
                <a:off x="2985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4" name="Google Shape;1924;p36"/>
              <p:cNvSpPr/>
              <p:nvPr/>
            </p:nvSpPr>
            <p:spPr>
              <a:xfrm>
                <a:off x="3050350" y="58722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5" name="Google Shape;1925;p36"/>
              <p:cNvSpPr/>
              <p:nvPr/>
            </p:nvSpPr>
            <p:spPr>
              <a:xfrm>
                <a:off x="23667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6" name="Google Shape;1926;p36"/>
              <p:cNvSpPr/>
              <p:nvPr/>
            </p:nvSpPr>
            <p:spPr>
              <a:xfrm>
                <a:off x="24969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7" name="Google Shape;1927;p36"/>
              <p:cNvSpPr/>
              <p:nvPr/>
            </p:nvSpPr>
            <p:spPr>
              <a:xfrm>
                <a:off x="25620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8" name="Google Shape;1928;p36"/>
              <p:cNvSpPr/>
              <p:nvPr/>
            </p:nvSpPr>
            <p:spPr>
              <a:xfrm>
                <a:off x="26271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9" name="Google Shape;1929;p36"/>
              <p:cNvSpPr/>
              <p:nvPr/>
            </p:nvSpPr>
            <p:spPr>
              <a:xfrm>
                <a:off x="24318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0" name="Google Shape;1930;p36"/>
              <p:cNvSpPr/>
              <p:nvPr/>
            </p:nvSpPr>
            <p:spPr>
              <a:xfrm>
                <a:off x="28224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1" name="Google Shape;1931;p36"/>
              <p:cNvSpPr/>
              <p:nvPr/>
            </p:nvSpPr>
            <p:spPr>
              <a:xfrm>
                <a:off x="27573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2" name="Google Shape;1932;p36"/>
              <p:cNvSpPr/>
              <p:nvPr/>
            </p:nvSpPr>
            <p:spPr>
              <a:xfrm>
                <a:off x="28875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3" name="Google Shape;1933;p36"/>
              <p:cNvSpPr/>
              <p:nvPr/>
            </p:nvSpPr>
            <p:spPr>
              <a:xfrm>
                <a:off x="29526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4" name="Google Shape;1934;p36"/>
              <p:cNvSpPr/>
              <p:nvPr/>
            </p:nvSpPr>
            <p:spPr>
              <a:xfrm>
                <a:off x="26922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5" name="Google Shape;1935;p36"/>
              <p:cNvSpPr/>
              <p:nvPr/>
            </p:nvSpPr>
            <p:spPr>
              <a:xfrm>
                <a:off x="3026050" y="5930013"/>
                <a:ext cx="1323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6" name="Google Shape;1936;p36"/>
              <p:cNvSpPr/>
              <p:nvPr/>
            </p:nvSpPr>
            <p:spPr>
              <a:xfrm>
                <a:off x="22364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7" name="Google Shape;1937;p36"/>
              <p:cNvSpPr/>
              <p:nvPr/>
            </p:nvSpPr>
            <p:spPr>
              <a:xfrm>
                <a:off x="23666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8" name="Google Shape;1938;p36"/>
              <p:cNvSpPr/>
              <p:nvPr/>
            </p:nvSpPr>
            <p:spPr>
              <a:xfrm>
                <a:off x="24317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9" name="Google Shape;1939;p36"/>
              <p:cNvSpPr/>
              <p:nvPr/>
            </p:nvSpPr>
            <p:spPr>
              <a:xfrm>
                <a:off x="23015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0" name="Google Shape;1940;p36"/>
              <p:cNvSpPr/>
              <p:nvPr/>
            </p:nvSpPr>
            <p:spPr>
              <a:xfrm>
                <a:off x="2496825" y="5987813"/>
                <a:ext cx="3336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1" name="Google Shape;1941;p36"/>
              <p:cNvSpPr/>
              <p:nvPr/>
            </p:nvSpPr>
            <p:spPr>
              <a:xfrm>
                <a:off x="29199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2" name="Google Shape;1942;p36"/>
              <p:cNvSpPr/>
              <p:nvPr/>
            </p:nvSpPr>
            <p:spPr>
              <a:xfrm>
                <a:off x="30501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3" name="Google Shape;1943;p36"/>
              <p:cNvSpPr/>
              <p:nvPr/>
            </p:nvSpPr>
            <p:spPr>
              <a:xfrm>
                <a:off x="31152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36"/>
              <p:cNvSpPr/>
              <p:nvPr/>
            </p:nvSpPr>
            <p:spPr>
              <a:xfrm>
                <a:off x="29850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5" name="Google Shape;1945;p36"/>
              <p:cNvSpPr/>
              <p:nvPr/>
            </p:nvSpPr>
            <p:spPr>
              <a:xfrm>
                <a:off x="28548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946" name="Google Shape;1946;p36"/>
              <p:cNvCxnSpPr>
                <a:stCxn id="1942" idx="1"/>
                <a:endCxn id="1942" idx="3"/>
              </p:cNvCxnSpPr>
              <p:nvPr/>
            </p:nvCxnSpPr>
            <p:spPr>
              <a:xfrm>
                <a:off x="3050175" y="6007313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947" name="Google Shape;1947;p36"/>
              <p:cNvSpPr/>
              <p:nvPr/>
            </p:nvSpPr>
            <p:spPr>
              <a:xfrm>
                <a:off x="33281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8" name="Google Shape;1948;p36"/>
              <p:cNvSpPr/>
              <p:nvPr/>
            </p:nvSpPr>
            <p:spPr>
              <a:xfrm>
                <a:off x="3203825" y="5987813"/>
                <a:ext cx="98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9" name="Google Shape;1949;p36"/>
              <p:cNvSpPr/>
              <p:nvPr/>
            </p:nvSpPr>
            <p:spPr>
              <a:xfrm>
                <a:off x="3390275" y="58144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0" name="Google Shape;1950;p36"/>
              <p:cNvSpPr/>
              <p:nvPr/>
            </p:nvSpPr>
            <p:spPr>
              <a:xfrm>
                <a:off x="3390275" y="59300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1" name="Google Shape;1951;p36"/>
              <p:cNvSpPr/>
              <p:nvPr/>
            </p:nvSpPr>
            <p:spPr>
              <a:xfrm>
                <a:off x="2304090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2" name="Google Shape;1952;p36"/>
              <p:cNvSpPr/>
              <p:nvPr/>
            </p:nvSpPr>
            <p:spPr>
              <a:xfrm>
                <a:off x="2236425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3" name="Google Shape;1953;p36"/>
              <p:cNvSpPr/>
              <p:nvPr/>
            </p:nvSpPr>
            <p:spPr>
              <a:xfrm>
                <a:off x="2439419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4" name="Google Shape;1954;p36"/>
              <p:cNvSpPr/>
              <p:nvPr/>
            </p:nvSpPr>
            <p:spPr>
              <a:xfrm>
                <a:off x="250708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5" name="Google Shape;1955;p36"/>
              <p:cNvSpPr/>
              <p:nvPr/>
            </p:nvSpPr>
            <p:spPr>
              <a:xfrm>
                <a:off x="2574748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6" name="Google Shape;1956;p36"/>
              <p:cNvSpPr/>
              <p:nvPr/>
            </p:nvSpPr>
            <p:spPr>
              <a:xfrm>
                <a:off x="2371754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7" name="Google Shape;1957;p36"/>
              <p:cNvSpPr/>
              <p:nvPr/>
            </p:nvSpPr>
            <p:spPr>
              <a:xfrm>
                <a:off x="2777742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8" name="Google Shape;1958;p36"/>
              <p:cNvSpPr/>
              <p:nvPr/>
            </p:nvSpPr>
            <p:spPr>
              <a:xfrm>
                <a:off x="2710077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9" name="Google Shape;1959;p36"/>
              <p:cNvSpPr/>
              <p:nvPr/>
            </p:nvSpPr>
            <p:spPr>
              <a:xfrm>
                <a:off x="284540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0" name="Google Shape;1960;p36"/>
              <p:cNvSpPr/>
              <p:nvPr/>
            </p:nvSpPr>
            <p:spPr>
              <a:xfrm>
                <a:off x="2913071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1" name="Google Shape;1961;p36"/>
              <p:cNvSpPr/>
              <p:nvPr/>
            </p:nvSpPr>
            <p:spPr>
              <a:xfrm>
                <a:off x="298073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2" name="Google Shape;1962;p36"/>
              <p:cNvSpPr/>
              <p:nvPr/>
            </p:nvSpPr>
            <p:spPr>
              <a:xfrm>
                <a:off x="264241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3" name="Google Shape;1963;p36"/>
              <p:cNvSpPr/>
              <p:nvPr/>
            </p:nvSpPr>
            <p:spPr>
              <a:xfrm>
                <a:off x="3048400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4" name="Google Shape;1964;p36"/>
              <p:cNvSpPr/>
              <p:nvPr/>
            </p:nvSpPr>
            <p:spPr>
              <a:xfrm>
                <a:off x="3116065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5" name="Google Shape;1965;p36"/>
              <p:cNvSpPr/>
              <p:nvPr/>
            </p:nvSpPr>
            <p:spPr>
              <a:xfrm>
                <a:off x="3203824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6" name="Google Shape;1966;p36"/>
              <p:cNvSpPr/>
              <p:nvPr/>
            </p:nvSpPr>
            <p:spPr>
              <a:xfrm>
                <a:off x="3266511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7" name="Google Shape;1967;p36"/>
              <p:cNvSpPr/>
              <p:nvPr/>
            </p:nvSpPr>
            <p:spPr>
              <a:xfrm>
                <a:off x="3329199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8" name="Google Shape;1968;p36"/>
              <p:cNvSpPr/>
              <p:nvPr/>
            </p:nvSpPr>
            <p:spPr>
              <a:xfrm>
                <a:off x="3391886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969" name="Google Shape;1969;p36"/>
              <p:cNvGrpSpPr/>
              <p:nvPr/>
            </p:nvGrpSpPr>
            <p:grpSpPr>
              <a:xfrm rot="-4713718">
                <a:off x="3157987" y="6322433"/>
                <a:ext cx="359385" cy="240290"/>
                <a:chOff x="3860575" y="5736875"/>
                <a:chExt cx="359400" cy="240300"/>
              </a:xfrm>
            </p:grpSpPr>
            <p:sp>
              <p:nvSpPr>
                <p:cNvPr id="1970" name="Google Shape;1970;p36"/>
                <p:cNvSpPr/>
                <p:nvPr/>
              </p:nvSpPr>
              <p:spPr>
                <a:xfrm>
                  <a:off x="3871375" y="5744100"/>
                  <a:ext cx="228600" cy="228600"/>
                </a:xfrm>
                <a:prstGeom prst="chord">
                  <a:avLst>
                    <a:gd fmla="val 5262218" name="adj1"/>
                    <a:gd fmla="val 16200000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71" name="Google Shape;1971;p36"/>
                <p:cNvSpPr/>
                <p:nvPr/>
              </p:nvSpPr>
              <p:spPr>
                <a:xfrm rot="10800000">
                  <a:off x="3860575" y="5736875"/>
                  <a:ext cx="359400" cy="240300"/>
                </a:xfrm>
                <a:prstGeom prst="chord">
                  <a:avLst>
                    <a:gd fmla="val 3804035" name="adj1"/>
                    <a:gd fmla="val 17710116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72" name="Google Shape;1972;p36"/>
                <p:cNvSpPr/>
                <p:nvPr/>
              </p:nvSpPr>
              <p:spPr>
                <a:xfrm>
                  <a:off x="4055875" y="5837525"/>
                  <a:ext cx="98700" cy="39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973" name="Google Shape;1973;p36"/>
                <p:cNvCxnSpPr>
                  <a:stCxn id="1971" idx="2"/>
                  <a:endCxn id="1972" idx="1"/>
                </p:cNvCxnSpPr>
                <p:nvPr/>
              </p:nvCxnSpPr>
              <p:spPr>
                <a:xfrm flipH="1" rot="-6064212">
                  <a:off x="4012509" y="5821731"/>
                  <a:ext cx="14062" cy="7101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74" name="Google Shape;1974;p36"/>
                <p:cNvCxnSpPr>
                  <a:stCxn id="1972" idx="3"/>
                </p:cNvCxnSpPr>
                <p:nvPr/>
              </p:nvCxnSpPr>
              <p:spPr>
                <a:xfrm flipH="1" rot="-6095531">
                  <a:off x="4180853" y="5824892"/>
                  <a:ext cx="11944" cy="6336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975" name="Google Shape;1975;p36"/>
                <p:cNvSpPr/>
                <p:nvPr/>
              </p:nvSpPr>
              <p:spPr>
                <a:xfrm>
                  <a:off x="3976075" y="5750125"/>
                  <a:ext cx="19200" cy="2160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976" name="Google Shape;1976;p36"/>
              <p:cNvSpPr/>
              <p:nvPr/>
            </p:nvSpPr>
            <p:spPr>
              <a:xfrm>
                <a:off x="3378125" y="5914875"/>
                <a:ext cx="269125" cy="358500"/>
              </a:xfrm>
              <a:custGeom>
                <a:rect b="b" l="l" r="r" t="t"/>
                <a:pathLst>
                  <a:path extrusionOk="0" h="14340" w="10765">
                    <a:moveTo>
                      <a:pt x="7024" y="0"/>
                    </a:moveTo>
                    <a:cubicBezTo>
                      <a:pt x="9493" y="2159"/>
                      <a:pt x="12041" y="6759"/>
                      <a:pt x="10048" y="9365"/>
                    </a:cubicBezTo>
                    <a:cubicBezTo>
                      <a:pt x="7778" y="12334"/>
                      <a:pt x="911" y="10715"/>
                      <a:pt x="0" y="14340"/>
                    </a:cubicBezTo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1977" name="Google Shape;1977;p36"/>
            <p:cNvSpPr/>
            <p:nvPr/>
          </p:nvSpPr>
          <p:spPr>
            <a:xfrm>
              <a:off x="4767700" y="4787270"/>
              <a:ext cx="238800" cy="612000"/>
            </a:xfrm>
            <a:prstGeom prst="roundRect">
              <a:avLst>
                <a:gd fmla="val 16667" name="adj"/>
              </a:avLst>
            </a:prstGeom>
            <a:solidFill>
              <a:srgbClr val="0000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36"/>
            <p:cNvSpPr/>
            <p:nvPr/>
          </p:nvSpPr>
          <p:spPr>
            <a:xfrm>
              <a:off x="5032000" y="4787275"/>
              <a:ext cx="795300" cy="612000"/>
            </a:xfrm>
            <a:prstGeom prst="roundRect">
              <a:avLst>
                <a:gd fmla="val 16667" name="adj"/>
              </a:avLst>
            </a:prstGeom>
            <a:solidFill>
              <a:srgbClr val="00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79" name="Google Shape;1979;p36"/>
            <p:cNvCxnSpPr/>
            <p:nvPr/>
          </p:nvCxnSpPr>
          <p:spPr>
            <a:xfrm>
              <a:off x="5092025" y="4884450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0" name="Google Shape;1980;p36"/>
            <p:cNvCxnSpPr/>
            <p:nvPr/>
          </p:nvCxnSpPr>
          <p:spPr>
            <a:xfrm>
              <a:off x="5216375" y="4884450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1" name="Google Shape;1981;p36"/>
            <p:cNvCxnSpPr/>
            <p:nvPr/>
          </p:nvCxnSpPr>
          <p:spPr>
            <a:xfrm flipH="1" rot="10800000">
              <a:off x="5442700" y="4884525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2" name="Google Shape;1982;p36"/>
            <p:cNvCxnSpPr/>
            <p:nvPr/>
          </p:nvCxnSpPr>
          <p:spPr>
            <a:xfrm flipH="1" rot="10800000">
              <a:off x="5654125" y="4884525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3" name="Google Shape;1983;p36"/>
            <p:cNvCxnSpPr/>
            <p:nvPr/>
          </p:nvCxnSpPr>
          <p:spPr>
            <a:xfrm>
              <a:off x="5099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4" name="Google Shape;1984;p36"/>
            <p:cNvCxnSpPr/>
            <p:nvPr/>
          </p:nvCxnSpPr>
          <p:spPr>
            <a:xfrm>
              <a:off x="5228825" y="49416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5" name="Google Shape;1985;p36"/>
            <p:cNvCxnSpPr/>
            <p:nvPr/>
          </p:nvCxnSpPr>
          <p:spPr>
            <a:xfrm>
              <a:off x="5461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6" name="Google Shape;1986;p36"/>
            <p:cNvCxnSpPr/>
            <p:nvPr/>
          </p:nvCxnSpPr>
          <p:spPr>
            <a:xfrm>
              <a:off x="565412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7" name="Google Shape;1987;p36"/>
            <p:cNvCxnSpPr/>
            <p:nvPr/>
          </p:nvCxnSpPr>
          <p:spPr>
            <a:xfrm>
              <a:off x="5099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8" name="Google Shape;1988;p36"/>
            <p:cNvCxnSpPr/>
            <p:nvPr/>
          </p:nvCxnSpPr>
          <p:spPr>
            <a:xfrm>
              <a:off x="5228825" y="50045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9" name="Google Shape;1989;p36"/>
            <p:cNvCxnSpPr/>
            <p:nvPr/>
          </p:nvCxnSpPr>
          <p:spPr>
            <a:xfrm>
              <a:off x="5461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0" name="Google Shape;1990;p36"/>
            <p:cNvCxnSpPr/>
            <p:nvPr/>
          </p:nvCxnSpPr>
          <p:spPr>
            <a:xfrm>
              <a:off x="565412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1" name="Google Shape;1991;p36"/>
            <p:cNvCxnSpPr/>
            <p:nvPr/>
          </p:nvCxnSpPr>
          <p:spPr>
            <a:xfrm>
              <a:off x="5099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2" name="Google Shape;1992;p36"/>
            <p:cNvCxnSpPr/>
            <p:nvPr/>
          </p:nvCxnSpPr>
          <p:spPr>
            <a:xfrm>
              <a:off x="5228825" y="50600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3" name="Google Shape;1993;p36"/>
            <p:cNvCxnSpPr/>
            <p:nvPr/>
          </p:nvCxnSpPr>
          <p:spPr>
            <a:xfrm>
              <a:off x="5461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4" name="Google Shape;1994;p36"/>
            <p:cNvCxnSpPr/>
            <p:nvPr/>
          </p:nvCxnSpPr>
          <p:spPr>
            <a:xfrm>
              <a:off x="565412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5" name="Google Shape;1995;p36"/>
            <p:cNvCxnSpPr/>
            <p:nvPr/>
          </p:nvCxnSpPr>
          <p:spPr>
            <a:xfrm>
              <a:off x="5099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6" name="Google Shape;1996;p36"/>
            <p:cNvCxnSpPr/>
            <p:nvPr/>
          </p:nvCxnSpPr>
          <p:spPr>
            <a:xfrm>
              <a:off x="5228825" y="52048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7" name="Google Shape;1997;p36"/>
            <p:cNvCxnSpPr/>
            <p:nvPr/>
          </p:nvCxnSpPr>
          <p:spPr>
            <a:xfrm>
              <a:off x="5461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8" name="Google Shape;1998;p36"/>
            <p:cNvCxnSpPr/>
            <p:nvPr/>
          </p:nvCxnSpPr>
          <p:spPr>
            <a:xfrm>
              <a:off x="565412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9" name="Google Shape;1999;p36"/>
            <p:cNvCxnSpPr/>
            <p:nvPr/>
          </p:nvCxnSpPr>
          <p:spPr>
            <a:xfrm>
              <a:off x="5099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0" name="Google Shape;2000;p36"/>
            <p:cNvCxnSpPr/>
            <p:nvPr/>
          </p:nvCxnSpPr>
          <p:spPr>
            <a:xfrm>
              <a:off x="5228825" y="5262175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1" name="Google Shape;2001;p36"/>
            <p:cNvCxnSpPr/>
            <p:nvPr/>
          </p:nvCxnSpPr>
          <p:spPr>
            <a:xfrm>
              <a:off x="5461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2" name="Google Shape;2002;p36"/>
            <p:cNvCxnSpPr/>
            <p:nvPr/>
          </p:nvCxnSpPr>
          <p:spPr>
            <a:xfrm>
              <a:off x="565412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3" name="Google Shape;2003;p36"/>
            <p:cNvCxnSpPr/>
            <p:nvPr/>
          </p:nvCxnSpPr>
          <p:spPr>
            <a:xfrm>
              <a:off x="5099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4" name="Google Shape;2004;p36"/>
            <p:cNvCxnSpPr/>
            <p:nvPr/>
          </p:nvCxnSpPr>
          <p:spPr>
            <a:xfrm>
              <a:off x="5228825" y="53256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5" name="Google Shape;2005;p36"/>
            <p:cNvCxnSpPr/>
            <p:nvPr/>
          </p:nvCxnSpPr>
          <p:spPr>
            <a:xfrm>
              <a:off x="5461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6" name="Google Shape;2006;p36"/>
            <p:cNvCxnSpPr/>
            <p:nvPr/>
          </p:nvCxnSpPr>
          <p:spPr>
            <a:xfrm>
              <a:off x="565412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7" name="Google Shape;2007;p36"/>
            <p:cNvCxnSpPr/>
            <p:nvPr/>
          </p:nvCxnSpPr>
          <p:spPr>
            <a:xfrm>
              <a:off x="5092025" y="5131188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8" name="Google Shape;2008;p36"/>
            <p:cNvCxnSpPr/>
            <p:nvPr/>
          </p:nvCxnSpPr>
          <p:spPr>
            <a:xfrm>
              <a:off x="5216375" y="5131188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9" name="Google Shape;2009;p36"/>
            <p:cNvCxnSpPr/>
            <p:nvPr/>
          </p:nvCxnSpPr>
          <p:spPr>
            <a:xfrm flipH="1" rot="10800000">
              <a:off x="5442700" y="5131263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10" name="Google Shape;2010;p36"/>
            <p:cNvCxnSpPr/>
            <p:nvPr/>
          </p:nvCxnSpPr>
          <p:spPr>
            <a:xfrm flipH="1" rot="10800000">
              <a:off x="5654125" y="5131263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011" name="Google Shape;2011;p36"/>
          <p:cNvSpPr txBox="1"/>
          <p:nvPr/>
        </p:nvSpPr>
        <p:spPr>
          <a:xfrm>
            <a:off x="0" y="2062188"/>
            <a:ext cx="42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2.     Hook up Probe switching system</a:t>
            </a:r>
            <a:endParaRPr b="1"/>
          </a:p>
        </p:txBody>
      </p:sp>
      <p:sp>
        <p:nvSpPr>
          <p:cNvPr id="2012" name="Google Shape;2012;p36"/>
          <p:cNvSpPr/>
          <p:nvPr/>
        </p:nvSpPr>
        <p:spPr>
          <a:xfrm>
            <a:off x="2885325" y="3204450"/>
            <a:ext cx="169825" cy="419384"/>
          </a:xfrm>
          <a:custGeom>
            <a:rect b="b" l="l" r="r" t="t"/>
            <a:pathLst>
              <a:path extrusionOk="0" h="15527" w="6793">
                <a:moveTo>
                  <a:pt x="6793" y="0"/>
                </a:moveTo>
                <a:cubicBezTo>
                  <a:pt x="5676" y="1176"/>
                  <a:pt x="441" y="4470"/>
                  <a:pt x="88" y="7058"/>
                </a:cubicBezTo>
                <a:cubicBezTo>
                  <a:pt x="-265" y="9646"/>
                  <a:pt x="3911" y="14116"/>
                  <a:pt x="4676" y="15527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13" name="Google Shape;2013;p36"/>
          <p:cNvSpPr txBox="1"/>
          <p:nvPr/>
        </p:nvSpPr>
        <p:spPr>
          <a:xfrm>
            <a:off x="467600" y="3764200"/>
            <a:ext cx="199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3.     Run Test Script</a:t>
            </a:r>
            <a:endParaRPr b="1"/>
          </a:p>
        </p:txBody>
      </p:sp>
      <p:sp>
        <p:nvSpPr>
          <p:cNvPr id="2014" name="Google Shape;2014;p36"/>
          <p:cNvSpPr txBox="1"/>
          <p:nvPr/>
        </p:nvSpPr>
        <p:spPr>
          <a:xfrm>
            <a:off x="5534125" y="886850"/>
            <a:ext cx="256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4.     Run Data Analysis</a:t>
            </a:r>
            <a:endParaRPr b="1"/>
          </a:p>
        </p:txBody>
      </p:sp>
      <p:cxnSp>
        <p:nvCxnSpPr>
          <p:cNvPr id="2015" name="Google Shape;2015;p36"/>
          <p:cNvCxnSpPr/>
          <p:nvPr/>
        </p:nvCxnSpPr>
        <p:spPr>
          <a:xfrm>
            <a:off x="5361650" y="952825"/>
            <a:ext cx="0" cy="405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16" name="Google Shape;201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1881" y="1809023"/>
            <a:ext cx="3502642" cy="137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7" name="Google Shape;2017;p36"/>
          <p:cNvSpPr/>
          <p:nvPr/>
        </p:nvSpPr>
        <p:spPr>
          <a:xfrm rot="-5400000">
            <a:off x="7195100" y="1853575"/>
            <a:ext cx="131700" cy="2735100"/>
          </a:xfrm>
          <a:prstGeom prst="leftBracket">
            <a:avLst>
              <a:gd fmla="val 833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018" name="Google Shape;2018;p36"/>
          <p:cNvCxnSpPr/>
          <p:nvPr/>
        </p:nvCxnSpPr>
        <p:spPr>
          <a:xfrm rot="10800000">
            <a:off x="5893400" y="1949875"/>
            <a:ext cx="0" cy="120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19" name="Google Shape;2019;p36"/>
          <p:cNvCxnSpPr/>
          <p:nvPr/>
        </p:nvCxnSpPr>
        <p:spPr>
          <a:xfrm rot="10800000">
            <a:off x="8628500" y="1949875"/>
            <a:ext cx="0" cy="120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20" name="Google Shape;2020;p36"/>
          <p:cNvSpPr txBox="1"/>
          <p:nvPr/>
        </p:nvSpPr>
        <p:spPr>
          <a:xfrm>
            <a:off x="6069850" y="3361350"/>
            <a:ext cx="252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99.9% Confidence Interval</a:t>
            </a:r>
            <a:endParaRPr/>
          </a:p>
        </p:txBody>
      </p:sp>
      <p:pic>
        <p:nvPicPr>
          <p:cNvPr id="2021" name="Google Shape;202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115839">
            <a:off x="549401" y="1354753"/>
            <a:ext cx="600000" cy="499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Google Shape;2022;p36"/>
          <p:cNvSpPr/>
          <p:nvPr/>
        </p:nvSpPr>
        <p:spPr>
          <a:xfrm>
            <a:off x="846950" y="1296900"/>
            <a:ext cx="851375" cy="379375"/>
          </a:xfrm>
          <a:custGeom>
            <a:rect b="b" l="l" r="r" t="t"/>
            <a:pathLst>
              <a:path extrusionOk="0" h="15175" w="34055">
                <a:moveTo>
                  <a:pt x="34055" y="15175"/>
                </a:moveTo>
                <a:cubicBezTo>
                  <a:pt x="32585" y="14866"/>
                  <a:pt x="28630" y="15131"/>
                  <a:pt x="25233" y="13322"/>
                </a:cubicBezTo>
                <a:cubicBezTo>
                  <a:pt x="21836" y="11513"/>
                  <a:pt x="17881" y="6543"/>
                  <a:pt x="13675" y="4323"/>
                </a:cubicBezTo>
                <a:cubicBezTo>
                  <a:pt x="9470" y="2103"/>
                  <a:pt x="2279" y="721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3" name="Google Shape;2023;p36"/>
          <p:cNvSpPr/>
          <p:nvPr/>
        </p:nvSpPr>
        <p:spPr>
          <a:xfrm>
            <a:off x="862400" y="1801440"/>
            <a:ext cx="838125" cy="126250"/>
          </a:xfrm>
          <a:custGeom>
            <a:rect b="b" l="l" r="r" t="t"/>
            <a:pathLst>
              <a:path extrusionOk="0" h="5050" w="33525">
                <a:moveTo>
                  <a:pt x="33525" y="463"/>
                </a:moveTo>
                <a:cubicBezTo>
                  <a:pt x="32143" y="419"/>
                  <a:pt x="29173" y="-346"/>
                  <a:pt x="25232" y="198"/>
                </a:cubicBezTo>
                <a:cubicBezTo>
                  <a:pt x="21291" y="742"/>
                  <a:pt x="14086" y="2918"/>
                  <a:pt x="9881" y="3727"/>
                </a:cubicBezTo>
                <a:cubicBezTo>
                  <a:pt x="5676" y="4536"/>
                  <a:pt x="1647" y="4830"/>
                  <a:pt x="0" y="505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2024" name="Google Shape;202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115839">
            <a:off x="549401" y="2632190"/>
            <a:ext cx="600000" cy="499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25" name="Google Shape;2025;p36"/>
          <p:cNvSpPr/>
          <p:nvPr/>
        </p:nvSpPr>
        <p:spPr>
          <a:xfrm>
            <a:off x="846950" y="2574338"/>
            <a:ext cx="851375" cy="379375"/>
          </a:xfrm>
          <a:custGeom>
            <a:rect b="b" l="l" r="r" t="t"/>
            <a:pathLst>
              <a:path extrusionOk="0" h="15175" w="34055">
                <a:moveTo>
                  <a:pt x="34055" y="15175"/>
                </a:moveTo>
                <a:cubicBezTo>
                  <a:pt x="32585" y="14866"/>
                  <a:pt x="28630" y="15131"/>
                  <a:pt x="25233" y="13322"/>
                </a:cubicBezTo>
                <a:cubicBezTo>
                  <a:pt x="21836" y="11513"/>
                  <a:pt x="17881" y="6543"/>
                  <a:pt x="13675" y="4323"/>
                </a:cubicBezTo>
                <a:cubicBezTo>
                  <a:pt x="9470" y="2103"/>
                  <a:pt x="2279" y="721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6" name="Google Shape;2026;p36"/>
          <p:cNvSpPr/>
          <p:nvPr/>
        </p:nvSpPr>
        <p:spPr>
          <a:xfrm>
            <a:off x="862400" y="3078877"/>
            <a:ext cx="838125" cy="126250"/>
          </a:xfrm>
          <a:custGeom>
            <a:rect b="b" l="l" r="r" t="t"/>
            <a:pathLst>
              <a:path extrusionOk="0" h="5050" w="33525">
                <a:moveTo>
                  <a:pt x="33525" y="463"/>
                </a:moveTo>
                <a:cubicBezTo>
                  <a:pt x="32143" y="419"/>
                  <a:pt x="29173" y="-346"/>
                  <a:pt x="25232" y="198"/>
                </a:cubicBezTo>
                <a:cubicBezTo>
                  <a:pt x="21291" y="742"/>
                  <a:pt x="14086" y="2918"/>
                  <a:pt x="9881" y="3727"/>
                </a:cubicBezTo>
                <a:cubicBezTo>
                  <a:pt x="5676" y="4536"/>
                  <a:pt x="1647" y="4830"/>
                  <a:pt x="0" y="505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7" name="Google Shape;2027;p36"/>
          <p:cNvSpPr txBox="1"/>
          <p:nvPr/>
        </p:nvSpPr>
        <p:spPr>
          <a:xfrm>
            <a:off x="6867500" y="2697538"/>
            <a:ext cx="85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10 M</a:t>
            </a:r>
            <a:r>
              <a:rPr lang="en" sz="1200">
                <a:solidFill>
                  <a:schemeClr val="dk1"/>
                </a:solidFill>
              </a:rPr>
              <a:t>Ω</a:t>
            </a:r>
            <a:endParaRPr sz="1200"/>
          </a:p>
        </p:txBody>
      </p:sp>
      <p:sp>
        <p:nvSpPr>
          <p:cNvPr id="2028" name="Google Shape;2028;p36"/>
          <p:cNvSpPr txBox="1"/>
          <p:nvPr/>
        </p:nvSpPr>
        <p:spPr>
          <a:xfrm>
            <a:off x="5361650" y="1618525"/>
            <a:ext cx="114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10 M</a:t>
            </a:r>
            <a:r>
              <a:rPr lang="en" sz="1000">
                <a:solidFill>
                  <a:schemeClr val="dk1"/>
                </a:solidFill>
              </a:rPr>
              <a:t>Ω - 0.3 MΩ</a:t>
            </a:r>
            <a:endParaRPr sz="1000"/>
          </a:p>
        </p:txBody>
      </p:sp>
      <p:sp>
        <p:nvSpPr>
          <p:cNvPr id="2029" name="Google Shape;2029;p36"/>
          <p:cNvSpPr/>
          <p:nvPr/>
        </p:nvSpPr>
        <p:spPr>
          <a:xfrm>
            <a:off x="4027000" y="1663113"/>
            <a:ext cx="87600" cy="90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0" name="Google Shape;2030;p36"/>
          <p:cNvSpPr/>
          <p:nvPr/>
        </p:nvSpPr>
        <p:spPr>
          <a:xfrm>
            <a:off x="4189870" y="1663113"/>
            <a:ext cx="87600" cy="9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1" name="Google Shape;2031;p36"/>
          <p:cNvSpPr/>
          <p:nvPr/>
        </p:nvSpPr>
        <p:spPr>
          <a:xfrm>
            <a:off x="4027000" y="2993838"/>
            <a:ext cx="87600" cy="90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2" name="Google Shape;2032;p36"/>
          <p:cNvSpPr/>
          <p:nvPr/>
        </p:nvSpPr>
        <p:spPr>
          <a:xfrm>
            <a:off x="4189870" y="2993838"/>
            <a:ext cx="87600" cy="9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033" name="Google Shape;2033;p36"/>
          <p:cNvGraphicFramePr/>
          <p:nvPr/>
        </p:nvGraphicFramePr>
        <p:xfrm>
          <a:off x="6064425" y="4100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228775"/>
                <a:gridCol w="1228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Accuracy</a:t>
                      </a:r>
                      <a:endParaRPr b="1"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Resolution</a:t>
                      </a:r>
                      <a:endParaRPr/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±0.3 MΩ</a:t>
                      </a:r>
                      <a:endParaRPr b="1"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 M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Ω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2034" name="Google Shape;2034;p36"/>
          <p:cNvSpPr txBox="1"/>
          <p:nvPr/>
        </p:nvSpPr>
        <p:spPr>
          <a:xfrm>
            <a:off x="8053550" y="1618525"/>
            <a:ext cx="114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10 MΩ + 0.3 MΩ</a:t>
            </a:r>
            <a:endParaRPr sz="1000"/>
          </a:p>
        </p:txBody>
      </p:sp>
      <p:sp>
        <p:nvSpPr>
          <p:cNvPr id="2035" name="Google Shape;2035;p36"/>
          <p:cNvSpPr/>
          <p:nvPr/>
        </p:nvSpPr>
        <p:spPr>
          <a:xfrm>
            <a:off x="3541125" y="3142750"/>
            <a:ext cx="725950" cy="478050"/>
          </a:xfrm>
          <a:custGeom>
            <a:rect b="b" l="l" r="r" t="t"/>
            <a:pathLst>
              <a:path extrusionOk="0" h="19122" w="29038">
                <a:moveTo>
                  <a:pt x="0" y="19122"/>
                </a:moveTo>
                <a:cubicBezTo>
                  <a:pt x="826" y="17706"/>
                  <a:pt x="1476" y="12867"/>
                  <a:pt x="4958" y="10624"/>
                </a:cubicBezTo>
                <a:cubicBezTo>
                  <a:pt x="8440" y="8381"/>
                  <a:pt x="16880" y="7437"/>
                  <a:pt x="20893" y="5666"/>
                </a:cubicBezTo>
                <a:cubicBezTo>
                  <a:pt x="24906" y="3895"/>
                  <a:pt x="27681" y="944"/>
                  <a:pt x="29038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6" name="Google Shape;2036;p36"/>
          <p:cNvSpPr/>
          <p:nvPr/>
        </p:nvSpPr>
        <p:spPr>
          <a:xfrm>
            <a:off x="1885650" y="1615281"/>
            <a:ext cx="2177800" cy="84475"/>
          </a:xfrm>
          <a:custGeom>
            <a:rect b="b" l="l" r="r" t="t"/>
            <a:pathLst>
              <a:path extrusionOk="0" h="3379" w="87112">
                <a:moveTo>
                  <a:pt x="87112" y="3379"/>
                </a:moveTo>
                <a:cubicBezTo>
                  <a:pt x="82892" y="2818"/>
                  <a:pt x="73980" y="74"/>
                  <a:pt x="61793" y="15"/>
                </a:cubicBezTo>
                <a:cubicBezTo>
                  <a:pt x="49606" y="-44"/>
                  <a:pt x="24287" y="2642"/>
                  <a:pt x="13988" y="3025"/>
                </a:cubicBezTo>
                <a:cubicBezTo>
                  <a:pt x="3689" y="3409"/>
                  <a:pt x="2331" y="2434"/>
                  <a:pt x="0" y="2316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7" name="Google Shape;2037;p36"/>
          <p:cNvSpPr/>
          <p:nvPr/>
        </p:nvSpPr>
        <p:spPr>
          <a:xfrm>
            <a:off x="1876800" y="1721875"/>
            <a:ext cx="2377000" cy="88525"/>
          </a:xfrm>
          <a:custGeom>
            <a:rect b="b" l="l" r="r" t="t"/>
            <a:pathLst>
              <a:path extrusionOk="0" h="3541" w="95080">
                <a:moveTo>
                  <a:pt x="95080" y="0"/>
                </a:moveTo>
                <a:cubicBezTo>
                  <a:pt x="90477" y="502"/>
                  <a:pt x="78584" y="2774"/>
                  <a:pt x="67459" y="3010"/>
                </a:cubicBezTo>
                <a:cubicBezTo>
                  <a:pt x="56334" y="3246"/>
                  <a:pt x="39572" y="1329"/>
                  <a:pt x="28329" y="1417"/>
                </a:cubicBezTo>
                <a:cubicBezTo>
                  <a:pt x="17086" y="1506"/>
                  <a:pt x="4722" y="3187"/>
                  <a:pt x="0" y="3541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8" name="Google Shape;2038;p36"/>
          <p:cNvSpPr txBox="1"/>
          <p:nvPr/>
        </p:nvSpPr>
        <p:spPr>
          <a:xfrm>
            <a:off x="3877550" y="1261525"/>
            <a:ext cx="85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9" name="Google Shape;2039;p36"/>
          <p:cNvSpPr txBox="1"/>
          <p:nvPr/>
        </p:nvSpPr>
        <p:spPr>
          <a:xfrm>
            <a:off x="3892475" y="2476225"/>
            <a:ext cx="1038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Insulation Tester</a:t>
            </a:r>
            <a:endParaRPr sz="800"/>
          </a:p>
        </p:txBody>
      </p:sp>
      <p:sp>
        <p:nvSpPr>
          <p:cNvPr id="2040" name="Google Shape;2040;p36"/>
          <p:cNvSpPr txBox="1"/>
          <p:nvPr/>
        </p:nvSpPr>
        <p:spPr>
          <a:xfrm>
            <a:off x="3892475" y="1162275"/>
            <a:ext cx="1038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Insulation Tester</a:t>
            </a:r>
            <a:endParaRPr sz="800"/>
          </a:p>
        </p:txBody>
      </p:sp>
      <p:sp>
        <p:nvSpPr>
          <p:cNvPr id="2041" name="Google Shape;2041;p36"/>
          <p:cNvSpPr/>
          <p:nvPr/>
        </p:nvSpPr>
        <p:spPr>
          <a:xfrm>
            <a:off x="3244575" y="3036525"/>
            <a:ext cx="814450" cy="67325"/>
          </a:xfrm>
          <a:custGeom>
            <a:rect b="b" l="l" r="r" t="t"/>
            <a:pathLst>
              <a:path extrusionOk="0" h="2693" w="32578">
                <a:moveTo>
                  <a:pt x="0" y="885"/>
                </a:moveTo>
                <a:cubicBezTo>
                  <a:pt x="3246" y="1180"/>
                  <a:pt x="14046" y="2804"/>
                  <a:pt x="19476" y="2656"/>
                </a:cubicBezTo>
                <a:cubicBezTo>
                  <a:pt x="24906" y="2509"/>
                  <a:pt x="30394" y="443"/>
                  <a:pt x="32578" y="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42" name="Google Shape;2042;p36"/>
          <p:cNvSpPr/>
          <p:nvPr/>
        </p:nvSpPr>
        <p:spPr>
          <a:xfrm>
            <a:off x="3240150" y="2844170"/>
            <a:ext cx="1013650" cy="192350"/>
          </a:xfrm>
          <a:custGeom>
            <a:rect b="b" l="l" r="r" t="t"/>
            <a:pathLst>
              <a:path extrusionOk="0" h="7694" w="40546">
                <a:moveTo>
                  <a:pt x="40546" y="7694"/>
                </a:moveTo>
                <a:cubicBezTo>
                  <a:pt x="37300" y="6543"/>
                  <a:pt x="27827" y="2058"/>
                  <a:pt x="21069" y="789"/>
                </a:cubicBezTo>
                <a:cubicBezTo>
                  <a:pt x="14311" y="-480"/>
                  <a:pt x="3512" y="199"/>
                  <a:pt x="0" y="81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43" name="Google Shape;2043;p36"/>
          <p:cNvSpPr txBox="1"/>
          <p:nvPr/>
        </p:nvSpPr>
        <p:spPr>
          <a:xfrm>
            <a:off x="6304100" y="3764225"/>
            <a:ext cx="199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Pass/Fail Criteria</a:t>
            </a:r>
            <a:endParaRPr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7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" name="Google Shape;20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275" y="841400"/>
            <a:ext cx="6696548" cy="41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Google Shape;2049;p37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Measurement Accuracy Test 2: Risk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0" name="Google Shape;205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1" name="Google Shape;2051;p37"/>
          <p:cNvSpPr/>
          <p:nvPr/>
        </p:nvSpPr>
        <p:spPr>
          <a:xfrm>
            <a:off x="3842125" y="938050"/>
            <a:ext cx="1432200" cy="514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2" name="Google Shape;2052;p37"/>
          <p:cNvSpPr/>
          <p:nvPr/>
        </p:nvSpPr>
        <p:spPr>
          <a:xfrm>
            <a:off x="4326125" y="1452659"/>
            <a:ext cx="360600" cy="188070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0000"/>
              </a:gs>
              <a:gs pos="40000">
                <a:srgbClr val="FFFF00"/>
              </a:gs>
              <a:gs pos="58000">
                <a:srgbClr val="FFFF00"/>
              </a:gs>
              <a:gs pos="100000">
                <a:srgbClr val="38761D"/>
              </a:gs>
            </a:gsLst>
            <a:lin ang="5400012" scaled="0"/>
          </a:gra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3" name="Google Shape;2053;p37"/>
          <p:cNvSpPr/>
          <p:nvPr/>
        </p:nvSpPr>
        <p:spPr>
          <a:xfrm>
            <a:off x="6620125" y="2963950"/>
            <a:ext cx="1003500" cy="165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7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Automation Test</a:t>
            </a:r>
            <a:endParaRPr/>
          </a:p>
        </p:txBody>
      </p:sp>
      <p:sp>
        <p:nvSpPr>
          <p:cNvPr id="2059" name="Google Shape;2059;p38"/>
          <p:cNvSpPr txBox="1"/>
          <p:nvPr>
            <p:ph idx="1" type="subTitle"/>
          </p:nvPr>
        </p:nvSpPr>
        <p:spPr>
          <a:xfrm>
            <a:off x="800400" y="2830750"/>
            <a:ext cx="7543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ProBE shall automate battery testing procedures without introducing </a:t>
            </a:r>
            <a:r>
              <a:rPr lang="en"/>
              <a:t>inaccuracies</a:t>
            </a:r>
            <a:r>
              <a:rPr lang="en"/>
              <a:t> or uncertainties.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3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9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Automation Test: Purpose</a:t>
            </a:r>
            <a:endParaRPr/>
          </a:p>
        </p:txBody>
      </p:sp>
      <p:sp>
        <p:nvSpPr>
          <p:cNvPr id="2065" name="Google Shape;2065;p39"/>
          <p:cNvSpPr txBox="1"/>
          <p:nvPr>
            <p:ph idx="1" type="body"/>
          </p:nvPr>
        </p:nvSpPr>
        <p:spPr>
          <a:xfrm>
            <a:off x="311700" y="982252"/>
            <a:ext cx="8520600" cy="3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Purpose:</a:t>
            </a:r>
            <a:endParaRPr>
              <a:solidFill>
                <a:schemeClr val="dk1"/>
              </a:solidFill>
            </a:endParaRPr>
          </a:p>
          <a:p>
            <a:pPr indent="-314960" lvl="0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>
                <a:solidFill>
                  <a:schemeClr val="dk1"/>
                </a:solidFill>
              </a:rPr>
              <a:t>Automated Commanding:</a:t>
            </a:r>
            <a:endParaRPr sz="1600">
              <a:solidFill>
                <a:schemeClr val="dk1"/>
              </a:solidFill>
            </a:endParaRPr>
          </a:p>
          <a:p>
            <a:pPr indent="-304164" lvl="1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ProBE’s software package is capable of automating the commands to the Automated Pin Selection System.</a:t>
            </a:r>
            <a:endParaRPr/>
          </a:p>
          <a:p>
            <a:pPr indent="-304164" lvl="1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ProBE’s software automates commanding of type and duration for measurements taken by the measurement device. </a:t>
            </a:r>
            <a:endParaRPr/>
          </a:p>
          <a:p>
            <a:pPr indent="-31496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>
                <a:solidFill>
                  <a:schemeClr val="dk1"/>
                </a:solidFill>
              </a:rPr>
              <a:t>Automated Data Reception:</a:t>
            </a:r>
            <a:endParaRPr sz="1600">
              <a:solidFill>
                <a:schemeClr val="dk1"/>
              </a:solidFill>
            </a:endParaRPr>
          </a:p>
          <a:p>
            <a:pPr indent="-304164" lvl="1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ProBE’s software automates the proper receiving of data from the measurement device.</a:t>
            </a:r>
            <a:endParaRPr/>
          </a:p>
          <a:p>
            <a:pPr indent="-304164" lvl="1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ProBE’s software automates the accurate displaying and storage of data.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Driving Requirements:</a:t>
            </a:r>
            <a:endParaRPr>
              <a:solidFill>
                <a:schemeClr val="dk1"/>
              </a:solidFill>
            </a:endParaRPr>
          </a:p>
          <a:p>
            <a:pPr indent="-31496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>
                <a:solidFill>
                  <a:schemeClr val="dk1"/>
                </a:solidFill>
              </a:rPr>
              <a:t>CPE 1: Measurement Device Interface</a:t>
            </a:r>
            <a:endParaRPr sz="1600">
              <a:solidFill>
                <a:schemeClr val="dk1"/>
              </a:solidFill>
            </a:endParaRPr>
          </a:p>
          <a:p>
            <a:pPr indent="-304164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692"/>
              <a:buChar char="○"/>
            </a:pPr>
            <a:r>
              <a:rPr lang="en" sz="1300"/>
              <a:t>ProBE shall be capable of controlling, receiving data from, and taking readings from a measurement device.</a:t>
            </a:r>
            <a:endParaRPr sz="1300"/>
          </a:p>
          <a:p>
            <a:pPr indent="-316864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35">
                <a:solidFill>
                  <a:schemeClr val="dk1"/>
                </a:solidFill>
              </a:rPr>
              <a:t>CPE 2: </a:t>
            </a:r>
            <a:r>
              <a:rPr lang="en" sz="1635" u="sng">
                <a:solidFill>
                  <a:schemeClr val="dk1"/>
                </a:solidFill>
              </a:rPr>
              <a:t>A</a:t>
            </a:r>
            <a:r>
              <a:rPr lang="en" sz="1635">
                <a:solidFill>
                  <a:schemeClr val="dk1"/>
                </a:solidFill>
              </a:rPr>
              <a:t>utomated </a:t>
            </a:r>
            <a:r>
              <a:rPr lang="en" sz="1635" u="sng">
                <a:solidFill>
                  <a:schemeClr val="dk1"/>
                </a:solidFill>
              </a:rPr>
              <a:t>P</a:t>
            </a:r>
            <a:r>
              <a:rPr lang="en" sz="1635">
                <a:solidFill>
                  <a:schemeClr val="dk1"/>
                </a:solidFill>
              </a:rPr>
              <a:t>in </a:t>
            </a:r>
            <a:r>
              <a:rPr lang="en" sz="1635" u="sng">
                <a:solidFill>
                  <a:schemeClr val="dk1"/>
                </a:solidFill>
              </a:rPr>
              <a:t>S</a:t>
            </a:r>
            <a:r>
              <a:rPr lang="en" sz="1635">
                <a:solidFill>
                  <a:schemeClr val="dk1"/>
                </a:solidFill>
              </a:rPr>
              <a:t>election </a:t>
            </a:r>
            <a:r>
              <a:rPr lang="en" sz="1635" u="sng">
                <a:solidFill>
                  <a:schemeClr val="dk1"/>
                </a:solidFill>
              </a:rPr>
              <a:t>S</a:t>
            </a:r>
            <a:r>
              <a:rPr lang="en" sz="1635">
                <a:solidFill>
                  <a:schemeClr val="dk1"/>
                </a:solidFill>
              </a:rPr>
              <a:t>ystem (APSS)</a:t>
            </a:r>
            <a:endParaRPr sz="1635">
              <a:solidFill>
                <a:schemeClr val="dk1"/>
              </a:solidFill>
            </a:endParaRPr>
          </a:p>
          <a:p>
            <a:pPr indent="-304164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692"/>
              <a:buChar char="○"/>
            </a:pPr>
            <a:r>
              <a:rPr lang="en" sz="1300"/>
              <a:t>ProBE shall automatically run tests on all required pin permutations while providing protection against damage to the battery.</a:t>
            </a:r>
            <a:endParaRPr sz="1300"/>
          </a:p>
          <a:p>
            <a:pPr indent="-316864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35">
                <a:solidFill>
                  <a:schemeClr val="dk1"/>
                </a:solidFill>
              </a:rPr>
              <a:t>CPE 5: Data Capture</a:t>
            </a:r>
            <a:endParaRPr sz="1635">
              <a:solidFill>
                <a:schemeClr val="dk1"/>
              </a:solidFill>
            </a:endParaRPr>
          </a:p>
          <a:p>
            <a:pPr indent="-304164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692"/>
              <a:buChar char="○"/>
            </a:pPr>
            <a:r>
              <a:rPr lang="en" sz="1300"/>
              <a:t>Signal information shall be stored and exported to a csv file accessible by external systems.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66" name="Google Shape;2066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40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Automation Test: Automated </a:t>
            </a:r>
            <a:r>
              <a:rPr lang="en"/>
              <a:t>Commanding</a:t>
            </a:r>
            <a:endParaRPr/>
          </a:p>
        </p:txBody>
      </p:sp>
      <p:sp>
        <p:nvSpPr>
          <p:cNvPr id="2072" name="Google Shape;2072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3" name="Google Shape;2073;p40"/>
          <p:cNvSpPr/>
          <p:nvPr/>
        </p:nvSpPr>
        <p:spPr>
          <a:xfrm>
            <a:off x="3725275" y="885000"/>
            <a:ext cx="1269000" cy="701700"/>
          </a:xfrm>
          <a:prstGeom prst="rect">
            <a:avLst/>
          </a:prstGeom>
          <a:solidFill>
            <a:srgbClr val="00FFFF"/>
          </a:solidFill>
          <a:ln cap="flat" cmpd="sng" w="19050">
            <a:solidFill>
              <a:srgbClr val="002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4" name="Google Shape;2074;p40"/>
          <p:cNvSpPr txBox="1"/>
          <p:nvPr/>
        </p:nvSpPr>
        <p:spPr>
          <a:xfrm>
            <a:off x="3800525" y="928050"/>
            <a:ext cx="119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 Nano Every</a:t>
            </a:r>
            <a:endParaRPr/>
          </a:p>
        </p:txBody>
      </p:sp>
      <p:sp>
        <p:nvSpPr>
          <p:cNvPr id="2075" name="Google Shape;2075;p40"/>
          <p:cNvSpPr/>
          <p:nvPr/>
        </p:nvSpPr>
        <p:spPr>
          <a:xfrm>
            <a:off x="6481088" y="886300"/>
            <a:ext cx="1269000" cy="701700"/>
          </a:xfrm>
          <a:prstGeom prst="rect">
            <a:avLst/>
          </a:prstGeom>
          <a:solidFill>
            <a:srgbClr val="00FFFF"/>
          </a:solidFill>
          <a:ln cap="flat" cmpd="sng" w="19050">
            <a:solidFill>
              <a:srgbClr val="002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6" name="Google Shape;2076;p40"/>
          <p:cNvSpPr txBox="1"/>
          <p:nvPr/>
        </p:nvSpPr>
        <p:spPr>
          <a:xfrm>
            <a:off x="6556338" y="929350"/>
            <a:ext cx="11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 Expander</a:t>
            </a:r>
            <a:endParaRPr/>
          </a:p>
        </p:txBody>
      </p:sp>
      <p:cxnSp>
        <p:nvCxnSpPr>
          <p:cNvPr id="2077" name="Google Shape;2077;p40"/>
          <p:cNvCxnSpPr/>
          <p:nvPr/>
        </p:nvCxnSpPr>
        <p:spPr>
          <a:xfrm flipH="1" rot="10800000">
            <a:off x="4994275" y="1253625"/>
            <a:ext cx="1455600" cy="3900"/>
          </a:xfrm>
          <a:prstGeom prst="straightConnector1">
            <a:avLst/>
          </a:prstGeom>
          <a:noFill/>
          <a:ln cap="flat" cmpd="sng" w="38100">
            <a:solidFill>
              <a:srgbClr val="00296B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8" name="Google Shape;2078;p40"/>
          <p:cNvSpPr txBox="1"/>
          <p:nvPr/>
        </p:nvSpPr>
        <p:spPr>
          <a:xfrm>
            <a:off x="4923788" y="853400"/>
            <a:ext cx="175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I2C Com. Protocol</a:t>
            </a:r>
            <a:endParaRPr/>
          </a:p>
        </p:txBody>
      </p:sp>
      <p:sp>
        <p:nvSpPr>
          <p:cNvPr id="2079" name="Google Shape;2079;p40"/>
          <p:cNvSpPr/>
          <p:nvPr/>
        </p:nvSpPr>
        <p:spPr>
          <a:xfrm>
            <a:off x="6117400" y="2020800"/>
            <a:ext cx="1269000" cy="701700"/>
          </a:xfrm>
          <a:prstGeom prst="rect">
            <a:avLst/>
          </a:prstGeom>
          <a:solidFill>
            <a:srgbClr val="00FFFF"/>
          </a:solidFill>
          <a:ln cap="flat" cmpd="sng" w="19050">
            <a:solidFill>
              <a:srgbClr val="002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0" name="Google Shape;2080;p40"/>
          <p:cNvSpPr txBox="1"/>
          <p:nvPr/>
        </p:nvSpPr>
        <p:spPr>
          <a:xfrm>
            <a:off x="6192575" y="2050663"/>
            <a:ext cx="119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16:1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Multiplexer</a:t>
            </a:r>
            <a:endParaRPr/>
          </a:p>
        </p:txBody>
      </p:sp>
      <p:sp>
        <p:nvSpPr>
          <p:cNvPr id="2081" name="Google Shape;2081;p40"/>
          <p:cNvSpPr/>
          <p:nvPr/>
        </p:nvSpPr>
        <p:spPr>
          <a:xfrm>
            <a:off x="7876000" y="1665350"/>
            <a:ext cx="1269000" cy="701700"/>
          </a:xfrm>
          <a:prstGeom prst="rect">
            <a:avLst/>
          </a:prstGeom>
          <a:solidFill>
            <a:srgbClr val="00FFFF"/>
          </a:solidFill>
          <a:ln cap="flat" cmpd="sng" w="19050">
            <a:solidFill>
              <a:srgbClr val="002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2" name="Google Shape;2082;p40"/>
          <p:cNvSpPr txBox="1"/>
          <p:nvPr/>
        </p:nvSpPr>
        <p:spPr>
          <a:xfrm>
            <a:off x="7913650" y="1665350"/>
            <a:ext cx="119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8:1 Multiplexer</a:t>
            </a:r>
            <a:endParaRPr/>
          </a:p>
        </p:txBody>
      </p:sp>
      <p:cxnSp>
        <p:nvCxnSpPr>
          <p:cNvPr id="2083" name="Google Shape;2083;p40"/>
          <p:cNvCxnSpPr>
            <a:stCxn id="2076" idx="3"/>
            <a:endCxn id="2081" idx="0"/>
          </p:cNvCxnSpPr>
          <p:nvPr/>
        </p:nvCxnSpPr>
        <p:spPr>
          <a:xfrm>
            <a:off x="7750038" y="1129450"/>
            <a:ext cx="760500" cy="535800"/>
          </a:xfrm>
          <a:prstGeom prst="straightConnector1">
            <a:avLst/>
          </a:prstGeom>
          <a:noFill/>
          <a:ln cap="flat" cmpd="sng" w="38100">
            <a:solidFill>
              <a:srgbClr val="00296B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84" name="Google Shape;2084;p40"/>
          <p:cNvCxnSpPr>
            <a:stCxn id="2075" idx="2"/>
          </p:cNvCxnSpPr>
          <p:nvPr/>
        </p:nvCxnSpPr>
        <p:spPr>
          <a:xfrm>
            <a:off x="7115588" y="1588000"/>
            <a:ext cx="7800" cy="415800"/>
          </a:xfrm>
          <a:prstGeom prst="straightConnector1">
            <a:avLst/>
          </a:prstGeom>
          <a:noFill/>
          <a:ln cap="flat" cmpd="sng" w="38100">
            <a:solidFill>
              <a:srgbClr val="00296B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85" name="Google Shape;2085;p40"/>
          <p:cNvCxnSpPr/>
          <p:nvPr/>
        </p:nvCxnSpPr>
        <p:spPr>
          <a:xfrm>
            <a:off x="8510550" y="2358350"/>
            <a:ext cx="5700" cy="4314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6" name="Google Shape;2086;p40"/>
          <p:cNvCxnSpPr>
            <a:stCxn id="2082" idx="1"/>
            <a:endCxn id="2080" idx="3"/>
          </p:cNvCxnSpPr>
          <p:nvPr/>
        </p:nvCxnSpPr>
        <p:spPr>
          <a:xfrm flipH="1">
            <a:off x="7386250" y="1973150"/>
            <a:ext cx="527400" cy="3852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87" name="Google Shape;2087;p40"/>
          <p:cNvSpPr/>
          <p:nvPr/>
        </p:nvSpPr>
        <p:spPr>
          <a:xfrm>
            <a:off x="3849675" y="2022100"/>
            <a:ext cx="1269000" cy="701700"/>
          </a:xfrm>
          <a:prstGeom prst="rect">
            <a:avLst/>
          </a:prstGeom>
          <a:solidFill>
            <a:srgbClr val="00FFFF"/>
          </a:solidFill>
          <a:ln cap="flat" cmpd="sng" w="19050">
            <a:solidFill>
              <a:srgbClr val="002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8" name="Google Shape;2088;p40"/>
          <p:cNvSpPr txBox="1"/>
          <p:nvPr/>
        </p:nvSpPr>
        <p:spPr>
          <a:xfrm>
            <a:off x="3887325" y="2118300"/>
            <a:ext cx="11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EMR</a:t>
            </a:r>
            <a:endParaRPr/>
          </a:p>
        </p:txBody>
      </p:sp>
      <p:cxnSp>
        <p:nvCxnSpPr>
          <p:cNvPr id="2089" name="Google Shape;2089;p40"/>
          <p:cNvCxnSpPr>
            <a:stCxn id="2079" idx="1"/>
            <a:endCxn id="2088" idx="3"/>
          </p:cNvCxnSpPr>
          <p:nvPr/>
        </p:nvCxnSpPr>
        <p:spPr>
          <a:xfrm rot="10800000">
            <a:off x="5080900" y="2318250"/>
            <a:ext cx="1036500" cy="534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90" name="Google Shape;2090;p40"/>
          <p:cNvSpPr txBox="1"/>
          <p:nvPr/>
        </p:nvSpPr>
        <p:spPr>
          <a:xfrm>
            <a:off x="8613150" y="2379450"/>
            <a:ext cx="40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5V</a:t>
            </a:r>
            <a:endParaRPr/>
          </a:p>
        </p:txBody>
      </p:sp>
      <p:sp>
        <p:nvSpPr>
          <p:cNvPr id="2091" name="Google Shape;2091;p40"/>
          <p:cNvSpPr txBox="1"/>
          <p:nvPr/>
        </p:nvSpPr>
        <p:spPr>
          <a:xfrm>
            <a:off x="5668650" y="1965650"/>
            <a:ext cx="40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5V</a:t>
            </a:r>
            <a:endParaRPr/>
          </a:p>
        </p:txBody>
      </p:sp>
      <p:sp>
        <p:nvSpPr>
          <p:cNvPr id="2092" name="Google Shape;2092;p40"/>
          <p:cNvSpPr txBox="1"/>
          <p:nvPr/>
        </p:nvSpPr>
        <p:spPr>
          <a:xfrm>
            <a:off x="7427138" y="1756650"/>
            <a:ext cx="40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5V</a:t>
            </a:r>
            <a:endParaRPr/>
          </a:p>
        </p:txBody>
      </p:sp>
      <p:pic>
        <p:nvPicPr>
          <p:cNvPr id="2093" name="Google Shape;20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0000" y="2979900"/>
            <a:ext cx="1193700" cy="75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4" name="Google Shape;209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4250" y="2891150"/>
            <a:ext cx="1557504" cy="75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5" name="Google Shape;2095;p40"/>
          <p:cNvCxnSpPr/>
          <p:nvPr/>
        </p:nvCxnSpPr>
        <p:spPr>
          <a:xfrm rot="10800000">
            <a:off x="3927700" y="2722500"/>
            <a:ext cx="600" cy="3171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6" name="Google Shape;2096;p40"/>
          <p:cNvCxnSpPr/>
          <p:nvPr/>
        </p:nvCxnSpPr>
        <p:spPr>
          <a:xfrm rot="10800000">
            <a:off x="5080900" y="2723800"/>
            <a:ext cx="27600" cy="516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97" name="Google Shape;2097;p40"/>
          <p:cNvSpPr txBox="1"/>
          <p:nvPr/>
        </p:nvSpPr>
        <p:spPr>
          <a:xfrm rot="-907">
            <a:off x="4910511" y="1604308"/>
            <a:ext cx="227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analog high/low signals</a:t>
            </a:r>
            <a:endParaRPr/>
          </a:p>
        </p:txBody>
      </p:sp>
      <p:sp>
        <p:nvSpPr>
          <p:cNvPr id="2098" name="Google Shape;2098;p40"/>
          <p:cNvSpPr txBox="1"/>
          <p:nvPr/>
        </p:nvSpPr>
        <p:spPr>
          <a:xfrm rot="-813">
            <a:off x="8306500" y="821497"/>
            <a:ext cx="1269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n"/>
              <a:t> analog high/low signals</a:t>
            </a:r>
            <a:endParaRPr/>
          </a:p>
        </p:txBody>
      </p:sp>
      <p:sp>
        <p:nvSpPr>
          <p:cNvPr id="2099" name="Google Shape;2099;p40"/>
          <p:cNvSpPr txBox="1"/>
          <p:nvPr/>
        </p:nvSpPr>
        <p:spPr>
          <a:xfrm>
            <a:off x="308400" y="988900"/>
            <a:ext cx="29913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Prerequisite Tests: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b="1" lang="en" sz="1800">
                <a:solidFill>
                  <a:schemeClr val="dk2"/>
                </a:solidFill>
              </a:rPr>
              <a:t>Design Functionality Test: </a:t>
            </a:r>
            <a:r>
              <a:rPr lang="en">
                <a:solidFill>
                  <a:schemeClr val="dk2"/>
                </a:solidFill>
              </a:rPr>
              <a:t>Verifies Pin Selection Model. 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b="1" lang="en" sz="1800">
                <a:solidFill>
                  <a:schemeClr val="dk2"/>
                </a:solidFill>
              </a:rPr>
              <a:t>I2C Test: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>
                <a:solidFill>
                  <a:schemeClr val="dk2"/>
                </a:solidFill>
              </a:rPr>
              <a:t>Verifies use of I2C when all four boards are connected.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b="1" lang="en" sz="1800">
                <a:solidFill>
                  <a:schemeClr val="dk2"/>
                </a:solidFill>
              </a:rPr>
              <a:t>Measurement Device Communication Test: </a:t>
            </a:r>
            <a:r>
              <a:rPr lang="en">
                <a:solidFill>
                  <a:schemeClr val="dk2"/>
                </a:solidFill>
              </a:rPr>
              <a:t>Verifies use of </a:t>
            </a:r>
            <a:r>
              <a:rPr lang="en" u="sng">
                <a:solidFill>
                  <a:schemeClr val="dk2"/>
                </a:solidFill>
              </a:rPr>
              <a:t>S</a:t>
            </a:r>
            <a:r>
              <a:rPr lang="en">
                <a:solidFill>
                  <a:schemeClr val="dk2"/>
                </a:solidFill>
              </a:rPr>
              <a:t>tandard </a:t>
            </a:r>
            <a:r>
              <a:rPr lang="en" u="sng">
                <a:solidFill>
                  <a:schemeClr val="dk2"/>
                </a:solidFill>
              </a:rPr>
              <a:t>C</a:t>
            </a:r>
            <a:r>
              <a:rPr lang="en">
                <a:solidFill>
                  <a:schemeClr val="dk2"/>
                </a:solidFill>
              </a:rPr>
              <a:t>ommands for </a:t>
            </a:r>
            <a:r>
              <a:rPr lang="en" u="sng">
                <a:solidFill>
                  <a:schemeClr val="dk2"/>
                </a:solidFill>
              </a:rPr>
              <a:t>P</a:t>
            </a:r>
            <a:r>
              <a:rPr lang="en">
                <a:solidFill>
                  <a:schemeClr val="dk2"/>
                </a:solidFill>
              </a:rPr>
              <a:t>rogrammable </a:t>
            </a:r>
            <a:r>
              <a:rPr lang="en" u="sng">
                <a:solidFill>
                  <a:schemeClr val="dk2"/>
                </a:solidFill>
              </a:rPr>
              <a:t>I</a:t>
            </a:r>
            <a:r>
              <a:rPr lang="en">
                <a:solidFill>
                  <a:schemeClr val="dk2"/>
                </a:solidFill>
              </a:rPr>
              <a:t>nstruments (SCPI) to control with our measurement device.</a:t>
            </a:r>
            <a:endParaRPr/>
          </a:p>
        </p:txBody>
      </p:sp>
      <p:cxnSp>
        <p:nvCxnSpPr>
          <p:cNvPr id="2100" name="Google Shape;2100;p40"/>
          <p:cNvCxnSpPr/>
          <p:nvPr/>
        </p:nvCxnSpPr>
        <p:spPr>
          <a:xfrm>
            <a:off x="3462150" y="3761625"/>
            <a:ext cx="5511600" cy="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101" name="Google Shape;2101;p40"/>
          <p:cNvGrpSpPr/>
          <p:nvPr/>
        </p:nvGrpSpPr>
        <p:grpSpPr>
          <a:xfrm>
            <a:off x="3681389" y="3795552"/>
            <a:ext cx="972322" cy="1167750"/>
            <a:chOff x="4678473" y="4714996"/>
            <a:chExt cx="1325592" cy="1592024"/>
          </a:xfrm>
        </p:grpSpPr>
        <p:grpSp>
          <p:nvGrpSpPr>
            <p:cNvPr id="2102" name="Google Shape;2102;p40"/>
            <p:cNvGrpSpPr/>
            <p:nvPr/>
          </p:nvGrpSpPr>
          <p:grpSpPr>
            <a:xfrm>
              <a:off x="4678473" y="4714996"/>
              <a:ext cx="1325592" cy="1592024"/>
              <a:chOff x="2190075" y="4838125"/>
              <a:chExt cx="1457175" cy="1804403"/>
            </a:xfrm>
          </p:grpSpPr>
          <p:sp>
            <p:nvSpPr>
              <p:cNvPr id="2103" name="Google Shape;2103;p40"/>
              <p:cNvSpPr/>
              <p:nvPr/>
            </p:nvSpPr>
            <p:spPr>
              <a:xfrm>
                <a:off x="2190075" y="4838125"/>
                <a:ext cx="1360800" cy="912000"/>
              </a:xfrm>
              <a:prstGeom prst="roundRect">
                <a:avLst>
                  <a:gd fmla="val 16667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4" name="Google Shape;2104;p40"/>
              <p:cNvSpPr/>
              <p:nvPr/>
            </p:nvSpPr>
            <p:spPr>
              <a:xfrm>
                <a:off x="2235375" y="4870425"/>
                <a:ext cx="1281000" cy="786000"/>
              </a:xfrm>
              <a:prstGeom prst="roundRect">
                <a:avLst>
                  <a:gd fmla="val 16667" name="adj"/>
                </a:avLst>
              </a:prstGeom>
              <a:solidFill>
                <a:srgbClr val="00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5" name="Google Shape;2105;p40"/>
              <p:cNvSpPr/>
              <p:nvPr/>
            </p:nvSpPr>
            <p:spPr>
              <a:xfrm>
                <a:off x="2190075" y="5750125"/>
                <a:ext cx="1360800" cy="302400"/>
              </a:xfrm>
              <a:prstGeom prst="roundRect">
                <a:avLst>
                  <a:gd fmla="val 30646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6" name="Google Shape;2106;p40"/>
              <p:cNvSpPr/>
              <p:nvPr/>
            </p:nvSpPr>
            <p:spPr>
              <a:xfrm>
                <a:off x="2235375" y="5814413"/>
                <a:ext cx="53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7" name="Google Shape;2107;p40"/>
              <p:cNvSpPr/>
              <p:nvPr/>
            </p:nvSpPr>
            <p:spPr>
              <a:xfrm>
                <a:off x="2235375" y="5872213"/>
                <a:ext cx="7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8" name="Google Shape;2108;p40"/>
              <p:cNvSpPr/>
              <p:nvPr/>
            </p:nvSpPr>
            <p:spPr>
              <a:xfrm>
                <a:off x="2235375" y="59300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9" name="Google Shape;2109;p40"/>
              <p:cNvSpPr/>
              <p:nvPr/>
            </p:nvSpPr>
            <p:spPr>
              <a:xfrm>
                <a:off x="2378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0" name="Google Shape;2110;p40"/>
              <p:cNvSpPr/>
              <p:nvPr/>
            </p:nvSpPr>
            <p:spPr>
              <a:xfrm>
                <a:off x="2313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1" name="Google Shape;2111;p40"/>
              <p:cNvSpPr/>
              <p:nvPr/>
            </p:nvSpPr>
            <p:spPr>
              <a:xfrm>
                <a:off x="25086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2" name="Google Shape;2112;p40"/>
              <p:cNvSpPr/>
              <p:nvPr/>
            </p:nvSpPr>
            <p:spPr>
              <a:xfrm>
                <a:off x="25737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3" name="Google Shape;2113;p40"/>
              <p:cNvSpPr/>
              <p:nvPr/>
            </p:nvSpPr>
            <p:spPr>
              <a:xfrm>
                <a:off x="26388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4" name="Google Shape;2114;p40"/>
              <p:cNvSpPr/>
              <p:nvPr/>
            </p:nvSpPr>
            <p:spPr>
              <a:xfrm>
                <a:off x="24435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5" name="Google Shape;2115;p40"/>
              <p:cNvSpPr/>
              <p:nvPr/>
            </p:nvSpPr>
            <p:spPr>
              <a:xfrm>
                <a:off x="28341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6" name="Google Shape;2116;p40"/>
              <p:cNvSpPr/>
              <p:nvPr/>
            </p:nvSpPr>
            <p:spPr>
              <a:xfrm>
                <a:off x="27690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7" name="Google Shape;2117;p40"/>
              <p:cNvSpPr/>
              <p:nvPr/>
            </p:nvSpPr>
            <p:spPr>
              <a:xfrm>
                <a:off x="28992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8" name="Google Shape;2118;p40"/>
              <p:cNvSpPr/>
              <p:nvPr/>
            </p:nvSpPr>
            <p:spPr>
              <a:xfrm>
                <a:off x="2964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9" name="Google Shape;2119;p40"/>
              <p:cNvSpPr/>
              <p:nvPr/>
            </p:nvSpPr>
            <p:spPr>
              <a:xfrm>
                <a:off x="3029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0" name="Google Shape;2120;p40"/>
              <p:cNvSpPr/>
              <p:nvPr/>
            </p:nvSpPr>
            <p:spPr>
              <a:xfrm>
                <a:off x="3094575" y="5814413"/>
                <a:ext cx="639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1" name="Google Shape;2121;p40"/>
              <p:cNvSpPr/>
              <p:nvPr/>
            </p:nvSpPr>
            <p:spPr>
              <a:xfrm>
                <a:off x="2703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2" name="Google Shape;2122;p40"/>
              <p:cNvSpPr/>
              <p:nvPr/>
            </p:nvSpPr>
            <p:spPr>
              <a:xfrm>
                <a:off x="32038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3" name="Google Shape;2123;p40"/>
              <p:cNvSpPr/>
              <p:nvPr/>
            </p:nvSpPr>
            <p:spPr>
              <a:xfrm>
                <a:off x="3265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4" name="Google Shape;2124;p40"/>
              <p:cNvSpPr/>
              <p:nvPr/>
            </p:nvSpPr>
            <p:spPr>
              <a:xfrm>
                <a:off x="33281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5" name="Google Shape;2125;p40"/>
              <p:cNvSpPr/>
              <p:nvPr/>
            </p:nvSpPr>
            <p:spPr>
              <a:xfrm>
                <a:off x="32038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6" name="Google Shape;2126;p40"/>
              <p:cNvSpPr/>
              <p:nvPr/>
            </p:nvSpPr>
            <p:spPr>
              <a:xfrm>
                <a:off x="3265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7" name="Google Shape;2127;p40"/>
              <p:cNvSpPr/>
              <p:nvPr/>
            </p:nvSpPr>
            <p:spPr>
              <a:xfrm>
                <a:off x="33281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8" name="Google Shape;2128;p40"/>
              <p:cNvSpPr/>
              <p:nvPr/>
            </p:nvSpPr>
            <p:spPr>
              <a:xfrm>
                <a:off x="32038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9" name="Google Shape;2129;p40"/>
              <p:cNvSpPr/>
              <p:nvPr/>
            </p:nvSpPr>
            <p:spPr>
              <a:xfrm>
                <a:off x="326597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0" name="Google Shape;2130;p40"/>
              <p:cNvSpPr/>
              <p:nvPr/>
            </p:nvSpPr>
            <p:spPr>
              <a:xfrm>
                <a:off x="33281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1" name="Google Shape;2131;p40"/>
              <p:cNvSpPr/>
              <p:nvPr/>
            </p:nvSpPr>
            <p:spPr>
              <a:xfrm>
                <a:off x="2334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2" name="Google Shape;2132;p40"/>
              <p:cNvSpPr/>
              <p:nvPr/>
            </p:nvSpPr>
            <p:spPr>
              <a:xfrm>
                <a:off x="24642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3" name="Google Shape;2133;p40"/>
              <p:cNvSpPr/>
              <p:nvPr/>
            </p:nvSpPr>
            <p:spPr>
              <a:xfrm>
                <a:off x="25293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4" name="Google Shape;2134;p40"/>
              <p:cNvSpPr/>
              <p:nvPr/>
            </p:nvSpPr>
            <p:spPr>
              <a:xfrm>
                <a:off x="25944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5" name="Google Shape;2135;p40"/>
              <p:cNvSpPr/>
              <p:nvPr/>
            </p:nvSpPr>
            <p:spPr>
              <a:xfrm>
                <a:off x="23991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6" name="Google Shape;2136;p40"/>
              <p:cNvSpPr/>
              <p:nvPr/>
            </p:nvSpPr>
            <p:spPr>
              <a:xfrm>
                <a:off x="27897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7" name="Google Shape;2137;p40"/>
              <p:cNvSpPr/>
              <p:nvPr/>
            </p:nvSpPr>
            <p:spPr>
              <a:xfrm>
                <a:off x="27246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8" name="Google Shape;2138;p40"/>
              <p:cNvSpPr/>
              <p:nvPr/>
            </p:nvSpPr>
            <p:spPr>
              <a:xfrm>
                <a:off x="28548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9" name="Google Shape;2139;p40"/>
              <p:cNvSpPr/>
              <p:nvPr/>
            </p:nvSpPr>
            <p:spPr>
              <a:xfrm>
                <a:off x="2919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0" name="Google Shape;2140;p40"/>
              <p:cNvSpPr/>
              <p:nvPr/>
            </p:nvSpPr>
            <p:spPr>
              <a:xfrm>
                <a:off x="26595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1" name="Google Shape;2141;p40"/>
              <p:cNvSpPr/>
              <p:nvPr/>
            </p:nvSpPr>
            <p:spPr>
              <a:xfrm>
                <a:off x="2985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2" name="Google Shape;2142;p40"/>
              <p:cNvSpPr/>
              <p:nvPr/>
            </p:nvSpPr>
            <p:spPr>
              <a:xfrm>
                <a:off x="3050350" y="58722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3" name="Google Shape;2143;p40"/>
              <p:cNvSpPr/>
              <p:nvPr/>
            </p:nvSpPr>
            <p:spPr>
              <a:xfrm>
                <a:off x="23667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4" name="Google Shape;2144;p40"/>
              <p:cNvSpPr/>
              <p:nvPr/>
            </p:nvSpPr>
            <p:spPr>
              <a:xfrm>
                <a:off x="24969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5" name="Google Shape;2145;p40"/>
              <p:cNvSpPr/>
              <p:nvPr/>
            </p:nvSpPr>
            <p:spPr>
              <a:xfrm>
                <a:off x="25620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6" name="Google Shape;2146;p40"/>
              <p:cNvSpPr/>
              <p:nvPr/>
            </p:nvSpPr>
            <p:spPr>
              <a:xfrm>
                <a:off x="26271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7" name="Google Shape;2147;p40"/>
              <p:cNvSpPr/>
              <p:nvPr/>
            </p:nvSpPr>
            <p:spPr>
              <a:xfrm>
                <a:off x="24318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8" name="Google Shape;2148;p40"/>
              <p:cNvSpPr/>
              <p:nvPr/>
            </p:nvSpPr>
            <p:spPr>
              <a:xfrm>
                <a:off x="28224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9" name="Google Shape;2149;p40"/>
              <p:cNvSpPr/>
              <p:nvPr/>
            </p:nvSpPr>
            <p:spPr>
              <a:xfrm>
                <a:off x="27573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0" name="Google Shape;2150;p40"/>
              <p:cNvSpPr/>
              <p:nvPr/>
            </p:nvSpPr>
            <p:spPr>
              <a:xfrm>
                <a:off x="28875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1" name="Google Shape;2151;p40"/>
              <p:cNvSpPr/>
              <p:nvPr/>
            </p:nvSpPr>
            <p:spPr>
              <a:xfrm>
                <a:off x="29526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2" name="Google Shape;2152;p40"/>
              <p:cNvSpPr/>
              <p:nvPr/>
            </p:nvSpPr>
            <p:spPr>
              <a:xfrm>
                <a:off x="26922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3" name="Google Shape;2153;p40"/>
              <p:cNvSpPr/>
              <p:nvPr/>
            </p:nvSpPr>
            <p:spPr>
              <a:xfrm>
                <a:off x="3026050" y="5930013"/>
                <a:ext cx="1323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4" name="Google Shape;2154;p40"/>
              <p:cNvSpPr/>
              <p:nvPr/>
            </p:nvSpPr>
            <p:spPr>
              <a:xfrm>
                <a:off x="22364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5" name="Google Shape;2155;p40"/>
              <p:cNvSpPr/>
              <p:nvPr/>
            </p:nvSpPr>
            <p:spPr>
              <a:xfrm>
                <a:off x="23666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6" name="Google Shape;2156;p40"/>
              <p:cNvSpPr/>
              <p:nvPr/>
            </p:nvSpPr>
            <p:spPr>
              <a:xfrm>
                <a:off x="24317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7" name="Google Shape;2157;p40"/>
              <p:cNvSpPr/>
              <p:nvPr/>
            </p:nvSpPr>
            <p:spPr>
              <a:xfrm>
                <a:off x="23015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8" name="Google Shape;2158;p40"/>
              <p:cNvSpPr/>
              <p:nvPr/>
            </p:nvSpPr>
            <p:spPr>
              <a:xfrm>
                <a:off x="2496825" y="5987813"/>
                <a:ext cx="3336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9" name="Google Shape;2159;p40"/>
              <p:cNvSpPr/>
              <p:nvPr/>
            </p:nvSpPr>
            <p:spPr>
              <a:xfrm>
                <a:off x="29199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0" name="Google Shape;2160;p40"/>
              <p:cNvSpPr/>
              <p:nvPr/>
            </p:nvSpPr>
            <p:spPr>
              <a:xfrm>
                <a:off x="30501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1" name="Google Shape;2161;p40"/>
              <p:cNvSpPr/>
              <p:nvPr/>
            </p:nvSpPr>
            <p:spPr>
              <a:xfrm>
                <a:off x="31152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2" name="Google Shape;2162;p40"/>
              <p:cNvSpPr/>
              <p:nvPr/>
            </p:nvSpPr>
            <p:spPr>
              <a:xfrm>
                <a:off x="29850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3" name="Google Shape;2163;p40"/>
              <p:cNvSpPr/>
              <p:nvPr/>
            </p:nvSpPr>
            <p:spPr>
              <a:xfrm>
                <a:off x="28548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164" name="Google Shape;2164;p40"/>
              <p:cNvCxnSpPr>
                <a:stCxn id="2160" idx="1"/>
                <a:endCxn id="2160" idx="3"/>
              </p:cNvCxnSpPr>
              <p:nvPr/>
            </p:nvCxnSpPr>
            <p:spPr>
              <a:xfrm>
                <a:off x="3050175" y="6007313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165" name="Google Shape;2165;p40"/>
              <p:cNvSpPr/>
              <p:nvPr/>
            </p:nvSpPr>
            <p:spPr>
              <a:xfrm>
                <a:off x="33281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6" name="Google Shape;2166;p40"/>
              <p:cNvSpPr/>
              <p:nvPr/>
            </p:nvSpPr>
            <p:spPr>
              <a:xfrm>
                <a:off x="3203825" y="5987813"/>
                <a:ext cx="98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7" name="Google Shape;2167;p40"/>
              <p:cNvSpPr/>
              <p:nvPr/>
            </p:nvSpPr>
            <p:spPr>
              <a:xfrm>
                <a:off x="3390275" y="58144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8" name="Google Shape;2168;p40"/>
              <p:cNvSpPr/>
              <p:nvPr/>
            </p:nvSpPr>
            <p:spPr>
              <a:xfrm>
                <a:off x="3390275" y="59300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9" name="Google Shape;2169;p40"/>
              <p:cNvSpPr/>
              <p:nvPr/>
            </p:nvSpPr>
            <p:spPr>
              <a:xfrm>
                <a:off x="2304090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0" name="Google Shape;2170;p40"/>
              <p:cNvSpPr/>
              <p:nvPr/>
            </p:nvSpPr>
            <p:spPr>
              <a:xfrm>
                <a:off x="2236425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1" name="Google Shape;2171;p40"/>
              <p:cNvSpPr/>
              <p:nvPr/>
            </p:nvSpPr>
            <p:spPr>
              <a:xfrm>
                <a:off x="2439419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2" name="Google Shape;2172;p40"/>
              <p:cNvSpPr/>
              <p:nvPr/>
            </p:nvSpPr>
            <p:spPr>
              <a:xfrm>
                <a:off x="250708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3" name="Google Shape;2173;p40"/>
              <p:cNvSpPr/>
              <p:nvPr/>
            </p:nvSpPr>
            <p:spPr>
              <a:xfrm>
                <a:off x="2574748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4" name="Google Shape;2174;p40"/>
              <p:cNvSpPr/>
              <p:nvPr/>
            </p:nvSpPr>
            <p:spPr>
              <a:xfrm>
                <a:off x="2371754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5" name="Google Shape;2175;p40"/>
              <p:cNvSpPr/>
              <p:nvPr/>
            </p:nvSpPr>
            <p:spPr>
              <a:xfrm>
                <a:off x="2777742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6" name="Google Shape;2176;p40"/>
              <p:cNvSpPr/>
              <p:nvPr/>
            </p:nvSpPr>
            <p:spPr>
              <a:xfrm>
                <a:off x="2710077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7" name="Google Shape;2177;p40"/>
              <p:cNvSpPr/>
              <p:nvPr/>
            </p:nvSpPr>
            <p:spPr>
              <a:xfrm>
                <a:off x="284540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8" name="Google Shape;2178;p40"/>
              <p:cNvSpPr/>
              <p:nvPr/>
            </p:nvSpPr>
            <p:spPr>
              <a:xfrm>
                <a:off x="2913071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9" name="Google Shape;2179;p40"/>
              <p:cNvSpPr/>
              <p:nvPr/>
            </p:nvSpPr>
            <p:spPr>
              <a:xfrm>
                <a:off x="298073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0" name="Google Shape;2180;p40"/>
              <p:cNvSpPr/>
              <p:nvPr/>
            </p:nvSpPr>
            <p:spPr>
              <a:xfrm>
                <a:off x="264241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1" name="Google Shape;2181;p40"/>
              <p:cNvSpPr/>
              <p:nvPr/>
            </p:nvSpPr>
            <p:spPr>
              <a:xfrm>
                <a:off x="3048400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2" name="Google Shape;2182;p40"/>
              <p:cNvSpPr/>
              <p:nvPr/>
            </p:nvSpPr>
            <p:spPr>
              <a:xfrm>
                <a:off x="3116065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3" name="Google Shape;2183;p40"/>
              <p:cNvSpPr/>
              <p:nvPr/>
            </p:nvSpPr>
            <p:spPr>
              <a:xfrm>
                <a:off x="3203824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4" name="Google Shape;2184;p40"/>
              <p:cNvSpPr/>
              <p:nvPr/>
            </p:nvSpPr>
            <p:spPr>
              <a:xfrm>
                <a:off x="3266511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5" name="Google Shape;2185;p40"/>
              <p:cNvSpPr/>
              <p:nvPr/>
            </p:nvSpPr>
            <p:spPr>
              <a:xfrm>
                <a:off x="3329199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6" name="Google Shape;2186;p40"/>
              <p:cNvSpPr/>
              <p:nvPr/>
            </p:nvSpPr>
            <p:spPr>
              <a:xfrm>
                <a:off x="3391886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187" name="Google Shape;2187;p40"/>
              <p:cNvGrpSpPr/>
              <p:nvPr/>
            </p:nvGrpSpPr>
            <p:grpSpPr>
              <a:xfrm rot="-4713718">
                <a:off x="3157987" y="6322433"/>
                <a:ext cx="359385" cy="240290"/>
                <a:chOff x="3860575" y="5736875"/>
                <a:chExt cx="359400" cy="240300"/>
              </a:xfrm>
            </p:grpSpPr>
            <p:sp>
              <p:nvSpPr>
                <p:cNvPr id="2188" name="Google Shape;2188;p40"/>
                <p:cNvSpPr/>
                <p:nvPr/>
              </p:nvSpPr>
              <p:spPr>
                <a:xfrm>
                  <a:off x="3871375" y="5744100"/>
                  <a:ext cx="228600" cy="228600"/>
                </a:xfrm>
                <a:prstGeom prst="chord">
                  <a:avLst>
                    <a:gd fmla="val 5262218" name="adj1"/>
                    <a:gd fmla="val 16200000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89" name="Google Shape;2189;p40"/>
                <p:cNvSpPr/>
                <p:nvPr/>
              </p:nvSpPr>
              <p:spPr>
                <a:xfrm rot="10800000">
                  <a:off x="3860575" y="5736875"/>
                  <a:ext cx="359400" cy="240300"/>
                </a:xfrm>
                <a:prstGeom prst="chord">
                  <a:avLst>
                    <a:gd fmla="val 3804035" name="adj1"/>
                    <a:gd fmla="val 17710116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90" name="Google Shape;2190;p40"/>
                <p:cNvSpPr/>
                <p:nvPr/>
              </p:nvSpPr>
              <p:spPr>
                <a:xfrm>
                  <a:off x="4055875" y="5837525"/>
                  <a:ext cx="98700" cy="39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2191" name="Google Shape;2191;p40"/>
                <p:cNvCxnSpPr>
                  <a:stCxn id="2189" idx="2"/>
                  <a:endCxn id="2190" idx="1"/>
                </p:cNvCxnSpPr>
                <p:nvPr/>
              </p:nvCxnSpPr>
              <p:spPr>
                <a:xfrm flipH="1" rot="-6064212">
                  <a:off x="4012509" y="5821731"/>
                  <a:ext cx="14062" cy="7101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92" name="Google Shape;2192;p40"/>
                <p:cNvCxnSpPr>
                  <a:stCxn id="2190" idx="3"/>
                </p:cNvCxnSpPr>
                <p:nvPr/>
              </p:nvCxnSpPr>
              <p:spPr>
                <a:xfrm flipH="1" rot="-6095531">
                  <a:off x="4180853" y="5824892"/>
                  <a:ext cx="11944" cy="6336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2193" name="Google Shape;2193;p40"/>
                <p:cNvSpPr/>
                <p:nvPr/>
              </p:nvSpPr>
              <p:spPr>
                <a:xfrm>
                  <a:off x="3976075" y="5750125"/>
                  <a:ext cx="19200" cy="2160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194" name="Google Shape;2194;p40"/>
              <p:cNvSpPr/>
              <p:nvPr/>
            </p:nvSpPr>
            <p:spPr>
              <a:xfrm>
                <a:off x="3378125" y="5914875"/>
                <a:ext cx="269125" cy="358500"/>
              </a:xfrm>
              <a:custGeom>
                <a:rect b="b" l="l" r="r" t="t"/>
                <a:pathLst>
                  <a:path extrusionOk="0" h="14340" w="10765">
                    <a:moveTo>
                      <a:pt x="7024" y="0"/>
                    </a:moveTo>
                    <a:cubicBezTo>
                      <a:pt x="9493" y="2159"/>
                      <a:pt x="12041" y="6759"/>
                      <a:pt x="10048" y="9365"/>
                    </a:cubicBezTo>
                    <a:cubicBezTo>
                      <a:pt x="7778" y="12334"/>
                      <a:pt x="911" y="10715"/>
                      <a:pt x="0" y="14340"/>
                    </a:cubicBezTo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2195" name="Google Shape;2195;p40"/>
            <p:cNvSpPr/>
            <p:nvPr/>
          </p:nvSpPr>
          <p:spPr>
            <a:xfrm>
              <a:off x="4767700" y="4787270"/>
              <a:ext cx="238800" cy="612000"/>
            </a:xfrm>
            <a:prstGeom prst="roundRect">
              <a:avLst>
                <a:gd fmla="val 16667" name="adj"/>
              </a:avLst>
            </a:prstGeom>
            <a:solidFill>
              <a:srgbClr val="0000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40"/>
            <p:cNvSpPr/>
            <p:nvPr/>
          </p:nvSpPr>
          <p:spPr>
            <a:xfrm>
              <a:off x="5032000" y="4787275"/>
              <a:ext cx="795300" cy="612000"/>
            </a:xfrm>
            <a:prstGeom prst="roundRect">
              <a:avLst>
                <a:gd fmla="val 16667" name="adj"/>
              </a:avLst>
            </a:prstGeom>
            <a:solidFill>
              <a:srgbClr val="00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97" name="Google Shape;2197;p40"/>
            <p:cNvCxnSpPr/>
            <p:nvPr/>
          </p:nvCxnSpPr>
          <p:spPr>
            <a:xfrm>
              <a:off x="5092025" y="4884450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98" name="Google Shape;2198;p40"/>
            <p:cNvCxnSpPr/>
            <p:nvPr/>
          </p:nvCxnSpPr>
          <p:spPr>
            <a:xfrm>
              <a:off x="5216375" y="4884450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99" name="Google Shape;2199;p40"/>
            <p:cNvCxnSpPr/>
            <p:nvPr/>
          </p:nvCxnSpPr>
          <p:spPr>
            <a:xfrm flipH="1" rot="10800000">
              <a:off x="5442700" y="4884525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0" name="Google Shape;2200;p40"/>
            <p:cNvCxnSpPr/>
            <p:nvPr/>
          </p:nvCxnSpPr>
          <p:spPr>
            <a:xfrm flipH="1" rot="10800000">
              <a:off x="5654125" y="4884525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1" name="Google Shape;2201;p40"/>
            <p:cNvCxnSpPr/>
            <p:nvPr/>
          </p:nvCxnSpPr>
          <p:spPr>
            <a:xfrm>
              <a:off x="5099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2" name="Google Shape;2202;p40"/>
            <p:cNvCxnSpPr/>
            <p:nvPr/>
          </p:nvCxnSpPr>
          <p:spPr>
            <a:xfrm>
              <a:off x="5228825" y="49416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3" name="Google Shape;2203;p40"/>
            <p:cNvCxnSpPr/>
            <p:nvPr/>
          </p:nvCxnSpPr>
          <p:spPr>
            <a:xfrm>
              <a:off x="5461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4" name="Google Shape;2204;p40"/>
            <p:cNvCxnSpPr/>
            <p:nvPr/>
          </p:nvCxnSpPr>
          <p:spPr>
            <a:xfrm>
              <a:off x="565412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5" name="Google Shape;2205;p40"/>
            <p:cNvCxnSpPr/>
            <p:nvPr/>
          </p:nvCxnSpPr>
          <p:spPr>
            <a:xfrm>
              <a:off x="5099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6" name="Google Shape;2206;p40"/>
            <p:cNvCxnSpPr/>
            <p:nvPr/>
          </p:nvCxnSpPr>
          <p:spPr>
            <a:xfrm>
              <a:off x="5228825" y="50045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7" name="Google Shape;2207;p40"/>
            <p:cNvCxnSpPr/>
            <p:nvPr/>
          </p:nvCxnSpPr>
          <p:spPr>
            <a:xfrm>
              <a:off x="5461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8" name="Google Shape;2208;p40"/>
            <p:cNvCxnSpPr/>
            <p:nvPr/>
          </p:nvCxnSpPr>
          <p:spPr>
            <a:xfrm>
              <a:off x="565412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9" name="Google Shape;2209;p40"/>
            <p:cNvCxnSpPr/>
            <p:nvPr/>
          </p:nvCxnSpPr>
          <p:spPr>
            <a:xfrm>
              <a:off x="5099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0" name="Google Shape;2210;p40"/>
            <p:cNvCxnSpPr/>
            <p:nvPr/>
          </p:nvCxnSpPr>
          <p:spPr>
            <a:xfrm>
              <a:off x="5228825" y="50600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1" name="Google Shape;2211;p40"/>
            <p:cNvCxnSpPr/>
            <p:nvPr/>
          </p:nvCxnSpPr>
          <p:spPr>
            <a:xfrm>
              <a:off x="5461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2" name="Google Shape;2212;p40"/>
            <p:cNvCxnSpPr/>
            <p:nvPr/>
          </p:nvCxnSpPr>
          <p:spPr>
            <a:xfrm>
              <a:off x="565412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3" name="Google Shape;2213;p40"/>
            <p:cNvCxnSpPr/>
            <p:nvPr/>
          </p:nvCxnSpPr>
          <p:spPr>
            <a:xfrm>
              <a:off x="5099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4" name="Google Shape;2214;p40"/>
            <p:cNvCxnSpPr/>
            <p:nvPr/>
          </p:nvCxnSpPr>
          <p:spPr>
            <a:xfrm>
              <a:off x="5228825" y="52048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5" name="Google Shape;2215;p40"/>
            <p:cNvCxnSpPr/>
            <p:nvPr/>
          </p:nvCxnSpPr>
          <p:spPr>
            <a:xfrm>
              <a:off x="5461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6" name="Google Shape;2216;p40"/>
            <p:cNvCxnSpPr/>
            <p:nvPr/>
          </p:nvCxnSpPr>
          <p:spPr>
            <a:xfrm>
              <a:off x="565412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7" name="Google Shape;2217;p40"/>
            <p:cNvCxnSpPr/>
            <p:nvPr/>
          </p:nvCxnSpPr>
          <p:spPr>
            <a:xfrm>
              <a:off x="5099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8" name="Google Shape;2218;p40"/>
            <p:cNvCxnSpPr/>
            <p:nvPr/>
          </p:nvCxnSpPr>
          <p:spPr>
            <a:xfrm>
              <a:off x="5228825" y="5262175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9" name="Google Shape;2219;p40"/>
            <p:cNvCxnSpPr/>
            <p:nvPr/>
          </p:nvCxnSpPr>
          <p:spPr>
            <a:xfrm>
              <a:off x="5461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0" name="Google Shape;2220;p40"/>
            <p:cNvCxnSpPr/>
            <p:nvPr/>
          </p:nvCxnSpPr>
          <p:spPr>
            <a:xfrm>
              <a:off x="565412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1" name="Google Shape;2221;p40"/>
            <p:cNvCxnSpPr/>
            <p:nvPr/>
          </p:nvCxnSpPr>
          <p:spPr>
            <a:xfrm>
              <a:off x="5099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2" name="Google Shape;2222;p40"/>
            <p:cNvCxnSpPr/>
            <p:nvPr/>
          </p:nvCxnSpPr>
          <p:spPr>
            <a:xfrm>
              <a:off x="5228825" y="53256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3" name="Google Shape;2223;p40"/>
            <p:cNvCxnSpPr/>
            <p:nvPr/>
          </p:nvCxnSpPr>
          <p:spPr>
            <a:xfrm>
              <a:off x="5461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4" name="Google Shape;2224;p40"/>
            <p:cNvCxnSpPr/>
            <p:nvPr/>
          </p:nvCxnSpPr>
          <p:spPr>
            <a:xfrm>
              <a:off x="565412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5" name="Google Shape;2225;p40"/>
            <p:cNvCxnSpPr/>
            <p:nvPr/>
          </p:nvCxnSpPr>
          <p:spPr>
            <a:xfrm>
              <a:off x="5092025" y="5131188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6" name="Google Shape;2226;p40"/>
            <p:cNvCxnSpPr/>
            <p:nvPr/>
          </p:nvCxnSpPr>
          <p:spPr>
            <a:xfrm>
              <a:off x="5216375" y="5131188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7" name="Google Shape;2227;p40"/>
            <p:cNvCxnSpPr/>
            <p:nvPr/>
          </p:nvCxnSpPr>
          <p:spPr>
            <a:xfrm flipH="1" rot="10800000">
              <a:off x="5442700" y="5131263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8" name="Google Shape;2228;p40"/>
            <p:cNvCxnSpPr/>
            <p:nvPr/>
          </p:nvCxnSpPr>
          <p:spPr>
            <a:xfrm flipH="1" rot="10800000">
              <a:off x="5654125" y="5131263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2229" name="Google Shape;222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850" y="3884300"/>
            <a:ext cx="1557504" cy="75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0" name="Google Shape;2230;p40"/>
          <p:cNvCxnSpPr>
            <a:endCxn id="2229" idx="1"/>
          </p:cNvCxnSpPr>
          <p:nvPr/>
        </p:nvCxnSpPr>
        <p:spPr>
          <a:xfrm flipH="1" rot="10800000">
            <a:off x="4589350" y="4259700"/>
            <a:ext cx="1747500" cy="223800"/>
          </a:xfrm>
          <a:prstGeom prst="curvedConnector3">
            <a:avLst>
              <a:gd fmla="val 4651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1" name="Google Shape;2231;p40"/>
          <p:cNvSpPr txBox="1"/>
          <p:nvPr/>
        </p:nvSpPr>
        <p:spPr>
          <a:xfrm>
            <a:off x="5302675" y="3924013"/>
            <a:ext cx="70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SCPI</a:t>
            </a:r>
            <a:endParaRPr/>
          </a:p>
        </p:txBody>
      </p:sp>
      <p:sp>
        <p:nvSpPr>
          <p:cNvPr id="2232" name="Google Shape;2232;p40"/>
          <p:cNvSpPr/>
          <p:nvPr/>
        </p:nvSpPr>
        <p:spPr>
          <a:xfrm rot="4803858">
            <a:off x="5137594" y="4316114"/>
            <a:ext cx="179086" cy="188905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33" name="Google Shape;2233;p40"/>
          <p:cNvCxnSpPr/>
          <p:nvPr/>
        </p:nvCxnSpPr>
        <p:spPr>
          <a:xfrm flipH="1" rot="10800000">
            <a:off x="2900800" y="1396450"/>
            <a:ext cx="780600" cy="18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4" name="Google Shape;2234;p40"/>
          <p:cNvSpPr txBox="1"/>
          <p:nvPr/>
        </p:nvSpPr>
        <p:spPr>
          <a:xfrm>
            <a:off x="2704750" y="749250"/>
            <a:ext cx="115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String of characters</a:t>
            </a:r>
            <a:endParaRPr/>
          </a:p>
        </p:txBody>
      </p:sp>
      <p:sp>
        <p:nvSpPr>
          <p:cNvPr id="2235" name="Google Shape;2235;p40"/>
          <p:cNvSpPr txBox="1"/>
          <p:nvPr/>
        </p:nvSpPr>
        <p:spPr>
          <a:xfrm>
            <a:off x="7876000" y="3338138"/>
            <a:ext cx="109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2"/>
                </a:solidFill>
              </a:rPr>
              <a:t>See Slide 43</a:t>
            </a:r>
            <a:endParaRPr i="1"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9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41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Automation Test: Automated Data Reception</a:t>
            </a:r>
            <a:endParaRPr/>
          </a:p>
        </p:txBody>
      </p:sp>
      <p:sp>
        <p:nvSpPr>
          <p:cNvPr id="2241" name="Google Shape;2241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2" name="Google Shape;2242;p41"/>
          <p:cNvSpPr txBox="1"/>
          <p:nvPr/>
        </p:nvSpPr>
        <p:spPr>
          <a:xfrm>
            <a:off x="308400" y="988900"/>
            <a:ext cx="29913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Prerequisite Tests: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b="1" lang="en" sz="1800">
                <a:solidFill>
                  <a:schemeClr val="dk2"/>
                </a:solidFill>
              </a:rPr>
              <a:t>Measurement Accuracy Test 2:</a:t>
            </a:r>
            <a:r>
              <a:rPr b="1" lang="en" sz="1800">
                <a:solidFill>
                  <a:schemeClr val="dk2"/>
                </a:solidFill>
              </a:rPr>
              <a:t> </a:t>
            </a:r>
            <a:r>
              <a:rPr lang="en">
                <a:solidFill>
                  <a:schemeClr val="dk2"/>
                </a:solidFill>
              </a:rPr>
              <a:t>Verifies our system’s ability to take accurate measurements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b="1" lang="en" sz="1800">
                <a:solidFill>
                  <a:schemeClr val="dk2"/>
                </a:solidFill>
              </a:rPr>
              <a:t>Save Test 2</a:t>
            </a:r>
            <a:r>
              <a:rPr b="1" lang="en" sz="1800">
                <a:solidFill>
                  <a:schemeClr val="dk2"/>
                </a:solidFill>
              </a:rPr>
              <a:t>: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>
                <a:solidFill>
                  <a:schemeClr val="dk2"/>
                </a:solidFill>
              </a:rPr>
              <a:t>Verifies our software’s ability to accurately collect and save real data.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b="1" lang="en" sz="1800">
                <a:solidFill>
                  <a:schemeClr val="dk2"/>
                </a:solidFill>
              </a:rPr>
              <a:t>Measurement Device Communication Test: </a:t>
            </a:r>
            <a:r>
              <a:rPr lang="en">
                <a:solidFill>
                  <a:schemeClr val="dk2"/>
                </a:solidFill>
              </a:rPr>
              <a:t>Verifies ability to </a:t>
            </a:r>
            <a:r>
              <a:rPr lang="en">
                <a:solidFill>
                  <a:schemeClr val="dk2"/>
                </a:solidFill>
              </a:rPr>
              <a:t>receive</a:t>
            </a:r>
            <a:r>
              <a:rPr lang="en">
                <a:solidFill>
                  <a:schemeClr val="dk2"/>
                </a:solidFill>
              </a:rPr>
              <a:t> </a:t>
            </a:r>
            <a:r>
              <a:rPr lang="en">
                <a:solidFill>
                  <a:schemeClr val="dk2"/>
                </a:solidFill>
              </a:rPr>
              <a:t>accurate</a:t>
            </a:r>
            <a:r>
              <a:rPr lang="en">
                <a:solidFill>
                  <a:schemeClr val="dk2"/>
                </a:solidFill>
              </a:rPr>
              <a:t> data from our measurement device.</a:t>
            </a:r>
            <a:endParaRPr/>
          </a:p>
        </p:txBody>
      </p:sp>
      <p:cxnSp>
        <p:nvCxnSpPr>
          <p:cNvPr id="2243" name="Google Shape;2243;p41"/>
          <p:cNvCxnSpPr/>
          <p:nvPr/>
        </p:nvCxnSpPr>
        <p:spPr>
          <a:xfrm>
            <a:off x="3462150" y="3761625"/>
            <a:ext cx="5511600" cy="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244" name="Google Shape;2244;p41"/>
          <p:cNvGrpSpPr/>
          <p:nvPr/>
        </p:nvGrpSpPr>
        <p:grpSpPr>
          <a:xfrm>
            <a:off x="3681389" y="3795552"/>
            <a:ext cx="972322" cy="1167750"/>
            <a:chOff x="4678473" y="4714996"/>
            <a:chExt cx="1325592" cy="1592024"/>
          </a:xfrm>
        </p:grpSpPr>
        <p:grpSp>
          <p:nvGrpSpPr>
            <p:cNvPr id="2245" name="Google Shape;2245;p41"/>
            <p:cNvGrpSpPr/>
            <p:nvPr/>
          </p:nvGrpSpPr>
          <p:grpSpPr>
            <a:xfrm>
              <a:off x="4678473" y="4714996"/>
              <a:ext cx="1325592" cy="1592024"/>
              <a:chOff x="2190075" y="4838125"/>
              <a:chExt cx="1457175" cy="1804403"/>
            </a:xfrm>
          </p:grpSpPr>
          <p:sp>
            <p:nvSpPr>
              <p:cNvPr id="2246" name="Google Shape;2246;p41"/>
              <p:cNvSpPr/>
              <p:nvPr/>
            </p:nvSpPr>
            <p:spPr>
              <a:xfrm>
                <a:off x="2190075" y="4838125"/>
                <a:ext cx="1360800" cy="912000"/>
              </a:xfrm>
              <a:prstGeom prst="roundRect">
                <a:avLst>
                  <a:gd fmla="val 16667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2235375" y="4870425"/>
                <a:ext cx="1281000" cy="786000"/>
              </a:xfrm>
              <a:prstGeom prst="roundRect">
                <a:avLst>
                  <a:gd fmla="val 16667" name="adj"/>
                </a:avLst>
              </a:prstGeom>
              <a:solidFill>
                <a:srgbClr val="00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2190075" y="5750125"/>
                <a:ext cx="1360800" cy="302400"/>
              </a:xfrm>
              <a:prstGeom prst="roundRect">
                <a:avLst>
                  <a:gd fmla="val 30646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2235375" y="5814413"/>
                <a:ext cx="53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2235375" y="5872213"/>
                <a:ext cx="7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>
                <a:off x="2235375" y="59300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>
                <a:off x="2378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2313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25086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25737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26388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24435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28341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27690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>
                <a:off x="28992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1" name="Google Shape;2261;p41"/>
              <p:cNvSpPr/>
              <p:nvPr/>
            </p:nvSpPr>
            <p:spPr>
              <a:xfrm>
                <a:off x="2964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2" name="Google Shape;2262;p41"/>
              <p:cNvSpPr/>
              <p:nvPr/>
            </p:nvSpPr>
            <p:spPr>
              <a:xfrm>
                <a:off x="3029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3" name="Google Shape;2263;p41"/>
              <p:cNvSpPr/>
              <p:nvPr/>
            </p:nvSpPr>
            <p:spPr>
              <a:xfrm>
                <a:off x="3094575" y="5814413"/>
                <a:ext cx="639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4" name="Google Shape;2264;p41"/>
              <p:cNvSpPr/>
              <p:nvPr/>
            </p:nvSpPr>
            <p:spPr>
              <a:xfrm>
                <a:off x="2703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32038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6" name="Google Shape;2266;p41"/>
              <p:cNvSpPr/>
              <p:nvPr/>
            </p:nvSpPr>
            <p:spPr>
              <a:xfrm>
                <a:off x="3265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7" name="Google Shape;2267;p41"/>
              <p:cNvSpPr/>
              <p:nvPr/>
            </p:nvSpPr>
            <p:spPr>
              <a:xfrm>
                <a:off x="33281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32038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3265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>
                <a:off x="33281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1" name="Google Shape;2271;p41"/>
              <p:cNvSpPr/>
              <p:nvPr/>
            </p:nvSpPr>
            <p:spPr>
              <a:xfrm>
                <a:off x="32038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2" name="Google Shape;2272;p41"/>
              <p:cNvSpPr/>
              <p:nvPr/>
            </p:nvSpPr>
            <p:spPr>
              <a:xfrm>
                <a:off x="326597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3" name="Google Shape;2273;p41"/>
              <p:cNvSpPr/>
              <p:nvPr/>
            </p:nvSpPr>
            <p:spPr>
              <a:xfrm>
                <a:off x="33281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4" name="Google Shape;2274;p41"/>
              <p:cNvSpPr/>
              <p:nvPr/>
            </p:nvSpPr>
            <p:spPr>
              <a:xfrm>
                <a:off x="2334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5" name="Google Shape;2275;p41"/>
              <p:cNvSpPr/>
              <p:nvPr/>
            </p:nvSpPr>
            <p:spPr>
              <a:xfrm>
                <a:off x="24642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6" name="Google Shape;2276;p41"/>
              <p:cNvSpPr/>
              <p:nvPr/>
            </p:nvSpPr>
            <p:spPr>
              <a:xfrm>
                <a:off x="25293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7" name="Google Shape;2277;p41"/>
              <p:cNvSpPr/>
              <p:nvPr/>
            </p:nvSpPr>
            <p:spPr>
              <a:xfrm>
                <a:off x="25944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8" name="Google Shape;2278;p41"/>
              <p:cNvSpPr/>
              <p:nvPr/>
            </p:nvSpPr>
            <p:spPr>
              <a:xfrm>
                <a:off x="23991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9" name="Google Shape;2279;p41"/>
              <p:cNvSpPr/>
              <p:nvPr/>
            </p:nvSpPr>
            <p:spPr>
              <a:xfrm>
                <a:off x="27897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0" name="Google Shape;2280;p41"/>
              <p:cNvSpPr/>
              <p:nvPr/>
            </p:nvSpPr>
            <p:spPr>
              <a:xfrm>
                <a:off x="27246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1" name="Google Shape;2281;p41"/>
              <p:cNvSpPr/>
              <p:nvPr/>
            </p:nvSpPr>
            <p:spPr>
              <a:xfrm>
                <a:off x="28548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2" name="Google Shape;2282;p41"/>
              <p:cNvSpPr/>
              <p:nvPr/>
            </p:nvSpPr>
            <p:spPr>
              <a:xfrm>
                <a:off x="2919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3" name="Google Shape;2283;p41"/>
              <p:cNvSpPr/>
              <p:nvPr/>
            </p:nvSpPr>
            <p:spPr>
              <a:xfrm>
                <a:off x="26595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4" name="Google Shape;2284;p41"/>
              <p:cNvSpPr/>
              <p:nvPr/>
            </p:nvSpPr>
            <p:spPr>
              <a:xfrm>
                <a:off x="2985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5" name="Google Shape;2285;p41"/>
              <p:cNvSpPr/>
              <p:nvPr/>
            </p:nvSpPr>
            <p:spPr>
              <a:xfrm>
                <a:off x="3050350" y="58722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6" name="Google Shape;2286;p41"/>
              <p:cNvSpPr/>
              <p:nvPr/>
            </p:nvSpPr>
            <p:spPr>
              <a:xfrm>
                <a:off x="23667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7" name="Google Shape;2287;p41"/>
              <p:cNvSpPr/>
              <p:nvPr/>
            </p:nvSpPr>
            <p:spPr>
              <a:xfrm>
                <a:off x="24969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8" name="Google Shape;2288;p41"/>
              <p:cNvSpPr/>
              <p:nvPr/>
            </p:nvSpPr>
            <p:spPr>
              <a:xfrm>
                <a:off x="25620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9" name="Google Shape;2289;p41"/>
              <p:cNvSpPr/>
              <p:nvPr/>
            </p:nvSpPr>
            <p:spPr>
              <a:xfrm>
                <a:off x="26271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0" name="Google Shape;2290;p41"/>
              <p:cNvSpPr/>
              <p:nvPr/>
            </p:nvSpPr>
            <p:spPr>
              <a:xfrm>
                <a:off x="24318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1" name="Google Shape;2291;p41"/>
              <p:cNvSpPr/>
              <p:nvPr/>
            </p:nvSpPr>
            <p:spPr>
              <a:xfrm>
                <a:off x="28224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2" name="Google Shape;2292;p41"/>
              <p:cNvSpPr/>
              <p:nvPr/>
            </p:nvSpPr>
            <p:spPr>
              <a:xfrm>
                <a:off x="27573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3" name="Google Shape;2293;p41"/>
              <p:cNvSpPr/>
              <p:nvPr/>
            </p:nvSpPr>
            <p:spPr>
              <a:xfrm>
                <a:off x="28875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4" name="Google Shape;2294;p41"/>
              <p:cNvSpPr/>
              <p:nvPr/>
            </p:nvSpPr>
            <p:spPr>
              <a:xfrm>
                <a:off x="29526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5" name="Google Shape;2295;p41"/>
              <p:cNvSpPr/>
              <p:nvPr/>
            </p:nvSpPr>
            <p:spPr>
              <a:xfrm>
                <a:off x="26922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6" name="Google Shape;2296;p41"/>
              <p:cNvSpPr/>
              <p:nvPr/>
            </p:nvSpPr>
            <p:spPr>
              <a:xfrm>
                <a:off x="3026050" y="5930013"/>
                <a:ext cx="1323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7" name="Google Shape;2297;p41"/>
              <p:cNvSpPr/>
              <p:nvPr/>
            </p:nvSpPr>
            <p:spPr>
              <a:xfrm>
                <a:off x="22364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8" name="Google Shape;2298;p41"/>
              <p:cNvSpPr/>
              <p:nvPr/>
            </p:nvSpPr>
            <p:spPr>
              <a:xfrm>
                <a:off x="23666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9" name="Google Shape;2299;p41"/>
              <p:cNvSpPr/>
              <p:nvPr/>
            </p:nvSpPr>
            <p:spPr>
              <a:xfrm>
                <a:off x="24317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0" name="Google Shape;2300;p41"/>
              <p:cNvSpPr/>
              <p:nvPr/>
            </p:nvSpPr>
            <p:spPr>
              <a:xfrm>
                <a:off x="23015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1" name="Google Shape;2301;p41"/>
              <p:cNvSpPr/>
              <p:nvPr/>
            </p:nvSpPr>
            <p:spPr>
              <a:xfrm>
                <a:off x="2496825" y="5987813"/>
                <a:ext cx="3336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2" name="Google Shape;2302;p41"/>
              <p:cNvSpPr/>
              <p:nvPr/>
            </p:nvSpPr>
            <p:spPr>
              <a:xfrm>
                <a:off x="29199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3" name="Google Shape;2303;p41"/>
              <p:cNvSpPr/>
              <p:nvPr/>
            </p:nvSpPr>
            <p:spPr>
              <a:xfrm>
                <a:off x="30501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4" name="Google Shape;2304;p41"/>
              <p:cNvSpPr/>
              <p:nvPr/>
            </p:nvSpPr>
            <p:spPr>
              <a:xfrm>
                <a:off x="31152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5" name="Google Shape;2305;p41"/>
              <p:cNvSpPr/>
              <p:nvPr/>
            </p:nvSpPr>
            <p:spPr>
              <a:xfrm>
                <a:off x="29850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6" name="Google Shape;2306;p41"/>
              <p:cNvSpPr/>
              <p:nvPr/>
            </p:nvSpPr>
            <p:spPr>
              <a:xfrm>
                <a:off x="28548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307" name="Google Shape;2307;p41"/>
              <p:cNvCxnSpPr>
                <a:stCxn id="2303" idx="1"/>
                <a:endCxn id="2303" idx="3"/>
              </p:cNvCxnSpPr>
              <p:nvPr/>
            </p:nvCxnSpPr>
            <p:spPr>
              <a:xfrm>
                <a:off x="3050175" y="6007313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308" name="Google Shape;2308;p41"/>
              <p:cNvSpPr/>
              <p:nvPr/>
            </p:nvSpPr>
            <p:spPr>
              <a:xfrm>
                <a:off x="33281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9" name="Google Shape;2309;p41"/>
              <p:cNvSpPr/>
              <p:nvPr/>
            </p:nvSpPr>
            <p:spPr>
              <a:xfrm>
                <a:off x="3203825" y="5987813"/>
                <a:ext cx="98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0" name="Google Shape;2310;p41"/>
              <p:cNvSpPr/>
              <p:nvPr/>
            </p:nvSpPr>
            <p:spPr>
              <a:xfrm>
                <a:off x="3390275" y="58144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1" name="Google Shape;2311;p41"/>
              <p:cNvSpPr/>
              <p:nvPr/>
            </p:nvSpPr>
            <p:spPr>
              <a:xfrm>
                <a:off x="3390275" y="59300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2" name="Google Shape;2312;p41"/>
              <p:cNvSpPr/>
              <p:nvPr/>
            </p:nvSpPr>
            <p:spPr>
              <a:xfrm>
                <a:off x="2304090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3" name="Google Shape;2313;p41"/>
              <p:cNvSpPr/>
              <p:nvPr/>
            </p:nvSpPr>
            <p:spPr>
              <a:xfrm>
                <a:off x="2236425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4" name="Google Shape;2314;p41"/>
              <p:cNvSpPr/>
              <p:nvPr/>
            </p:nvSpPr>
            <p:spPr>
              <a:xfrm>
                <a:off x="2439419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5" name="Google Shape;2315;p41"/>
              <p:cNvSpPr/>
              <p:nvPr/>
            </p:nvSpPr>
            <p:spPr>
              <a:xfrm>
                <a:off x="250708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6" name="Google Shape;2316;p41"/>
              <p:cNvSpPr/>
              <p:nvPr/>
            </p:nvSpPr>
            <p:spPr>
              <a:xfrm>
                <a:off x="2574748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7" name="Google Shape;2317;p41"/>
              <p:cNvSpPr/>
              <p:nvPr/>
            </p:nvSpPr>
            <p:spPr>
              <a:xfrm>
                <a:off x="2371754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8" name="Google Shape;2318;p41"/>
              <p:cNvSpPr/>
              <p:nvPr/>
            </p:nvSpPr>
            <p:spPr>
              <a:xfrm>
                <a:off x="2777742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9" name="Google Shape;2319;p41"/>
              <p:cNvSpPr/>
              <p:nvPr/>
            </p:nvSpPr>
            <p:spPr>
              <a:xfrm>
                <a:off x="2710077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0" name="Google Shape;2320;p41"/>
              <p:cNvSpPr/>
              <p:nvPr/>
            </p:nvSpPr>
            <p:spPr>
              <a:xfrm>
                <a:off x="284540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1" name="Google Shape;2321;p41"/>
              <p:cNvSpPr/>
              <p:nvPr/>
            </p:nvSpPr>
            <p:spPr>
              <a:xfrm>
                <a:off x="2913071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2" name="Google Shape;2322;p41"/>
              <p:cNvSpPr/>
              <p:nvPr/>
            </p:nvSpPr>
            <p:spPr>
              <a:xfrm>
                <a:off x="298073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3" name="Google Shape;2323;p41"/>
              <p:cNvSpPr/>
              <p:nvPr/>
            </p:nvSpPr>
            <p:spPr>
              <a:xfrm>
                <a:off x="264241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4" name="Google Shape;2324;p41"/>
              <p:cNvSpPr/>
              <p:nvPr/>
            </p:nvSpPr>
            <p:spPr>
              <a:xfrm>
                <a:off x="3048400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5" name="Google Shape;2325;p41"/>
              <p:cNvSpPr/>
              <p:nvPr/>
            </p:nvSpPr>
            <p:spPr>
              <a:xfrm>
                <a:off x="3116065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6" name="Google Shape;2326;p41"/>
              <p:cNvSpPr/>
              <p:nvPr/>
            </p:nvSpPr>
            <p:spPr>
              <a:xfrm>
                <a:off x="3203824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7" name="Google Shape;2327;p41"/>
              <p:cNvSpPr/>
              <p:nvPr/>
            </p:nvSpPr>
            <p:spPr>
              <a:xfrm>
                <a:off x="3266511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8" name="Google Shape;2328;p41"/>
              <p:cNvSpPr/>
              <p:nvPr/>
            </p:nvSpPr>
            <p:spPr>
              <a:xfrm>
                <a:off x="3329199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9" name="Google Shape;2329;p41"/>
              <p:cNvSpPr/>
              <p:nvPr/>
            </p:nvSpPr>
            <p:spPr>
              <a:xfrm>
                <a:off x="3391886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330" name="Google Shape;2330;p41"/>
              <p:cNvGrpSpPr/>
              <p:nvPr/>
            </p:nvGrpSpPr>
            <p:grpSpPr>
              <a:xfrm rot="-4713718">
                <a:off x="3157987" y="6322433"/>
                <a:ext cx="359385" cy="240290"/>
                <a:chOff x="3860575" y="5736875"/>
                <a:chExt cx="359400" cy="240300"/>
              </a:xfrm>
            </p:grpSpPr>
            <p:sp>
              <p:nvSpPr>
                <p:cNvPr id="2331" name="Google Shape;2331;p41"/>
                <p:cNvSpPr/>
                <p:nvPr/>
              </p:nvSpPr>
              <p:spPr>
                <a:xfrm>
                  <a:off x="3871375" y="5744100"/>
                  <a:ext cx="228600" cy="228600"/>
                </a:xfrm>
                <a:prstGeom prst="chord">
                  <a:avLst>
                    <a:gd fmla="val 5262218" name="adj1"/>
                    <a:gd fmla="val 16200000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32" name="Google Shape;2332;p41"/>
                <p:cNvSpPr/>
                <p:nvPr/>
              </p:nvSpPr>
              <p:spPr>
                <a:xfrm rot="10800000">
                  <a:off x="3860575" y="5736875"/>
                  <a:ext cx="359400" cy="240300"/>
                </a:xfrm>
                <a:prstGeom prst="chord">
                  <a:avLst>
                    <a:gd fmla="val 3804035" name="adj1"/>
                    <a:gd fmla="val 17710116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33" name="Google Shape;2333;p41"/>
                <p:cNvSpPr/>
                <p:nvPr/>
              </p:nvSpPr>
              <p:spPr>
                <a:xfrm>
                  <a:off x="4055875" y="5837525"/>
                  <a:ext cx="98700" cy="39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2334" name="Google Shape;2334;p41"/>
                <p:cNvCxnSpPr>
                  <a:stCxn id="2332" idx="2"/>
                  <a:endCxn id="2333" idx="1"/>
                </p:cNvCxnSpPr>
                <p:nvPr/>
              </p:nvCxnSpPr>
              <p:spPr>
                <a:xfrm flipH="1" rot="-6064212">
                  <a:off x="4012509" y="5821731"/>
                  <a:ext cx="14062" cy="7101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335" name="Google Shape;2335;p41"/>
                <p:cNvCxnSpPr>
                  <a:stCxn id="2333" idx="3"/>
                </p:cNvCxnSpPr>
                <p:nvPr/>
              </p:nvCxnSpPr>
              <p:spPr>
                <a:xfrm flipH="1" rot="-6095531">
                  <a:off x="4180853" y="5824892"/>
                  <a:ext cx="11944" cy="6336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2336" name="Google Shape;2336;p41"/>
                <p:cNvSpPr/>
                <p:nvPr/>
              </p:nvSpPr>
              <p:spPr>
                <a:xfrm>
                  <a:off x="3976075" y="5750125"/>
                  <a:ext cx="19200" cy="2160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337" name="Google Shape;2337;p41"/>
              <p:cNvSpPr/>
              <p:nvPr/>
            </p:nvSpPr>
            <p:spPr>
              <a:xfrm>
                <a:off x="3378125" y="5914875"/>
                <a:ext cx="269125" cy="358500"/>
              </a:xfrm>
              <a:custGeom>
                <a:rect b="b" l="l" r="r" t="t"/>
                <a:pathLst>
                  <a:path extrusionOk="0" h="14340" w="10765">
                    <a:moveTo>
                      <a:pt x="7024" y="0"/>
                    </a:moveTo>
                    <a:cubicBezTo>
                      <a:pt x="9493" y="2159"/>
                      <a:pt x="12041" y="6759"/>
                      <a:pt x="10048" y="9365"/>
                    </a:cubicBezTo>
                    <a:cubicBezTo>
                      <a:pt x="7778" y="12334"/>
                      <a:pt x="911" y="10715"/>
                      <a:pt x="0" y="14340"/>
                    </a:cubicBezTo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2338" name="Google Shape;2338;p41"/>
            <p:cNvSpPr/>
            <p:nvPr/>
          </p:nvSpPr>
          <p:spPr>
            <a:xfrm>
              <a:off x="4767700" y="4787270"/>
              <a:ext cx="238800" cy="612000"/>
            </a:xfrm>
            <a:prstGeom prst="roundRect">
              <a:avLst>
                <a:gd fmla="val 16667" name="adj"/>
              </a:avLst>
            </a:prstGeom>
            <a:solidFill>
              <a:srgbClr val="0000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41"/>
            <p:cNvSpPr/>
            <p:nvPr/>
          </p:nvSpPr>
          <p:spPr>
            <a:xfrm>
              <a:off x="5032000" y="4787275"/>
              <a:ext cx="795300" cy="612000"/>
            </a:xfrm>
            <a:prstGeom prst="roundRect">
              <a:avLst>
                <a:gd fmla="val 16667" name="adj"/>
              </a:avLst>
            </a:prstGeom>
            <a:solidFill>
              <a:srgbClr val="00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340" name="Google Shape;2340;p41"/>
            <p:cNvCxnSpPr/>
            <p:nvPr/>
          </p:nvCxnSpPr>
          <p:spPr>
            <a:xfrm>
              <a:off x="5092025" y="4884450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41" name="Google Shape;2341;p41"/>
            <p:cNvCxnSpPr/>
            <p:nvPr/>
          </p:nvCxnSpPr>
          <p:spPr>
            <a:xfrm>
              <a:off x="5216375" y="4884450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42" name="Google Shape;2342;p41"/>
            <p:cNvCxnSpPr/>
            <p:nvPr/>
          </p:nvCxnSpPr>
          <p:spPr>
            <a:xfrm flipH="1" rot="10800000">
              <a:off x="5442700" y="4884525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43" name="Google Shape;2343;p41"/>
            <p:cNvCxnSpPr/>
            <p:nvPr/>
          </p:nvCxnSpPr>
          <p:spPr>
            <a:xfrm flipH="1" rot="10800000">
              <a:off x="5654125" y="4884525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44" name="Google Shape;2344;p41"/>
            <p:cNvCxnSpPr/>
            <p:nvPr/>
          </p:nvCxnSpPr>
          <p:spPr>
            <a:xfrm>
              <a:off x="5099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45" name="Google Shape;2345;p41"/>
            <p:cNvCxnSpPr/>
            <p:nvPr/>
          </p:nvCxnSpPr>
          <p:spPr>
            <a:xfrm>
              <a:off x="5228825" y="49416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46" name="Google Shape;2346;p41"/>
            <p:cNvCxnSpPr/>
            <p:nvPr/>
          </p:nvCxnSpPr>
          <p:spPr>
            <a:xfrm>
              <a:off x="5461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47" name="Google Shape;2347;p41"/>
            <p:cNvCxnSpPr/>
            <p:nvPr/>
          </p:nvCxnSpPr>
          <p:spPr>
            <a:xfrm>
              <a:off x="565412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48" name="Google Shape;2348;p41"/>
            <p:cNvCxnSpPr/>
            <p:nvPr/>
          </p:nvCxnSpPr>
          <p:spPr>
            <a:xfrm>
              <a:off x="5099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49" name="Google Shape;2349;p41"/>
            <p:cNvCxnSpPr/>
            <p:nvPr/>
          </p:nvCxnSpPr>
          <p:spPr>
            <a:xfrm>
              <a:off x="5228825" y="50045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50" name="Google Shape;2350;p41"/>
            <p:cNvCxnSpPr/>
            <p:nvPr/>
          </p:nvCxnSpPr>
          <p:spPr>
            <a:xfrm>
              <a:off x="5461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51" name="Google Shape;2351;p41"/>
            <p:cNvCxnSpPr/>
            <p:nvPr/>
          </p:nvCxnSpPr>
          <p:spPr>
            <a:xfrm>
              <a:off x="565412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52" name="Google Shape;2352;p41"/>
            <p:cNvCxnSpPr/>
            <p:nvPr/>
          </p:nvCxnSpPr>
          <p:spPr>
            <a:xfrm>
              <a:off x="5099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53" name="Google Shape;2353;p41"/>
            <p:cNvCxnSpPr/>
            <p:nvPr/>
          </p:nvCxnSpPr>
          <p:spPr>
            <a:xfrm>
              <a:off x="5228825" y="50600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54" name="Google Shape;2354;p41"/>
            <p:cNvCxnSpPr/>
            <p:nvPr/>
          </p:nvCxnSpPr>
          <p:spPr>
            <a:xfrm>
              <a:off x="5461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55" name="Google Shape;2355;p41"/>
            <p:cNvCxnSpPr/>
            <p:nvPr/>
          </p:nvCxnSpPr>
          <p:spPr>
            <a:xfrm>
              <a:off x="565412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56" name="Google Shape;2356;p41"/>
            <p:cNvCxnSpPr/>
            <p:nvPr/>
          </p:nvCxnSpPr>
          <p:spPr>
            <a:xfrm>
              <a:off x="5099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57" name="Google Shape;2357;p41"/>
            <p:cNvCxnSpPr/>
            <p:nvPr/>
          </p:nvCxnSpPr>
          <p:spPr>
            <a:xfrm>
              <a:off x="5228825" y="52048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58" name="Google Shape;2358;p41"/>
            <p:cNvCxnSpPr/>
            <p:nvPr/>
          </p:nvCxnSpPr>
          <p:spPr>
            <a:xfrm>
              <a:off x="5461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59" name="Google Shape;2359;p41"/>
            <p:cNvCxnSpPr/>
            <p:nvPr/>
          </p:nvCxnSpPr>
          <p:spPr>
            <a:xfrm>
              <a:off x="565412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0" name="Google Shape;2360;p41"/>
            <p:cNvCxnSpPr/>
            <p:nvPr/>
          </p:nvCxnSpPr>
          <p:spPr>
            <a:xfrm>
              <a:off x="5099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1" name="Google Shape;2361;p41"/>
            <p:cNvCxnSpPr/>
            <p:nvPr/>
          </p:nvCxnSpPr>
          <p:spPr>
            <a:xfrm>
              <a:off x="5228825" y="5262175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2" name="Google Shape;2362;p41"/>
            <p:cNvCxnSpPr/>
            <p:nvPr/>
          </p:nvCxnSpPr>
          <p:spPr>
            <a:xfrm>
              <a:off x="5461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3" name="Google Shape;2363;p41"/>
            <p:cNvCxnSpPr/>
            <p:nvPr/>
          </p:nvCxnSpPr>
          <p:spPr>
            <a:xfrm>
              <a:off x="565412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4" name="Google Shape;2364;p41"/>
            <p:cNvCxnSpPr/>
            <p:nvPr/>
          </p:nvCxnSpPr>
          <p:spPr>
            <a:xfrm>
              <a:off x="5099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5" name="Google Shape;2365;p41"/>
            <p:cNvCxnSpPr/>
            <p:nvPr/>
          </p:nvCxnSpPr>
          <p:spPr>
            <a:xfrm>
              <a:off x="5228825" y="53256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6" name="Google Shape;2366;p41"/>
            <p:cNvCxnSpPr/>
            <p:nvPr/>
          </p:nvCxnSpPr>
          <p:spPr>
            <a:xfrm>
              <a:off x="5461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7" name="Google Shape;2367;p41"/>
            <p:cNvCxnSpPr/>
            <p:nvPr/>
          </p:nvCxnSpPr>
          <p:spPr>
            <a:xfrm>
              <a:off x="565412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8" name="Google Shape;2368;p41"/>
            <p:cNvCxnSpPr/>
            <p:nvPr/>
          </p:nvCxnSpPr>
          <p:spPr>
            <a:xfrm>
              <a:off x="5092025" y="5131188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9" name="Google Shape;2369;p41"/>
            <p:cNvCxnSpPr/>
            <p:nvPr/>
          </p:nvCxnSpPr>
          <p:spPr>
            <a:xfrm>
              <a:off x="5216375" y="5131188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70" name="Google Shape;2370;p41"/>
            <p:cNvCxnSpPr/>
            <p:nvPr/>
          </p:nvCxnSpPr>
          <p:spPr>
            <a:xfrm flipH="1" rot="10800000">
              <a:off x="5442700" y="5131263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71" name="Google Shape;2371;p41"/>
            <p:cNvCxnSpPr/>
            <p:nvPr/>
          </p:nvCxnSpPr>
          <p:spPr>
            <a:xfrm flipH="1" rot="10800000">
              <a:off x="5654125" y="5131263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2372" name="Google Shape;237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6850" y="3884300"/>
            <a:ext cx="1557504" cy="75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3" name="Google Shape;2373;p41"/>
          <p:cNvCxnSpPr>
            <a:endCxn id="2372" idx="2"/>
          </p:cNvCxnSpPr>
          <p:nvPr/>
        </p:nvCxnSpPr>
        <p:spPr>
          <a:xfrm>
            <a:off x="4589302" y="4483600"/>
            <a:ext cx="2526300" cy="151500"/>
          </a:xfrm>
          <a:prstGeom prst="curvedConnector4">
            <a:avLst>
              <a:gd fmla="val 34587" name="adj1"/>
              <a:gd fmla="val 257178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74" name="Google Shape;2374;p41"/>
          <p:cNvSpPr txBox="1"/>
          <p:nvPr/>
        </p:nvSpPr>
        <p:spPr>
          <a:xfrm>
            <a:off x="5035400" y="4019500"/>
            <a:ext cx="129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</a:t>
            </a:r>
            <a:r>
              <a:rPr lang="en"/>
              <a:t> Data</a:t>
            </a:r>
            <a:endParaRPr/>
          </a:p>
        </p:txBody>
      </p:sp>
      <p:sp>
        <p:nvSpPr>
          <p:cNvPr id="2375" name="Google Shape;2375;p41"/>
          <p:cNvSpPr/>
          <p:nvPr/>
        </p:nvSpPr>
        <p:spPr>
          <a:xfrm rot="-3852411">
            <a:off x="5595719" y="4690572"/>
            <a:ext cx="179259" cy="18892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76" name="Google Shape;2376;p41"/>
          <p:cNvCxnSpPr/>
          <p:nvPr/>
        </p:nvCxnSpPr>
        <p:spPr>
          <a:xfrm>
            <a:off x="3509550" y="2305075"/>
            <a:ext cx="5511600" cy="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377" name="Google Shape;2377;p41"/>
          <p:cNvGrpSpPr/>
          <p:nvPr/>
        </p:nvGrpSpPr>
        <p:grpSpPr>
          <a:xfrm>
            <a:off x="3728789" y="2339002"/>
            <a:ext cx="972322" cy="1167750"/>
            <a:chOff x="4678473" y="4714996"/>
            <a:chExt cx="1325592" cy="1592024"/>
          </a:xfrm>
        </p:grpSpPr>
        <p:grpSp>
          <p:nvGrpSpPr>
            <p:cNvPr id="2378" name="Google Shape;2378;p41"/>
            <p:cNvGrpSpPr/>
            <p:nvPr/>
          </p:nvGrpSpPr>
          <p:grpSpPr>
            <a:xfrm>
              <a:off x="4678473" y="4714996"/>
              <a:ext cx="1325592" cy="1592024"/>
              <a:chOff x="2190075" y="4838125"/>
              <a:chExt cx="1457175" cy="1804403"/>
            </a:xfrm>
          </p:grpSpPr>
          <p:sp>
            <p:nvSpPr>
              <p:cNvPr id="2379" name="Google Shape;2379;p41"/>
              <p:cNvSpPr/>
              <p:nvPr/>
            </p:nvSpPr>
            <p:spPr>
              <a:xfrm>
                <a:off x="2190075" y="4838125"/>
                <a:ext cx="1360800" cy="912000"/>
              </a:xfrm>
              <a:prstGeom prst="roundRect">
                <a:avLst>
                  <a:gd fmla="val 16667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0" name="Google Shape;2380;p41"/>
              <p:cNvSpPr/>
              <p:nvPr/>
            </p:nvSpPr>
            <p:spPr>
              <a:xfrm>
                <a:off x="2235375" y="4870425"/>
                <a:ext cx="1281000" cy="786000"/>
              </a:xfrm>
              <a:prstGeom prst="roundRect">
                <a:avLst>
                  <a:gd fmla="val 16667" name="adj"/>
                </a:avLst>
              </a:prstGeom>
              <a:solidFill>
                <a:srgbClr val="00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1" name="Google Shape;2381;p41"/>
              <p:cNvSpPr/>
              <p:nvPr/>
            </p:nvSpPr>
            <p:spPr>
              <a:xfrm>
                <a:off x="2190075" y="5750125"/>
                <a:ext cx="1360800" cy="302400"/>
              </a:xfrm>
              <a:prstGeom prst="roundRect">
                <a:avLst>
                  <a:gd fmla="val 30646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2" name="Google Shape;2382;p41"/>
              <p:cNvSpPr/>
              <p:nvPr/>
            </p:nvSpPr>
            <p:spPr>
              <a:xfrm>
                <a:off x="2235375" y="5814413"/>
                <a:ext cx="53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3" name="Google Shape;2383;p41"/>
              <p:cNvSpPr/>
              <p:nvPr/>
            </p:nvSpPr>
            <p:spPr>
              <a:xfrm>
                <a:off x="2235375" y="5872213"/>
                <a:ext cx="7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4" name="Google Shape;2384;p41"/>
              <p:cNvSpPr/>
              <p:nvPr/>
            </p:nvSpPr>
            <p:spPr>
              <a:xfrm>
                <a:off x="2235375" y="59300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5" name="Google Shape;2385;p41"/>
              <p:cNvSpPr/>
              <p:nvPr/>
            </p:nvSpPr>
            <p:spPr>
              <a:xfrm>
                <a:off x="2378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6" name="Google Shape;2386;p41"/>
              <p:cNvSpPr/>
              <p:nvPr/>
            </p:nvSpPr>
            <p:spPr>
              <a:xfrm>
                <a:off x="2313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7" name="Google Shape;2387;p41"/>
              <p:cNvSpPr/>
              <p:nvPr/>
            </p:nvSpPr>
            <p:spPr>
              <a:xfrm>
                <a:off x="25086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8" name="Google Shape;2388;p41"/>
              <p:cNvSpPr/>
              <p:nvPr/>
            </p:nvSpPr>
            <p:spPr>
              <a:xfrm>
                <a:off x="25737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9" name="Google Shape;2389;p41"/>
              <p:cNvSpPr/>
              <p:nvPr/>
            </p:nvSpPr>
            <p:spPr>
              <a:xfrm>
                <a:off x="26388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0" name="Google Shape;2390;p41"/>
              <p:cNvSpPr/>
              <p:nvPr/>
            </p:nvSpPr>
            <p:spPr>
              <a:xfrm>
                <a:off x="24435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1" name="Google Shape;2391;p41"/>
              <p:cNvSpPr/>
              <p:nvPr/>
            </p:nvSpPr>
            <p:spPr>
              <a:xfrm>
                <a:off x="28341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2" name="Google Shape;2392;p41"/>
              <p:cNvSpPr/>
              <p:nvPr/>
            </p:nvSpPr>
            <p:spPr>
              <a:xfrm>
                <a:off x="27690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3" name="Google Shape;2393;p41"/>
              <p:cNvSpPr/>
              <p:nvPr/>
            </p:nvSpPr>
            <p:spPr>
              <a:xfrm>
                <a:off x="28992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4" name="Google Shape;2394;p41"/>
              <p:cNvSpPr/>
              <p:nvPr/>
            </p:nvSpPr>
            <p:spPr>
              <a:xfrm>
                <a:off x="2964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5" name="Google Shape;2395;p41"/>
              <p:cNvSpPr/>
              <p:nvPr/>
            </p:nvSpPr>
            <p:spPr>
              <a:xfrm>
                <a:off x="3029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6" name="Google Shape;2396;p41"/>
              <p:cNvSpPr/>
              <p:nvPr/>
            </p:nvSpPr>
            <p:spPr>
              <a:xfrm>
                <a:off x="3094575" y="5814413"/>
                <a:ext cx="639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7" name="Google Shape;2397;p41"/>
              <p:cNvSpPr/>
              <p:nvPr/>
            </p:nvSpPr>
            <p:spPr>
              <a:xfrm>
                <a:off x="2703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8" name="Google Shape;2398;p41"/>
              <p:cNvSpPr/>
              <p:nvPr/>
            </p:nvSpPr>
            <p:spPr>
              <a:xfrm>
                <a:off x="32038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9" name="Google Shape;2399;p41"/>
              <p:cNvSpPr/>
              <p:nvPr/>
            </p:nvSpPr>
            <p:spPr>
              <a:xfrm>
                <a:off x="3265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0" name="Google Shape;2400;p41"/>
              <p:cNvSpPr/>
              <p:nvPr/>
            </p:nvSpPr>
            <p:spPr>
              <a:xfrm>
                <a:off x="33281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1" name="Google Shape;2401;p41"/>
              <p:cNvSpPr/>
              <p:nvPr/>
            </p:nvSpPr>
            <p:spPr>
              <a:xfrm>
                <a:off x="32038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2" name="Google Shape;2402;p41"/>
              <p:cNvSpPr/>
              <p:nvPr/>
            </p:nvSpPr>
            <p:spPr>
              <a:xfrm>
                <a:off x="3265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3" name="Google Shape;2403;p41"/>
              <p:cNvSpPr/>
              <p:nvPr/>
            </p:nvSpPr>
            <p:spPr>
              <a:xfrm>
                <a:off x="33281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4" name="Google Shape;2404;p41"/>
              <p:cNvSpPr/>
              <p:nvPr/>
            </p:nvSpPr>
            <p:spPr>
              <a:xfrm>
                <a:off x="32038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5" name="Google Shape;2405;p41"/>
              <p:cNvSpPr/>
              <p:nvPr/>
            </p:nvSpPr>
            <p:spPr>
              <a:xfrm>
                <a:off x="326597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6" name="Google Shape;2406;p41"/>
              <p:cNvSpPr/>
              <p:nvPr/>
            </p:nvSpPr>
            <p:spPr>
              <a:xfrm>
                <a:off x="33281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7" name="Google Shape;2407;p41"/>
              <p:cNvSpPr/>
              <p:nvPr/>
            </p:nvSpPr>
            <p:spPr>
              <a:xfrm>
                <a:off x="2334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8" name="Google Shape;2408;p41"/>
              <p:cNvSpPr/>
              <p:nvPr/>
            </p:nvSpPr>
            <p:spPr>
              <a:xfrm>
                <a:off x="24642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9" name="Google Shape;2409;p41"/>
              <p:cNvSpPr/>
              <p:nvPr/>
            </p:nvSpPr>
            <p:spPr>
              <a:xfrm>
                <a:off x="25293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0" name="Google Shape;2410;p41"/>
              <p:cNvSpPr/>
              <p:nvPr/>
            </p:nvSpPr>
            <p:spPr>
              <a:xfrm>
                <a:off x="25944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1" name="Google Shape;2411;p41"/>
              <p:cNvSpPr/>
              <p:nvPr/>
            </p:nvSpPr>
            <p:spPr>
              <a:xfrm>
                <a:off x="23991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2" name="Google Shape;2412;p41"/>
              <p:cNvSpPr/>
              <p:nvPr/>
            </p:nvSpPr>
            <p:spPr>
              <a:xfrm>
                <a:off x="27897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3" name="Google Shape;2413;p41"/>
              <p:cNvSpPr/>
              <p:nvPr/>
            </p:nvSpPr>
            <p:spPr>
              <a:xfrm>
                <a:off x="27246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4" name="Google Shape;2414;p41"/>
              <p:cNvSpPr/>
              <p:nvPr/>
            </p:nvSpPr>
            <p:spPr>
              <a:xfrm>
                <a:off x="28548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5" name="Google Shape;2415;p41"/>
              <p:cNvSpPr/>
              <p:nvPr/>
            </p:nvSpPr>
            <p:spPr>
              <a:xfrm>
                <a:off x="2919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6" name="Google Shape;2416;p41"/>
              <p:cNvSpPr/>
              <p:nvPr/>
            </p:nvSpPr>
            <p:spPr>
              <a:xfrm>
                <a:off x="26595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7" name="Google Shape;2417;p41"/>
              <p:cNvSpPr/>
              <p:nvPr/>
            </p:nvSpPr>
            <p:spPr>
              <a:xfrm>
                <a:off x="2985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8" name="Google Shape;2418;p41"/>
              <p:cNvSpPr/>
              <p:nvPr/>
            </p:nvSpPr>
            <p:spPr>
              <a:xfrm>
                <a:off x="3050350" y="58722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9" name="Google Shape;2419;p41"/>
              <p:cNvSpPr/>
              <p:nvPr/>
            </p:nvSpPr>
            <p:spPr>
              <a:xfrm>
                <a:off x="23667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0" name="Google Shape;2420;p41"/>
              <p:cNvSpPr/>
              <p:nvPr/>
            </p:nvSpPr>
            <p:spPr>
              <a:xfrm>
                <a:off x="24969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1" name="Google Shape;2421;p41"/>
              <p:cNvSpPr/>
              <p:nvPr/>
            </p:nvSpPr>
            <p:spPr>
              <a:xfrm>
                <a:off x="25620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2" name="Google Shape;2422;p41"/>
              <p:cNvSpPr/>
              <p:nvPr/>
            </p:nvSpPr>
            <p:spPr>
              <a:xfrm>
                <a:off x="26271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3" name="Google Shape;2423;p41"/>
              <p:cNvSpPr/>
              <p:nvPr/>
            </p:nvSpPr>
            <p:spPr>
              <a:xfrm>
                <a:off x="24318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4" name="Google Shape;2424;p41"/>
              <p:cNvSpPr/>
              <p:nvPr/>
            </p:nvSpPr>
            <p:spPr>
              <a:xfrm>
                <a:off x="28224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5" name="Google Shape;2425;p41"/>
              <p:cNvSpPr/>
              <p:nvPr/>
            </p:nvSpPr>
            <p:spPr>
              <a:xfrm>
                <a:off x="27573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6" name="Google Shape;2426;p41"/>
              <p:cNvSpPr/>
              <p:nvPr/>
            </p:nvSpPr>
            <p:spPr>
              <a:xfrm>
                <a:off x="28875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7" name="Google Shape;2427;p41"/>
              <p:cNvSpPr/>
              <p:nvPr/>
            </p:nvSpPr>
            <p:spPr>
              <a:xfrm>
                <a:off x="29526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8" name="Google Shape;2428;p41"/>
              <p:cNvSpPr/>
              <p:nvPr/>
            </p:nvSpPr>
            <p:spPr>
              <a:xfrm>
                <a:off x="26922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9" name="Google Shape;2429;p41"/>
              <p:cNvSpPr/>
              <p:nvPr/>
            </p:nvSpPr>
            <p:spPr>
              <a:xfrm>
                <a:off x="3026050" y="5930013"/>
                <a:ext cx="1323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0" name="Google Shape;2430;p41"/>
              <p:cNvSpPr/>
              <p:nvPr/>
            </p:nvSpPr>
            <p:spPr>
              <a:xfrm>
                <a:off x="22364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1" name="Google Shape;2431;p41"/>
              <p:cNvSpPr/>
              <p:nvPr/>
            </p:nvSpPr>
            <p:spPr>
              <a:xfrm>
                <a:off x="23666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2" name="Google Shape;2432;p41"/>
              <p:cNvSpPr/>
              <p:nvPr/>
            </p:nvSpPr>
            <p:spPr>
              <a:xfrm>
                <a:off x="24317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3" name="Google Shape;2433;p41"/>
              <p:cNvSpPr/>
              <p:nvPr/>
            </p:nvSpPr>
            <p:spPr>
              <a:xfrm>
                <a:off x="23015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4" name="Google Shape;2434;p41"/>
              <p:cNvSpPr/>
              <p:nvPr/>
            </p:nvSpPr>
            <p:spPr>
              <a:xfrm>
                <a:off x="2496825" y="5987813"/>
                <a:ext cx="3336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5" name="Google Shape;2435;p41"/>
              <p:cNvSpPr/>
              <p:nvPr/>
            </p:nvSpPr>
            <p:spPr>
              <a:xfrm>
                <a:off x="29199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6" name="Google Shape;2436;p41"/>
              <p:cNvSpPr/>
              <p:nvPr/>
            </p:nvSpPr>
            <p:spPr>
              <a:xfrm>
                <a:off x="30501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7" name="Google Shape;2437;p41"/>
              <p:cNvSpPr/>
              <p:nvPr/>
            </p:nvSpPr>
            <p:spPr>
              <a:xfrm>
                <a:off x="31152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8" name="Google Shape;2438;p41"/>
              <p:cNvSpPr/>
              <p:nvPr/>
            </p:nvSpPr>
            <p:spPr>
              <a:xfrm>
                <a:off x="29850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9" name="Google Shape;2439;p41"/>
              <p:cNvSpPr/>
              <p:nvPr/>
            </p:nvSpPr>
            <p:spPr>
              <a:xfrm>
                <a:off x="28548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440" name="Google Shape;2440;p41"/>
              <p:cNvCxnSpPr>
                <a:stCxn id="2436" idx="1"/>
                <a:endCxn id="2436" idx="3"/>
              </p:cNvCxnSpPr>
              <p:nvPr/>
            </p:nvCxnSpPr>
            <p:spPr>
              <a:xfrm>
                <a:off x="3050175" y="6007313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441" name="Google Shape;2441;p41"/>
              <p:cNvSpPr/>
              <p:nvPr/>
            </p:nvSpPr>
            <p:spPr>
              <a:xfrm>
                <a:off x="33281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2" name="Google Shape;2442;p41"/>
              <p:cNvSpPr/>
              <p:nvPr/>
            </p:nvSpPr>
            <p:spPr>
              <a:xfrm>
                <a:off x="3203825" y="5987813"/>
                <a:ext cx="98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3" name="Google Shape;2443;p41"/>
              <p:cNvSpPr/>
              <p:nvPr/>
            </p:nvSpPr>
            <p:spPr>
              <a:xfrm>
                <a:off x="3390275" y="58144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4" name="Google Shape;2444;p41"/>
              <p:cNvSpPr/>
              <p:nvPr/>
            </p:nvSpPr>
            <p:spPr>
              <a:xfrm>
                <a:off x="3390275" y="59300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5" name="Google Shape;2445;p41"/>
              <p:cNvSpPr/>
              <p:nvPr/>
            </p:nvSpPr>
            <p:spPr>
              <a:xfrm>
                <a:off x="2304090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6" name="Google Shape;2446;p41"/>
              <p:cNvSpPr/>
              <p:nvPr/>
            </p:nvSpPr>
            <p:spPr>
              <a:xfrm>
                <a:off x="2236425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7" name="Google Shape;2447;p41"/>
              <p:cNvSpPr/>
              <p:nvPr/>
            </p:nvSpPr>
            <p:spPr>
              <a:xfrm>
                <a:off x="2439419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8" name="Google Shape;2448;p41"/>
              <p:cNvSpPr/>
              <p:nvPr/>
            </p:nvSpPr>
            <p:spPr>
              <a:xfrm>
                <a:off x="250708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9" name="Google Shape;2449;p41"/>
              <p:cNvSpPr/>
              <p:nvPr/>
            </p:nvSpPr>
            <p:spPr>
              <a:xfrm>
                <a:off x="2574748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0" name="Google Shape;2450;p41"/>
              <p:cNvSpPr/>
              <p:nvPr/>
            </p:nvSpPr>
            <p:spPr>
              <a:xfrm>
                <a:off x="2371754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1" name="Google Shape;2451;p41"/>
              <p:cNvSpPr/>
              <p:nvPr/>
            </p:nvSpPr>
            <p:spPr>
              <a:xfrm>
                <a:off x="2777742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2" name="Google Shape;2452;p41"/>
              <p:cNvSpPr/>
              <p:nvPr/>
            </p:nvSpPr>
            <p:spPr>
              <a:xfrm>
                <a:off x="2710077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3" name="Google Shape;2453;p41"/>
              <p:cNvSpPr/>
              <p:nvPr/>
            </p:nvSpPr>
            <p:spPr>
              <a:xfrm>
                <a:off x="284540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4" name="Google Shape;2454;p41"/>
              <p:cNvSpPr/>
              <p:nvPr/>
            </p:nvSpPr>
            <p:spPr>
              <a:xfrm>
                <a:off x="2913071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5" name="Google Shape;2455;p41"/>
              <p:cNvSpPr/>
              <p:nvPr/>
            </p:nvSpPr>
            <p:spPr>
              <a:xfrm>
                <a:off x="298073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6" name="Google Shape;2456;p41"/>
              <p:cNvSpPr/>
              <p:nvPr/>
            </p:nvSpPr>
            <p:spPr>
              <a:xfrm>
                <a:off x="264241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7" name="Google Shape;2457;p41"/>
              <p:cNvSpPr/>
              <p:nvPr/>
            </p:nvSpPr>
            <p:spPr>
              <a:xfrm>
                <a:off x="3048400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8" name="Google Shape;2458;p41"/>
              <p:cNvSpPr/>
              <p:nvPr/>
            </p:nvSpPr>
            <p:spPr>
              <a:xfrm>
                <a:off x="3116065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9" name="Google Shape;2459;p41"/>
              <p:cNvSpPr/>
              <p:nvPr/>
            </p:nvSpPr>
            <p:spPr>
              <a:xfrm>
                <a:off x="3203824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0" name="Google Shape;2460;p41"/>
              <p:cNvSpPr/>
              <p:nvPr/>
            </p:nvSpPr>
            <p:spPr>
              <a:xfrm>
                <a:off x="3266511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1" name="Google Shape;2461;p41"/>
              <p:cNvSpPr/>
              <p:nvPr/>
            </p:nvSpPr>
            <p:spPr>
              <a:xfrm>
                <a:off x="3329199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2" name="Google Shape;2462;p41"/>
              <p:cNvSpPr/>
              <p:nvPr/>
            </p:nvSpPr>
            <p:spPr>
              <a:xfrm>
                <a:off x="3391886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463" name="Google Shape;2463;p41"/>
              <p:cNvGrpSpPr/>
              <p:nvPr/>
            </p:nvGrpSpPr>
            <p:grpSpPr>
              <a:xfrm rot="-4713718">
                <a:off x="3157987" y="6322433"/>
                <a:ext cx="359385" cy="240290"/>
                <a:chOff x="3860575" y="5736875"/>
                <a:chExt cx="359400" cy="240300"/>
              </a:xfrm>
            </p:grpSpPr>
            <p:sp>
              <p:nvSpPr>
                <p:cNvPr id="2464" name="Google Shape;2464;p41"/>
                <p:cNvSpPr/>
                <p:nvPr/>
              </p:nvSpPr>
              <p:spPr>
                <a:xfrm>
                  <a:off x="3871375" y="5744100"/>
                  <a:ext cx="228600" cy="228600"/>
                </a:xfrm>
                <a:prstGeom prst="chord">
                  <a:avLst>
                    <a:gd fmla="val 5262218" name="adj1"/>
                    <a:gd fmla="val 16200000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65" name="Google Shape;2465;p41"/>
                <p:cNvSpPr/>
                <p:nvPr/>
              </p:nvSpPr>
              <p:spPr>
                <a:xfrm rot="10800000">
                  <a:off x="3860575" y="5736875"/>
                  <a:ext cx="359400" cy="240300"/>
                </a:xfrm>
                <a:prstGeom prst="chord">
                  <a:avLst>
                    <a:gd fmla="val 3804035" name="adj1"/>
                    <a:gd fmla="val 17710116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66" name="Google Shape;2466;p41"/>
                <p:cNvSpPr/>
                <p:nvPr/>
              </p:nvSpPr>
              <p:spPr>
                <a:xfrm>
                  <a:off x="4055875" y="5837525"/>
                  <a:ext cx="98700" cy="39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2467" name="Google Shape;2467;p41"/>
                <p:cNvCxnSpPr>
                  <a:stCxn id="2465" idx="2"/>
                  <a:endCxn id="2466" idx="1"/>
                </p:cNvCxnSpPr>
                <p:nvPr/>
              </p:nvCxnSpPr>
              <p:spPr>
                <a:xfrm flipH="1" rot="-6064212">
                  <a:off x="4012509" y="5821731"/>
                  <a:ext cx="14062" cy="7101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468" name="Google Shape;2468;p41"/>
                <p:cNvCxnSpPr>
                  <a:stCxn id="2466" idx="3"/>
                </p:cNvCxnSpPr>
                <p:nvPr/>
              </p:nvCxnSpPr>
              <p:spPr>
                <a:xfrm flipH="1" rot="-6095531">
                  <a:off x="4180853" y="5824892"/>
                  <a:ext cx="11944" cy="6336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2469" name="Google Shape;2469;p41"/>
                <p:cNvSpPr/>
                <p:nvPr/>
              </p:nvSpPr>
              <p:spPr>
                <a:xfrm>
                  <a:off x="3976075" y="5750125"/>
                  <a:ext cx="19200" cy="2160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470" name="Google Shape;2470;p41"/>
              <p:cNvSpPr/>
              <p:nvPr/>
            </p:nvSpPr>
            <p:spPr>
              <a:xfrm>
                <a:off x="3378125" y="5914875"/>
                <a:ext cx="269125" cy="358500"/>
              </a:xfrm>
              <a:custGeom>
                <a:rect b="b" l="l" r="r" t="t"/>
                <a:pathLst>
                  <a:path extrusionOk="0" h="14340" w="10765">
                    <a:moveTo>
                      <a:pt x="7024" y="0"/>
                    </a:moveTo>
                    <a:cubicBezTo>
                      <a:pt x="9493" y="2159"/>
                      <a:pt x="12041" y="6759"/>
                      <a:pt x="10048" y="9365"/>
                    </a:cubicBezTo>
                    <a:cubicBezTo>
                      <a:pt x="7778" y="12334"/>
                      <a:pt x="911" y="10715"/>
                      <a:pt x="0" y="14340"/>
                    </a:cubicBezTo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2471" name="Google Shape;2471;p41"/>
            <p:cNvSpPr/>
            <p:nvPr/>
          </p:nvSpPr>
          <p:spPr>
            <a:xfrm>
              <a:off x="4767700" y="4787270"/>
              <a:ext cx="238800" cy="612000"/>
            </a:xfrm>
            <a:prstGeom prst="roundRect">
              <a:avLst>
                <a:gd fmla="val 16667" name="adj"/>
              </a:avLst>
            </a:prstGeom>
            <a:solidFill>
              <a:srgbClr val="0000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41"/>
            <p:cNvSpPr/>
            <p:nvPr/>
          </p:nvSpPr>
          <p:spPr>
            <a:xfrm>
              <a:off x="5032000" y="4787275"/>
              <a:ext cx="795300" cy="612000"/>
            </a:xfrm>
            <a:prstGeom prst="roundRect">
              <a:avLst>
                <a:gd fmla="val 16667" name="adj"/>
              </a:avLst>
            </a:prstGeom>
            <a:solidFill>
              <a:srgbClr val="00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473" name="Google Shape;2473;p41"/>
            <p:cNvCxnSpPr/>
            <p:nvPr/>
          </p:nvCxnSpPr>
          <p:spPr>
            <a:xfrm>
              <a:off x="5092025" y="4884450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74" name="Google Shape;2474;p41"/>
            <p:cNvCxnSpPr/>
            <p:nvPr/>
          </p:nvCxnSpPr>
          <p:spPr>
            <a:xfrm>
              <a:off x="5216375" y="4884450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75" name="Google Shape;2475;p41"/>
            <p:cNvCxnSpPr/>
            <p:nvPr/>
          </p:nvCxnSpPr>
          <p:spPr>
            <a:xfrm flipH="1" rot="10800000">
              <a:off x="5442700" y="4884525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76" name="Google Shape;2476;p41"/>
            <p:cNvCxnSpPr/>
            <p:nvPr/>
          </p:nvCxnSpPr>
          <p:spPr>
            <a:xfrm flipH="1" rot="10800000">
              <a:off x="5654125" y="4884525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77" name="Google Shape;2477;p41"/>
            <p:cNvCxnSpPr/>
            <p:nvPr/>
          </p:nvCxnSpPr>
          <p:spPr>
            <a:xfrm>
              <a:off x="5099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78" name="Google Shape;2478;p41"/>
            <p:cNvCxnSpPr/>
            <p:nvPr/>
          </p:nvCxnSpPr>
          <p:spPr>
            <a:xfrm>
              <a:off x="5228825" y="49416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79" name="Google Shape;2479;p41"/>
            <p:cNvCxnSpPr/>
            <p:nvPr/>
          </p:nvCxnSpPr>
          <p:spPr>
            <a:xfrm>
              <a:off x="5461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0" name="Google Shape;2480;p41"/>
            <p:cNvCxnSpPr/>
            <p:nvPr/>
          </p:nvCxnSpPr>
          <p:spPr>
            <a:xfrm>
              <a:off x="565412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1" name="Google Shape;2481;p41"/>
            <p:cNvCxnSpPr/>
            <p:nvPr/>
          </p:nvCxnSpPr>
          <p:spPr>
            <a:xfrm>
              <a:off x="5099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2" name="Google Shape;2482;p41"/>
            <p:cNvCxnSpPr/>
            <p:nvPr/>
          </p:nvCxnSpPr>
          <p:spPr>
            <a:xfrm>
              <a:off x="5228825" y="50045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3" name="Google Shape;2483;p41"/>
            <p:cNvCxnSpPr/>
            <p:nvPr/>
          </p:nvCxnSpPr>
          <p:spPr>
            <a:xfrm>
              <a:off x="5461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4" name="Google Shape;2484;p41"/>
            <p:cNvCxnSpPr/>
            <p:nvPr/>
          </p:nvCxnSpPr>
          <p:spPr>
            <a:xfrm>
              <a:off x="565412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5" name="Google Shape;2485;p41"/>
            <p:cNvCxnSpPr/>
            <p:nvPr/>
          </p:nvCxnSpPr>
          <p:spPr>
            <a:xfrm>
              <a:off x="5099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6" name="Google Shape;2486;p41"/>
            <p:cNvCxnSpPr/>
            <p:nvPr/>
          </p:nvCxnSpPr>
          <p:spPr>
            <a:xfrm>
              <a:off x="5228825" y="50600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7" name="Google Shape;2487;p41"/>
            <p:cNvCxnSpPr/>
            <p:nvPr/>
          </p:nvCxnSpPr>
          <p:spPr>
            <a:xfrm>
              <a:off x="5461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8" name="Google Shape;2488;p41"/>
            <p:cNvCxnSpPr/>
            <p:nvPr/>
          </p:nvCxnSpPr>
          <p:spPr>
            <a:xfrm>
              <a:off x="565412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9" name="Google Shape;2489;p41"/>
            <p:cNvCxnSpPr/>
            <p:nvPr/>
          </p:nvCxnSpPr>
          <p:spPr>
            <a:xfrm>
              <a:off x="5099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0" name="Google Shape;2490;p41"/>
            <p:cNvCxnSpPr/>
            <p:nvPr/>
          </p:nvCxnSpPr>
          <p:spPr>
            <a:xfrm>
              <a:off x="5228825" y="52048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1" name="Google Shape;2491;p41"/>
            <p:cNvCxnSpPr/>
            <p:nvPr/>
          </p:nvCxnSpPr>
          <p:spPr>
            <a:xfrm>
              <a:off x="5461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2" name="Google Shape;2492;p41"/>
            <p:cNvCxnSpPr/>
            <p:nvPr/>
          </p:nvCxnSpPr>
          <p:spPr>
            <a:xfrm>
              <a:off x="565412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3" name="Google Shape;2493;p41"/>
            <p:cNvCxnSpPr/>
            <p:nvPr/>
          </p:nvCxnSpPr>
          <p:spPr>
            <a:xfrm>
              <a:off x="5099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4" name="Google Shape;2494;p41"/>
            <p:cNvCxnSpPr/>
            <p:nvPr/>
          </p:nvCxnSpPr>
          <p:spPr>
            <a:xfrm>
              <a:off x="5228825" y="5262175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5" name="Google Shape;2495;p41"/>
            <p:cNvCxnSpPr/>
            <p:nvPr/>
          </p:nvCxnSpPr>
          <p:spPr>
            <a:xfrm>
              <a:off x="5461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6" name="Google Shape;2496;p41"/>
            <p:cNvCxnSpPr/>
            <p:nvPr/>
          </p:nvCxnSpPr>
          <p:spPr>
            <a:xfrm>
              <a:off x="565412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7" name="Google Shape;2497;p41"/>
            <p:cNvCxnSpPr/>
            <p:nvPr/>
          </p:nvCxnSpPr>
          <p:spPr>
            <a:xfrm>
              <a:off x="5099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8" name="Google Shape;2498;p41"/>
            <p:cNvCxnSpPr/>
            <p:nvPr/>
          </p:nvCxnSpPr>
          <p:spPr>
            <a:xfrm>
              <a:off x="5228825" y="53256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9" name="Google Shape;2499;p41"/>
            <p:cNvCxnSpPr/>
            <p:nvPr/>
          </p:nvCxnSpPr>
          <p:spPr>
            <a:xfrm>
              <a:off x="5461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00" name="Google Shape;2500;p41"/>
            <p:cNvCxnSpPr/>
            <p:nvPr/>
          </p:nvCxnSpPr>
          <p:spPr>
            <a:xfrm>
              <a:off x="565412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01" name="Google Shape;2501;p41"/>
            <p:cNvCxnSpPr/>
            <p:nvPr/>
          </p:nvCxnSpPr>
          <p:spPr>
            <a:xfrm>
              <a:off x="5092025" y="5131188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02" name="Google Shape;2502;p41"/>
            <p:cNvCxnSpPr/>
            <p:nvPr/>
          </p:nvCxnSpPr>
          <p:spPr>
            <a:xfrm>
              <a:off x="5216375" y="5131188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03" name="Google Shape;2503;p41"/>
            <p:cNvCxnSpPr/>
            <p:nvPr/>
          </p:nvCxnSpPr>
          <p:spPr>
            <a:xfrm flipH="1" rot="10800000">
              <a:off x="5442700" y="5131263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04" name="Google Shape;2504;p41"/>
            <p:cNvCxnSpPr/>
            <p:nvPr/>
          </p:nvCxnSpPr>
          <p:spPr>
            <a:xfrm flipH="1" rot="10800000">
              <a:off x="5654125" y="5131263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505" name="Google Shape;2505;p41"/>
          <p:cNvCxnSpPr>
            <a:endCxn id="2506" idx="2"/>
          </p:cNvCxnSpPr>
          <p:nvPr/>
        </p:nvCxnSpPr>
        <p:spPr>
          <a:xfrm>
            <a:off x="4636702" y="3027050"/>
            <a:ext cx="2526300" cy="15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07" name="Google Shape;2507;p41"/>
          <p:cNvSpPr txBox="1"/>
          <p:nvPr/>
        </p:nvSpPr>
        <p:spPr>
          <a:xfrm>
            <a:off x="4893250" y="2642450"/>
            <a:ext cx="144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Collected Data</a:t>
            </a:r>
            <a:endParaRPr/>
          </a:p>
        </p:txBody>
      </p:sp>
      <p:sp>
        <p:nvSpPr>
          <p:cNvPr id="2508" name="Google Shape;2508;p41"/>
          <p:cNvSpPr/>
          <p:nvPr/>
        </p:nvSpPr>
        <p:spPr>
          <a:xfrm rot="5740343">
            <a:off x="5525512" y="2975064"/>
            <a:ext cx="179077" cy="189077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9" name="Google Shape;2509;p41"/>
          <p:cNvSpPr txBox="1"/>
          <p:nvPr/>
        </p:nvSpPr>
        <p:spPr>
          <a:xfrm>
            <a:off x="7521300" y="3364425"/>
            <a:ext cx="107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.csv </a:t>
            </a:r>
            <a:endParaRPr/>
          </a:p>
        </p:txBody>
      </p:sp>
      <p:pic>
        <p:nvPicPr>
          <p:cNvPr id="2510" name="Google Shape;251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2496" y="1123400"/>
            <a:ext cx="1149800" cy="7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1" name="Google Shape;251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5013" y="1064875"/>
            <a:ext cx="1625350" cy="6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Google Shape;251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0126" y="1159651"/>
            <a:ext cx="254314" cy="52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3" name="Google Shape;2513;p41"/>
          <p:cNvCxnSpPr/>
          <p:nvPr/>
        </p:nvCxnSpPr>
        <p:spPr>
          <a:xfrm>
            <a:off x="4955125" y="1488975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4" name="Google Shape;2514;p41"/>
          <p:cNvCxnSpPr/>
          <p:nvPr/>
        </p:nvCxnSpPr>
        <p:spPr>
          <a:xfrm>
            <a:off x="4955125" y="1625725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15" name="Google Shape;2515;p41"/>
          <p:cNvSpPr/>
          <p:nvPr/>
        </p:nvSpPr>
        <p:spPr>
          <a:xfrm>
            <a:off x="6442825" y="1463075"/>
            <a:ext cx="1773183" cy="218150"/>
          </a:xfrm>
          <a:custGeom>
            <a:rect b="b" l="l" r="r" t="t"/>
            <a:pathLst>
              <a:path extrusionOk="0" h="8726" w="116103">
                <a:moveTo>
                  <a:pt x="116103" y="3159"/>
                </a:moveTo>
                <a:cubicBezTo>
                  <a:pt x="112309" y="2659"/>
                  <a:pt x="105987" y="-752"/>
                  <a:pt x="93341" y="160"/>
                </a:cubicBezTo>
                <a:cubicBezTo>
                  <a:pt x="80696" y="1072"/>
                  <a:pt x="53787" y="7923"/>
                  <a:pt x="40230" y="8629"/>
                </a:cubicBezTo>
                <a:cubicBezTo>
                  <a:pt x="26673" y="9335"/>
                  <a:pt x="18703" y="4953"/>
                  <a:pt x="11998" y="4394"/>
                </a:cubicBezTo>
                <a:cubicBezTo>
                  <a:pt x="5293" y="3835"/>
                  <a:pt x="2000" y="5130"/>
                  <a:pt x="0" y="5277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16" name="Google Shape;2516;p41"/>
          <p:cNvSpPr/>
          <p:nvPr/>
        </p:nvSpPr>
        <p:spPr>
          <a:xfrm>
            <a:off x="6442825" y="1330150"/>
            <a:ext cx="1786450" cy="116150"/>
          </a:xfrm>
          <a:custGeom>
            <a:rect b="b" l="l" r="r" t="t"/>
            <a:pathLst>
              <a:path extrusionOk="0" h="4646" w="116457">
                <a:moveTo>
                  <a:pt x="116457" y="4242"/>
                </a:moveTo>
                <a:cubicBezTo>
                  <a:pt x="112369" y="3536"/>
                  <a:pt x="102517" y="-52"/>
                  <a:pt x="91930" y="7"/>
                </a:cubicBezTo>
                <a:cubicBezTo>
                  <a:pt x="81343" y="66"/>
                  <a:pt x="65875" y="4388"/>
                  <a:pt x="52935" y="4594"/>
                </a:cubicBezTo>
                <a:cubicBezTo>
                  <a:pt x="39996" y="4800"/>
                  <a:pt x="23116" y="1654"/>
                  <a:pt x="14293" y="1242"/>
                </a:cubicBezTo>
                <a:cubicBezTo>
                  <a:pt x="5471" y="830"/>
                  <a:pt x="2382" y="1977"/>
                  <a:pt x="0" y="2124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17" name="Google Shape;2517;p41"/>
          <p:cNvSpPr/>
          <p:nvPr/>
        </p:nvSpPr>
        <p:spPr>
          <a:xfrm>
            <a:off x="5101800" y="1447950"/>
            <a:ext cx="401397" cy="87100"/>
          </a:xfrm>
          <a:custGeom>
            <a:rect b="b" l="l" r="r" t="t"/>
            <a:pathLst>
              <a:path extrusionOk="0" h="3484" w="37584">
                <a:moveTo>
                  <a:pt x="0" y="2000"/>
                </a:moveTo>
                <a:cubicBezTo>
                  <a:pt x="2382" y="1677"/>
                  <a:pt x="9823" y="-176"/>
                  <a:pt x="14293" y="59"/>
                </a:cubicBezTo>
                <a:cubicBezTo>
                  <a:pt x="18763" y="294"/>
                  <a:pt x="22939" y="3117"/>
                  <a:pt x="26821" y="3411"/>
                </a:cubicBezTo>
                <a:cubicBezTo>
                  <a:pt x="30703" y="3705"/>
                  <a:pt x="35790" y="2088"/>
                  <a:pt x="37584" y="1823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18" name="Google Shape;2518;p41"/>
          <p:cNvSpPr/>
          <p:nvPr/>
        </p:nvSpPr>
        <p:spPr>
          <a:xfrm>
            <a:off x="5101800" y="1625875"/>
            <a:ext cx="401399" cy="53300"/>
          </a:xfrm>
          <a:custGeom>
            <a:rect b="b" l="l" r="r" t="t"/>
            <a:pathLst>
              <a:path extrusionOk="0" h="2132" w="37761">
                <a:moveTo>
                  <a:pt x="0" y="0"/>
                </a:moveTo>
                <a:cubicBezTo>
                  <a:pt x="2441" y="353"/>
                  <a:pt x="10029" y="2058"/>
                  <a:pt x="14646" y="2117"/>
                </a:cubicBezTo>
                <a:cubicBezTo>
                  <a:pt x="19263" y="2176"/>
                  <a:pt x="23851" y="559"/>
                  <a:pt x="27703" y="353"/>
                </a:cubicBezTo>
                <a:cubicBezTo>
                  <a:pt x="31556" y="147"/>
                  <a:pt x="36085" y="794"/>
                  <a:pt x="37761" y="88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19" name="Google Shape;2519;p41"/>
          <p:cNvSpPr txBox="1"/>
          <p:nvPr/>
        </p:nvSpPr>
        <p:spPr>
          <a:xfrm>
            <a:off x="7225227" y="974225"/>
            <a:ext cx="9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DMM</a:t>
            </a:r>
            <a:endParaRPr sz="800"/>
          </a:p>
        </p:txBody>
      </p:sp>
      <p:pic>
        <p:nvPicPr>
          <p:cNvPr id="2520" name="Google Shape;252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115839">
            <a:off x="3763201" y="1160165"/>
            <a:ext cx="600000" cy="499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21" name="Google Shape;2521;p41"/>
          <p:cNvSpPr/>
          <p:nvPr/>
        </p:nvSpPr>
        <p:spPr>
          <a:xfrm>
            <a:off x="4060750" y="1102313"/>
            <a:ext cx="851375" cy="379375"/>
          </a:xfrm>
          <a:custGeom>
            <a:rect b="b" l="l" r="r" t="t"/>
            <a:pathLst>
              <a:path extrusionOk="0" h="15175" w="34055">
                <a:moveTo>
                  <a:pt x="34055" y="15175"/>
                </a:moveTo>
                <a:cubicBezTo>
                  <a:pt x="32585" y="14866"/>
                  <a:pt x="28630" y="15131"/>
                  <a:pt x="25233" y="13322"/>
                </a:cubicBezTo>
                <a:cubicBezTo>
                  <a:pt x="21836" y="11513"/>
                  <a:pt x="17881" y="6543"/>
                  <a:pt x="13675" y="4323"/>
                </a:cubicBezTo>
                <a:cubicBezTo>
                  <a:pt x="9470" y="2103"/>
                  <a:pt x="2279" y="721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22" name="Google Shape;2522;p41"/>
          <p:cNvSpPr/>
          <p:nvPr/>
        </p:nvSpPr>
        <p:spPr>
          <a:xfrm>
            <a:off x="4076200" y="1606852"/>
            <a:ext cx="838125" cy="126250"/>
          </a:xfrm>
          <a:custGeom>
            <a:rect b="b" l="l" r="r" t="t"/>
            <a:pathLst>
              <a:path extrusionOk="0" h="5050" w="33525">
                <a:moveTo>
                  <a:pt x="33525" y="463"/>
                </a:moveTo>
                <a:cubicBezTo>
                  <a:pt x="32143" y="419"/>
                  <a:pt x="29173" y="-346"/>
                  <a:pt x="25232" y="198"/>
                </a:cubicBezTo>
                <a:cubicBezTo>
                  <a:pt x="21291" y="742"/>
                  <a:pt x="14086" y="2918"/>
                  <a:pt x="9881" y="3727"/>
                </a:cubicBezTo>
                <a:cubicBezTo>
                  <a:pt x="5676" y="4536"/>
                  <a:pt x="1647" y="4830"/>
                  <a:pt x="0" y="505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2523" name="Google Shape;2523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8993" y="2349837"/>
            <a:ext cx="2520431" cy="1115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Statement: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3691551"/>
            <a:ext cx="8520600" cy="9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r>
              <a:rPr lang="en" sz="2500"/>
              <a:t>“ProBe exists to automate the current industry readiness test implemented by EnerSys for the 8s16p Battery.”</a:t>
            </a:r>
            <a:endParaRPr sz="2500"/>
          </a:p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475" y="870700"/>
            <a:ext cx="4883051" cy="282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7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28" name="Google Shape;2528;p42"/>
          <p:cNvCxnSpPr/>
          <p:nvPr/>
        </p:nvCxnSpPr>
        <p:spPr>
          <a:xfrm>
            <a:off x="4466975" y="2849325"/>
            <a:ext cx="9900" cy="955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29" name="Google Shape;2529;p42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Automation Test: Model Validation</a:t>
            </a:r>
            <a:endParaRPr/>
          </a:p>
        </p:txBody>
      </p:sp>
      <p:sp>
        <p:nvSpPr>
          <p:cNvPr id="2530" name="Google Shape;2530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1" name="Google Shape;25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9350" y="870038"/>
            <a:ext cx="2769700" cy="204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2" name="Google Shape;253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70050"/>
            <a:ext cx="2769700" cy="20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3" name="Google Shape;253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6325" y="934725"/>
            <a:ext cx="2594836" cy="1919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4" name="Google Shape;2534;p42"/>
          <p:cNvCxnSpPr>
            <a:stCxn id="2532" idx="3"/>
            <a:endCxn id="2531" idx="1"/>
          </p:cNvCxnSpPr>
          <p:nvPr/>
        </p:nvCxnSpPr>
        <p:spPr>
          <a:xfrm>
            <a:off x="2922100" y="1894487"/>
            <a:ext cx="367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35" name="Google Shape;2535;p42"/>
          <p:cNvCxnSpPr>
            <a:stCxn id="2531" idx="3"/>
            <a:endCxn id="2533" idx="1"/>
          </p:cNvCxnSpPr>
          <p:nvPr/>
        </p:nvCxnSpPr>
        <p:spPr>
          <a:xfrm>
            <a:off x="6059050" y="1894481"/>
            <a:ext cx="367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536" name="Google Shape;2536;p42"/>
          <p:cNvGrpSpPr/>
          <p:nvPr/>
        </p:nvGrpSpPr>
        <p:grpSpPr>
          <a:xfrm>
            <a:off x="1298875" y="2670225"/>
            <a:ext cx="6367200" cy="858875"/>
            <a:chOff x="1388400" y="2680200"/>
            <a:chExt cx="6367200" cy="858875"/>
          </a:xfrm>
        </p:grpSpPr>
        <p:sp>
          <p:nvSpPr>
            <p:cNvPr id="2537" name="Google Shape;2537;p42"/>
            <p:cNvSpPr/>
            <p:nvPr/>
          </p:nvSpPr>
          <p:spPr>
            <a:xfrm>
              <a:off x="3312925" y="2680200"/>
              <a:ext cx="2109000" cy="69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42"/>
            <p:cNvSpPr/>
            <p:nvPr/>
          </p:nvSpPr>
          <p:spPr>
            <a:xfrm>
              <a:off x="1388400" y="3071375"/>
              <a:ext cx="6367200" cy="4677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539" name="Google Shape;2539;p42"/>
            <p:cNvCxnSpPr>
              <a:endCxn id="2537" idx="1"/>
            </p:cNvCxnSpPr>
            <p:nvPr/>
          </p:nvCxnSpPr>
          <p:spPr>
            <a:xfrm flipH="1" rot="10800000">
              <a:off x="1412725" y="2715000"/>
              <a:ext cx="1900200" cy="353100"/>
            </a:xfrm>
            <a:prstGeom prst="straightConnector1">
              <a:avLst/>
            </a:prstGeom>
            <a:noFill/>
            <a:ln cap="flat" cmpd="sng" w="19050">
              <a:solidFill>
                <a:schemeClr val="accent4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540" name="Google Shape;2540;p42"/>
            <p:cNvCxnSpPr/>
            <p:nvPr/>
          </p:nvCxnSpPr>
          <p:spPr>
            <a:xfrm>
              <a:off x="5421925" y="2715000"/>
              <a:ext cx="2288400" cy="353100"/>
            </a:xfrm>
            <a:prstGeom prst="straightConnector1">
              <a:avLst/>
            </a:prstGeom>
            <a:noFill/>
            <a:ln cap="flat" cmpd="sng" w="19050">
              <a:solidFill>
                <a:schemeClr val="accent4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2541" name="Google Shape;2541;p42"/>
          <p:cNvSpPr txBox="1"/>
          <p:nvPr/>
        </p:nvSpPr>
        <p:spPr>
          <a:xfrm>
            <a:off x="4293631" y="2593400"/>
            <a:ext cx="10659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">
                <a:solidFill>
                  <a:srgbClr val="434343"/>
                </a:solidFill>
              </a:rPr>
              <a:t>Test: Power Continuity [V]          Measurement: 28</a:t>
            </a:r>
            <a:endParaRPr sz="200">
              <a:solidFill>
                <a:srgbClr val="434343"/>
              </a:solidFill>
            </a:endParaRPr>
          </a:p>
        </p:txBody>
      </p:sp>
      <p:pic>
        <p:nvPicPr>
          <p:cNvPr id="2542" name="Google Shape;254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8875" y="3130561"/>
            <a:ext cx="6367201" cy="33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3" name="Google Shape;2543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22256" y="3841162"/>
            <a:ext cx="2520431" cy="1115162"/>
          </a:xfrm>
          <a:prstGeom prst="rect">
            <a:avLst/>
          </a:prstGeom>
          <a:noFill/>
          <a:ln>
            <a:noFill/>
          </a:ln>
        </p:spPr>
      </p:pic>
      <p:sp>
        <p:nvSpPr>
          <p:cNvPr id="2544" name="Google Shape;2544;p42"/>
          <p:cNvSpPr txBox="1"/>
          <p:nvPr/>
        </p:nvSpPr>
        <p:spPr>
          <a:xfrm>
            <a:off x="3178375" y="3590975"/>
            <a:ext cx="573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.csv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8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p43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Automation Test: Set up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0" name="Google Shape;2550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51" name="Google Shape;25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946" y="2426300"/>
            <a:ext cx="1149800" cy="7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2" name="Google Shape;255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5262" y="1079050"/>
            <a:ext cx="1625350" cy="6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3" name="Google Shape;2553;p43"/>
          <p:cNvSpPr/>
          <p:nvPr/>
        </p:nvSpPr>
        <p:spPr>
          <a:xfrm>
            <a:off x="5318375" y="1361370"/>
            <a:ext cx="2298250" cy="263900"/>
          </a:xfrm>
          <a:custGeom>
            <a:rect b="b" l="l" r="r" t="t"/>
            <a:pathLst>
              <a:path extrusionOk="0" h="10556" w="91930">
                <a:moveTo>
                  <a:pt x="91930" y="2792"/>
                </a:moveTo>
                <a:cubicBezTo>
                  <a:pt x="89166" y="2351"/>
                  <a:pt x="84755" y="-677"/>
                  <a:pt x="75344" y="146"/>
                </a:cubicBezTo>
                <a:cubicBezTo>
                  <a:pt x="65933" y="970"/>
                  <a:pt x="46024" y="6322"/>
                  <a:pt x="35466" y="7733"/>
                </a:cubicBezTo>
                <a:cubicBezTo>
                  <a:pt x="24908" y="9145"/>
                  <a:pt x="17909" y="8145"/>
                  <a:pt x="11998" y="8615"/>
                </a:cubicBezTo>
                <a:cubicBezTo>
                  <a:pt x="6087" y="9086"/>
                  <a:pt x="2000" y="10233"/>
                  <a:pt x="0" y="10556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54" name="Google Shape;2554;p43"/>
          <p:cNvSpPr/>
          <p:nvPr/>
        </p:nvSpPr>
        <p:spPr>
          <a:xfrm rot="738840">
            <a:off x="5318327" y="1029889"/>
            <a:ext cx="2298345" cy="214673"/>
          </a:xfrm>
          <a:custGeom>
            <a:rect b="b" l="l" r="r" t="t"/>
            <a:pathLst>
              <a:path extrusionOk="0" h="8587" w="91577">
                <a:moveTo>
                  <a:pt x="91577" y="2588"/>
                </a:moveTo>
                <a:cubicBezTo>
                  <a:pt x="89019" y="2176"/>
                  <a:pt x="83343" y="-352"/>
                  <a:pt x="76226" y="118"/>
                </a:cubicBezTo>
                <a:cubicBezTo>
                  <a:pt x="69109" y="589"/>
                  <a:pt x="56934" y="4441"/>
                  <a:pt x="48876" y="5411"/>
                </a:cubicBezTo>
                <a:cubicBezTo>
                  <a:pt x="40818" y="6381"/>
                  <a:pt x="34378" y="5499"/>
                  <a:pt x="27879" y="5940"/>
                </a:cubicBezTo>
                <a:cubicBezTo>
                  <a:pt x="21380" y="6381"/>
                  <a:pt x="14528" y="7617"/>
                  <a:pt x="9881" y="8058"/>
                </a:cubicBezTo>
                <a:cubicBezTo>
                  <a:pt x="5235" y="8499"/>
                  <a:pt x="1647" y="8499"/>
                  <a:pt x="0" y="8587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2555" name="Google Shape;255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3463" y="2367775"/>
            <a:ext cx="1625350" cy="6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6" name="Google Shape;255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8576" y="2462551"/>
            <a:ext cx="254314" cy="52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7" name="Google Shape;2557;p43"/>
          <p:cNvCxnSpPr/>
          <p:nvPr/>
        </p:nvCxnSpPr>
        <p:spPr>
          <a:xfrm>
            <a:off x="5183575" y="2791875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8" name="Google Shape;2558;p43"/>
          <p:cNvCxnSpPr/>
          <p:nvPr/>
        </p:nvCxnSpPr>
        <p:spPr>
          <a:xfrm>
            <a:off x="5183575" y="2928625"/>
            <a:ext cx="88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59" name="Google Shape;2559;p43"/>
          <p:cNvSpPr/>
          <p:nvPr/>
        </p:nvSpPr>
        <p:spPr>
          <a:xfrm>
            <a:off x="6671275" y="2765975"/>
            <a:ext cx="1773183" cy="218150"/>
          </a:xfrm>
          <a:custGeom>
            <a:rect b="b" l="l" r="r" t="t"/>
            <a:pathLst>
              <a:path extrusionOk="0" h="8726" w="116103">
                <a:moveTo>
                  <a:pt x="116103" y="3159"/>
                </a:moveTo>
                <a:cubicBezTo>
                  <a:pt x="112309" y="2659"/>
                  <a:pt x="105987" y="-752"/>
                  <a:pt x="93341" y="160"/>
                </a:cubicBezTo>
                <a:cubicBezTo>
                  <a:pt x="80696" y="1072"/>
                  <a:pt x="53787" y="7923"/>
                  <a:pt x="40230" y="8629"/>
                </a:cubicBezTo>
                <a:cubicBezTo>
                  <a:pt x="26673" y="9335"/>
                  <a:pt x="18703" y="4953"/>
                  <a:pt x="11998" y="4394"/>
                </a:cubicBezTo>
                <a:cubicBezTo>
                  <a:pt x="5293" y="3835"/>
                  <a:pt x="2000" y="5130"/>
                  <a:pt x="0" y="5277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60" name="Google Shape;2560;p43"/>
          <p:cNvSpPr/>
          <p:nvPr/>
        </p:nvSpPr>
        <p:spPr>
          <a:xfrm>
            <a:off x="6671275" y="2633050"/>
            <a:ext cx="1786450" cy="116150"/>
          </a:xfrm>
          <a:custGeom>
            <a:rect b="b" l="l" r="r" t="t"/>
            <a:pathLst>
              <a:path extrusionOk="0" h="4646" w="116457">
                <a:moveTo>
                  <a:pt x="116457" y="4242"/>
                </a:moveTo>
                <a:cubicBezTo>
                  <a:pt x="112369" y="3536"/>
                  <a:pt x="102517" y="-52"/>
                  <a:pt x="91930" y="7"/>
                </a:cubicBezTo>
                <a:cubicBezTo>
                  <a:pt x="81343" y="66"/>
                  <a:pt x="65875" y="4388"/>
                  <a:pt x="52935" y="4594"/>
                </a:cubicBezTo>
                <a:cubicBezTo>
                  <a:pt x="39996" y="4800"/>
                  <a:pt x="23116" y="1654"/>
                  <a:pt x="14293" y="1242"/>
                </a:cubicBezTo>
                <a:cubicBezTo>
                  <a:pt x="5471" y="830"/>
                  <a:pt x="2382" y="1977"/>
                  <a:pt x="0" y="2124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61" name="Google Shape;2561;p43"/>
          <p:cNvSpPr/>
          <p:nvPr/>
        </p:nvSpPr>
        <p:spPr>
          <a:xfrm>
            <a:off x="5330250" y="2750850"/>
            <a:ext cx="401397" cy="87100"/>
          </a:xfrm>
          <a:custGeom>
            <a:rect b="b" l="l" r="r" t="t"/>
            <a:pathLst>
              <a:path extrusionOk="0" h="3484" w="37584">
                <a:moveTo>
                  <a:pt x="0" y="2000"/>
                </a:moveTo>
                <a:cubicBezTo>
                  <a:pt x="2382" y="1677"/>
                  <a:pt x="9823" y="-176"/>
                  <a:pt x="14293" y="59"/>
                </a:cubicBezTo>
                <a:cubicBezTo>
                  <a:pt x="18763" y="294"/>
                  <a:pt x="22939" y="3117"/>
                  <a:pt x="26821" y="3411"/>
                </a:cubicBezTo>
                <a:cubicBezTo>
                  <a:pt x="30703" y="3705"/>
                  <a:pt x="35790" y="2088"/>
                  <a:pt x="37584" y="1823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62" name="Google Shape;2562;p43"/>
          <p:cNvSpPr/>
          <p:nvPr/>
        </p:nvSpPr>
        <p:spPr>
          <a:xfrm>
            <a:off x="5330250" y="2928775"/>
            <a:ext cx="401399" cy="53300"/>
          </a:xfrm>
          <a:custGeom>
            <a:rect b="b" l="l" r="r" t="t"/>
            <a:pathLst>
              <a:path extrusionOk="0" h="2132" w="37761">
                <a:moveTo>
                  <a:pt x="0" y="0"/>
                </a:moveTo>
                <a:cubicBezTo>
                  <a:pt x="2441" y="353"/>
                  <a:pt x="10029" y="2058"/>
                  <a:pt x="14646" y="2117"/>
                </a:cubicBezTo>
                <a:cubicBezTo>
                  <a:pt x="19263" y="2176"/>
                  <a:pt x="23851" y="559"/>
                  <a:pt x="27703" y="353"/>
                </a:cubicBezTo>
                <a:cubicBezTo>
                  <a:pt x="31556" y="147"/>
                  <a:pt x="36085" y="794"/>
                  <a:pt x="37761" y="88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2563" name="Google Shape;2563;p43"/>
          <p:cNvGrpSpPr/>
          <p:nvPr/>
        </p:nvGrpSpPr>
        <p:grpSpPr>
          <a:xfrm>
            <a:off x="6008957" y="3456730"/>
            <a:ext cx="1144516" cy="1374554"/>
            <a:chOff x="4678473" y="4714996"/>
            <a:chExt cx="1325592" cy="1592024"/>
          </a:xfrm>
        </p:grpSpPr>
        <p:grpSp>
          <p:nvGrpSpPr>
            <p:cNvPr id="2564" name="Google Shape;2564;p43"/>
            <p:cNvGrpSpPr/>
            <p:nvPr/>
          </p:nvGrpSpPr>
          <p:grpSpPr>
            <a:xfrm>
              <a:off x="4678473" y="4714996"/>
              <a:ext cx="1325592" cy="1592024"/>
              <a:chOff x="2190075" y="4838125"/>
              <a:chExt cx="1457175" cy="1804403"/>
            </a:xfrm>
          </p:grpSpPr>
          <p:sp>
            <p:nvSpPr>
              <p:cNvPr id="2565" name="Google Shape;2565;p43"/>
              <p:cNvSpPr/>
              <p:nvPr/>
            </p:nvSpPr>
            <p:spPr>
              <a:xfrm>
                <a:off x="2190075" y="4838125"/>
                <a:ext cx="1360800" cy="912000"/>
              </a:xfrm>
              <a:prstGeom prst="roundRect">
                <a:avLst>
                  <a:gd fmla="val 16667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6" name="Google Shape;2566;p43"/>
              <p:cNvSpPr/>
              <p:nvPr/>
            </p:nvSpPr>
            <p:spPr>
              <a:xfrm>
                <a:off x="2235375" y="4870425"/>
                <a:ext cx="1281000" cy="786000"/>
              </a:xfrm>
              <a:prstGeom prst="roundRect">
                <a:avLst>
                  <a:gd fmla="val 16667" name="adj"/>
                </a:avLst>
              </a:prstGeom>
              <a:solidFill>
                <a:srgbClr val="00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7" name="Google Shape;2567;p43"/>
              <p:cNvSpPr/>
              <p:nvPr/>
            </p:nvSpPr>
            <p:spPr>
              <a:xfrm>
                <a:off x="2190075" y="5750125"/>
                <a:ext cx="1360800" cy="302400"/>
              </a:xfrm>
              <a:prstGeom prst="roundRect">
                <a:avLst>
                  <a:gd fmla="val 30646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8" name="Google Shape;2568;p43"/>
              <p:cNvSpPr/>
              <p:nvPr/>
            </p:nvSpPr>
            <p:spPr>
              <a:xfrm>
                <a:off x="2235375" y="5814413"/>
                <a:ext cx="53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9" name="Google Shape;2569;p43"/>
              <p:cNvSpPr/>
              <p:nvPr/>
            </p:nvSpPr>
            <p:spPr>
              <a:xfrm>
                <a:off x="2235375" y="5872213"/>
                <a:ext cx="7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0" name="Google Shape;2570;p43"/>
              <p:cNvSpPr/>
              <p:nvPr/>
            </p:nvSpPr>
            <p:spPr>
              <a:xfrm>
                <a:off x="2235375" y="59300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1" name="Google Shape;2571;p43"/>
              <p:cNvSpPr/>
              <p:nvPr/>
            </p:nvSpPr>
            <p:spPr>
              <a:xfrm>
                <a:off x="2378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2" name="Google Shape;2572;p43"/>
              <p:cNvSpPr/>
              <p:nvPr/>
            </p:nvSpPr>
            <p:spPr>
              <a:xfrm>
                <a:off x="2313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3" name="Google Shape;2573;p43"/>
              <p:cNvSpPr/>
              <p:nvPr/>
            </p:nvSpPr>
            <p:spPr>
              <a:xfrm>
                <a:off x="25086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4" name="Google Shape;2574;p43"/>
              <p:cNvSpPr/>
              <p:nvPr/>
            </p:nvSpPr>
            <p:spPr>
              <a:xfrm>
                <a:off x="25737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5" name="Google Shape;2575;p43"/>
              <p:cNvSpPr/>
              <p:nvPr/>
            </p:nvSpPr>
            <p:spPr>
              <a:xfrm>
                <a:off x="26388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6" name="Google Shape;2576;p43"/>
              <p:cNvSpPr/>
              <p:nvPr/>
            </p:nvSpPr>
            <p:spPr>
              <a:xfrm>
                <a:off x="24435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7" name="Google Shape;2577;p43"/>
              <p:cNvSpPr/>
              <p:nvPr/>
            </p:nvSpPr>
            <p:spPr>
              <a:xfrm>
                <a:off x="28341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8" name="Google Shape;2578;p43"/>
              <p:cNvSpPr/>
              <p:nvPr/>
            </p:nvSpPr>
            <p:spPr>
              <a:xfrm>
                <a:off x="27690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9" name="Google Shape;2579;p43"/>
              <p:cNvSpPr/>
              <p:nvPr/>
            </p:nvSpPr>
            <p:spPr>
              <a:xfrm>
                <a:off x="28992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0" name="Google Shape;2580;p43"/>
              <p:cNvSpPr/>
              <p:nvPr/>
            </p:nvSpPr>
            <p:spPr>
              <a:xfrm>
                <a:off x="2964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1" name="Google Shape;2581;p43"/>
              <p:cNvSpPr/>
              <p:nvPr/>
            </p:nvSpPr>
            <p:spPr>
              <a:xfrm>
                <a:off x="3029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2" name="Google Shape;2582;p43"/>
              <p:cNvSpPr/>
              <p:nvPr/>
            </p:nvSpPr>
            <p:spPr>
              <a:xfrm>
                <a:off x="3094575" y="5814413"/>
                <a:ext cx="639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3" name="Google Shape;2583;p43"/>
              <p:cNvSpPr/>
              <p:nvPr/>
            </p:nvSpPr>
            <p:spPr>
              <a:xfrm>
                <a:off x="2703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4" name="Google Shape;2584;p43"/>
              <p:cNvSpPr/>
              <p:nvPr/>
            </p:nvSpPr>
            <p:spPr>
              <a:xfrm>
                <a:off x="32038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5" name="Google Shape;2585;p43"/>
              <p:cNvSpPr/>
              <p:nvPr/>
            </p:nvSpPr>
            <p:spPr>
              <a:xfrm>
                <a:off x="3265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6" name="Google Shape;2586;p43"/>
              <p:cNvSpPr/>
              <p:nvPr/>
            </p:nvSpPr>
            <p:spPr>
              <a:xfrm>
                <a:off x="33281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7" name="Google Shape;2587;p43"/>
              <p:cNvSpPr/>
              <p:nvPr/>
            </p:nvSpPr>
            <p:spPr>
              <a:xfrm>
                <a:off x="32038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8" name="Google Shape;2588;p43"/>
              <p:cNvSpPr/>
              <p:nvPr/>
            </p:nvSpPr>
            <p:spPr>
              <a:xfrm>
                <a:off x="3265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9" name="Google Shape;2589;p43"/>
              <p:cNvSpPr/>
              <p:nvPr/>
            </p:nvSpPr>
            <p:spPr>
              <a:xfrm>
                <a:off x="33281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0" name="Google Shape;2590;p43"/>
              <p:cNvSpPr/>
              <p:nvPr/>
            </p:nvSpPr>
            <p:spPr>
              <a:xfrm>
                <a:off x="32038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1" name="Google Shape;2591;p43"/>
              <p:cNvSpPr/>
              <p:nvPr/>
            </p:nvSpPr>
            <p:spPr>
              <a:xfrm>
                <a:off x="326597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2" name="Google Shape;2592;p43"/>
              <p:cNvSpPr/>
              <p:nvPr/>
            </p:nvSpPr>
            <p:spPr>
              <a:xfrm>
                <a:off x="33281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3" name="Google Shape;2593;p43"/>
              <p:cNvSpPr/>
              <p:nvPr/>
            </p:nvSpPr>
            <p:spPr>
              <a:xfrm>
                <a:off x="2334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4" name="Google Shape;2594;p43"/>
              <p:cNvSpPr/>
              <p:nvPr/>
            </p:nvSpPr>
            <p:spPr>
              <a:xfrm>
                <a:off x="24642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5" name="Google Shape;2595;p43"/>
              <p:cNvSpPr/>
              <p:nvPr/>
            </p:nvSpPr>
            <p:spPr>
              <a:xfrm>
                <a:off x="25293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6" name="Google Shape;2596;p43"/>
              <p:cNvSpPr/>
              <p:nvPr/>
            </p:nvSpPr>
            <p:spPr>
              <a:xfrm>
                <a:off x="25944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7" name="Google Shape;2597;p43"/>
              <p:cNvSpPr/>
              <p:nvPr/>
            </p:nvSpPr>
            <p:spPr>
              <a:xfrm>
                <a:off x="23991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8" name="Google Shape;2598;p43"/>
              <p:cNvSpPr/>
              <p:nvPr/>
            </p:nvSpPr>
            <p:spPr>
              <a:xfrm>
                <a:off x="27897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9" name="Google Shape;2599;p43"/>
              <p:cNvSpPr/>
              <p:nvPr/>
            </p:nvSpPr>
            <p:spPr>
              <a:xfrm>
                <a:off x="27246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0" name="Google Shape;2600;p43"/>
              <p:cNvSpPr/>
              <p:nvPr/>
            </p:nvSpPr>
            <p:spPr>
              <a:xfrm>
                <a:off x="28548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1" name="Google Shape;2601;p43"/>
              <p:cNvSpPr/>
              <p:nvPr/>
            </p:nvSpPr>
            <p:spPr>
              <a:xfrm>
                <a:off x="2919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2" name="Google Shape;2602;p43"/>
              <p:cNvSpPr/>
              <p:nvPr/>
            </p:nvSpPr>
            <p:spPr>
              <a:xfrm>
                <a:off x="26595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3" name="Google Shape;2603;p43"/>
              <p:cNvSpPr/>
              <p:nvPr/>
            </p:nvSpPr>
            <p:spPr>
              <a:xfrm>
                <a:off x="2985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4" name="Google Shape;2604;p43"/>
              <p:cNvSpPr/>
              <p:nvPr/>
            </p:nvSpPr>
            <p:spPr>
              <a:xfrm>
                <a:off x="3050350" y="58722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5" name="Google Shape;2605;p43"/>
              <p:cNvSpPr/>
              <p:nvPr/>
            </p:nvSpPr>
            <p:spPr>
              <a:xfrm>
                <a:off x="23667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6" name="Google Shape;2606;p43"/>
              <p:cNvSpPr/>
              <p:nvPr/>
            </p:nvSpPr>
            <p:spPr>
              <a:xfrm>
                <a:off x="24969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7" name="Google Shape;2607;p43"/>
              <p:cNvSpPr/>
              <p:nvPr/>
            </p:nvSpPr>
            <p:spPr>
              <a:xfrm>
                <a:off x="25620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8" name="Google Shape;2608;p43"/>
              <p:cNvSpPr/>
              <p:nvPr/>
            </p:nvSpPr>
            <p:spPr>
              <a:xfrm>
                <a:off x="26271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9" name="Google Shape;2609;p43"/>
              <p:cNvSpPr/>
              <p:nvPr/>
            </p:nvSpPr>
            <p:spPr>
              <a:xfrm>
                <a:off x="24318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0" name="Google Shape;2610;p43"/>
              <p:cNvSpPr/>
              <p:nvPr/>
            </p:nvSpPr>
            <p:spPr>
              <a:xfrm>
                <a:off x="28224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1" name="Google Shape;2611;p43"/>
              <p:cNvSpPr/>
              <p:nvPr/>
            </p:nvSpPr>
            <p:spPr>
              <a:xfrm>
                <a:off x="27573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2" name="Google Shape;2612;p43"/>
              <p:cNvSpPr/>
              <p:nvPr/>
            </p:nvSpPr>
            <p:spPr>
              <a:xfrm>
                <a:off x="28875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3" name="Google Shape;2613;p43"/>
              <p:cNvSpPr/>
              <p:nvPr/>
            </p:nvSpPr>
            <p:spPr>
              <a:xfrm>
                <a:off x="29526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4" name="Google Shape;2614;p43"/>
              <p:cNvSpPr/>
              <p:nvPr/>
            </p:nvSpPr>
            <p:spPr>
              <a:xfrm>
                <a:off x="26922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5" name="Google Shape;2615;p43"/>
              <p:cNvSpPr/>
              <p:nvPr/>
            </p:nvSpPr>
            <p:spPr>
              <a:xfrm>
                <a:off x="3026050" y="5930013"/>
                <a:ext cx="1323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6" name="Google Shape;2616;p43"/>
              <p:cNvSpPr/>
              <p:nvPr/>
            </p:nvSpPr>
            <p:spPr>
              <a:xfrm>
                <a:off x="22364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7" name="Google Shape;2617;p43"/>
              <p:cNvSpPr/>
              <p:nvPr/>
            </p:nvSpPr>
            <p:spPr>
              <a:xfrm>
                <a:off x="23666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8" name="Google Shape;2618;p43"/>
              <p:cNvSpPr/>
              <p:nvPr/>
            </p:nvSpPr>
            <p:spPr>
              <a:xfrm>
                <a:off x="24317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9" name="Google Shape;2619;p43"/>
              <p:cNvSpPr/>
              <p:nvPr/>
            </p:nvSpPr>
            <p:spPr>
              <a:xfrm>
                <a:off x="23015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0" name="Google Shape;2620;p43"/>
              <p:cNvSpPr/>
              <p:nvPr/>
            </p:nvSpPr>
            <p:spPr>
              <a:xfrm>
                <a:off x="2496825" y="5987813"/>
                <a:ext cx="3336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1" name="Google Shape;2621;p43"/>
              <p:cNvSpPr/>
              <p:nvPr/>
            </p:nvSpPr>
            <p:spPr>
              <a:xfrm>
                <a:off x="29199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2" name="Google Shape;2622;p43"/>
              <p:cNvSpPr/>
              <p:nvPr/>
            </p:nvSpPr>
            <p:spPr>
              <a:xfrm>
                <a:off x="30501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3" name="Google Shape;2623;p43"/>
              <p:cNvSpPr/>
              <p:nvPr/>
            </p:nvSpPr>
            <p:spPr>
              <a:xfrm>
                <a:off x="31152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4" name="Google Shape;2624;p43"/>
              <p:cNvSpPr/>
              <p:nvPr/>
            </p:nvSpPr>
            <p:spPr>
              <a:xfrm>
                <a:off x="29850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5" name="Google Shape;2625;p43"/>
              <p:cNvSpPr/>
              <p:nvPr/>
            </p:nvSpPr>
            <p:spPr>
              <a:xfrm>
                <a:off x="28548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626" name="Google Shape;2626;p43"/>
              <p:cNvCxnSpPr>
                <a:stCxn id="2622" idx="1"/>
                <a:endCxn id="2622" idx="3"/>
              </p:cNvCxnSpPr>
              <p:nvPr/>
            </p:nvCxnSpPr>
            <p:spPr>
              <a:xfrm>
                <a:off x="3050175" y="6007313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627" name="Google Shape;2627;p43"/>
              <p:cNvSpPr/>
              <p:nvPr/>
            </p:nvSpPr>
            <p:spPr>
              <a:xfrm>
                <a:off x="33281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8" name="Google Shape;2628;p43"/>
              <p:cNvSpPr/>
              <p:nvPr/>
            </p:nvSpPr>
            <p:spPr>
              <a:xfrm>
                <a:off x="3203825" y="5987813"/>
                <a:ext cx="98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9" name="Google Shape;2629;p43"/>
              <p:cNvSpPr/>
              <p:nvPr/>
            </p:nvSpPr>
            <p:spPr>
              <a:xfrm>
                <a:off x="3390275" y="58144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0" name="Google Shape;2630;p43"/>
              <p:cNvSpPr/>
              <p:nvPr/>
            </p:nvSpPr>
            <p:spPr>
              <a:xfrm>
                <a:off x="3390275" y="59300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1" name="Google Shape;2631;p43"/>
              <p:cNvSpPr/>
              <p:nvPr/>
            </p:nvSpPr>
            <p:spPr>
              <a:xfrm>
                <a:off x="2304090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2" name="Google Shape;2632;p43"/>
              <p:cNvSpPr/>
              <p:nvPr/>
            </p:nvSpPr>
            <p:spPr>
              <a:xfrm>
                <a:off x="2236425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3" name="Google Shape;2633;p43"/>
              <p:cNvSpPr/>
              <p:nvPr/>
            </p:nvSpPr>
            <p:spPr>
              <a:xfrm>
                <a:off x="2439419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4" name="Google Shape;2634;p43"/>
              <p:cNvSpPr/>
              <p:nvPr/>
            </p:nvSpPr>
            <p:spPr>
              <a:xfrm>
                <a:off x="250708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5" name="Google Shape;2635;p43"/>
              <p:cNvSpPr/>
              <p:nvPr/>
            </p:nvSpPr>
            <p:spPr>
              <a:xfrm>
                <a:off x="2574748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6" name="Google Shape;2636;p43"/>
              <p:cNvSpPr/>
              <p:nvPr/>
            </p:nvSpPr>
            <p:spPr>
              <a:xfrm>
                <a:off x="2371754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7" name="Google Shape;2637;p43"/>
              <p:cNvSpPr/>
              <p:nvPr/>
            </p:nvSpPr>
            <p:spPr>
              <a:xfrm>
                <a:off x="2777742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8" name="Google Shape;2638;p43"/>
              <p:cNvSpPr/>
              <p:nvPr/>
            </p:nvSpPr>
            <p:spPr>
              <a:xfrm>
                <a:off x="2710077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9" name="Google Shape;2639;p43"/>
              <p:cNvSpPr/>
              <p:nvPr/>
            </p:nvSpPr>
            <p:spPr>
              <a:xfrm>
                <a:off x="284540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0" name="Google Shape;2640;p43"/>
              <p:cNvSpPr/>
              <p:nvPr/>
            </p:nvSpPr>
            <p:spPr>
              <a:xfrm>
                <a:off x="2913071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1" name="Google Shape;2641;p43"/>
              <p:cNvSpPr/>
              <p:nvPr/>
            </p:nvSpPr>
            <p:spPr>
              <a:xfrm>
                <a:off x="298073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2" name="Google Shape;2642;p43"/>
              <p:cNvSpPr/>
              <p:nvPr/>
            </p:nvSpPr>
            <p:spPr>
              <a:xfrm>
                <a:off x="264241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3" name="Google Shape;2643;p43"/>
              <p:cNvSpPr/>
              <p:nvPr/>
            </p:nvSpPr>
            <p:spPr>
              <a:xfrm>
                <a:off x="3048400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4" name="Google Shape;2644;p43"/>
              <p:cNvSpPr/>
              <p:nvPr/>
            </p:nvSpPr>
            <p:spPr>
              <a:xfrm>
                <a:off x="3116065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5" name="Google Shape;2645;p43"/>
              <p:cNvSpPr/>
              <p:nvPr/>
            </p:nvSpPr>
            <p:spPr>
              <a:xfrm>
                <a:off x="3203824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6" name="Google Shape;2646;p43"/>
              <p:cNvSpPr/>
              <p:nvPr/>
            </p:nvSpPr>
            <p:spPr>
              <a:xfrm>
                <a:off x="3266511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7" name="Google Shape;2647;p43"/>
              <p:cNvSpPr/>
              <p:nvPr/>
            </p:nvSpPr>
            <p:spPr>
              <a:xfrm>
                <a:off x="3329199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8" name="Google Shape;2648;p43"/>
              <p:cNvSpPr/>
              <p:nvPr/>
            </p:nvSpPr>
            <p:spPr>
              <a:xfrm>
                <a:off x="3391886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649" name="Google Shape;2649;p43"/>
              <p:cNvGrpSpPr/>
              <p:nvPr/>
            </p:nvGrpSpPr>
            <p:grpSpPr>
              <a:xfrm rot="-4713718">
                <a:off x="3157987" y="6322433"/>
                <a:ext cx="359385" cy="240290"/>
                <a:chOff x="3860575" y="5736875"/>
                <a:chExt cx="359400" cy="240300"/>
              </a:xfrm>
            </p:grpSpPr>
            <p:sp>
              <p:nvSpPr>
                <p:cNvPr id="2650" name="Google Shape;2650;p43"/>
                <p:cNvSpPr/>
                <p:nvPr/>
              </p:nvSpPr>
              <p:spPr>
                <a:xfrm>
                  <a:off x="3871375" y="5744100"/>
                  <a:ext cx="228600" cy="228600"/>
                </a:xfrm>
                <a:prstGeom prst="chord">
                  <a:avLst>
                    <a:gd fmla="val 5262218" name="adj1"/>
                    <a:gd fmla="val 16200000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1" name="Google Shape;2651;p43"/>
                <p:cNvSpPr/>
                <p:nvPr/>
              </p:nvSpPr>
              <p:spPr>
                <a:xfrm rot="10800000">
                  <a:off x="3860575" y="5736875"/>
                  <a:ext cx="359400" cy="240300"/>
                </a:xfrm>
                <a:prstGeom prst="chord">
                  <a:avLst>
                    <a:gd fmla="val 3804035" name="adj1"/>
                    <a:gd fmla="val 17710116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2" name="Google Shape;2652;p43"/>
                <p:cNvSpPr/>
                <p:nvPr/>
              </p:nvSpPr>
              <p:spPr>
                <a:xfrm>
                  <a:off x="4055875" y="5837525"/>
                  <a:ext cx="98700" cy="39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2653" name="Google Shape;2653;p43"/>
                <p:cNvCxnSpPr>
                  <a:stCxn id="2651" idx="2"/>
                  <a:endCxn id="2652" idx="1"/>
                </p:cNvCxnSpPr>
                <p:nvPr/>
              </p:nvCxnSpPr>
              <p:spPr>
                <a:xfrm flipH="1" rot="-6064212">
                  <a:off x="4012509" y="5821731"/>
                  <a:ext cx="14062" cy="7101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654" name="Google Shape;2654;p43"/>
                <p:cNvCxnSpPr>
                  <a:stCxn id="2652" idx="3"/>
                </p:cNvCxnSpPr>
                <p:nvPr/>
              </p:nvCxnSpPr>
              <p:spPr>
                <a:xfrm flipH="1" rot="-6095531">
                  <a:off x="4180853" y="5824892"/>
                  <a:ext cx="11944" cy="6336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2655" name="Google Shape;2655;p43"/>
                <p:cNvSpPr/>
                <p:nvPr/>
              </p:nvSpPr>
              <p:spPr>
                <a:xfrm>
                  <a:off x="3976075" y="5750125"/>
                  <a:ext cx="19200" cy="2160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656" name="Google Shape;2656;p43"/>
              <p:cNvSpPr/>
              <p:nvPr/>
            </p:nvSpPr>
            <p:spPr>
              <a:xfrm>
                <a:off x="3378125" y="5914875"/>
                <a:ext cx="269125" cy="358500"/>
              </a:xfrm>
              <a:custGeom>
                <a:rect b="b" l="l" r="r" t="t"/>
                <a:pathLst>
                  <a:path extrusionOk="0" h="14340" w="10765">
                    <a:moveTo>
                      <a:pt x="7024" y="0"/>
                    </a:moveTo>
                    <a:cubicBezTo>
                      <a:pt x="9493" y="2159"/>
                      <a:pt x="12041" y="6759"/>
                      <a:pt x="10048" y="9365"/>
                    </a:cubicBezTo>
                    <a:cubicBezTo>
                      <a:pt x="7778" y="12334"/>
                      <a:pt x="911" y="10715"/>
                      <a:pt x="0" y="14340"/>
                    </a:cubicBezTo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2657" name="Google Shape;2657;p43"/>
            <p:cNvSpPr/>
            <p:nvPr/>
          </p:nvSpPr>
          <p:spPr>
            <a:xfrm>
              <a:off x="4767700" y="4787270"/>
              <a:ext cx="238800" cy="612000"/>
            </a:xfrm>
            <a:prstGeom prst="roundRect">
              <a:avLst>
                <a:gd fmla="val 16667" name="adj"/>
              </a:avLst>
            </a:prstGeom>
            <a:solidFill>
              <a:srgbClr val="0000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8" name="Google Shape;2658;p43"/>
            <p:cNvSpPr/>
            <p:nvPr/>
          </p:nvSpPr>
          <p:spPr>
            <a:xfrm>
              <a:off x="5032000" y="4787275"/>
              <a:ext cx="795300" cy="612000"/>
            </a:xfrm>
            <a:prstGeom prst="roundRect">
              <a:avLst>
                <a:gd fmla="val 16667" name="adj"/>
              </a:avLst>
            </a:prstGeom>
            <a:solidFill>
              <a:srgbClr val="00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659" name="Google Shape;2659;p43"/>
            <p:cNvCxnSpPr/>
            <p:nvPr/>
          </p:nvCxnSpPr>
          <p:spPr>
            <a:xfrm>
              <a:off x="5092025" y="4884450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0" name="Google Shape;2660;p43"/>
            <p:cNvCxnSpPr/>
            <p:nvPr/>
          </p:nvCxnSpPr>
          <p:spPr>
            <a:xfrm>
              <a:off x="5216375" y="4884450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1" name="Google Shape;2661;p43"/>
            <p:cNvCxnSpPr/>
            <p:nvPr/>
          </p:nvCxnSpPr>
          <p:spPr>
            <a:xfrm flipH="1" rot="10800000">
              <a:off x="5442700" y="4884525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2" name="Google Shape;2662;p43"/>
            <p:cNvCxnSpPr/>
            <p:nvPr/>
          </p:nvCxnSpPr>
          <p:spPr>
            <a:xfrm flipH="1" rot="10800000">
              <a:off x="5654125" y="4884525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3" name="Google Shape;2663;p43"/>
            <p:cNvCxnSpPr/>
            <p:nvPr/>
          </p:nvCxnSpPr>
          <p:spPr>
            <a:xfrm>
              <a:off x="5099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4" name="Google Shape;2664;p43"/>
            <p:cNvCxnSpPr/>
            <p:nvPr/>
          </p:nvCxnSpPr>
          <p:spPr>
            <a:xfrm>
              <a:off x="5228825" y="49416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5" name="Google Shape;2665;p43"/>
            <p:cNvCxnSpPr/>
            <p:nvPr/>
          </p:nvCxnSpPr>
          <p:spPr>
            <a:xfrm>
              <a:off x="5461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6" name="Google Shape;2666;p43"/>
            <p:cNvCxnSpPr/>
            <p:nvPr/>
          </p:nvCxnSpPr>
          <p:spPr>
            <a:xfrm>
              <a:off x="565412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7" name="Google Shape;2667;p43"/>
            <p:cNvCxnSpPr/>
            <p:nvPr/>
          </p:nvCxnSpPr>
          <p:spPr>
            <a:xfrm>
              <a:off x="5099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8" name="Google Shape;2668;p43"/>
            <p:cNvCxnSpPr/>
            <p:nvPr/>
          </p:nvCxnSpPr>
          <p:spPr>
            <a:xfrm>
              <a:off x="5228825" y="50045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69" name="Google Shape;2669;p43"/>
            <p:cNvCxnSpPr/>
            <p:nvPr/>
          </p:nvCxnSpPr>
          <p:spPr>
            <a:xfrm>
              <a:off x="5461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0" name="Google Shape;2670;p43"/>
            <p:cNvCxnSpPr/>
            <p:nvPr/>
          </p:nvCxnSpPr>
          <p:spPr>
            <a:xfrm>
              <a:off x="565412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1" name="Google Shape;2671;p43"/>
            <p:cNvCxnSpPr/>
            <p:nvPr/>
          </p:nvCxnSpPr>
          <p:spPr>
            <a:xfrm>
              <a:off x="5099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2" name="Google Shape;2672;p43"/>
            <p:cNvCxnSpPr/>
            <p:nvPr/>
          </p:nvCxnSpPr>
          <p:spPr>
            <a:xfrm>
              <a:off x="5228825" y="50600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3" name="Google Shape;2673;p43"/>
            <p:cNvCxnSpPr/>
            <p:nvPr/>
          </p:nvCxnSpPr>
          <p:spPr>
            <a:xfrm>
              <a:off x="5461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4" name="Google Shape;2674;p43"/>
            <p:cNvCxnSpPr/>
            <p:nvPr/>
          </p:nvCxnSpPr>
          <p:spPr>
            <a:xfrm>
              <a:off x="565412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5" name="Google Shape;2675;p43"/>
            <p:cNvCxnSpPr/>
            <p:nvPr/>
          </p:nvCxnSpPr>
          <p:spPr>
            <a:xfrm>
              <a:off x="5099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6" name="Google Shape;2676;p43"/>
            <p:cNvCxnSpPr/>
            <p:nvPr/>
          </p:nvCxnSpPr>
          <p:spPr>
            <a:xfrm>
              <a:off x="5228825" y="52048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7" name="Google Shape;2677;p43"/>
            <p:cNvCxnSpPr/>
            <p:nvPr/>
          </p:nvCxnSpPr>
          <p:spPr>
            <a:xfrm>
              <a:off x="5461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8" name="Google Shape;2678;p43"/>
            <p:cNvCxnSpPr/>
            <p:nvPr/>
          </p:nvCxnSpPr>
          <p:spPr>
            <a:xfrm>
              <a:off x="565412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79" name="Google Shape;2679;p43"/>
            <p:cNvCxnSpPr/>
            <p:nvPr/>
          </p:nvCxnSpPr>
          <p:spPr>
            <a:xfrm>
              <a:off x="5099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0" name="Google Shape;2680;p43"/>
            <p:cNvCxnSpPr/>
            <p:nvPr/>
          </p:nvCxnSpPr>
          <p:spPr>
            <a:xfrm>
              <a:off x="5228825" y="5262175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1" name="Google Shape;2681;p43"/>
            <p:cNvCxnSpPr/>
            <p:nvPr/>
          </p:nvCxnSpPr>
          <p:spPr>
            <a:xfrm>
              <a:off x="5461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2" name="Google Shape;2682;p43"/>
            <p:cNvCxnSpPr/>
            <p:nvPr/>
          </p:nvCxnSpPr>
          <p:spPr>
            <a:xfrm>
              <a:off x="565412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3" name="Google Shape;2683;p43"/>
            <p:cNvCxnSpPr/>
            <p:nvPr/>
          </p:nvCxnSpPr>
          <p:spPr>
            <a:xfrm>
              <a:off x="5099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4" name="Google Shape;2684;p43"/>
            <p:cNvCxnSpPr/>
            <p:nvPr/>
          </p:nvCxnSpPr>
          <p:spPr>
            <a:xfrm>
              <a:off x="5228825" y="53256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5" name="Google Shape;2685;p43"/>
            <p:cNvCxnSpPr/>
            <p:nvPr/>
          </p:nvCxnSpPr>
          <p:spPr>
            <a:xfrm>
              <a:off x="5461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6" name="Google Shape;2686;p43"/>
            <p:cNvCxnSpPr/>
            <p:nvPr/>
          </p:nvCxnSpPr>
          <p:spPr>
            <a:xfrm>
              <a:off x="565412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7" name="Google Shape;2687;p43"/>
            <p:cNvCxnSpPr/>
            <p:nvPr/>
          </p:nvCxnSpPr>
          <p:spPr>
            <a:xfrm>
              <a:off x="5092025" y="5131188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8" name="Google Shape;2688;p43"/>
            <p:cNvCxnSpPr/>
            <p:nvPr/>
          </p:nvCxnSpPr>
          <p:spPr>
            <a:xfrm>
              <a:off x="5216375" y="5131188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9" name="Google Shape;2689;p43"/>
            <p:cNvCxnSpPr/>
            <p:nvPr/>
          </p:nvCxnSpPr>
          <p:spPr>
            <a:xfrm flipH="1" rot="10800000">
              <a:off x="5442700" y="5131263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90" name="Google Shape;2690;p43"/>
            <p:cNvCxnSpPr/>
            <p:nvPr/>
          </p:nvCxnSpPr>
          <p:spPr>
            <a:xfrm flipH="1" rot="10800000">
              <a:off x="5654125" y="5131263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691" name="Google Shape;2691;p43"/>
          <p:cNvSpPr/>
          <p:nvPr/>
        </p:nvSpPr>
        <p:spPr>
          <a:xfrm>
            <a:off x="6327575" y="3035325"/>
            <a:ext cx="169825" cy="419384"/>
          </a:xfrm>
          <a:custGeom>
            <a:rect b="b" l="l" r="r" t="t"/>
            <a:pathLst>
              <a:path extrusionOk="0" h="15527" w="6793">
                <a:moveTo>
                  <a:pt x="6793" y="0"/>
                </a:moveTo>
                <a:cubicBezTo>
                  <a:pt x="5676" y="1176"/>
                  <a:pt x="441" y="4470"/>
                  <a:pt x="88" y="7058"/>
                </a:cubicBezTo>
                <a:cubicBezTo>
                  <a:pt x="-265" y="9646"/>
                  <a:pt x="3911" y="14116"/>
                  <a:pt x="4676" y="15527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92" name="Google Shape;2692;p43"/>
          <p:cNvSpPr/>
          <p:nvPr/>
        </p:nvSpPr>
        <p:spPr>
          <a:xfrm>
            <a:off x="7068275" y="2968475"/>
            <a:ext cx="582300" cy="520525"/>
          </a:xfrm>
          <a:custGeom>
            <a:rect b="b" l="l" r="r" t="t"/>
            <a:pathLst>
              <a:path extrusionOk="0" h="20821" w="23292">
                <a:moveTo>
                  <a:pt x="0" y="20821"/>
                </a:moveTo>
                <a:cubicBezTo>
                  <a:pt x="2765" y="19645"/>
                  <a:pt x="12705" y="17233"/>
                  <a:pt x="16587" y="13763"/>
                </a:cubicBezTo>
                <a:cubicBezTo>
                  <a:pt x="20469" y="10293"/>
                  <a:pt x="22175" y="2294"/>
                  <a:pt x="23292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93" name="Google Shape;2693;p43"/>
          <p:cNvSpPr txBox="1"/>
          <p:nvPr/>
        </p:nvSpPr>
        <p:spPr>
          <a:xfrm>
            <a:off x="6604302" y="983325"/>
            <a:ext cx="9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DMM</a:t>
            </a:r>
            <a:endParaRPr sz="800"/>
          </a:p>
        </p:txBody>
      </p:sp>
      <p:sp>
        <p:nvSpPr>
          <p:cNvPr id="2694" name="Google Shape;2694;p43"/>
          <p:cNvSpPr txBox="1"/>
          <p:nvPr/>
        </p:nvSpPr>
        <p:spPr>
          <a:xfrm>
            <a:off x="7453677" y="2277125"/>
            <a:ext cx="9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DMM</a:t>
            </a:r>
            <a:endParaRPr sz="800"/>
          </a:p>
        </p:txBody>
      </p:sp>
      <p:pic>
        <p:nvPicPr>
          <p:cNvPr id="2695" name="Google Shape;269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115839">
            <a:off x="5022501" y="1057503"/>
            <a:ext cx="600000" cy="49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6" name="Google Shape;269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115839">
            <a:off x="3991651" y="2463065"/>
            <a:ext cx="600000" cy="499997"/>
          </a:xfrm>
          <a:prstGeom prst="rect">
            <a:avLst/>
          </a:prstGeom>
          <a:noFill/>
          <a:ln>
            <a:noFill/>
          </a:ln>
        </p:spPr>
      </p:pic>
      <p:sp>
        <p:nvSpPr>
          <p:cNvPr id="2697" name="Google Shape;2697;p43"/>
          <p:cNvSpPr/>
          <p:nvPr/>
        </p:nvSpPr>
        <p:spPr>
          <a:xfrm>
            <a:off x="4289200" y="2405213"/>
            <a:ext cx="851375" cy="379375"/>
          </a:xfrm>
          <a:custGeom>
            <a:rect b="b" l="l" r="r" t="t"/>
            <a:pathLst>
              <a:path extrusionOk="0" h="15175" w="34055">
                <a:moveTo>
                  <a:pt x="34055" y="15175"/>
                </a:moveTo>
                <a:cubicBezTo>
                  <a:pt x="32585" y="14866"/>
                  <a:pt x="28630" y="15131"/>
                  <a:pt x="25233" y="13322"/>
                </a:cubicBezTo>
                <a:cubicBezTo>
                  <a:pt x="21836" y="11513"/>
                  <a:pt x="17881" y="6543"/>
                  <a:pt x="13675" y="4323"/>
                </a:cubicBezTo>
                <a:cubicBezTo>
                  <a:pt x="9470" y="2103"/>
                  <a:pt x="2279" y="721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98" name="Google Shape;2698;p43"/>
          <p:cNvSpPr/>
          <p:nvPr/>
        </p:nvSpPr>
        <p:spPr>
          <a:xfrm>
            <a:off x="4304650" y="2909752"/>
            <a:ext cx="838125" cy="126250"/>
          </a:xfrm>
          <a:custGeom>
            <a:rect b="b" l="l" r="r" t="t"/>
            <a:pathLst>
              <a:path extrusionOk="0" h="5050" w="33525">
                <a:moveTo>
                  <a:pt x="33525" y="463"/>
                </a:moveTo>
                <a:cubicBezTo>
                  <a:pt x="32143" y="419"/>
                  <a:pt x="29173" y="-346"/>
                  <a:pt x="25232" y="198"/>
                </a:cubicBezTo>
                <a:cubicBezTo>
                  <a:pt x="21291" y="742"/>
                  <a:pt x="14086" y="2918"/>
                  <a:pt x="9881" y="3727"/>
                </a:cubicBezTo>
                <a:cubicBezTo>
                  <a:pt x="5676" y="4536"/>
                  <a:pt x="1647" y="4830"/>
                  <a:pt x="0" y="505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2699" name="Google Shape;2699;p43"/>
          <p:cNvCxnSpPr/>
          <p:nvPr/>
        </p:nvCxnSpPr>
        <p:spPr>
          <a:xfrm flipH="1" rot="10800000">
            <a:off x="4228225" y="2053125"/>
            <a:ext cx="48426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00" name="Google Shape;2700;p43"/>
          <p:cNvSpPr txBox="1"/>
          <p:nvPr/>
        </p:nvSpPr>
        <p:spPr>
          <a:xfrm>
            <a:off x="308400" y="988900"/>
            <a:ext cx="39198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Phase 1: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>
                <a:solidFill>
                  <a:schemeClr val="dk2"/>
                </a:solidFill>
              </a:rPr>
              <a:t>Directly measure true values of resistance for a set 8 resistors.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Phase 2:</a:t>
            </a:r>
            <a:endParaRPr sz="1800"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Set up all 8 unique resistors on a breadboard.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Connect pin pairings 1-2, 9-10, 17-18, 25-26, 3-11, 19-27, 4-20, and 12-28 to one resistor of known value on the breadboard. 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Connect the Computer to the DMM and ProBE Box. 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Connect the DMM to the ProBE Box.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701" name="Google Shape;2701;p43"/>
          <p:cNvSpPr txBox="1"/>
          <p:nvPr/>
        </p:nvSpPr>
        <p:spPr>
          <a:xfrm>
            <a:off x="4769975" y="3072900"/>
            <a:ext cx="175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USB A to USB C</a:t>
            </a:r>
            <a:endParaRPr/>
          </a:p>
        </p:txBody>
      </p:sp>
      <p:sp>
        <p:nvSpPr>
          <p:cNvPr id="2702" name="Google Shape;2702;p43"/>
          <p:cNvSpPr txBox="1"/>
          <p:nvPr/>
        </p:nvSpPr>
        <p:spPr>
          <a:xfrm>
            <a:off x="7314325" y="3236775"/>
            <a:ext cx="175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USB A to rs232</a:t>
            </a:r>
            <a:endParaRPr/>
          </a:p>
        </p:txBody>
      </p:sp>
      <p:sp>
        <p:nvSpPr>
          <p:cNvPr id="2703" name="Google Shape;2703;p43"/>
          <p:cNvSpPr txBox="1"/>
          <p:nvPr/>
        </p:nvSpPr>
        <p:spPr>
          <a:xfrm>
            <a:off x="6399526" y="2096775"/>
            <a:ext cx="154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Banana</a:t>
            </a:r>
            <a:r>
              <a:rPr lang="en"/>
              <a:t> Cables</a:t>
            </a:r>
            <a:endParaRPr/>
          </a:p>
        </p:txBody>
      </p:sp>
      <p:cxnSp>
        <p:nvCxnSpPr>
          <p:cNvPr id="2704" name="Google Shape;2704;p43"/>
          <p:cNvCxnSpPr>
            <a:stCxn id="2703" idx="2"/>
          </p:cNvCxnSpPr>
          <p:nvPr/>
        </p:nvCxnSpPr>
        <p:spPr>
          <a:xfrm flipH="1">
            <a:off x="6884476" y="2496975"/>
            <a:ext cx="285600" cy="11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05" name="Google Shape;2705;p43"/>
          <p:cNvCxnSpPr>
            <a:stCxn id="2703" idx="2"/>
          </p:cNvCxnSpPr>
          <p:nvPr/>
        </p:nvCxnSpPr>
        <p:spPr>
          <a:xfrm flipH="1">
            <a:off x="7123276" y="2496975"/>
            <a:ext cx="46800" cy="41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06" name="Google Shape;2706;p43"/>
          <p:cNvSpPr txBox="1"/>
          <p:nvPr/>
        </p:nvSpPr>
        <p:spPr>
          <a:xfrm>
            <a:off x="3511900" y="1079050"/>
            <a:ext cx="137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Alligator</a:t>
            </a:r>
            <a:r>
              <a:rPr lang="en"/>
              <a:t> Clips</a:t>
            </a:r>
            <a:endParaRPr/>
          </a:p>
        </p:txBody>
      </p:sp>
      <p:cxnSp>
        <p:nvCxnSpPr>
          <p:cNvPr id="2707" name="Google Shape;2707;p43"/>
          <p:cNvCxnSpPr/>
          <p:nvPr/>
        </p:nvCxnSpPr>
        <p:spPr>
          <a:xfrm>
            <a:off x="4595075" y="1386475"/>
            <a:ext cx="716400" cy="23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08" name="Google Shape;2708;p43"/>
          <p:cNvCxnSpPr/>
          <p:nvPr/>
        </p:nvCxnSpPr>
        <p:spPr>
          <a:xfrm flipH="1" rot="10800000">
            <a:off x="4616116" y="1000222"/>
            <a:ext cx="686400" cy="18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2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p44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Automation Test: Procedure (Phase 1)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4" name="Google Shape;271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5" name="Google Shape;2715;p44"/>
          <p:cNvSpPr/>
          <p:nvPr/>
        </p:nvSpPr>
        <p:spPr>
          <a:xfrm>
            <a:off x="145000" y="935200"/>
            <a:ext cx="4440300" cy="293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6" name="Google Shape;2716;p44"/>
          <p:cNvSpPr txBox="1"/>
          <p:nvPr/>
        </p:nvSpPr>
        <p:spPr>
          <a:xfrm>
            <a:off x="424350" y="1183300"/>
            <a:ext cx="4390200" cy="24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Set up </a:t>
            </a:r>
            <a:r>
              <a:rPr lang="en" sz="1300"/>
              <a:t>the DMM.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Connect the banana cables with alligator clips to the “HI” and “LO” ports of the DMM.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Set the DMM to the resistance setting.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Select 8 resistors of unique value.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Measure the true resistance of the resistor to </a:t>
            </a:r>
            <a:endParaRPr sz="13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g</a:t>
            </a:r>
            <a:r>
              <a:rPr lang="en" sz="1300"/>
              <a:t>iven resolution of our DMM in that range.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Record</a:t>
            </a:r>
            <a:r>
              <a:rPr lang="en" sz="1300"/>
              <a:t> the label value of the </a:t>
            </a:r>
            <a:r>
              <a:rPr lang="en" sz="1300"/>
              <a:t>resistor, the true value of the resistor and the pin pair it will be connected to in the “True Resistance Table”</a:t>
            </a:r>
            <a:endParaRPr sz="1300"/>
          </a:p>
        </p:txBody>
      </p:sp>
      <p:sp>
        <p:nvSpPr>
          <p:cNvPr id="2717" name="Google Shape;2717;p44"/>
          <p:cNvSpPr txBox="1"/>
          <p:nvPr/>
        </p:nvSpPr>
        <p:spPr>
          <a:xfrm>
            <a:off x="1226796" y="935200"/>
            <a:ext cx="227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Phase 1</a:t>
            </a:r>
            <a:r>
              <a:rPr b="1" lang="en" sz="1300"/>
              <a:t> Checklist</a:t>
            </a:r>
            <a:endParaRPr b="1" sz="1300"/>
          </a:p>
        </p:txBody>
      </p:sp>
      <p:sp>
        <p:nvSpPr>
          <p:cNvPr id="2718" name="Google Shape;2718;p44"/>
          <p:cNvSpPr txBox="1"/>
          <p:nvPr/>
        </p:nvSpPr>
        <p:spPr>
          <a:xfrm>
            <a:off x="5730797" y="915763"/>
            <a:ext cx="265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True Resistance Table (</a:t>
            </a:r>
            <a:r>
              <a:rPr b="1" lang="en" sz="1300">
                <a:solidFill>
                  <a:schemeClr val="dk1"/>
                </a:solidFill>
              </a:rPr>
              <a:t>kΩ)</a:t>
            </a:r>
            <a:endParaRPr b="1" sz="1300"/>
          </a:p>
        </p:txBody>
      </p:sp>
      <p:graphicFrame>
        <p:nvGraphicFramePr>
          <p:cNvPr id="2719" name="Google Shape;2719;p44"/>
          <p:cNvGraphicFramePr/>
          <p:nvPr/>
        </p:nvGraphicFramePr>
        <p:xfrm>
          <a:off x="5282125" y="1300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727250"/>
                <a:gridCol w="820375"/>
                <a:gridCol w="797325"/>
                <a:gridCol w="1115725"/>
              </a:tblGrid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1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2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Label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True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J01-2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10.1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J01-17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J01-18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0.3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J01-33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Jo1-34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29.4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…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…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3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p45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Automation Test: Procedure (Phase 2)</a:t>
            </a:r>
            <a:endParaRPr/>
          </a:p>
        </p:txBody>
      </p:sp>
      <p:sp>
        <p:nvSpPr>
          <p:cNvPr id="2725" name="Google Shape;2725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26" name="Google Shape;2726;p45"/>
          <p:cNvSpPr/>
          <p:nvPr/>
        </p:nvSpPr>
        <p:spPr>
          <a:xfrm>
            <a:off x="145000" y="935200"/>
            <a:ext cx="4440300" cy="4084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7" name="Google Shape;2727;p45"/>
          <p:cNvSpPr txBox="1"/>
          <p:nvPr/>
        </p:nvSpPr>
        <p:spPr>
          <a:xfrm>
            <a:off x="424350" y="1183300"/>
            <a:ext cx="43902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Set up and connect all required devices to one another.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Connect </a:t>
            </a:r>
            <a:r>
              <a:rPr lang="en" sz="1300"/>
              <a:t>resistors</a:t>
            </a:r>
            <a:r>
              <a:rPr lang="en" sz="1300"/>
              <a:t> on </a:t>
            </a:r>
            <a:r>
              <a:rPr lang="en" sz="1300"/>
              <a:t>breadboard</a:t>
            </a:r>
            <a:r>
              <a:rPr lang="en" sz="1300"/>
              <a:t> to the required pins on the ProBE Box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In GUI load in the Test Configuration and run the test. 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While the test is running compare the </a:t>
            </a:r>
            <a:r>
              <a:rPr lang="en" sz="1300"/>
              <a:t>resistance</a:t>
            </a:r>
            <a:r>
              <a:rPr lang="en" sz="1300"/>
              <a:t> values displayed by the GUI with the true </a:t>
            </a:r>
            <a:r>
              <a:rPr lang="en" sz="1300"/>
              <a:t>resistance</a:t>
            </a:r>
            <a:r>
              <a:rPr lang="en" sz="1300"/>
              <a:t> values for each pin selection. 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When the test save data to a .csv file.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Compare the Test Results page, the “True Resistance Table”, the “Live Resistance Table”, </a:t>
            </a:r>
            <a:endParaRPr sz="13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Detailed Plots page and the .csv file.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Record any unexpected discrepancies in the </a:t>
            </a:r>
            <a:endParaRPr sz="13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“D</a:t>
            </a:r>
            <a:r>
              <a:rPr lang="en" sz="1300"/>
              <a:t>iscrepancies</a:t>
            </a:r>
            <a:r>
              <a:rPr lang="en" sz="1300"/>
              <a:t> Table”.</a:t>
            </a:r>
            <a:endParaRPr sz="1300"/>
          </a:p>
        </p:txBody>
      </p:sp>
      <p:sp>
        <p:nvSpPr>
          <p:cNvPr id="2728" name="Google Shape;2728;p45"/>
          <p:cNvSpPr txBox="1"/>
          <p:nvPr/>
        </p:nvSpPr>
        <p:spPr>
          <a:xfrm>
            <a:off x="1226796" y="935200"/>
            <a:ext cx="227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Phase 2 Checklist</a:t>
            </a:r>
            <a:endParaRPr b="1" sz="1300"/>
          </a:p>
        </p:txBody>
      </p:sp>
      <p:sp>
        <p:nvSpPr>
          <p:cNvPr id="2729" name="Google Shape;2729;p45"/>
          <p:cNvSpPr txBox="1"/>
          <p:nvPr/>
        </p:nvSpPr>
        <p:spPr>
          <a:xfrm>
            <a:off x="5364872" y="775988"/>
            <a:ext cx="265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Live Resistance Table </a:t>
            </a:r>
            <a:r>
              <a:rPr b="1" lang="en" sz="1300">
                <a:solidFill>
                  <a:schemeClr val="dk1"/>
                </a:solidFill>
              </a:rPr>
              <a:t>(kΩ)</a:t>
            </a:r>
            <a:endParaRPr b="1" sz="1300"/>
          </a:p>
        </p:txBody>
      </p:sp>
      <p:graphicFrame>
        <p:nvGraphicFramePr>
          <p:cNvPr id="2730" name="Google Shape;2730;p45"/>
          <p:cNvGraphicFramePr/>
          <p:nvPr/>
        </p:nvGraphicFramePr>
        <p:xfrm>
          <a:off x="4960538" y="112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727250"/>
                <a:gridCol w="820375"/>
                <a:gridCol w="866975"/>
                <a:gridCol w="1046075"/>
              </a:tblGrid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1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2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Live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True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J01-2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10.2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10.1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J01-17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J01-18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19.1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20.3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…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…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2731" name="Google Shape;2731;p45"/>
          <p:cNvSpPr txBox="1"/>
          <p:nvPr/>
        </p:nvSpPr>
        <p:spPr>
          <a:xfrm>
            <a:off x="5163400" y="2867750"/>
            <a:ext cx="318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Discrepancies</a:t>
            </a:r>
            <a:r>
              <a:rPr b="1" lang="en" sz="1300"/>
              <a:t> Table (k</a:t>
            </a:r>
            <a:r>
              <a:rPr b="1" lang="en" sz="1300">
                <a:solidFill>
                  <a:schemeClr val="dk1"/>
                </a:solidFill>
              </a:rPr>
              <a:t>Ω</a:t>
            </a:r>
            <a:r>
              <a:rPr b="1" lang="en" sz="1300"/>
              <a:t>)</a:t>
            </a:r>
            <a:endParaRPr b="1" sz="1300"/>
          </a:p>
        </p:txBody>
      </p:sp>
      <p:graphicFrame>
        <p:nvGraphicFramePr>
          <p:cNvPr id="2732" name="Google Shape;2732;p45"/>
          <p:cNvGraphicFramePr/>
          <p:nvPr/>
        </p:nvGraphicFramePr>
        <p:xfrm>
          <a:off x="4814538" y="3212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477650"/>
                <a:gridCol w="479975"/>
                <a:gridCol w="454675"/>
                <a:gridCol w="459050"/>
                <a:gridCol w="638150"/>
                <a:gridCol w="692825"/>
                <a:gridCol w="822200"/>
              </a:tblGrid>
              <a:tr h="451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Pin 1</a:t>
                      </a:r>
                      <a:endParaRPr sz="1000"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Pin 2</a:t>
                      </a:r>
                      <a:endParaRPr sz="1000"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Live</a:t>
                      </a:r>
                      <a:endParaRPr sz="1000"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.csv</a:t>
                      </a:r>
                      <a:endParaRPr sz="1000"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 Results</a:t>
                      </a:r>
                      <a:endParaRPr sz="1000"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Detailed Plots</a:t>
                      </a:r>
                      <a:endParaRPr sz="1000"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J01-1</a:t>
                      </a:r>
                      <a:endParaRPr sz="1000"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J01-2</a:t>
                      </a:r>
                      <a:endParaRPr sz="1000"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10.2</a:t>
                      </a:r>
                      <a:endParaRPr sz="1000"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10.2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</a:t>
                      </a:r>
                      <a:endParaRPr sz="1000"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10.2 </a:t>
                      </a:r>
                      <a:endParaRPr sz="1000"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10.2</a:t>
                      </a:r>
                      <a:endParaRPr sz="1000"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10.1</a:t>
                      </a:r>
                      <a:endParaRPr sz="1000"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…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…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…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…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…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…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…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6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46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Automation Test: Results</a:t>
            </a:r>
            <a:endParaRPr/>
          </a:p>
        </p:txBody>
      </p:sp>
      <p:sp>
        <p:nvSpPr>
          <p:cNvPr id="2738" name="Google Shape;2738;p46"/>
          <p:cNvSpPr txBox="1"/>
          <p:nvPr>
            <p:ph idx="1" type="body"/>
          </p:nvPr>
        </p:nvSpPr>
        <p:spPr>
          <a:xfrm>
            <a:off x="311700" y="982252"/>
            <a:ext cx="8520600" cy="3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Recorded Results: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“True Resistance Table”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“Live Resistance Table”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“Test Results” Page on GUI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“Detailed Plots” Page on GUI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.csv file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</a:t>
            </a:r>
            <a:r>
              <a:rPr lang="en"/>
              <a:t>Discrepancies</a:t>
            </a:r>
            <a:r>
              <a:rPr lang="en"/>
              <a:t> Table”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Expected Results: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Error of no more than </a:t>
            </a:r>
            <a:r>
              <a:rPr lang="en"/>
              <a:t>±10%</a:t>
            </a:r>
            <a:r>
              <a:rPr lang="en"/>
              <a:t> between the “True Resistance” and the “Live Resistance” Tables.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</a:t>
            </a:r>
            <a:r>
              <a:rPr lang="en"/>
              <a:t>discrepancies between the “Live Resistance” Table, “Test Results” Page, “Detailed Plots” Page, and .csv file.</a:t>
            </a:r>
            <a:endParaRPr/>
          </a:p>
        </p:txBody>
      </p:sp>
      <p:sp>
        <p:nvSpPr>
          <p:cNvPr id="2739" name="Google Shape;2739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40" name="Google Shape;2740;p46"/>
          <p:cNvGrpSpPr/>
          <p:nvPr/>
        </p:nvGrpSpPr>
        <p:grpSpPr>
          <a:xfrm>
            <a:off x="3886139" y="856898"/>
            <a:ext cx="2693256" cy="1992337"/>
            <a:chOff x="3289350" y="870038"/>
            <a:chExt cx="2769700" cy="2048886"/>
          </a:xfrm>
        </p:grpSpPr>
        <p:pic>
          <p:nvPicPr>
            <p:cNvPr id="2741" name="Google Shape;2741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89350" y="870038"/>
              <a:ext cx="2769700" cy="20488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2" name="Google Shape;2742;p46"/>
            <p:cNvSpPr txBox="1"/>
            <p:nvPr/>
          </p:nvSpPr>
          <p:spPr>
            <a:xfrm>
              <a:off x="4293631" y="2593400"/>
              <a:ext cx="1065900" cy="22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">
                  <a:solidFill>
                    <a:srgbClr val="434343"/>
                  </a:solidFill>
                </a:rPr>
                <a:t>Test: Power Continuity [V]          Measurement: 28</a:t>
              </a:r>
              <a:endParaRPr sz="200">
                <a:solidFill>
                  <a:srgbClr val="434343"/>
                </a:solidFill>
              </a:endParaRPr>
            </a:p>
          </p:txBody>
        </p:sp>
      </p:grpSp>
      <p:pic>
        <p:nvPicPr>
          <p:cNvPr id="2743" name="Google Shape;274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9400" y="856900"/>
            <a:ext cx="2150584" cy="159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4" name="Google Shape;274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9391" y="2447800"/>
            <a:ext cx="2252901" cy="996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8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47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Automation Test: Test Plan</a:t>
            </a:r>
            <a:endParaRPr/>
          </a:p>
        </p:txBody>
      </p:sp>
      <p:sp>
        <p:nvSpPr>
          <p:cNvPr id="2750" name="Google Shape;2750;p47"/>
          <p:cNvSpPr txBox="1"/>
          <p:nvPr>
            <p:ph idx="1" type="body"/>
          </p:nvPr>
        </p:nvSpPr>
        <p:spPr>
          <a:xfrm>
            <a:off x="311700" y="982251"/>
            <a:ext cx="8520600" cy="15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Date: Finishing of Measurement Accuracy Test - 3/24/2023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Facility: Electronics Lab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Equipment: DMM, Computer with ProBE GUI, 8 unique resistors, Data </a:t>
            </a:r>
            <a:r>
              <a:rPr lang="en"/>
              <a:t>Acquisition</a:t>
            </a:r>
            <a:r>
              <a:rPr lang="en"/>
              <a:t> Unit, required cables for connection(</a:t>
            </a:r>
            <a:r>
              <a:rPr lang="en"/>
              <a:t>banana</a:t>
            </a:r>
            <a:r>
              <a:rPr lang="en"/>
              <a:t> cables, USB cables and a</a:t>
            </a:r>
            <a:r>
              <a:rPr lang="en"/>
              <a:t>lligator wire</a:t>
            </a:r>
            <a:r>
              <a:rPr lang="en"/>
              <a:t>), bread board and test procedure document.</a:t>
            </a:r>
            <a:endParaRPr/>
          </a:p>
        </p:txBody>
      </p:sp>
      <p:sp>
        <p:nvSpPr>
          <p:cNvPr id="2751" name="Google Shape;2751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52" name="Google Shape;275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00" y="2504425"/>
            <a:ext cx="2491424" cy="12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3" name="Google Shape;275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1700" y="2504425"/>
            <a:ext cx="1686803" cy="1326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4" name="Google Shape;2754;p47"/>
          <p:cNvGrpSpPr/>
          <p:nvPr/>
        </p:nvGrpSpPr>
        <p:grpSpPr>
          <a:xfrm>
            <a:off x="311856" y="3659072"/>
            <a:ext cx="1061269" cy="1274575"/>
            <a:chOff x="4678473" y="4714996"/>
            <a:chExt cx="1325592" cy="1592024"/>
          </a:xfrm>
        </p:grpSpPr>
        <p:grpSp>
          <p:nvGrpSpPr>
            <p:cNvPr id="2755" name="Google Shape;2755;p47"/>
            <p:cNvGrpSpPr/>
            <p:nvPr/>
          </p:nvGrpSpPr>
          <p:grpSpPr>
            <a:xfrm>
              <a:off x="4678473" y="4714996"/>
              <a:ext cx="1325592" cy="1592024"/>
              <a:chOff x="2190075" y="4838125"/>
              <a:chExt cx="1457175" cy="1804403"/>
            </a:xfrm>
          </p:grpSpPr>
          <p:sp>
            <p:nvSpPr>
              <p:cNvPr id="2756" name="Google Shape;2756;p47"/>
              <p:cNvSpPr/>
              <p:nvPr/>
            </p:nvSpPr>
            <p:spPr>
              <a:xfrm>
                <a:off x="2190075" y="4838125"/>
                <a:ext cx="1360800" cy="912000"/>
              </a:xfrm>
              <a:prstGeom prst="roundRect">
                <a:avLst>
                  <a:gd fmla="val 16667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7" name="Google Shape;2757;p47"/>
              <p:cNvSpPr/>
              <p:nvPr/>
            </p:nvSpPr>
            <p:spPr>
              <a:xfrm>
                <a:off x="2235375" y="4870425"/>
                <a:ext cx="1281000" cy="786000"/>
              </a:xfrm>
              <a:prstGeom prst="roundRect">
                <a:avLst>
                  <a:gd fmla="val 16667" name="adj"/>
                </a:avLst>
              </a:prstGeom>
              <a:solidFill>
                <a:srgbClr val="00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8" name="Google Shape;2758;p47"/>
              <p:cNvSpPr/>
              <p:nvPr/>
            </p:nvSpPr>
            <p:spPr>
              <a:xfrm>
                <a:off x="2190075" y="5750125"/>
                <a:ext cx="1360800" cy="302400"/>
              </a:xfrm>
              <a:prstGeom prst="roundRect">
                <a:avLst>
                  <a:gd fmla="val 30646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9" name="Google Shape;2759;p47"/>
              <p:cNvSpPr/>
              <p:nvPr/>
            </p:nvSpPr>
            <p:spPr>
              <a:xfrm>
                <a:off x="2235375" y="5814413"/>
                <a:ext cx="53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0" name="Google Shape;2760;p47"/>
              <p:cNvSpPr/>
              <p:nvPr/>
            </p:nvSpPr>
            <p:spPr>
              <a:xfrm>
                <a:off x="2235375" y="5872213"/>
                <a:ext cx="7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1" name="Google Shape;2761;p47"/>
              <p:cNvSpPr/>
              <p:nvPr/>
            </p:nvSpPr>
            <p:spPr>
              <a:xfrm>
                <a:off x="2235375" y="59300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2" name="Google Shape;2762;p47"/>
              <p:cNvSpPr/>
              <p:nvPr/>
            </p:nvSpPr>
            <p:spPr>
              <a:xfrm>
                <a:off x="2378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3" name="Google Shape;2763;p47"/>
              <p:cNvSpPr/>
              <p:nvPr/>
            </p:nvSpPr>
            <p:spPr>
              <a:xfrm>
                <a:off x="2313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4" name="Google Shape;2764;p47"/>
              <p:cNvSpPr/>
              <p:nvPr/>
            </p:nvSpPr>
            <p:spPr>
              <a:xfrm>
                <a:off x="25086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5" name="Google Shape;2765;p47"/>
              <p:cNvSpPr/>
              <p:nvPr/>
            </p:nvSpPr>
            <p:spPr>
              <a:xfrm>
                <a:off x="25737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6" name="Google Shape;2766;p47"/>
              <p:cNvSpPr/>
              <p:nvPr/>
            </p:nvSpPr>
            <p:spPr>
              <a:xfrm>
                <a:off x="26388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7" name="Google Shape;2767;p47"/>
              <p:cNvSpPr/>
              <p:nvPr/>
            </p:nvSpPr>
            <p:spPr>
              <a:xfrm>
                <a:off x="24435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8" name="Google Shape;2768;p47"/>
              <p:cNvSpPr/>
              <p:nvPr/>
            </p:nvSpPr>
            <p:spPr>
              <a:xfrm>
                <a:off x="28341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9" name="Google Shape;2769;p47"/>
              <p:cNvSpPr/>
              <p:nvPr/>
            </p:nvSpPr>
            <p:spPr>
              <a:xfrm>
                <a:off x="27690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0" name="Google Shape;2770;p47"/>
              <p:cNvSpPr/>
              <p:nvPr/>
            </p:nvSpPr>
            <p:spPr>
              <a:xfrm>
                <a:off x="28992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1" name="Google Shape;2771;p47"/>
              <p:cNvSpPr/>
              <p:nvPr/>
            </p:nvSpPr>
            <p:spPr>
              <a:xfrm>
                <a:off x="2964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2" name="Google Shape;2772;p47"/>
              <p:cNvSpPr/>
              <p:nvPr/>
            </p:nvSpPr>
            <p:spPr>
              <a:xfrm>
                <a:off x="3029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3" name="Google Shape;2773;p47"/>
              <p:cNvSpPr/>
              <p:nvPr/>
            </p:nvSpPr>
            <p:spPr>
              <a:xfrm>
                <a:off x="3094575" y="5814413"/>
                <a:ext cx="639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4" name="Google Shape;2774;p47"/>
              <p:cNvSpPr/>
              <p:nvPr/>
            </p:nvSpPr>
            <p:spPr>
              <a:xfrm>
                <a:off x="2703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5" name="Google Shape;2775;p47"/>
              <p:cNvSpPr/>
              <p:nvPr/>
            </p:nvSpPr>
            <p:spPr>
              <a:xfrm>
                <a:off x="32038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6" name="Google Shape;2776;p47"/>
              <p:cNvSpPr/>
              <p:nvPr/>
            </p:nvSpPr>
            <p:spPr>
              <a:xfrm>
                <a:off x="3265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7" name="Google Shape;2777;p47"/>
              <p:cNvSpPr/>
              <p:nvPr/>
            </p:nvSpPr>
            <p:spPr>
              <a:xfrm>
                <a:off x="33281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8" name="Google Shape;2778;p47"/>
              <p:cNvSpPr/>
              <p:nvPr/>
            </p:nvSpPr>
            <p:spPr>
              <a:xfrm>
                <a:off x="32038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9" name="Google Shape;2779;p47"/>
              <p:cNvSpPr/>
              <p:nvPr/>
            </p:nvSpPr>
            <p:spPr>
              <a:xfrm>
                <a:off x="3265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0" name="Google Shape;2780;p47"/>
              <p:cNvSpPr/>
              <p:nvPr/>
            </p:nvSpPr>
            <p:spPr>
              <a:xfrm>
                <a:off x="33281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1" name="Google Shape;2781;p47"/>
              <p:cNvSpPr/>
              <p:nvPr/>
            </p:nvSpPr>
            <p:spPr>
              <a:xfrm>
                <a:off x="32038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2" name="Google Shape;2782;p47"/>
              <p:cNvSpPr/>
              <p:nvPr/>
            </p:nvSpPr>
            <p:spPr>
              <a:xfrm>
                <a:off x="326597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3" name="Google Shape;2783;p47"/>
              <p:cNvSpPr/>
              <p:nvPr/>
            </p:nvSpPr>
            <p:spPr>
              <a:xfrm>
                <a:off x="33281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4" name="Google Shape;2784;p47"/>
              <p:cNvSpPr/>
              <p:nvPr/>
            </p:nvSpPr>
            <p:spPr>
              <a:xfrm>
                <a:off x="2334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5" name="Google Shape;2785;p47"/>
              <p:cNvSpPr/>
              <p:nvPr/>
            </p:nvSpPr>
            <p:spPr>
              <a:xfrm>
                <a:off x="24642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6" name="Google Shape;2786;p47"/>
              <p:cNvSpPr/>
              <p:nvPr/>
            </p:nvSpPr>
            <p:spPr>
              <a:xfrm>
                <a:off x="25293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7" name="Google Shape;2787;p47"/>
              <p:cNvSpPr/>
              <p:nvPr/>
            </p:nvSpPr>
            <p:spPr>
              <a:xfrm>
                <a:off x="25944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8" name="Google Shape;2788;p47"/>
              <p:cNvSpPr/>
              <p:nvPr/>
            </p:nvSpPr>
            <p:spPr>
              <a:xfrm>
                <a:off x="23991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9" name="Google Shape;2789;p47"/>
              <p:cNvSpPr/>
              <p:nvPr/>
            </p:nvSpPr>
            <p:spPr>
              <a:xfrm>
                <a:off x="27897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0" name="Google Shape;2790;p47"/>
              <p:cNvSpPr/>
              <p:nvPr/>
            </p:nvSpPr>
            <p:spPr>
              <a:xfrm>
                <a:off x="27246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1" name="Google Shape;2791;p47"/>
              <p:cNvSpPr/>
              <p:nvPr/>
            </p:nvSpPr>
            <p:spPr>
              <a:xfrm>
                <a:off x="28548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2" name="Google Shape;2792;p47"/>
              <p:cNvSpPr/>
              <p:nvPr/>
            </p:nvSpPr>
            <p:spPr>
              <a:xfrm>
                <a:off x="2919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3" name="Google Shape;2793;p47"/>
              <p:cNvSpPr/>
              <p:nvPr/>
            </p:nvSpPr>
            <p:spPr>
              <a:xfrm>
                <a:off x="26595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4" name="Google Shape;2794;p47"/>
              <p:cNvSpPr/>
              <p:nvPr/>
            </p:nvSpPr>
            <p:spPr>
              <a:xfrm>
                <a:off x="2985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5" name="Google Shape;2795;p47"/>
              <p:cNvSpPr/>
              <p:nvPr/>
            </p:nvSpPr>
            <p:spPr>
              <a:xfrm>
                <a:off x="3050350" y="58722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6" name="Google Shape;2796;p47"/>
              <p:cNvSpPr/>
              <p:nvPr/>
            </p:nvSpPr>
            <p:spPr>
              <a:xfrm>
                <a:off x="23667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7" name="Google Shape;2797;p47"/>
              <p:cNvSpPr/>
              <p:nvPr/>
            </p:nvSpPr>
            <p:spPr>
              <a:xfrm>
                <a:off x="24969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8" name="Google Shape;2798;p47"/>
              <p:cNvSpPr/>
              <p:nvPr/>
            </p:nvSpPr>
            <p:spPr>
              <a:xfrm>
                <a:off x="25620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9" name="Google Shape;2799;p47"/>
              <p:cNvSpPr/>
              <p:nvPr/>
            </p:nvSpPr>
            <p:spPr>
              <a:xfrm>
                <a:off x="26271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0" name="Google Shape;2800;p47"/>
              <p:cNvSpPr/>
              <p:nvPr/>
            </p:nvSpPr>
            <p:spPr>
              <a:xfrm>
                <a:off x="24318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1" name="Google Shape;2801;p47"/>
              <p:cNvSpPr/>
              <p:nvPr/>
            </p:nvSpPr>
            <p:spPr>
              <a:xfrm>
                <a:off x="28224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2" name="Google Shape;2802;p47"/>
              <p:cNvSpPr/>
              <p:nvPr/>
            </p:nvSpPr>
            <p:spPr>
              <a:xfrm>
                <a:off x="27573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3" name="Google Shape;2803;p47"/>
              <p:cNvSpPr/>
              <p:nvPr/>
            </p:nvSpPr>
            <p:spPr>
              <a:xfrm>
                <a:off x="28875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4" name="Google Shape;2804;p47"/>
              <p:cNvSpPr/>
              <p:nvPr/>
            </p:nvSpPr>
            <p:spPr>
              <a:xfrm>
                <a:off x="29526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5" name="Google Shape;2805;p47"/>
              <p:cNvSpPr/>
              <p:nvPr/>
            </p:nvSpPr>
            <p:spPr>
              <a:xfrm>
                <a:off x="26922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6" name="Google Shape;2806;p47"/>
              <p:cNvSpPr/>
              <p:nvPr/>
            </p:nvSpPr>
            <p:spPr>
              <a:xfrm>
                <a:off x="3026050" y="5930013"/>
                <a:ext cx="1323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7" name="Google Shape;2807;p47"/>
              <p:cNvSpPr/>
              <p:nvPr/>
            </p:nvSpPr>
            <p:spPr>
              <a:xfrm>
                <a:off x="22364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8" name="Google Shape;2808;p47"/>
              <p:cNvSpPr/>
              <p:nvPr/>
            </p:nvSpPr>
            <p:spPr>
              <a:xfrm>
                <a:off x="23666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9" name="Google Shape;2809;p47"/>
              <p:cNvSpPr/>
              <p:nvPr/>
            </p:nvSpPr>
            <p:spPr>
              <a:xfrm>
                <a:off x="24317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0" name="Google Shape;2810;p47"/>
              <p:cNvSpPr/>
              <p:nvPr/>
            </p:nvSpPr>
            <p:spPr>
              <a:xfrm>
                <a:off x="23015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1" name="Google Shape;2811;p47"/>
              <p:cNvSpPr/>
              <p:nvPr/>
            </p:nvSpPr>
            <p:spPr>
              <a:xfrm>
                <a:off x="2496825" y="5987813"/>
                <a:ext cx="3336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2" name="Google Shape;2812;p47"/>
              <p:cNvSpPr/>
              <p:nvPr/>
            </p:nvSpPr>
            <p:spPr>
              <a:xfrm>
                <a:off x="29199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3" name="Google Shape;2813;p47"/>
              <p:cNvSpPr/>
              <p:nvPr/>
            </p:nvSpPr>
            <p:spPr>
              <a:xfrm>
                <a:off x="30501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4" name="Google Shape;2814;p47"/>
              <p:cNvSpPr/>
              <p:nvPr/>
            </p:nvSpPr>
            <p:spPr>
              <a:xfrm>
                <a:off x="31152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5" name="Google Shape;2815;p47"/>
              <p:cNvSpPr/>
              <p:nvPr/>
            </p:nvSpPr>
            <p:spPr>
              <a:xfrm>
                <a:off x="29850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6" name="Google Shape;2816;p47"/>
              <p:cNvSpPr/>
              <p:nvPr/>
            </p:nvSpPr>
            <p:spPr>
              <a:xfrm>
                <a:off x="28548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817" name="Google Shape;2817;p47"/>
              <p:cNvCxnSpPr>
                <a:stCxn id="2813" idx="1"/>
                <a:endCxn id="2813" idx="3"/>
              </p:cNvCxnSpPr>
              <p:nvPr/>
            </p:nvCxnSpPr>
            <p:spPr>
              <a:xfrm>
                <a:off x="3050175" y="6007313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818" name="Google Shape;2818;p47"/>
              <p:cNvSpPr/>
              <p:nvPr/>
            </p:nvSpPr>
            <p:spPr>
              <a:xfrm>
                <a:off x="33281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9" name="Google Shape;2819;p47"/>
              <p:cNvSpPr/>
              <p:nvPr/>
            </p:nvSpPr>
            <p:spPr>
              <a:xfrm>
                <a:off x="3203825" y="5987813"/>
                <a:ext cx="98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0" name="Google Shape;2820;p47"/>
              <p:cNvSpPr/>
              <p:nvPr/>
            </p:nvSpPr>
            <p:spPr>
              <a:xfrm>
                <a:off x="3390275" y="58144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1" name="Google Shape;2821;p47"/>
              <p:cNvSpPr/>
              <p:nvPr/>
            </p:nvSpPr>
            <p:spPr>
              <a:xfrm>
                <a:off x="3390275" y="59300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2" name="Google Shape;2822;p47"/>
              <p:cNvSpPr/>
              <p:nvPr/>
            </p:nvSpPr>
            <p:spPr>
              <a:xfrm>
                <a:off x="2304090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3" name="Google Shape;2823;p47"/>
              <p:cNvSpPr/>
              <p:nvPr/>
            </p:nvSpPr>
            <p:spPr>
              <a:xfrm>
                <a:off x="2236425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4" name="Google Shape;2824;p47"/>
              <p:cNvSpPr/>
              <p:nvPr/>
            </p:nvSpPr>
            <p:spPr>
              <a:xfrm>
                <a:off x="2439419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5" name="Google Shape;2825;p47"/>
              <p:cNvSpPr/>
              <p:nvPr/>
            </p:nvSpPr>
            <p:spPr>
              <a:xfrm>
                <a:off x="250708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6" name="Google Shape;2826;p47"/>
              <p:cNvSpPr/>
              <p:nvPr/>
            </p:nvSpPr>
            <p:spPr>
              <a:xfrm>
                <a:off x="2574748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7" name="Google Shape;2827;p47"/>
              <p:cNvSpPr/>
              <p:nvPr/>
            </p:nvSpPr>
            <p:spPr>
              <a:xfrm>
                <a:off x="2371754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8" name="Google Shape;2828;p47"/>
              <p:cNvSpPr/>
              <p:nvPr/>
            </p:nvSpPr>
            <p:spPr>
              <a:xfrm>
                <a:off x="2777742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9" name="Google Shape;2829;p47"/>
              <p:cNvSpPr/>
              <p:nvPr/>
            </p:nvSpPr>
            <p:spPr>
              <a:xfrm>
                <a:off x="2710077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0" name="Google Shape;2830;p47"/>
              <p:cNvSpPr/>
              <p:nvPr/>
            </p:nvSpPr>
            <p:spPr>
              <a:xfrm>
                <a:off x="284540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1" name="Google Shape;2831;p47"/>
              <p:cNvSpPr/>
              <p:nvPr/>
            </p:nvSpPr>
            <p:spPr>
              <a:xfrm>
                <a:off x="2913071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2" name="Google Shape;2832;p47"/>
              <p:cNvSpPr/>
              <p:nvPr/>
            </p:nvSpPr>
            <p:spPr>
              <a:xfrm>
                <a:off x="298073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3" name="Google Shape;2833;p47"/>
              <p:cNvSpPr/>
              <p:nvPr/>
            </p:nvSpPr>
            <p:spPr>
              <a:xfrm>
                <a:off x="264241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4" name="Google Shape;2834;p47"/>
              <p:cNvSpPr/>
              <p:nvPr/>
            </p:nvSpPr>
            <p:spPr>
              <a:xfrm>
                <a:off x="3048400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5" name="Google Shape;2835;p47"/>
              <p:cNvSpPr/>
              <p:nvPr/>
            </p:nvSpPr>
            <p:spPr>
              <a:xfrm>
                <a:off x="3116065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6" name="Google Shape;2836;p47"/>
              <p:cNvSpPr/>
              <p:nvPr/>
            </p:nvSpPr>
            <p:spPr>
              <a:xfrm>
                <a:off x="3203824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7" name="Google Shape;2837;p47"/>
              <p:cNvSpPr/>
              <p:nvPr/>
            </p:nvSpPr>
            <p:spPr>
              <a:xfrm>
                <a:off x="3266511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8" name="Google Shape;2838;p47"/>
              <p:cNvSpPr/>
              <p:nvPr/>
            </p:nvSpPr>
            <p:spPr>
              <a:xfrm>
                <a:off x="3329199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9" name="Google Shape;2839;p47"/>
              <p:cNvSpPr/>
              <p:nvPr/>
            </p:nvSpPr>
            <p:spPr>
              <a:xfrm>
                <a:off x="3391886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840" name="Google Shape;2840;p47"/>
              <p:cNvGrpSpPr/>
              <p:nvPr/>
            </p:nvGrpSpPr>
            <p:grpSpPr>
              <a:xfrm rot="-4713718">
                <a:off x="3157987" y="6322433"/>
                <a:ext cx="359385" cy="240290"/>
                <a:chOff x="3860575" y="5736875"/>
                <a:chExt cx="359400" cy="240300"/>
              </a:xfrm>
            </p:grpSpPr>
            <p:sp>
              <p:nvSpPr>
                <p:cNvPr id="2841" name="Google Shape;2841;p47"/>
                <p:cNvSpPr/>
                <p:nvPr/>
              </p:nvSpPr>
              <p:spPr>
                <a:xfrm>
                  <a:off x="3871375" y="5744100"/>
                  <a:ext cx="228600" cy="228600"/>
                </a:xfrm>
                <a:prstGeom prst="chord">
                  <a:avLst>
                    <a:gd fmla="val 5262218" name="adj1"/>
                    <a:gd fmla="val 16200000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42" name="Google Shape;2842;p47"/>
                <p:cNvSpPr/>
                <p:nvPr/>
              </p:nvSpPr>
              <p:spPr>
                <a:xfrm rot="10800000">
                  <a:off x="3860575" y="5736875"/>
                  <a:ext cx="359400" cy="240300"/>
                </a:xfrm>
                <a:prstGeom prst="chord">
                  <a:avLst>
                    <a:gd fmla="val 3804035" name="adj1"/>
                    <a:gd fmla="val 17710116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43" name="Google Shape;2843;p47"/>
                <p:cNvSpPr/>
                <p:nvPr/>
              </p:nvSpPr>
              <p:spPr>
                <a:xfrm>
                  <a:off x="4055875" y="5837525"/>
                  <a:ext cx="98700" cy="39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2844" name="Google Shape;2844;p47"/>
                <p:cNvCxnSpPr>
                  <a:stCxn id="2842" idx="2"/>
                  <a:endCxn id="2843" idx="1"/>
                </p:cNvCxnSpPr>
                <p:nvPr/>
              </p:nvCxnSpPr>
              <p:spPr>
                <a:xfrm flipH="1" rot="-6064212">
                  <a:off x="4012509" y="5821731"/>
                  <a:ext cx="14062" cy="7101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845" name="Google Shape;2845;p47"/>
                <p:cNvCxnSpPr>
                  <a:stCxn id="2843" idx="3"/>
                </p:cNvCxnSpPr>
                <p:nvPr/>
              </p:nvCxnSpPr>
              <p:spPr>
                <a:xfrm flipH="1" rot="-6095531">
                  <a:off x="4180853" y="5824892"/>
                  <a:ext cx="11944" cy="6336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2846" name="Google Shape;2846;p47"/>
                <p:cNvSpPr/>
                <p:nvPr/>
              </p:nvSpPr>
              <p:spPr>
                <a:xfrm>
                  <a:off x="3976075" y="5750125"/>
                  <a:ext cx="19200" cy="2160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847" name="Google Shape;2847;p47"/>
              <p:cNvSpPr/>
              <p:nvPr/>
            </p:nvSpPr>
            <p:spPr>
              <a:xfrm>
                <a:off x="3378125" y="5914875"/>
                <a:ext cx="269125" cy="358500"/>
              </a:xfrm>
              <a:custGeom>
                <a:rect b="b" l="l" r="r" t="t"/>
                <a:pathLst>
                  <a:path extrusionOk="0" h="14340" w="10765">
                    <a:moveTo>
                      <a:pt x="7024" y="0"/>
                    </a:moveTo>
                    <a:cubicBezTo>
                      <a:pt x="9493" y="2159"/>
                      <a:pt x="12041" y="6759"/>
                      <a:pt x="10048" y="9365"/>
                    </a:cubicBezTo>
                    <a:cubicBezTo>
                      <a:pt x="7778" y="12334"/>
                      <a:pt x="911" y="10715"/>
                      <a:pt x="0" y="14340"/>
                    </a:cubicBezTo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2848" name="Google Shape;2848;p47"/>
            <p:cNvSpPr/>
            <p:nvPr/>
          </p:nvSpPr>
          <p:spPr>
            <a:xfrm>
              <a:off x="4767700" y="4787270"/>
              <a:ext cx="238800" cy="612000"/>
            </a:xfrm>
            <a:prstGeom prst="roundRect">
              <a:avLst>
                <a:gd fmla="val 16667" name="adj"/>
              </a:avLst>
            </a:prstGeom>
            <a:solidFill>
              <a:srgbClr val="0000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47"/>
            <p:cNvSpPr/>
            <p:nvPr/>
          </p:nvSpPr>
          <p:spPr>
            <a:xfrm>
              <a:off x="5032000" y="4787275"/>
              <a:ext cx="795300" cy="612000"/>
            </a:xfrm>
            <a:prstGeom prst="roundRect">
              <a:avLst>
                <a:gd fmla="val 16667" name="adj"/>
              </a:avLst>
            </a:prstGeom>
            <a:solidFill>
              <a:srgbClr val="00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850" name="Google Shape;2850;p47"/>
            <p:cNvCxnSpPr/>
            <p:nvPr/>
          </p:nvCxnSpPr>
          <p:spPr>
            <a:xfrm>
              <a:off x="5092025" y="4884450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51" name="Google Shape;2851;p47"/>
            <p:cNvCxnSpPr/>
            <p:nvPr/>
          </p:nvCxnSpPr>
          <p:spPr>
            <a:xfrm>
              <a:off x="5216375" y="4884450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52" name="Google Shape;2852;p47"/>
            <p:cNvCxnSpPr/>
            <p:nvPr/>
          </p:nvCxnSpPr>
          <p:spPr>
            <a:xfrm flipH="1" rot="10800000">
              <a:off x="5442700" y="4884525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53" name="Google Shape;2853;p47"/>
            <p:cNvCxnSpPr/>
            <p:nvPr/>
          </p:nvCxnSpPr>
          <p:spPr>
            <a:xfrm flipH="1" rot="10800000">
              <a:off x="5654125" y="4884525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54" name="Google Shape;2854;p47"/>
            <p:cNvCxnSpPr/>
            <p:nvPr/>
          </p:nvCxnSpPr>
          <p:spPr>
            <a:xfrm>
              <a:off x="5099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55" name="Google Shape;2855;p47"/>
            <p:cNvCxnSpPr/>
            <p:nvPr/>
          </p:nvCxnSpPr>
          <p:spPr>
            <a:xfrm>
              <a:off x="5228825" y="49416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56" name="Google Shape;2856;p47"/>
            <p:cNvCxnSpPr/>
            <p:nvPr/>
          </p:nvCxnSpPr>
          <p:spPr>
            <a:xfrm>
              <a:off x="5461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57" name="Google Shape;2857;p47"/>
            <p:cNvCxnSpPr/>
            <p:nvPr/>
          </p:nvCxnSpPr>
          <p:spPr>
            <a:xfrm>
              <a:off x="565412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58" name="Google Shape;2858;p47"/>
            <p:cNvCxnSpPr/>
            <p:nvPr/>
          </p:nvCxnSpPr>
          <p:spPr>
            <a:xfrm>
              <a:off x="5099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59" name="Google Shape;2859;p47"/>
            <p:cNvCxnSpPr/>
            <p:nvPr/>
          </p:nvCxnSpPr>
          <p:spPr>
            <a:xfrm>
              <a:off x="5228825" y="50045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0" name="Google Shape;2860;p47"/>
            <p:cNvCxnSpPr/>
            <p:nvPr/>
          </p:nvCxnSpPr>
          <p:spPr>
            <a:xfrm>
              <a:off x="5461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1" name="Google Shape;2861;p47"/>
            <p:cNvCxnSpPr/>
            <p:nvPr/>
          </p:nvCxnSpPr>
          <p:spPr>
            <a:xfrm>
              <a:off x="565412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2" name="Google Shape;2862;p47"/>
            <p:cNvCxnSpPr/>
            <p:nvPr/>
          </p:nvCxnSpPr>
          <p:spPr>
            <a:xfrm>
              <a:off x="5099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3" name="Google Shape;2863;p47"/>
            <p:cNvCxnSpPr/>
            <p:nvPr/>
          </p:nvCxnSpPr>
          <p:spPr>
            <a:xfrm>
              <a:off x="5228825" y="50600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4" name="Google Shape;2864;p47"/>
            <p:cNvCxnSpPr/>
            <p:nvPr/>
          </p:nvCxnSpPr>
          <p:spPr>
            <a:xfrm>
              <a:off x="5461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5" name="Google Shape;2865;p47"/>
            <p:cNvCxnSpPr/>
            <p:nvPr/>
          </p:nvCxnSpPr>
          <p:spPr>
            <a:xfrm>
              <a:off x="565412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6" name="Google Shape;2866;p47"/>
            <p:cNvCxnSpPr/>
            <p:nvPr/>
          </p:nvCxnSpPr>
          <p:spPr>
            <a:xfrm>
              <a:off x="5099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7" name="Google Shape;2867;p47"/>
            <p:cNvCxnSpPr/>
            <p:nvPr/>
          </p:nvCxnSpPr>
          <p:spPr>
            <a:xfrm>
              <a:off x="5228825" y="52048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8" name="Google Shape;2868;p47"/>
            <p:cNvCxnSpPr/>
            <p:nvPr/>
          </p:nvCxnSpPr>
          <p:spPr>
            <a:xfrm>
              <a:off x="5461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9" name="Google Shape;2869;p47"/>
            <p:cNvCxnSpPr/>
            <p:nvPr/>
          </p:nvCxnSpPr>
          <p:spPr>
            <a:xfrm>
              <a:off x="565412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0" name="Google Shape;2870;p47"/>
            <p:cNvCxnSpPr/>
            <p:nvPr/>
          </p:nvCxnSpPr>
          <p:spPr>
            <a:xfrm>
              <a:off x="5099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1" name="Google Shape;2871;p47"/>
            <p:cNvCxnSpPr/>
            <p:nvPr/>
          </p:nvCxnSpPr>
          <p:spPr>
            <a:xfrm>
              <a:off x="5228825" y="5262175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2" name="Google Shape;2872;p47"/>
            <p:cNvCxnSpPr/>
            <p:nvPr/>
          </p:nvCxnSpPr>
          <p:spPr>
            <a:xfrm>
              <a:off x="5461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3" name="Google Shape;2873;p47"/>
            <p:cNvCxnSpPr/>
            <p:nvPr/>
          </p:nvCxnSpPr>
          <p:spPr>
            <a:xfrm>
              <a:off x="565412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4" name="Google Shape;2874;p47"/>
            <p:cNvCxnSpPr/>
            <p:nvPr/>
          </p:nvCxnSpPr>
          <p:spPr>
            <a:xfrm>
              <a:off x="5099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5" name="Google Shape;2875;p47"/>
            <p:cNvCxnSpPr/>
            <p:nvPr/>
          </p:nvCxnSpPr>
          <p:spPr>
            <a:xfrm>
              <a:off x="5228825" y="53256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6" name="Google Shape;2876;p47"/>
            <p:cNvCxnSpPr/>
            <p:nvPr/>
          </p:nvCxnSpPr>
          <p:spPr>
            <a:xfrm>
              <a:off x="5461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7" name="Google Shape;2877;p47"/>
            <p:cNvCxnSpPr/>
            <p:nvPr/>
          </p:nvCxnSpPr>
          <p:spPr>
            <a:xfrm>
              <a:off x="565412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8" name="Google Shape;2878;p47"/>
            <p:cNvCxnSpPr/>
            <p:nvPr/>
          </p:nvCxnSpPr>
          <p:spPr>
            <a:xfrm>
              <a:off x="5092025" y="5131188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9" name="Google Shape;2879;p47"/>
            <p:cNvCxnSpPr/>
            <p:nvPr/>
          </p:nvCxnSpPr>
          <p:spPr>
            <a:xfrm>
              <a:off x="5216375" y="5131188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80" name="Google Shape;2880;p47"/>
            <p:cNvCxnSpPr/>
            <p:nvPr/>
          </p:nvCxnSpPr>
          <p:spPr>
            <a:xfrm flipH="1" rot="10800000">
              <a:off x="5442700" y="5131263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81" name="Google Shape;2881;p47"/>
            <p:cNvCxnSpPr/>
            <p:nvPr/>
          </p:nvCxnSpPr>
          <p:spPr>
            <a:xfrm flipH="1" rot="10800000">
              <a:off x="5654125" y="5131263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882" name="Google Shape;2882;p47"/>
          <p:cNvGrpSpPr/>
          <p:nvPr/>
        </p:nvGrpSpPr>
        <p:grpSpPr>
          <a:xfrm>
            <a:off x="2149326" y="3830432"/>
            <a:ext cx="1891700" cy="933063"/>
            <a:chOff x="2149326" y="3830432"/>
            <a:chExt cx="1891700" cy="933063"/>
          </a:xfrm>
        </p:grpSpPr>
        <p:pic>
          <p:nvPicPr>
            <p:cNvPr id="2883" name="Google Shape;2883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115839">
              <a:off x="2231126" y="3970765"/>
              <a:ext cx="600000" cy="49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4" name="Google Shape;2884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115839">
              <a:off x="2383526" y="4123165"/>
              <a:ext cx="600000" cy="49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5" name="Google Shape;2885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115839">
              <a:off x="2555801" y="4022890"/>
              <a:ext cx="600000" cy="49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6" name="Google Shape;2886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115839">
              <a:off x="2730126" y="4099578"/>
              <a:ext cx="600000" cy="49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7" name="Google Shape;2887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115839">
              <a:off x="3049651" y="4099578"/>
              <a:ext cx="600000" cy="49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8" name="Google Shape;2888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115839">
              <a:off x="2883676" y="4022890"/>
              <a:ext cx="600000" cy="49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9" name="Google Shape;2889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115839">
              <a:off x="3206826" y="3970765"/>
              <a:ext cx="600000" cy="49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0" name="Google Shape;2890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115839">
              <a:off x="3359226" y="4123165"/>
              <a:ext cx="600000" cy="4999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91" name="Google Shape;289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0043" y="2504418"/>
            <a:ext cx="933075" cy="9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2" name="Google Shape;289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16594" y="3897419"/>
            <a:ext cx="1110800" cy="11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3" name="Google Shape;2893;p47"/>
          <p:cNvPicPr preferRelativeResize="0"/>
          <p:nvPr/>
        </p:nvPicPr>
        <p:blipFill rotWithShape="1">
          <a:blip r:embed="rId8">
            <a:alphaModFix/>
          </a:blip>
          <a:srcRect b="-27177" l="0" r="0" t="0"/>
          <a:stretch/>
        </p:blipFill>
        <p:spPr>
          <a:xfrm>
            <a:off x="5365943" y="3228568"/>
            <a:ext cx="1061275" cy="106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4" name="Google Shape;2894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65778" y="2287325"/>
            <a:ext cx="2063200" cy="259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5" name="Google Shape;2895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94143" y="3897418"/>
            <a:ext cx="933075" cy="9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6" name="Google Shape;2896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07049" y="3659074"/>
            <a:ext cx="548699" cy="1129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0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1" name="Google Shape;29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175" y="887825"/>
            <a:ext cx="6621646" cy="4104882"/>
          </a:xfrm>
          <a:prstGeom prst="rect">
            <a:avLst/>
          </a:prstGeom>
          <a:noFill/>
          <a:ln>
            <a:noFill/>
          </a:ln>
        </p:spPr>
      </p:pic>
      <p:sp>
        <p:nvSpPr>
          <p:cNvPr id="2902" name="Google Shape;2902;p48"/>
          <p:cNvSpPr/>
          <p:nvPr/>
        </p:nvSpPr>
        <p:spPr>
          <a:xfrm>
            <a:off x="6620125" y="2963950"/>
            <a:ext cx="1003500" cy="165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3" name="Google Shape;2903;p48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Automation Test: Risk</a:t>
            </a:r>
            <a:endParaRPr/>
          </a:p>
        </p:txBody>
      </p:sp>
      <p:sp>
        <p:nvSpPr>
          <p:cNvPr id="2904" name="Google Shape;290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05" name="Google Shape;2905;p48"/>
          <p:cNvSpPr/>
          <p:nvPr/>
        </p:nvSpPr>
        <p:spPr>
          <a:xfrm>
            <a:off x="6548425" y="2430350"/>
            <a:ext cx="1334400" cy="461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6" name="Google Shape;2906;p48"/>
          <p:cNvSpPr/>
          <p:nvPr/>
        </p:nvSpPr>
        <p:spPr>
          <a:xfrm>
            <a:off x="7035325" y="2812479"/>
            <a:ext cx="360600" cy="104160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0000"/>
              </a:gs>
              <a:gs pos="54000">
                <a:srgbClr val="FFFF00"/>
              </a:gs>
              <a:gs pos="82000">
                <a:srgbClr val="FFFF00"/>
              </a:gs>
              <a:gs pos="100000">
                <a:srgbClr val="FFFF00"/>
              </a:gs>
            </a:gsLst>
            <a:lin ang="5400700" scaled="0"/>
          </a:gra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7" name="Google Shape;2907;p48"/>
          <p:cNvSpPr/>
          <p:nvPr/>
        </p:nvSpPr>
        <p:spPr>
          <a:xfrm>
            <a:off x="3976175" y="1028200"/>
            <a:ext cx="1247700" cy="353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2913" name="Google Shape;2913;p49"/>
          <p:cNvSpPr txBox="1"/>
          <p:nvPr>
            <p:ph idx="1" type="subTitle"/>
          </p:nvPr>
        </p:nvSpPr>
        <p:spPr>
          <a:xfrm>
            <a:off x="800400" y="2830750"/>
            <a:ext cx="7543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Overview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7" name="Shape 2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" name="Google Shape;2918;p50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- Summary</a:t>
            </a:r>
            <a:endParaRPr/>
          </a:p>
        </p:txBody>
      </p:sp>
      <p:sp>
        <p:nvSpPr>
          <p:cNvPr id="2919" name="Google Shape;2919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920" name="Google Shape;2920;p50"/>
          <p:cNvGraphicFramePr/>
          <p:nvPr/>
        </p:nvGraphicFramePr>
        <p:xfrm>
          <a:off x="6705875" y="11254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2438125"/>
              </a:tblGrid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Budget</a:t>
                      </a:r>
                      <a:endParaRPr b="1"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$4000</a:t>
                      </a:r>
                      <a:endParaRPr b="1"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921" name="Google Shape;2921;p50"/>
          <p:cNvGraphicFramePr/>
          <p:nvPr/>
        </p:nvGraphicFramePr>
        <p:xfrm>
          <a:off x="6705875" y="2386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2438125"/>
              </a:tblGrid>
              <a:tr h="403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Cost</a:t>
                      </a:r>
                      <a:endParaRPr b="1"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88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$2853.32</a:t>
                      </a:r>
                      <a:endParaRPr b="1"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922" name="Google Shape;2922;p50"/>
          <p:cNvGraphicFramePr/>
          <p:nvPr/>
        </p:nvGraphicFramePr>
        <p:xfrm>
          <a:off x="6705875" y="3647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2438125"/>
              </a:tblGrid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Remaining Budget</a:t>
                      </a:r>
                      <a:endParaRPr b="1"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$1146.68</a:t>
                      </a:r>
                      <a:endParaRPr b="1"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923" name="Google Shape;2923;p5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5400"/>
            <a:ext cx="6665199" cy="412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7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Google Shape;2928;p51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- Completed Expenses</a:t>
            </a:r>
            <a:endParaRPr/>
          </a:p>
        </p:txBody>
      </p:sp>
      <p:sp>
        <p:nvSpPr>
          <p:cNvPr id="2929" name="Google Shape;2929;p51"/>
          <p:cNvSpPr txBox="1"/>
          <p:nvPr>
            <p:ph idx="1" type="body"/>
          </p:nvPr>
        </p:nvSpPr>
        <p:spPr>
          <a:xfrm rot="10800000">
            <a:off x="8832350" y="4910102"/>
            <a:ext cx="3423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930" name="Google Shape;2930;p51"/>
          <p:cNvGraphicFramePr/>
          <p:nvPr/>
        </p:nvGraphicFramePr>
        <p:xfrm>
          <a:off x="371775" y="9431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2060650"/>
                <a:gridCol w="1642925"/>
                <a:gridCol w="1498875"/>
                <a:gridCol w="1517900"/>
                <a:gridCol w="1680075"/>
              </a:tblGrid>
              <a:tr h="518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Items</a:t>
                      </a:r>
                      <a:endParaRPr b="1"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Original Budget</a:t>
                      </a:r>
                      <a:endParaRPr b="1"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Current</a:t>
                      </a: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Cost</a:t>
                      </a:r>
                      <a:endParaRPr b="1"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Status</a:t>
                      </a:r>
                      <a:endParaRPr b="1"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Margin</a:t>
                      </a:r>
                      <a:endParaRPr b="1"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PCB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$58.34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Completed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$441.66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Electrical Components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$602.93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Completed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$397.07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Isolation Tester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$1200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$1210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Completed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-$10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DMM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$493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Completed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$7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Enclosure &amp; Peripherals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$98.9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Completed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$101.1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Cables &amp; Wires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$95.95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Completed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$104.05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CONOPS:</a:t>
            </a:r>
            <a:endParaRPr/>
          </a:p>
        </p:txBody>
      </p:sp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86" name="Google Shape;86;p16"/>
          <p:cNvGraphicFramePr/>
          <p:nvPr/>
        </p:nvGraphicFramePr>
        <p:xfrm>
          <a:off x="66188" y="895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287375"/>
                <a:gridCol w="1287375"/>
                <a:gridCol w="1287375"/>
                <a:gridCol w="1287375"/>
                <a:gridCol w="1287375"/>
                <a:gridCol w="1287375"/>
                <a:gridCol w="1287375"/>
              </a:tblGrid>
              <a:tr h="201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Phase 1: 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Set up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Phase 2: Configuration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Phase 3: 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DMM Test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Phase 4: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Insulation Test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Phase 5: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Report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Phase 6: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Storage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Phase 7: Shutdown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</a:tr>
              <a:tr h="3027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Open the GUI and make required connections.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In the GUI select the configuration of the test to be run. Initialize the test.</a:t>
                      </a:r>
                      <a:endParaRPr sz="900"/>
                    </a:p>
                  </a:txBody>
                  <a:tcPr marT="91425" marB="91425" marR="91425" marL="91425"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Software app directs ProBE for DMM measurement portion of test.</a:t>
                      </a:r>
                      <a:endParaRPr sz="900"/>
                    </a:p>
                  </a:txBody>
                  <a:tcPr marT="91425" marB="91425" marR="91425" marL="91425"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Manually switch connections from DMM to insulation tester. Continue test.</a:t>
                      </a:r>
                      <a:endParaRPr sz="900"/>
                    </a:p>
                  </a:txBody>
                  <a:tcPr marT="91425" marB="91425" marR="91425" marL="91425"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When the test is complete the GUI displays the results of the test.</a:t>
                      </a:r>
                      <a:endParaRPr sz="900"/>
                    </a:p>
                  </a:txBody>
                  <a:tcPr marT="91425" marB="91425" marR="91425" marL="91425"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Upon user command  the test results are saved and exported to a .csv file.</a:t>
                      </a:r>
                      <a:endParaRPr sz="900"/>
                    </a:p>
                  </a:txBody>
                  <a:tcPr marT="91425" marB="91425" marR="91425" marL="91425"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Disconnect devices and power them off.</a:t>
                      </a:r>
                      <a:endParaRPr sz="900"/>
                    </a:p>
                  </a:txBody>
                  <a:tcPr marT="91425" marB="91425" marR="91425" marL="91425"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87" name="Google Shape;87;p16"/>
          <p:cNvGrpSpPr/>
          <p:nvPr/>
        </p:nvGrpSpPr>
        <p:grpSpPr>
          <a:xfrm>
            <a:off x="3940974" y="2178624"/>
            <a:ext cx="1226284" cy="2312151"/>
            <a:chOff x="3819780" y="4397228"/>
            <a:chExt cx="1226284" cy="2319806"/>
          </a:xfrm>
        </p:grpSpPr>
        <p:pic>
          <p:nvPicPr>
            <p:cNvPr id="88" name="Google Shape;88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48790" y="4397228"/>
              <a:ext cx="703276" cy="3394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" name="Google Shape;89;p16"/>
            <p:cNvGrpSpPr/>
            <p:nvPr/>
          </p:nvGrpSpPr>
          <p:grpSpPr>
            <a:xfrm>
              <a:off x="3819780" y="5557686"/>
              <a:ext cx="703294" cy="386399"/>
              <a:chOff x="1568100" y="5552825"/>
              <a:chExt cx="937725" cy="510975"/>
            </a:xfrm>
          </p:grpSpPr>
          <p:sp>
            <p:nvSpPr>
              <p:cNvPr id="90" name="Google Shape;90;p16"/>
              <p:cNvSpPr/>
              <p:nvPr/>
            </p:nvSpPr>
            <p:spPr>
              <a:xfrm>
                <a:off x="1568100" y="5552825"/>
                <a:ext cx="936600" cy="1950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16"/>
              <p:cNvSpPr/>
              <p:nvPr/>
            </p:nvSpPr>
            <p:spPr>
              <a:xfrm>
                <a:off x="1582675" y="5564875"/>
                <a:ext cx="909675" cy="171950"/>
              </a:xfrm>
              <a:custGeom>
                <a:rect b="b" l="l" r="r" t="t"/>
                <a:pathLst>
                  <a:path extrusionOk="0" h="6878" w="36387">
                    <a:moveTo>
                      <a:pt x="0" y="6878"/>
                    </a:moveTo>
                    <a:lnTo>
                      <a:pt x="36338" y="6878"/>
                    </a:lnTo>
                    <a:lnTo>
                      <a:pt x="36387" y="195"/>
                    </a:lnTo>
                    <a:lnTo>
                      <a:pt x="35119" y="0"/>
                    </a:lnTo>
                    <a:lnTo>
                      <a:pt x="34924" y="1073"/>
                    </a:lnTo>
                    <a:lnTo>
                      <a:pt x="34485" y="2439"/>
                    </a:lnTo>
                    <a:lnTo>
                      <a:pt x="33802" y="3756"/>
                    </a:lnTo>
                    <a:lnTo>
                      <a:pt x="33119" y="4195"/>
                    </a:lnTo>
                    <a:lnTo>
                      <a:pt x="32095" y="4975"/>
                    </a:lnTo>
                    <a:lnTo>
                      <a:pt x="30631" y="5219"/>
                    </a:lnTo>
                    <a:lnTo>
                      <a:pt x="29071" y="5365"/>
                    </a:lnTo>
                    <a:lnTo>
                      <a:pt x="24681" y="5707"/>
                    </a:lnTo>
                    <a:lnTo>
                      <a:pt x="13023" y="6146"/>
                    </a:lnTo>
                    <a:lnTo>
                      <a:pt x="244" y="6243"/>
                    </a:lnTo>
                    <a:close/>
                  </a:path>
                </a:pathLst>
              </a:custGeom>
              <a:solidFill>
                <a:srgbClr val="B7B7B7"/>
              </a:solidFill>
              <a:ln cap="flat" cmpd="sng" w="9525">
                <a:solidFill>
                  <a:srgbClr val="B7B7B7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92" name="Google Shape;92;p16"/>
              <p:cNvSpPr/>
              <p:nvPr/>
            </p:nvSpPr>
            <p:spPr>
              <a:xfrm>
                <a:off x="1596075" y="5579500"/>
                <a:ext cx="42600" cy="43800"/>
              </a:xfrm>
              <a:prstGeom prst="ellipse">
                <a:avLst/>
              </a:prstGeom>
              <a:solidFill>
                <a:srgbClr val="F3F3F3"/>
              </a:solidFill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16"/>
              <p:cNvSpPr/>
              <p:nvPr/>
            </p:nvSpPr>
            <p:spPr>
              <a:xfrm>
                <a:off x="1664350" y="5616100"/>
                <a:ext cx="19500" cy="21900"/>
              </a:xfrm>
              <a:prstGeom prst="ellipse">
                <a:avLst/>
              </a:prstGeom>
              <a:solidFill>
                <a:srgbClr val="F3F3F3"/>
              </a:solidFill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16"/>
              <p:cNvSpPr/>
              <p:nvPr/>
            </p:nvSpPr>
            <p:spPr>
              <a:xfrm>
                <a:off x="1569225" y="5767400"/>
                <a:ext cx="936600" cy="2964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16"/>
              <p:cNvSpPr/>
              <p:nvPr/>
            </p:nvSpPr>
            <p:spPr>
              <a:xfrm>
                <a:off x="1583800" y="5785713"/>
                <a:ext cx="909675" cy="261312"/>
              </a:xfrm>
              <a:custGeom>
                <a:rect b="b" l="l" r="r" t="t"/>
                <a:pathLst>
                  <a:path extrusionOk="0" h="6878" w="36387">
                    <a:moveTo>
                      <a:pt x="0" y="6878"/>
                    </a:moveTo>
                    <a:lnTo>
                      <a:pt x="36338" y="6878"/>
                    </a:lnTo>
                    <a:lnTo>
                      <a:pt x="36387" y="195"/>
                    </a:lnTo>
                    <a:lnTo>
                      <a:pt x="35119" y="0"/>
                    </a:lnTo>
                    <a:lnTo>
                      <a:pt x="34924" y="1073"/>
                    </a:lnTo>
                    <a:lnTo>
                      <a:pt x="34485" y="2439"/>
                    </a:lnTo>
                    <a:lnTo>
                      <a:pt x="33802" y="3756"/>
                    </a:lnTo>
                    <a:lnTo>
                      <a:pt x="33119" y="4195"/>
                    </a:lnTo>
                    <a:lnTo>
                      <a:pt x="32095" y="4975"/>
                    </a:lnTo>
                    <a:lnTo>
                      <a:pt x="30631" y="5219"/>
                    </a:lnTo>
                    <a:lnTo>
                      <a:pt x="29071" y="5365"/>
                    </a:lnTo>
                    <a:lnTo>
                      <a:pt x="24681" y="5707"/>
                    </a:lnTo>
                    <a:lnTo>
                      <a:pt x="13023" y="6146"/>
                    </a:lnTo>
                    <a:lnTo>
                      <a:pt x="244" y="6243"/>
                    </a:lnTo>
                    <a:close/>
                  </a:path>
                </a:pathLst>
              </a:custGeom>
              <a:solidFill>
                <a:srgbClr val="B7B7B7"/>
              </a:solidFill>
              <a:ln cap="flat" cmpd="sng" w="9525">
                <a:solidFill>
                  <a:srgbClr val="B7B7B7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96" name="Google Shape;96;p16"/>
              <p:cNvSpPr/>
              <p:nvPr/>
            </p:nvSpPr>
            <p:spPr>
              <a:xfrm>
                <a:off x="1597200" y="5807939"/>
                <a:ext cx="42600" cy="66600"/>
              </a:xfrm>
              <a:prstGeom prst="ellipse">
                <a:avLst/>
              </a:prstGeom>
              <a:solidFill>
                <a:srgbClr val="F3F3F3"/>
              </a:solidFill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16"/>
              <p:cNvSpPr/>
              <p:nvPr/>
            </p:nvSpPr>
            <p:spPr>
              <a:xfrm>
                <a:off x="1665475" y="5863562"/>
                <a:ext cx="19500" cy="33300"/>
              </a:xfrm>
              <a:prstGeom prst="ellipse">
                <a:avLst/>
              </a:prstGeom>
              <a:solidFill>
                <a:srgbClr val="F3F3F3"/>
              </a:solidFill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98" name="Google Shape;98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83196" y="6106457"/>
              <a:ext cx="962868" cy="610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6"/>
            <p:cNvSpPr/>
            <p:nvPr/>
          </p:nvSpPr>
          <p:spPr>
            <a:xfrm>
              <a:off x="3971641" y="5947272"/>
              <a:ext cx="131100" cy="24300"/>
            </a:xfrm>
            <a:prstGeom prst="rect">
              <a:avLst/>
            </a:prstGeom>
            <a:solidFill>
              <a:srgbClr val="B7B7B7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4140911" y="5947272"/>
              <a:ext cx="131100" cy="24300"/>
            </a:xfrm>
            <a:prstGeom prst="rect">
              <a:avLst/>
            </a:prstGeom>
            <a:solidFill>
              <a:srgbClr val="B7B7B7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4066233" y="5973354"/>
              <a:ext cx="236763" cy="383259"/>
            </a:xfrm>
            <a:custGeom>
              <a:rect b="b" l="l" r="r" t="t"/>
              <a:pathLst>
                <a:path extrusionOk="0" h="18074" w="11257">
                  <a:moveTo>
                    <a:pt x="11257" y="16292"/>
                  </a:moveTo>
                  <a:cubicBezTo>
                    <a:pt x="7978" y="18028"/>
                    <a:pt x="1060" y="19398"/>
                    <a:pt x="136" y="15804"/>
                  </a:cubicBezTo>
                  <a:cubicBezTo>
                    <a:pt x="-1281" y="10295"/>
                    <a:pt x="9116" y="5089"/>
                    <a:pt x="6575" y="0"/>
                  </a:cubicBez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2" name="Google Shape;102;p16"/>
            <p:cNvSpPr/>
            <p:nvPr/>
          </p:nvSpPr>
          <p:spPr>
            <a:xfrm>
              <a:off x="3950852" y="5971297"/>
              <a:ext cx="509092" cy="533539"/>
            </a:xfrm>
            <a:custGeom>
              <a:rect b="b" l="l" r="r" t="t"/>
              <a:pathLst>
                <a:path extrusionOk="0" h="25161" w="24205">
                  <a:moveTo>
                    <a:pt x="3475" y="0"/>
                  </a:moveTo>
                  <a:cubicBezTo>
                    <a:pt x="6499" y="6473"/>
                    <a:pt x="-2639" y="15000"/>
                    <a:pt x="793" y="21267"/>
                  </a:cubicBezTo>
                  <a:cubicBezTo>
                    <a:pt x="4542" y="28114"/>
                    <a:pt x="17426" y="24601"/>
                    <a:pt x="24205" y="20730"/>
                  </a:cubicBez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3" name="Google Shape;103;p16"/>
            <p:cNvSpPr/>
            <p:nvPr/>
          </p:nvSpPr>
          <p:spPr>
            <a:xfrm rot="1576364">
              <a:off x="4404488" y="6394254"/>
              <a:ext cx="131483" cy="24287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 rot="1674652">
              <a:off x="4245384" y="6302745"/>
              <a:ext cx="131383" cy="24424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4523113" y="5643298"/>
              <a:ext cx="20100" cy="55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4523113" y="5728097"/>
              <a:ext cx="20100" cy="55800"/>
            </a:xfrm>
            <a:prstGeom prst="rect">
              <a:avLst/>
            </a:prstGeom>
            <a:solidFill>
              <a:srgbClr val="CC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4523113" y="5803587"/>
              <a:ext cx="20100" cy="55800"/>
            </a:xfrm>
            <a:prstGeom prst="rect">
              <a:avLst/>
            </a:prstGeom>
            <a:solidFill>
              <a:srgbClr val="CC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4523113" y="5572940"/>
              <a:ext cx="20100" cy="55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3894650" y="4725652"/>
              <a:ext cx="500658" cy="833653"/>
            </a:xfrm>
            <a:custGeom>
              <a:rect b="b" l="l" r="r" t="t"/>
              <a:pathLst>
                <a:path extrusionOk="0" h="39314" w="23804">
                  <a:moveTo>
                    <a:pt x="19659" y="0"/>
                  </a:moveTo>
                  <a:cubicBezTo>
                    <a:pt x="20987" y="663"/>
                    <a:pt x="22964" y="787"/>
                    <a:pt x="23562" y="2146"/>
                  </a:cubicBezTo>
                  <a:cubicBezTo>
                    <a:pt x="24424" y="4104"/>
                    <a:pt x="22763" y="6899"/>
                    <a:pt x="20928" y="7999"/>
                  </a:cubicBezTo>
                  <a:cubicBezTo>
                    <a:pt x="15289" y="11381"/>
                    <a:pt x="7239" y="11300"/>
                    <a:pt x="3075" y="16389"/>
                  </a:cubicBezTo>
                  <a:cubicBezTo>
                    <a:pt x="-1770" y="22310"/>
                    <a:pt x="149" y="31892"/>
                    <a:pt x="2002" y="39314"/>
                  </a:cubicBez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0" name="Google Shape;110;p16"/>
            <p:cNvSpPr/>
            <p:nvPr/>
          </p:nvSpPr>
          <p:spPr>
            <a:xfrm>
              <a:off x="4418918" y="4688416"/>
              <a:ext cx="68692" cy="339238"/>
            </a:xfrm>
            <a:custGeom>
              <a:rect b="b" l="l" r="r" t="t"/>
              <a:pathLst>
                <a:path extrusionOk="0" h="15998" w="3266">
                  <a:moveTo>
                    <a:pt x="0" y="0"/>
                  </a:moveTo>
                  <a:cubicBezTo>
                    <a:pt x="5156" y="1715"/>
                    <a:pt x="2445" y="10607"/>
                    <a:pt x="3122" y="15998"/>
                  </a:cubicBez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1" name="Google Shape;111;p16"/>
            <p:cNvSpPr/>
            <p:nvPr/>
          </p:nvSpPr>
          <p:spPr>
            <a:xfrm rot="5400000">
              <a:off x="3922378" y="5517010"/>
              <a:ext cx="20400" cy="552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4544777" y="5214066"/>
              <a:ext cx="399071" cy="543442"/>
            </a:xfrm>
            <a:custGeom>
              <a:rect b="b" l="l" r="r" t="t"/>
              <a:pathLst>
                <a:path extrusionOk="0" h="25628" w="18974">
                  <a:moveTo>
                    <a:pt x="0" y="25559"/>
                  </a:moveTo>
                  <a:cubicBezTo>
                    <a:pt x="6366" y="25959"/>
                    <a:pt x="14668" y="24395"/>
                    <a:pt x="17949" y="18925"/>
                  </a:cubicBezTo>
                  <a:cubicBezTo>
                    <a:pt x="21261" y="13404"/>
                    <a:pt x="15570" y="6267"/>
                    <a:pt x="14096" y="0"/>
                  </a:cubicBezTo>
                </a:path>
              </a:pathLst>
            </a:custGeom>
            <a:noFill/>
            <a:ln cap="flat" cmpd="sng" w="9525">
              <a:solidFill>
                <a:srgbClr val="A61C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3" name="Google Shape;113;p16"/>
            <p:cNvSpPr/>
            <p:nvPr/>
          </p:nvSpPr>
          <p:spPr>
            <a:xfrm>
              <a:off x="4544777" y="5137394"/>
              <a:ext cx="386746" cy="535914"/>
            </a:xfrm>
            <a:custGeom>
              <a:rect b="b" l="l" r="r" t="t"/>
              <a:pathLst>
                <a:path extrusionOk="0" h="25273" w="18388">
                  <a:moveTo>
                    <a:pt x="0" y="25273"/>
                  </a:moveTo>
                  <a:cubicBezTo>
                    <a:pt x="7339" y="23113"/>
                    <a:pt x="14766" y="16996"/>
                    <a:pt x="16779" y="9616"/>
                  </a:cubicBezTo>
                  <a:cubicBezTo>
                    <a:pt x="17591" y="6637"/>
                    <a:pt x="16798" y="-2153"/>
                    <a:pt x="18388" y="494"/>
                  </a:cubicBez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114" name="Google Shape;114;p16"/>
            <p:cNvGrpSpPr/>
            <p:nvPr/>
          </p:nvGrpSpPr>
          <p:grpSpPr>
            <a:xfrm>
              <a:off x="4096063" y="4989575"/>
              <a:ext cx="892800" cy="431000"/>
              <a:chOff x="1286100" y="4833800"/>
              <a:chExt cx="892800" cy="431000"/>
            </a:xfrm>
          </p:grpSpPr>
          <p:sp>
            <p:nvSpPr>
              <p:cNvPr id="115" name="Google Shape;115;p16"/>
              <p:cNvSpPr/>
              <p:nvPr/>
            </p:nvSpPr>
            <p:spPr>
              <a:xfrm>
                <a:off x="1286100" y="4864600"/>
                <a:ext cx="892800" cy="400200"/>
              </a:xfrm>
              <a:prstGeom prst="roundRect">
                <a:avLst>
                  <a:gd fmla="val 6997" name="adj"/>
                </a:avLst>
              </a:prstGeom>
              <a:solidFill>
                <a:srgbClr val="D9D9D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16"/>
              <p:cNvSpPr/>
              <p:nvPr/>
            </p:nvSpPr>
            <p:spPr>
              <a:xfrm>
                <a:off x="1299575" y="4876150"/>
                <a:ext cx="519600" cy="210300"/>
              </a:xfrm>
              <a:prstGeom prst="round2SameRect">
                <a:avLst>
                  <a:gd fmla="val 8500" name="adj1"/>
                  <a:gd fmla="val 0" name="adj2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16"/>
              <p:cNvSpPr/>
              <p:nvPr/>
            </p:nvSpPr>
            <p:spPr>
              <a:xfrm>
                <a:off x="1335275" y="4904650"/>
                <a:ext cx="453600" cy="111000"/>
              </a:xfrm>
              <a:prstGeom prst="roundRect">
                <a:avLst>
                  <a:gd fmla="val 11171" name="adj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6"/>
              <p:cNvSpPr/>
              <p:nvPr/>
            </p:nvSpPr>
            <p:spPr>
              <a:xfrm>
                <a:off x="1363475" y="4913575"/>
                <a:ext cx="396900" cy="85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19" name="Google Shape;119;p16"/>
              <p:cNvCxnSpPr/>
              <p:nvPr/>
            </p:nvCxnSpPr>
            <p:spPr>
              <a:xfrm>
                <a:off x="1373850" y="4921325"/>
                <a:ext cx="237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0" name="Google Shape;120;p16"/>
              <p:cNvCxnSpPr/>
              <p:nvPr/>
            </p:nvCxnSpPr>
            <p:spPr>
              <a:xfrm>
                <a:off x="1452375" y="4921325"/>
                <a:ext cx="237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1" name="Google Shape;121;p16"/>
              <p:cNvCxnSpPr/>
              <p:nvPr/>
            </p:nvCxnSpPr>
            <p:spPr>
              <a:xfrm>
                <a:off x="1507800" y="4921325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2" name="Google Shape;122;p16"/>
              <p:cNvCxnSpPr/>
              <p:nvPr/>
            </p:nvCxnSpPr>
            <p:spPr>
              <a:xfrm>
                <a:off x="1707225" y="4921325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3" name="Google Shape;123;p16"/>
              <p:cNvCxnSpPr/>
              <p:nvPr/>
            </p:nvCxnSpPr>
            <p:spPr>
              <a:xfrm>
                <a:off x="1650075" y="4921325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" name="Google Shape;124;p16"/>
              <p:cNvCxnSpPr/>
              <p:nvPr/>
            </p:nvCxnSpPr>
            <p:spPr>
              <a:xfrm>
                <a:off x="1373850" y="4992750"/>
                <a:ext cx="267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5" name="Google Shape;125;p16"/>
              <p:cNvCxnSpPr/>
              <p:nvPr/>
            </p:nvCxnSpPr>
            <p:spPr>
              <a:xfrm>
                <a:off x="1521900" y="4977275"/>
                <a:ext cx="651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6" name="Google Shape;126;p16"/>
              <p:cNvCxnSpPr/>
              <p:nvPr/>
            </p:nvCxnSpPr>
            <p:spPr>
              <a:xfrm>
                <a:off x="1677275" y="4977275"/>
                <a:ext cx="651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7" name="Google Shape;127;p16"/>
              <p:cNvCxnSpPr/>
              <p:nvPr/>
            </p:nvCxnSpPr>
            <p:spPr>
              <a:xfrm>
                <a:off x="1442700" y="4992750"/>
                <a:ext cx="15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8" name="Google Shape;128;p16"/>
              <p:cNvCxnSpPr/>
              <p:nvPr/>
            </p:nvCxnSpPr>
            <p:spPr>
              <a:xfrm>
                <a:off x="1507800" y="4992750"/>
                <a:ext cx="15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9" name="Google Shape;129;p16"/>
              <p:cNvCxnSpPr/>
              <p:nvPr/>
            </p:nvCxnSpPr>
            <p:spPr>
              <a:xfrm>
                <a:off x="1614950" y="4992750"/>
                <a:ext cx="15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30" name="Google Shape;130;p16"/>
              <p:cNvSpPr/>
              <p:nvPr/>
            </p:nvSpPr>
            <p:spPr>
              <a:xfrm>
                <a:off x="1650075" y="4934450"/>
                <a:ext cx="57300" cy="29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6"/>
              <p:cNvSpPr txBox="1"/>
              <p:nvPr/>
            </p:nvSpPr>
            <p:spPr>
              <a:xfrm>
                <a:off x="1299575" y="4833800"/>
                <a:ext cx="412200" cy="23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00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3.001  06.09</a:t>
                </a:r>
                <a:endParaRPr sz="3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32" name="Google Shape;132;p16"/>
              <p:cNvSpPr/>
              <p:nvPr/>
            </p:nvSpPr>
            <p:spPr>
              <a:xfrm>
                <a:off x="171867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16"/>
              <p:cNvSpPr/>
              <p:nvPr/>
            </p:nvSpPr>
            <p:spPr>
              <a:xfrm>
                <a:off x="165637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6"/>
              <p:cNvSpPr/>
              <p:nvPr/>
            </p:nvSpPr>
            <p:spPr>
              <a:xfrm>
                <a:off x="153702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6"/>
              <p:cNvSpPr/>
              <p:nvPr/>
            </p:nvSpPr>
            <p:spPr>
              <a:xfrm>
                <a:off x="147607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16"/>
              <p:cNvSpPr/>
              <p:nvPr/>
            </p:nvSpPr>
            <p:spPr>
              <a:xfrm>
                <a:off x="141512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16"/>
              <p:cNvSpPr/>
              <p:nvPr/>
            </p:nvSpPr>
            <p:spPr>
              <a:xfrm>
                <a:off x="135417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16"/>
              <p:cNvSpPr/>
              <p:nvPr/>
            </p:nvSpPr>
            <p:spPr>
              <a:xfrm>
                <a:off x="1826550" y="4876200"/>
                <a:ext cx="338100" cy="210300"/>
              </a:xfrm>
              <a:prstGeom prst="round2SameRect">
                <a:avLst>
                  <a:gd fmla="val 8761" name="adj1"/>
                  <a:gd fmla="val 0" name="adj2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16"/>
              <p:cNvSpPr/>
              <p:nvPr/>
            </p:nvSpPr>
            <p:spPr>
              <a:xfrm>
                <a:off x="1843025" y="4889900"/>
                <a:ext cx="40800" cy="18900"/>
              </a:xfrm>
              <a:prstGeom prst="roundRect">
                <a:avLst>
                  <a:gd fmla="val 50000" name="adj"/>
                </a:avLst>
              </a:prstGeom>
              <a:solidFill>
                <a:srgbClr val="F1C23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16"/>
              <p:cNvSpPr/>
              <p:nvPr/>
            </p:nvSpPr>
            <p:spPr>
              <a:xfrm>
                <a:off x="1947775" y="4889900"/>
                <a:ext cx="40800" cy="189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1" name="Google Shape;141;p16"/>
              <p:cNvGrpSpPr/>
              <p:nvPr/>
            </p:nvGrpSpPr>
            <p:grpSpPr>
              <a:xfrm>
                <a:off x="1841075" y="4934443"/>
                <a:ext cx="44700" cy="20700"/>
                <a:chOff x="1898825" y="4925893"/>
                <a:chExt cx="44700" cy="20700"/>
              </a:xfrm>
            </p:grpSpPr>
            <p:sp>
              <p:nvSpPr>
                <p:cNvPr id="142" name="Google Shape;142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" name="Google Shape;143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44" name="Google Shape;144;p16"/>
              <p:cNvGrpSpPr/>
              <p:nvPr/>
            </p:nvGrpSpPr>
            <p:grpSpPr>
              <a:xfrm>
                <a:off x="1945825" y="4934443"/>
                <a:ext cx="44700" cy="20700"/>
                <a:chOff x="1898825" y="4925893"/>
                <a:chExt cx="44700" cy="20700"/>
              </a:xfrm>
            </p:grpSpPr>
            <p:sp>
              <p:nvSpPr>
                <p:cNvPr id="145" name="Google Shape;145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" name="Google Shape;146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47" name="Google Shape;147;p16"/>
              <p:cNvGrpSpPr/>
              <p:nvPr/>
            </p:nvGrpSpPr>
            <p:grpSpPr>
              <a:xfrm>
                <a:off x="1893450" y="4934443"/>
                <a:ext cx="44700" cy="20700"/>
                <a:chOff x="1898825" y="4925893"/>
                <a:chExt cx="44700" cy="20700"/>
              </a:xfrm>
            </p:grpSpPr>
            <p:sp>
              <p:nvSpPr>
                <p:cNvPr id="148" name="Google Shape;148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" name="Google Shape;149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50" name="Google Shape;150;p16"/>
              <p:cNvGrpSpPr/>
              <p:nvPr/>
            </p:nvGrpSpPr>
            <p:grpSpPr>
              <a:xfrm>
                <a:off x="1945825" y="4961018"/>
                <a:ext cx="44700" cy="20700"/>
                <a:chOff x="1898825" y="4925893"/>
                <a:chExt cx="44700" cy="20700"/>
              </a:xfrm>
            </p:grpSpPr>
            <p:sp>
              <p:nvSpPr>
                <p:cNvPr id="151" name="Google Shape;151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" name="Google Shape;152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53" name="Google Shape;153;p16"/>
              <p:cNvGrpSpPr/>
              <p:nvPr/>
            </p:nvGrpSpPr>
            <p:grpSpPr>
              <a:xfrm>
                <a:off x="1893450" y="4961018"/>
                <a:ext cx="44700" cy="20700"/>
                <a:chOff x="1898825" y="4925893"/>
                <a:chExt cx="44700" cy="20700"/>
              </a:xfrm>
            </p:grpSpPr>
            <p:sp>
              <p:nvSpPr>
                <p:cNvPr id="154" name="Google Shape;154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5" name="Google Shape;155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56" name="Google Shape;156;p16"/>
              <p:cNvGrpSpPr/>
              <p:nvPr/>
            </p:nvGrpSpPr>
            <p:grpSpPr>
              <a:xfrm>
                <a:off x="1841075" y="4961018"/>
                <a:ext cx="44700" cy="20700"/>
                <a:chOff x="1898825" y="4925893"/>
                <a:chExt cx="44700" cy="20700"/>
              </a:xfrm>
            </p:grpSpPr>
            <p:sp>
              <p:nvSpPr>
                <p:cNvPr id="157" name="Google Shape;157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8" name="Google Shape;158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cxnSp>
            <p:nvCxnSpPr>
              <p:cNvPr id="159" name="Google Shape;159;p16"/>
              <p:cNvCxnSpPr/>
              <p:nvPr/>
            </p:nvCxnSpPr>
            <p:spPr>
              <a:xfrm>
                <a:off x="2015250" y="4886925"/>
                <a:ext cx="600" cy="98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99999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60" name="Google Shape;160;p16"/>
              <p:cNvSpPr/>
              <p:nvPr/>
            </p:nvSpPr>
            <p:spPr>
              <a:xfrm>
                <a:off x="2052525" y="4892600"/>
                <a:ext cx="29100" cy="135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2098400" y="4892600"/>
                <a:ext cx="29100" cy="135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2047275" y="4948050"/>
                <a:ext cx="89400" cy="894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6"/>
              <p:cNvSpPr/>
              <p:nvPr/>
            </p:nvSpPr>
            <p:spPr>
              <a:xfrm>
                <a:off x="2049075" y="4949850"/>
                <a:ext cx="85800" cy="858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2051175" y="4951950"/>
                <a:ext cx="81600" cy="81600"/>
              </a:xfrm>
              <a:prstGeom prst="ellipse">
                <a:avLst/>
              </a:prstGeom>
              <a:solidFill>
                <a:srgbClr val="A61C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2067225" y="4968000"/>
                <a:ext cx="49500" cy="495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6"/>
              <p:cNvSpPr/>
              <p:nvPr/>
            </p:nvSpPr>
            <p:spPr>
              <a:xfrm>
                <a:off x="2069625" y="497040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6"/>
              <p:cNvSpPr/>
              <p:nvPr/>
            </p:nvSpPr>
            <p:spPr>
              <a:xfrm>
                <a:off x="2073075" y="4973850"/>
                <a:ext cx="37800" cy="378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6"/>
              <p:cNvSpPr/>
              <p:nvPr/>
            </p:nvSpPr>
            <p:spPr>
              <a:xfrm>
                <a:off x="2082525" y="4983300"/>
                <a:ext cx="18900" cy="189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6"/>
              <p:cNvSpPr/>
              <p:nvPr/>
            </p:nvSpPr>
            <p:spPr>
              <a:xfrm rot="5400000">
                <a:off x="1855375" y="5037450"/>
                <a:ext cx="92400" cy="92400"/>
              </a:xfrm>
              <a:prstGeom prst="chord">
                <a:avLst>
                  <a:gd fmla="val 5376229" name="adj1"/>
                  <a:gd fmla="val 16200000" name="adj2"/>
                </a:avLst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6"/>
              <p:cNvSpPr/>
              <p:nvPr/>
            </p:nvSpPr>
            <p:spPr>
              <a:xfrm rot="5400000">
                <a:off x="1856875" y="5040800"/>
                <a:ext cx="89400" cy="89400"/>
              </a:xfrm>
              <a:prstGeom prst="chord">
                <a:avLst>
                  <a:gd fmla="val 5376229" name="adj1"/>
                  <a:gd fmla="val 16200000" name="adj2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6"/>
              <p:cNvSpPr/>
              <p:nvPr/>
            </p:nvSpPr>
            <p:spPr>
              <a:xfrm rot="5400000">
                <a:off x="1862425" y="5046350"/>
                <a:ext cx="78300" cy="78300"/>
              </a:xfrm>
              <a:prstGeom prst="chord">
                <a:avLst>
                  <a:gd fmla="val 5376229" name="adj1"/>
                  <a:gd fmla="val 16200000" name="adj2"/>
                </a:avLst>
              </a:prstGeom>
              <a:solidFill>
                <a:srgbClr val="B7B7B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6"/>
              <p:cNvSpPr/>
              <p:nvPr/>
            </p:nvSpPr>
            <p:spPr>
              <a:xfrm>
                <a:off x="1831175" y="5092900"/>
                <a:ext cx="328200" cy="141300"/>
              </a:xfrm>
              <a:prstGeom prst="roundRect">
                <a:avLst>
                  <a:gd fmla="val 9639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6"/>
              <p:cNvSpPr/>
              <p:nvPr/>
            </p:nvSpPr>
            <p:spPr>
              <a:xfrm>
                <a:off x="1867675" y="5051600"/>
                <a:ext cx="67800" cy="67800"/>
              </a:xfrm>
              <a:prstGeom prst="dodecagon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16"/>
              <p:cNvSpPr/>
              <p:nvPr/>
            </p:nvSpPr>
            <p:spPr>
              <a:xfrm>
                <a:off x="1877625" y="5086453"/>
                <a:ext cx="23700" cy="25200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6"/>
              <p:cNvSpPr/>
              <p:nvPr/>
            </p:nvSpPr>
            <p:spPr>
              <a:xfrm>
                <a:off x="1847750" y="5182200"/>
                <a:ext cx="40800" cy="135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6"/>
              <p:cNvSpPr/>
              <p:nvPr/>
            </p:nvSpPr>
            <p:spPr>
              <a:xfrm>
                <a:off x="1909650" y="5182200"/>
                <a:ext cx="40800" cy="135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6"/>
              <p:cNvSpPr/>
              <p:nvPr/>
            </p:nvSpPr>
            <p:spPr>
              <a:xfrm>
                <a:off x="1971550" y="5182200"/>
                <a:ext cx="40800" cy="135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78" name="Google Shape;178;p16"/>
              <p:cNvCxnSpPr/>
              <p:nvPr/>
            </p:nvCxnSpPr>
            <p:spPr>
              <a:xfrm>
                <a:off x="2032875" y="5098725"/>
                <a:ext cx="600" cy="127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79" name="Google Shape;179;p16"/>
              <p:cNvSpPr/>
              <p:nvPr/>
            </p:nvSpPr>
            <p:spPr>
              <a:xfrm>
                <a:off x="2085225" y="5153100"/>
                <a:ext cx="29100" cy="29100"/>
              </a:xfrm>
              <a:prstGeom prst="dodecagon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 rot="-5400000">
                <a:off x="1335600" y="5195150"/>
                <a:ext cx="70200" cy="60600"/>
              </a:xfrm>
              <a:prstGeom prst="flowChartDelay">
                <a:avLst/>
              </a:prstGeom>
              <a:solidFill>
                <a:srgbClr val="B7B7B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 rot="-5400000">
                <a:off x="1338750" y="5200948"/>
                <a:ext cx="63900" cy="53700"/>
              </a:xfrm>
              <a:prstGeom prst="flowChartDelay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1351800" y="5202500"/>
                <a:ext cx="37800" cy="378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1354800" y="5205500"/>
                <a:ext cx="31800" cy="318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4" name="Google Shape;184;p16"/>
              <p:cNvGrpSpPr/>
              <p:nvPr/>
            </p:nvGrpSpPr>
            <p:grpSpPr>
              <a:xfrm>
                <a:off x="1428450" y="5105150"/>
                <a:ext cx="85800" cy="85800"/>
                <a:chOff x="1428450" y="5105150"/>
                <a:chExt cx="85800" cy="85800"/>
              </a:xfrm>
            </p:grpSpPr>
            <p:sp>
              <p:nvSpPr>
                <p:cNvPr id="185" name="Google Shape;185;p16"/>
                <p:cNvSpPr/>
                <p:nvPr/>
              </p:nvSpPr>
              <p:spPr>
                <a:xfrm>
                  <a:off x="1428450" y="5105150"/>
                  <a:ext cx="85800" cy="85800"/>
                </a:xfrm>
                <a:prstGeom prst="ellipse">
                  <a:avLst/>
                </a:prstGeom>
                <a:solidFill>
                  <a:srgbClr val="CCCCC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6" name="Google Shape;186;p16"/>
                <p:cNvSpPr/>
                <p:nvPr/>
              </p:nvSpPr>
              <p:spPr>
                <a:xfrm>
                  <a:off x="1432350" y="5109050"/>
                  <a:ext cx="78000" cy="78000"/>
                </a:xfrm>
                <a:prstGeom prst="ellipse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7" name="Google Shape;187;p16"/>
                <p:cNvSpPr/>
                <p:nvPr/>
              </p:nvSpPr>
              <p:spPr>
                <a:xfrm>
                  <a:off x="1442700" y="5119400"/>
                  <a:ext cx="57300" cy="57300"/>
                </a:xfrm>
                <a:prstGeom prst="ellipse">
                  <a:avLst/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88" name="Google Shape;188;p16"/>
              <p:cNvGrpSpPr/>
              <p:nvPr/>
            </p:nvGrpSpPr>
            <p:grpSpPr>
              <a:xfrm>
                <a:off x="1575324" y="5105146"/>
                <a:ext cx="98104" cy="98104"/>
                <a:chOff x="1428450" y="5105150"/>
                <a:chExt cx="85800" cy="85800"/>
              </a:xfrm>
            </p:grpSpPr>
            <p:sp>
              <p:nvSpPr>
                <p:cNvPr id="189" name="Google Shape;189;p16"/>
                <p:cNvSpPr/>
                <p:nvPr/>
              </p:nvSpPr>
              <p:spPr>
                <a:xfrm>
                  <a:off x="1428450" y="5105150"/>
                  <a:ext cx="85800" cy="85800"/>
                </a:xfrm>
                <a:prstGeom prst="ellipse">
                  <a:avLst/>
                </a:prstGeom>
                <a:solidFill>
                  <a:srgbClr val="CCCCC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" name="Google Shape;190;p16"/>
                <p:cNvSpPr/>
                <p:nvPr/>
              </p:nvSpPr>
              <p:spPr>
                <a:xfrm>
                  <a:off x="1432350" y="5109050"/>
                  <a:ext cx="78000" cy="78000"/>
                </a:xfrm>
                <a:prstGeom prst="ellipse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" name="Google Shape;191;p16"/>
                <p:cNvSpPr/>
                <p:nvPr/>
              </p:nvSpPr>
              <p:spPr>
                <a:xfrm>
                  <a:off x="1436103" y="5113998"/>
                  <a:ext cx="68100" cy="68100"/>
                </a:xfrm>
                <a:prstGeom prst="ellipse">
                  <a:avLst/>
                </a:prstGeom>
                <a:solidFill>
                  <a:srgbClr val="A61C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92" name="Google Shape;192;p16"/>
              <p:cNvGrpSpPr/>
              <p:nvPr/>
            </p:nvGrpSpPr>
            <p:grpSpPr>
              <a:xfrm>
                <a:off x="1719452" y="5160524"/>
                <a:ext cx="65697" cy="65697"/>
                <a:chOff x="1428450" y="5105150"/>
                <a:chExt cx="85800" cy="85800"/>
              </a:xfrm>
            </p:grpSpPr>
            <p:sp>
              <p:nvSpPr>
                <p:cNvPr id="193" name="Google Shape;193;p16"/>
                <p:cNvSpPr/>
                <p:nvPr/>
              </p:nvSpPr>
              <p:spPr>
                <a:xfrm>
                  <a:off x="1428450" y="5105150"/>
                  <a:ext cx="85800" cy="85800"/>
                </a:xfrm>
                <a:prstGeom prst="ellipse">
                  <a:avLst/>
                </a:prstGeom>
                <a:solidFill>
                  <a:srgbClr val="CCCCC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" name="Google Shape;194;p16"/>
                <p:cNvSpPr/>
                <p:nvPr/>
              </p:nvSpPr>
              <p:spPr>
                <a:xfrm>
                  <a:off x="1432350" y="5109050"/>
                  <a:ext cx="78000" cy="78000"/>
                </a:xfrm>
                <a:prstGeom prst="ellipse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" name="Google Shape;195;p16"/>
                <p:cNvSpPr/>
                <p:nvPr/>
              </p:nvSpPr>
              <p:spPr>
                <a:xfrm>
                  <a:off x="1436103" y="5113998"/>
                  <a:ext cx="68100" cy="681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96" name="Google Shape;196;p16"/>
              <p:cNvSpPr/>
              <p:nvPr/>
            </p:nvSpPr>
            <p:spPr>
              <a:xfrm rot="8351095">
                <a:off x="1913316" y="5052730"/>
                <a:ext cx="8721" cy="36185"/>
              </a:xfrm>
              <a:prstGeom prst="moon">
                <a:avLst>
                  <a:gd fmla="val 45164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6"/>
              <p:cNvSpPr/>
              <p:nvPr/>
            </p:nvSpPr>
            <p:spPr>
              <a:xfrm rot="8381154">
                <a:off x="1637860" y="5113244"/>
                <a:ext cx="12983" cy="44905"/>
              </a:xfrm>
              <a:prstGeom prst="moon">
                <a:avLst>
                  <a:gd fmla="val 45164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 rot="8374435">
                <a:off x="1480730" y="5117399"/>
                <a:ext cx="10640" cy="36607"/>
              </a:xfrm>
              <a:prstGeom prst="moon">
                <a:avLst>
                  <a:gd fmla="val 45164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 rot="8431652">
                <a:off x="1376521" y="5202613"/>
                <a:ext cx="6607" cy="22550"/>
              </a:xfrm>
              <a:prstGeom prst="moon">
                <a:avLst>
                  <a:gd fmla="val 45164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6"/>
              <p:cNvSpPr/>
              <p:nvPr/>
            </p:nvSpPr>
            <p:spPr>
              <a:xfrm rot="8442636">
                <a:off x="1761787" y="5167683"/>
                <a:ext cx="8528" cy="28733"/>
              </a:xfrm>
              <a:prstGeom prst="moon">
                <a:avLst>
                  <a:gd fmla="val 45164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01" name="Google Shape;201;p16"/>
          <p:cNvGrpSpPr/>
          <p:nvPr/>
        </p:nvGrpSpPr>
        <p:grpSpPr>
          <a:xfrm>
            <a:off x="110238" y="2272275"/>
            <a:ext cx="1192241" cy="2221074"/>
            <a:chOff x="33853" y="1405500"/>
            <a:chExt cx="1468097" cy="2734976"/>
          </a:xfrm>
        </p:grpSpPr>
        <p:pic>
          <p:nvPicPr>
            <p:cNvPr id="202" name="Google Shape;202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300" y="1405500"/>
              <a:ext cx="835940" cy="4002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3" name="Google Shape;203;p16"/>
            <p:cNvGrpSpPr/>
            <p:nvPr/>
          </p:nvGrpSpPr>
          <p:grpSpPr>
            <a:xfrm>
              <a:off x="33853" y="2773447"/>
              <a:ext cx="835982" cy="530445"/>
              <a:chOff x="1568100" y="5552825"/>
              <a:chExt cx="937725" cy="595003"/>
            </a:xfrm>
          </p:grpSpPr>
          <p:sp>
            <p:nvSpPr>
              <p:cNvPr id="204" name="Google Shape;204;p16"/>
              <p:cNvSpPr/>
              <p:nvPr/>
            </p:nvSpPr>
            <p:spPr>
              <a:xfrm>
                <a:off x="1568100" y="5552825"/>
                <a:ext cx="936600" cy="1950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1582675" y="5564875"/>
                <a:ext cx="909675" cy="171950"/>
              </a:xfrm>
              <a:custGeom>
                <a:rect b="b" l="l" r="r" t="t"/>
                <a:pathLst>
                  <a:path extrusionOk="0" h="6878" w="36387">
                    <a:moveTo>
                      <a:pt x="0" y="6878"/>
                    </a:moveTo>
                    <a:lnTo>
                      <a:pt x="36338" y="6878"/>
                    </a:lnTo>
                    <a:lnTo>
                      <a:pt x="36387" y="195"/>
                    </a:lnTo>
                    <a:lnTo>
                      <a:pt x="35119" y="0"/>
                    </a:lnTo>
                    <a:lnTo>
                      <a:pt x="34924" y="1073"/>
                    </a:lnTo>
                    <a:lnTo>
                      <a:pt x="34485" y="2439"/>
                    </a:lnTo>
                    <a:lnTo>
                      <a:pt x="33802" y="3756"/>
                    </a:lnTo>
                    <a:lnTo>
                      <a:pt x="33119" y="4195"/>
                    </a:lnTo>
                    <a:lnTo>
                      <a:pt x="32095" y="4975"/>
                    </a:lnTo>
                    <a:lnTo>
                      <a:pt x="30631" y="5219"/>
                    </a:lnTo>
                    <a:lnTo>
                      <a:pt x="29071" y="5365"/>
                    </a:lnTo>
                    <a:lnTo>
                      <a:pt x="24681" y="5707"/>
                    </a:lnTo>
                    <a:lnTo>
                      <a:pt x="13023" y="6146"/>
                    </a:lnTo>
                    <a:lnTo>
                      <a:pt x="244" y="6243"/>
                    </a:lnTo>
                    <a:close/>
                  </a:path>
                </a:pathLst>
              </a:custGeom>
              <a:solidFill>
                <a:srgbClr val="B7B7B7"/>
              </a:solidFill>
              <a:ln cap="flat" cmpd="sng" w="9525">
                <a:solidFill>
                  <a:srgbClr val="B7B7B7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206" name="Google Shape;206;p16"/>
              <p:cNvSpPr/>
              <p:nvPr/>
            </p:nvSpPr>
            <p:spPr>
              <a:xfrm>
                <a:off x="1596075" y="5579500"/>
                <a:ext cx="42600" cy="43800"/>
              </a:xfrm>
              <a:prstGeom prst="ellipse">
                <a:avLst/>
              </a:prstGeom>
              <a:solidFill>
                <a:srgbClr val="F3F3F3"/>
              </a:solidFill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1664350" y="5616100"/>
                <a:ext cx="19500" cy="21900"/>
              </a:xfrm>
              <a:prstGeom prst="ellipse">
                <a:avLst/>
              </a:prstGeom>
              <a:solidFill>
                <a:srgbClr val="F3F3F3"/>
              </a:solidFill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1569225" y="5767400"/>
                <a:ext cx="936600" cy="2964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1583800" y="5785713"/>
                <a:ext cx="909675" cy="261312"/>
              </a:xfrm>
              <a:custGeom>
                <a:rect b="b" l="l" r="r" t="t"/>
                <a:pathLst>
                  <a:path extrusionOk="0" h="6878" w="36387">
                    <a:moveTo>
                      <a:pt x="0" y="6878"/>
                    </a:moveTo>
                    <a:lnTo>
                      <a:pt x="36338" y="6878"/>
                    </a:lnTo>
                    <a:lnTo>
                      <a:pt x="36387" y="195"/>
                    </a:lnTo>
                    <a:lnTo>
                      <a:pt x="35119" y="0"/>
                    </a:lnTo>
                    <a:lnTo>
                      <a:pt x="34924" y="1073"/>
                    </a:lnTo>
                    <a:lnTo>
                      <a:pt x="34485" y="2439"/>
                    </a:lnTo>
                    <a:lnTo>
                      <a:pt x="33802" y="3756"/>
                    </a:lnTo>
                    <a:lnTo>
                      <a:pt x="33119" y="4195"/>
                    </a:lnTo>
                    <a:lnTo>
                      <a:pt x="32095" y="4975"/>
                    </a:lnTo>
                    <a:lnTo>
                      <a:pt x="30631" y="5219"/>
                    </a:lnTo>
                    <a:lnTo>
                      <a:pt x="29071" y="5365"/>
                    </a:lnTo>
                    <a:lnTo>
                      <a:pt x="24681" y="5707"/>
                    </a:lnTo>
                    <a:lnTo>
                      <a:pt x="13023" y="6146"/>
                    </a:lnTo>
                    <a:lnTo>
                      <a:pt x="244" y="6243"/>
                    </a:lnTo>
                    <a:close/>
                  </a:path>
                </a:pathLst>
              </a:custGeom>
              <a:solidFill>
                <a:srgbClr val="B7B7B7"/>
              </a:solidFill>
              <a:ln cap="flat" cmpd="sng" w="9525">
                <a:solidFill>
                  <a:srgbClr val="B7B7B7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210" name="Google Shape;210;p16"/>
              <p:cNvSpPr/>
              <p:nvPr/>
            </p:nvSpPr>
            <p:spPr>
              <a:xfrm>
                <a:off x="1597200" y="5807939"/>
                <a:ext cx="42600" cy="66600"/>
              </a:xfrm>
              <a:prstGeom prst="ellipse">
                <a:avLst/>
              </a:prstGeom>
              <a:solidFill>
                <a:srgbClr val="F3F3F3"/>
              </a:solidFill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6"/>
              <p:cNvSpPr/>
              <p:nvPr/>
            </p:nvSpPr>
            <p:spPr>
              <a:xfrm>
                <a:off x="1665475" y="5863562"/>
                <a:ext cx="19500" cy="33300"/>
              </a:xfrm>
              <a:prstGeom prst="ellipse">
                <a:avLst/>
              </a:prstGeom>
              <a:solidFill>
                <a:srgbClr val="F3F3F3"/>
              </a:solidFill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6"/>
              <p:cNvSpPr txBox="1"/>
              <p:nvPr/>
            </p:nvSpPr>
            <p:spPr>
              <a:xfrm>
                <a:off x="1678910" y="5680128"/>
                <a:ext cx="787800" cy="46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ProBE</a:t>
                </a:r>
                <a:endParaRPr sz="1000"/>
              </a:p>
            </p:txBody>
          </p:sp>
        </p:grpSp>
        <p:pic>
          <p:nvPicPr>
            <p:cNvPr id="213" name="Google Shape;21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6923" y="3420625"/>
              <a:ext cx="1144500" cy="719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16"/>
            <p:cNvSpPr/>
            <p:nvPr/>
          </p:nvSpPr>
          <p:spPr>
            <a:xfrm rot="5400000">
              <a:off x="480038" y="2264788"/>
              <a:ext cx="136000" cy="49575"/>
            </a:xfrm>
            <a:prstGeom prst="flowChartManualOperation">
              <a:avLst/>
            </a:prstGeom>
            <a:solidFill>
              <a:srgbClr val="999999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 rot="-5400000">
              <a:off x="1409163" y="2264788"/>
              <a:ext cx="136000" cy="49575"/>
            </a:xfrm>
            <a:prstGeom prst="flowChartManualOperation">
              <a:avLst/>
            </a:prstGeom>
            <a:solidFill>
              <a:srgbClr val="999999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597225" y="2141375"/>
              <a:ext cx="836100" cy="296400"/>
            </a:xfrm>
            <a:prstGeom prst="roundRect">
              <a:avLst>
                <a:gd fmla="val 16667" name="adj"/>
              </a:avLst>
            </a:prstGeom>
            <a:solidFill>
              <a:srgbClr val="99999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 flipH="1">
              <a:off x="567525" y="2141375"/>
              <a:ext cx="78000" cy="296400"/>
            </a:xfrm>
            <a:prstGeom prst="flowChartDelay">
              <a:avLst/>
            </a:prstGeom>
            <a:solidFill>
              <a:srgbClr val="99999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1374375" y="2141375"/>
              <a:ext cx="78000" cy="296400"/>
            </a:xfrm>
            <a:prstGeom prst="flowChartDelay">
              <a:avLst/>
            </a:prstGeom>
            <a:solidFill>
              <a:srgbClr val="99999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9" name="Google Shape;219;p16"/>
            <p:cNvGrpSpPr/>
            <p:nvPr/>
          </p:nvGrpSpPr>
          <p:grpSpPr>
            <a:xfrm>
              <a:off x="597218" y="2165223"/>
              <a:ext cx="823972" cy="256653"/>
              <a:chOff x="2154950" y="5129825"/>
              <a:chExt cx="884850" cy="296400"/>
            </a:xfrm>
          </p:grpSpPr>
          <p:sp>
            <p:nvSpPr>
              <p:cNvPr id="220" name="Google Shape;220;p16"/>
              <p:cNvSpPr/>
              <p:nvPr/>
            </p:nvSpPr>
            <p:spPr>
              <a:xfrm>
                <a:off x="2184650" y="5129825"/>
                <a:ext cx="836100" cy="296400"/>
              </a:xfrm>
              <a:prstGeom prst="roundRect">
                <a:avLst>
                  <a:gd fmla="val 16667" name="adj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6"/>
              <p:cNvSpPr/>
              <p:nvPr/>
            </p:nvSpPr>
            <p:spPr>
              <a:xfrm>
                <a:off x="2961800" y="5129825"/>
                <a:ext cx="78000" cy="296400"/>
              </a:xfrm>
              <a:prstGeom prst="flowChartDelay">
                <a:avLst/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6"/>
              <p:cNvSpPr/>
              <p:nvPr/>
            </p:nvSpPr>
            <p:spPr>
              <a:xfrm flipH="1">
                <a:off x="2154950" y="5129825"/>
                <a:ext cx="78000" cy="296400"/>
              </a:xfrm>
              <a:prstGeom prst="flowChartDelay">
                <a:avLst/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3" name="Google Shape;223;p16"/>
            <p:cNvSpPr/>
            <p:nvPr/>
          </p:nvSpPr>
          <p:spPr>
            <a:xfrm>
              <a:off x="622175" y="2170650"/>
              <a:ext cx="770400" cy="2451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641550" y="2188400"/>
              <a:ext cx="546300" cy="1275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5" name="Google Shape;225;p16"/>
            <p:cNvGrpSpPr/>
            <p:nvPr/>
          </p:nvGrpSpPr>
          <p:grpSpPr>
            <a:xfrm rot="1357567">
              <a:off x="1223729" y="2195392"/>
              <a:ext cx="45385" cy="45413"/>
              <a:chOff x="1821675" y="5026100"/>
              <a:chExt cx="214500" cy="214500"/>
            </a:xfrm>
          </p:grpSpPr>
          <p:sp>
            <p:nvSpPr>
              <p:cNvPr id="226" name="Google Shape;226;p16"/>
              <p:cNvSpPr/>
              <p:nvPr/>
            </p:nvSpPr>
            <p:spPr>
              <a:xfrm>
                <a:off x="1821675" y="5026100"/>
                <a:ext cx="214500" cy="214500"/>
              </a:xfrm>
              <a:prstGeom prst="donut">
                <a:avLst>
                  <a:gd fmla="val 3945" name="adj"/>
                </a:avLst>
              </a:prstGeom>
              <a:solidFill>
                <a:srgbClr val="990000"/>
              </a:solidFill>
              <a:ln cap="flat" cmpd="sng" w="9525">
                <a:solidFill>
                  <a:srgbClr val="99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6"/>
              <p:cNvSpPr/>
              <p:nvPr/>
            </p:nvSpPr>
            <p:spPr>
              <a:xfrm>
                <a:off x="1838625" y="5043050"/>
                <a:ext cx="180600" cy="180600"/>
              </a:xfrm>
              <a:prstGeom prst="donut">
                <a:avLst>
                  <a:gd fmla="val 5307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>
                <a:off x="1854375" y="5058800"/>
                <a:ext cx="149100" cy="149100"/>
              </a:xfrm>
              <a:prstGeom prst="donut">
                <a:avLst>
                  <a:gd fmla="val 13218" name="adj"/>
                </a:avLst>
              </a:prstGeom>
              <a:solidFill>
                <a:srgbClr val="990000"/>
              </a:solidFill>
              <a:ln cap="flat" cmpd="sng" w="9525">
                <a:solidFill>
                  <a:srgbClr val="99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>
                <a:off x="1876425" y="5080850"/>
                <a:ext cx="105000" cy="105000"/>
              </a:xfrm>
              <a:prstGeom prst="ellipse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6"/>
              <p:cNvSpPr/>
              <p:nvPr/>
            </p:nvSpPr>
            <p:spPr>
              <a:xfrm rot="10800000">
                <a:off x="1949775" y="5066450"/>
                <a:ext cx="53700" cy="135300"/>
              </a:xfrm>
              <a:prstGeom prst="moon">
                <a:avLst>
                  <a:gd fmla="val 22623" name="adj"/>
                </a:avLst>
              </a:prstGeom>
              <a:solidFill>
                <a:srgbClr val="CC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6"/>
              <p:cNvSpPr/>
              <p:nvPr/>
            </p:nvSpPr>
            <p:spPr>
              <a:xfrm rot="10800000">
                <a:off x="1990875" y="5053100"/>
                <a:ext cx="45300" cy="162000"/>
              </a:xfrm>
              <a:prstGeom prst="moon">
                <a:avLst>
                  <a:gd fmla="val 15894" name="adj"/>
                </a:avLst>
              </a:prstGeom>
              <a:solidFill>
                <a:srgbClr val="CC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 rot="10800000">
                <a:off x="1970625" y="5105450"/>
                <a:ext cx="12000" cy="558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 rot="10800000">
                <a:off x="2004075" y="5090150"/>
                <a:ext cx="18900" cy="864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6"/>
            <p:cNvGrpSpPr/>
            <p:nvPr/>
          </p:nvGrpSpPr>
          <p:grpSpPr>
            <a:xfrm rot="1357567">
              <a:off x="1327354" y="2195392"/>
              <a:ext cx="45385" cy="45413"/>
              <a:chOff x="1821675" y="5026100"/>
              <a:chExt cx="214500" cy="214500"/>
            </a:xfrm>
          </p:grpSpPr>
          <p:sp>
            <p:nvSpPr>
              <p:cNvPr id="235" name="Google Shape;235;p16"/>
              <p:cNvSpPr/>
              <p:nvPr/>
            </p:nvSpPr>
            <p:spPr>
              <a:xfrm>
                <a:off x="1821675" y="5026100"/>
                <a:ext cx="214500" cy="214500"/>
              </a:xfrm>
              <a:prstGeom prst="donut">
                <a:avLst>
                  <a:gd fmla="val 3945" name="adj"/>
                </a:avLst>
              </a:prstGeom>
              <a:solidFill>
                <a:srgbClr val="990000"/>
              </a:solidFill>
              <a:ln cap="flat" cmpd="sng" w="9525">
                <a:solidFill>
                  <a:srgbClr val="99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6"/>
              <p:cNvSpPr/>
              <p:nvPr/>
            </p:nvSpPr>
            <p:spPr>
              <a:xfrm>
                <a:off x="1838625" y="5043050"/>
                <a:ext cx="180600" cy="180600"/>
              </a:xfrm>
              <a:prstGeom prst="donut">
                <a:avLst>
                  <a:gd fmla="val 5307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6"/>
              <p:cNvSpPr/>
              <p:nvPr/>
            </p:nvSpPr>
            <p:spPr>
              <a:xfrm>
                <a:off x="1854375" y="5058800"/>
                <a:ext cx="149100" cy="149100"/>
              </a:xfrm>
              <a:prstGeom prst="donut">
                <a:avLst>
                  <a:gd fmla="val 13218" name="adj"/>
                </a:avLst>
              </a:prstGeom>
              <a:solidFill>
                <a:srgbClr val="990000"/>
              </a:solidFill>
              <a:ln cap="flat" cmpd="sng" w="9525">
                <a:solidFill>
                  <a:srgbClr val="99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6"/>
              <p:cNvSpPr/>
              <p:nvPr/>
            </p:nvSpPr>
            <p:spPr>
              <a:xfrm>
                <a:off x="1876425" y="5080850"/>
                <a:ext cx="105000" cy="105000"/>
              </a:xfrm>
              <a:prstGeom prst="ellipse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16"/>
              <p:cNvSpPr/>
              <p:nvPr/>
            </p:nvSpPr>
            <p:spPr>
              <a:xfrm rot="10800000">
                <a:off x="1949775" y="5066450"/>
                <a:ext cx="53700" cy="135300"/>
              </a:xfrm>
              <a:prstGeom prst="moon">
                <a:avLst>
                  <a:gd fmla="val 22623" name="adj"/>
                </a:avLst>
              </a:prstGeom>
              <a:solidFill>
                <a:srgbClr val="CC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6"/>
              <p:cNvSpPr/>
              <p:nvPr/>
            </p:nvSpPr>
            <p:spPr>
              <a:xfrm rot="10800000">
                <a:off x="1990875" y="5053100"/>
                <a:ext cx="45300" cy="162000"/>
              </a:xfrm>
              <a:prstGeom prst="moon">
                <a:avLst>
                  <a:gd fmla="val 15894" name="adj"/>
                </a:avLst>
              </a:prstGeom>
              <a:solidFill>
                <a:srgbClr val="CC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6"/>
              <p:cNvSpPr/>
              <p:nvPr/>
            </p:nvSpPr>
            <p:spPr>
              <a:xfrm rot="10800000">
                <a:off x="1970625" y="5105450"/>
                <a:ext cx="12000" cy="558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6"/>
              <p:cNvSpPr/>
              <p:nvPr/>
            </p:nvSpPr>
            <p:spPr>
              <a:xfrm rot="10800000">
                <a:off x="2004075" y="5090150"/>
                <a:ext cx="18900" cy="864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6"/>
            <p:cNvGrpSpPr/>
            <p:nvPr/>
          </p:nvGrpSpPr>
          <p:grpSpPr>
            <a:xfrm rot="1357567">
              <a:off x="1327354" y="2334742"/>
              <a:ext cx="45385" cy="45413"/>
              <a:chOff x="1821675" y="5026100"/>
              <a:chExt cx="214500" cy="214500"/>
            </a:xfrm>
          </p:grpSpPr>
          <p:sp>
            <p:nvSpPr>
              <p:cNvPr id="244" name="Google Shape;244;p16"/>
              <p:cNvSpPr/>
              <p:nvPr/>
            </p:nvSpPr>
            <p:spPr>
              <a:xfrm>
                <a:off x="1821675" y="5026100"/>
                <a:ext cx="214500" cy="214500"/>
              </a:xfrm>
              <a:prstGeom prst="donut">
                <a:avLst>
                  <a:gd fmla="val 3945" name="adj"/>
                </a:avLst>
              </a:prstGeom>
              <a:solidFill>
                <a:srgbClr val="990000"/>
              </a:solidFill>
              <a:ln cap="flat" cmpd="sng" w="9525">
                <a:solidFill>
                  <a:srgbClr val="99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6"/>
              <p:cNvSpPr/>
              <p:nvPr/>
            </p:nvSpPr>
            <p:spPr>
              <a:xfrm>
                <a:off x="1838625" y="5043050"/>
                <a:ext cx="180600" cy="180600"/>
              </a:xfrm>
              <a:prstGeom prst="donut">
                <a:avLst>
                  <a:gd fmla="val 5307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6"/>
              <p:cNvSpPr/>
              <p:nvPr/>
            </p:nvSpPr>
            <p:spPr>
              <a:xfrm>
                <a:off x="1854375" y="5058800"/>
                <a:ext cx="149100" cy="149100"/>
              </a:xfrm>
              <a:prstGeom prst="donut">
                <a:avLst>
                  <a:gd fmla="val 13218" name="adj"/>
                </a:avLst>
              </a:prstGeom>
              <a:solidFill>
                <a:srgbClr val="990000"/>
              </a:solidFill>
              <a:ln cap="flat" cmpd="sng" w="9525">
                <a:solidFill>
                  <a:srgbClr val="99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6"/>
              <p:cNvSpPr/>
              <p:nvPr/>
            </p:nvSpPr>
            <p:spPr>
              <a:xfrm>
                <a:off x="1876425" y="5080850"/>
                <a:ext cx="105000" cy="105000"/>
              </a:xfrm>
              <a:prstGeom prst="ellipse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6"/>
              <p:cNvSpPr/>
              <p:nvPr/>
            </p:nvSpPr>
            <p:spPr>
              <a:xfrm rot="10800000">
                <a:off x="1949775" y="5066450"/>
                <a:ext cx="53700" cy="135300"/>
              </a:xfrm>
              <a:prstGeom prst="moon">
                <a:avLst>
                  <a:gd fmla="val 22623" name="adj"/>
                </a:avLst>
              </a:prstGeom>
              <a:solidFill>
                <a:srgbClr val="CC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16"/>
              <p:cNvSpPr/>
              <p:nvPr/>
            </p:nvSpPr>
            <p:spPr>
              <a:xfrm rot="10800000">
                <a:off x="1990875" y="5053100"/>
                <a:ext cx="45300" cy="162000"/>
              </a:xfrm>
              <a:prstGeom prst="moon">
                <a:avLst>
                  <a:gd fmla="val 15894" name="adj"/>
                </a:avLst>
              </a:prstGeom>
              <a:solidFill>
                <a:srgbClr val="CC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 rot="10800000">
                <a:off x="1970625" y="5105450"/>
                <a:ext cx="12000" cy="558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 rot="10800000">
                <a:off x="2004075" y="5090150"/>
                <a:ext cx="18900" cy="864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2" name="Google Shape;252;p16"/>
            <p:cNvGrpSpPr/>
            <p:nvPr/>
          </p:nvGrpSpPr>
          <p:grpSpPr>
            <a:xfrm rot="1357567">
              <a:off x="1223729" y="2334742"/>
              <a:ext cx="45385" cy="45413"/>
              <a:chOff x="1821675" y="5026100"/>
              <a:chExt cx="214500" cy="214500"/>
            </a:xfrm>
          </p:grpSpPr>
          <p:sp>
            <p:nvSpPr>
              <p:cNvPr id="253" name="Google Shape;253;p16"/>
              <p:cNvSpPr/>
              <p:nvPr/>
            </p:nvSpPr>
            <p:spPr>
              <a:xfrm>
                <a:off x="1821675" y="5026100"/>
                <a:ext cx="214500" cy="214500"/>
              </a:xfrm>
              <a:prstGeom prst="donut">
                <a:avLst>
                  <a:gd fmla="val 3945" name="adj"/>
                </a:avLst>
              </a:prstGeom>
              <a:solidFill>
                <a:srgbClr val="990000"/>
              </a:solidFill>
              <a:ln cap="flat" cmpd="sng" w="9525">
                <a:solidFill>
                  <a:srgbClr val="99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16"/>
              <p:cNvSpPr/>
              <p:nvPr/>
            </p:nvSpPr>
            <p:spPr>
              <a:xfrm>
                <a:off x="1838625" y="5043050"/>
                <a:ext cx="180600" cy="180600"/>
              </a:xfrm>
              <a:prstGeom prst="donut">
                <a:avLst>
                  <a:gd fmla="val 5307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16"/>
              <p:cNvSpPr/>
              <p:nvPr/>
            </p:nvSpPr>
            <p:spPr>
              <a:xfrm>
                <a:off x="1854375" y="5058800"/>
                <a:ext cx="149100" cy="149100"/>
              </a:xfrm>
              <a:prstGeom prst="donut">
                <a:avLst>
                  <a:gd fmla="val 13218" name="adj"/>
                </a:avLst>
              </a:prstGeom>
              <a:solidFill>
                <a:srgbClr val="990000"/>
              </a:solidFill>
              <a:ln cap="flat" cmpd="sng" w="9525">
                <a:solidFill>
                  <a:srgbClr val="99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6"/>
              <p:cNvSpPr/>
              <p:nvPr/>
            </p:nvSpPr>
            <p:spPr>
              <a:xfrm>
                <a:off x="1876425" y="5080850"/>
                <a:ext cx="105000" cy="105000"/>
              </a:xfrm>
              <a:prstGeom prst="ellipse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6"/>
              <p:cNvSpPr/>
              <p:nvPr/>
            </p:nvSpPr>
            <p:spPr>
              <a:xfrm rot="10800000">
                <a:off x="1949775" y="5066450"/>
                <a:ext cx="53700" cy="135300"/>
              </a:xfrm>
              <a:prstGeom prst="moon">
                <a:avLst>
                  <a:gd fmla="val 22623" name="adj"/>
                </a:avLst>
              </a:prstGeom>
              <a:solidFill>
                <a:srgbClr val="CC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6"/>
              <p:cNvSpPr/>
              <p:nvPr/>
            </p:nvSpPr>
            <p:spPr>
              <a:xfrm rot="10800000">
                <a:off x="1990875" y="5053100"/>
                <a:ext cx="45300" cy="162000"/>
              </a:xfrm>
              <a:prstGeom prst="moon">
                <a:avLst>
                  <a:gd fmla="val 15894" name="adj"/>
                </a:avLst>
              </a:prstGeom>
              <a:solidFill>
                <a:srgbClr val="CC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16"/>
              <p:cNvSpPr/>
              <p:nvPr/>
            </p:nvSpPr>
            <p:spPr>
              <a:xfrm rot="10800000">
                <a:off x="1970625" y="5105450"/>
                <a:ext cx="12000" cy="558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16"/>
              <p:cNvSpPr/>
              <p:nvPr/>
            </p:nvSpPr>
            <p:spPr>
              <a:xfrm rot="10800000">
                <a:off x="2004075" y="5090150"/>
                <a:ext cx="18900" cy="864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1" name="Google Shape;261;p16"/>
            <p:cNvGrpSpPr/>
            <p:nvPr/>
          </p:nvGrpSpPr>
          <p:grpSpPr>
            <a:xfrm rot="1357567">
              <a:off x="1223724" y="2265066"/>
              <a:ext cx="45385" cy="45413"/>
              <a:chOff x="1821675" y="5026100"/>
              <a:chExt cx="214500" cy="214500"/>
            </a:xfrm>
          </p:grpSpPr>
          <p:sp>
            <p:nvSpPr>
              <p:cNvPr id="262" name="Google Shape;262;p16"/>
              <p:cNvSpPr/>
              <p:nvPr/>
            </p:nvSpPr>
            <p:spPr>
              <a:xfrm>
                <a:off x="1821675" y="5026100"/>
                <a:ext cx="214500" cy="214500"/>
              </a:xfrm>
              <a:prstGeom prst="donut">
                <a:avLst>
                  <a:gd fmla="val 3945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16"/>
              <p:cNvSpPr/>
              <p:nvPr/>
            </p:nvSpPr>
            <p:spPr>
              <a:xfrm>
                <a:off x="1838625" y="5043050"/>
                <a:ext cx="180600" cy="180600"/>
              </a:xfrm>
              <a:prstGeom prst="donut">
                <a:avLst>
                  <a:gd fmla="val 5307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16"/>
              <p:cNvSpPr/>
              <p:nvPr/>
            </p:nvSpPr>
            <p:spPr>
              <a:xfrm>
                <a:off x="1854375" y="5058800"/>
                <a:ext cx="149100" cy="149100"/>
              </a:xfrm>
              <a:prstGeom prst="donut">
                <a:avLst>
                  <a:gd fmla="val 13218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6"/>
              <p:cNvSpPr/>
              <p:nvPr/>
            </p:nvSpPr>
            <p:spPr>
              <a:xfrm>
                <a:off x="1876425" y="5080850"/>
                <a:ext cx="105000" cy="105000"/>
              </a:xfrm>
              <a:prstGeom prst="ellipse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6"/>
              <p:cNvSpPr/>
              <p:nvPr/>
            </p:nvSpPr>
            <p:spPr>
              <a:xfrm rot="10800000">
                <a:off x="1949775" y="5066450"/>
                <a:ext cx="53700" cy="135300"/>
              </a:xfrm>
              <a:prstGeom prst="moon">
                <a:avLst>
                  <a:gd fmla="val 22623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6"/>
              <p:cNvSpPr/>
              <p:nvPr/>
            </p:nvSpPr>
            <p:spPr>
              <a:xfrm rot="10800000">
                <a:off x="1990875" y="5053100"/>
                <a:ext cx="45300" cy="162000"/>
              </a:xfrm>
              <a:prstGeom prst="moon">
                <a:avLst>
                  <a:gd fmla="val 15894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16"/>
              <p:cNvSpPr/>
              <p:nvPr/>
            </p:nvSpPr>
            <p:spPr>
              <a:xfrm rot="10800000">
                <a:off x="1970625" y="5105450"/>
                <a:ext cx="12000" cy="558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6"/>
              <p:cNvSpPr/>
              <p:nvPr/>
            </p:nvSpPr>
            <p:spPr>
              <a:xfrm rot="10800000">
                <a:off x="2004075" y="5090150"/>
                <a:ext cx="18900" cy="864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0" name="Google Shape;270;p16"/>
            <p:cNvGrpSpPr/>
            <p:nvPr/>
          </p:nvGrpSpPr>
          <p:grpSpPr>
            <a:xfrm rot="1357567">
              <a:off x="1327349" y="2265066"/>
              <a:ext cx="45385" cy="45413"/>
              <a:chOff x="1821675" y="5026100"/>
              <a:chExt cx="214500" cy="214500"/>
            </a:xfrm>
          </p:grpSpPr>
          <p:sp>
            <p:nvSpPr>
              <p:cNvPr id="271" name="Google Shape;271;p16"/>
              <p:cNvSpPr/>
              <p:nvPr/>
            </p:nvSpPr>
            <p:spPr>
              <a:xfrm>
                <a:off x="1821675" y="5026100"/>
                <a:ext cx="214500" cy="214500"/>
              </a:xfrm>
              <a:prstGeom prst="donut">
                <a:avLst>
                  <a:gd fmla="val 3945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16"/>
              <p:cNvSpPr/>
              <p:nvPr/>
            </p:nvSpPr>
            <p:spPr>
              <a:xfrm>
                <a:off x="1838625" y="5043050"/>
                <a:ext cx="180600" cy="180600"/>
              </a:xfrm>
              <a:prstGeom prst="donut">
                <a:avLst>
                  <a:gd fmla="val 5307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16"/>
              <p:cNvSpPr/>
              <p:nvPr/>
            </p:nvSpPr>
            <p:spPr>
              <a:xfrm>
                <a:off x="1854375" y="5058800"/>
                <a:ext cx="149100" cy="149100"/>
              </a:xfrm>
              <a:prstGeom prst="donut">
                <a:avLst>
                  <a:gd fmla="val 13218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16"/>
              <p:cNvSpPr/>
              <p:nvPr/>
            </p:nvSpPr>
            <p:spPr>
              <a:xfrm>
                <a:off x="1876425" y="5080850"/>
                <a:ext cx="105000" cy="105000"/>
              </a:xfrm>
              <a:prstGeom prst="ellipse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16"/>
              <p:cNvSpPr/>
              <p:nvPr/>
            </p:nvSpPr>
            <p:spPr>
              <a:xfrm rot="10800000">
                <a:off x="1949775" y="5066450"/>
                <a:ext cx="53700" cy="135300"/>
              </a:xfrm>
              <a:prstGeom prst="moon">
                <a:avLst>
                  <a:gd fmla="val 22623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16"/>
              <p:cNvSpPr/>
              <p:nvPr/>
            </p:nvSpPr>
            <p:spPr>
              <a:xfrm rot="10800000">
                <a:off x="1990875" y="5053100"/>
                <a:ext cx="45300" cy="162000"/>
              </a:xfrm>
              <a:prstGeom prst="moon">
                <a:avLst>
                  <a:gd fmla="val 15894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16"/>
              <p:cNvSpPr/>
              <p:nvPr/>
            </p:nvSpPr>
            <p:spPr>
              <a:xfrm rot="10800000">
                <a:off x="1970625" y="5105450"/>
                <a:ext cx="12000" cy="558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16"/>
              <p:cNvSpPr/>
              <p:nvPr/>
            </p:nvSpPr>
            <p:spPr>
              <a:xfrm rot="10800000">
                <a:off x="2004075" y="5090150"/>
                <a:ext cx="18900" cy="86400"/>
              </a:xfrm>
              <a:prstGeom prst="moon">
                <a:avLst>
                  <a:gd fmla="val 22623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9" name="Google Shape;279;p16"/>
            <p:cNvGrpSpPr/>
            <p:nvPr/>
          </p:nvGrpSpPr>
          <p:grpSpPr>
            <a:xfrm>
              <a:off x="1122908" y="2372713"/>
              <a:ext cx="49571" cy="37572"/>
              <a:chOff x="1838600" y="4973400"/>
              <a:chExt cx="158375" cy="120000"/>
            </a:xfrm>
          </p:grpSpPr>
          <p:sp>
            <p:nvSpPr>
              <p:cNvPr id="280" name="Google Shape;280;p16"/>
              <p:cNvSpPr/>
              <p:nvPr/>
            </p:nvSpPr>
            <p:spPr>
              <a:xfrm>
                <a:off x="1838600" y="4976400"/>
                <a:ext cx="154800" cy="117000"/>
              </a:xfrm>
              <a:prstGeom prst="roundRect">
                <a:avLst>
                  <a:gd fmla="val 16667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6"/>
              <p:cNvSpPr/>
              <p:nvPr/>
            </p:nvSpPr>
            <p:spPr>
              <a:xfrm>
                <a:off x="1842175" y="4973400"/>
                <a:ext cx="154800" cy="117000"/>
              </a:xfrm>
              <a:prstGeom prst="roundRect">
                <a:avLst>
                  <a:gd fmla="val 16667" name="adj"/>
                </a:avLst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2" name="Google Shape;282;p16"/>
            <p:cNvGrpSpPr/>
            <p:nvPr/>
          </p:nvGrpSpPr>
          <p:grpSpPr>
            <a:xfrm>
              <a:off x="1064308" y="2372713"/>
              <a:ext cx="49571" cy="37572"/>
              <a:chOff x="1838600" y="4973400"/>
              <a:chExt cx="158375" cy="120000"/>
            </a:xfrm>
          </p:grpSpPr>
          <p:sp>
            <p:nvSpPr>
              <p:cNvPr id="283" name="Google Shape;283;p16"/>
              <p:cNvSpPr/>
              <p:nvPr/>
            </p:nvSpPr>
            <p:spPr>
              <a:xfrm>
                <a:off x="1838600" y="4976400"/>
                <a:ext cx="154800" cy="117000"/>
              </a:xfrm>
              <a:prstGeom prst="roundRect">
                <a:avLst>
                  <a:gd fmla="val 16667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16"/>
              <p:cNvSpPr/>
              <p:nvPr/>
            </p:nvSpPr>
            <p:spPr>
              <a:xfrm>
                <a:off x="1842175" y="4973400"/>
                <a:ext cx="154800" cy="117000"/>
              </a:xfrm>
              <a:prstGeom prst="roundRect">
                <a:avLst>
                  <a:gd fmla="val 16667" name="adj"/>
                </a:avLst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5" name="Google Shape;285;p16"/>
            <p:cNvGrpSpPr/>
            <p:nvPr/>
          </p:nvGrpSpPr>
          <p:grpSpPr>
            <a:xfrm>
              <a:off x="1005708" y="2372713"/>
              <a:ext cx="49571" cy="37572"/>
              <a:chOff x="1838600" y="4973400"/>
              <a:chExt cx="158375" cy="120000"/>
            </a:xfrm>
          </p:grpSpPr>
          <p:sp>
            <p:nvSpPr>
              <p:cNvPr id="286" name="Google Shape;286;p16"/>
              <p:cNvSpPr/>
              <p:nvPr/>
            </p:nvSpPr>
            <p:spPr>
              <a:xfrm>
                <a:off x="1838600" y="4976400"/>
                <a:ext cx="154800" cy="117000"/>
              </a:xfrm>
              <a:prstGeom prst="roundRect">
                <a:avLst>
                  <a:gd fmla="val 16667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16"/>
              <p:cNvSpPr/>
              <p:nvPr/>
            </p:nvSpPr>
            <p:spPr>
              <a:xfrm>
                <a:off x="1842175" y="4973400"/>
                <a:ext cx="154800" cy="117000"/>
              </a:xfrm>
              <a:prstGeom prst="roundRect">
                <a:avLst>
                  <a:gd fmla="val 16667" name="adj"/>
                </a:avLst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8" name="Google Shape;288;p16"/>
            <p:cNvGrpSpPr/>
            <p:nvPr/>
          </p:nvGrpSpPr>
          <p:grpSpPr>
            <a:xfrm>
              <a:off x="1064308" y="2327738"/>
              <a:ext cx="49571" cy="37572"/>
              <a:chOff x="1838600" y="4973400"/>
              <a:chExt cx="158375" cy="120000"/>
            </a:xfrm>
          </p:grpSpPr>
          <p:sp>
            <p:nvSpPr>
              <p:cNvPr id="289" name="Google Shape;289;p16"/>
              <p:cNvSpPr/>
              <p:nvPr/>
            </p:nvSpPr>
            <p:spPr>
              <a:xfrm>
                <a:off x="1838600" y="4976400"/>
                <a:ext cx="154800" cy="117000"/>
              </a:xfrm>
              <a:prstGeom prst="roundRect">
                <a:avLst>
                  <a:gd fmla="val 16667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16"/>
              <p:cNvSpPr/>
              <p:nvPr/>
            </p:nvSpPr>
            <p:spPr>
              <a:xfrm>
                <a:off x="1842175" y="4973400"/>
                <a:ext cx="154800" cy="117000"/>
              </a:xfrm>
              <a:prstGeom prst="roundRect">
                <a:avLst>
                  <a:gd fmla="val 16667" name="adj"/>
                </a:avLst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1" name="Google Shape;291;p16"/>
            <p:cNvSpPr/>
            <p:nvPr/>
          </p:nvSpPr>
          <p:spPr>
            <a:xfrm>
              <a:off x="1083838" y="2339772"/>
              <a:ext cx="10500" cy="13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1142425" y="2384747"/>
              <a:ext cx="10500" cy="13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 rot="-5400000">
              <a:off x="1025238" y="2384747"/>
              <a:ext cx="10500" cy="13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 rot="10800000">
              <a:off x="1083825" y="2384747"/>
              <a:ext cx="10500" cy="13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95" name="Google Shape;295;p16"/>
            <p:cNvGrpSpPr/>
            <p:nvPr/>
          </p:nvGrpSpPr>
          <p:grpSpPr>
            <a:xfrm>
              <a:off x="1125841" y="2334997"/>
              <a:ext cx="48083" cy="29674"/>
              <a:chOff x="1838200" y="5218716"/>
              <a:chExt cx="59413" cy="36680"/>
            </a:xfrm>
          </p:grpSpPr>
          <p:sp>
            <p:nvSpPr>
              <p:cNvPr id="296" name="Google Shape;296;p16"/>
              <p:cNvSpPr/>
              <p:nvPr/>
            </p:nvSpPr>
            <p:spPr>
              <a:xfrm>
                <a:off x="1838200" y="5220296"/>
                <a:ext cx="58500" cy="35100"/>
              </a:xfrm>
              <a:prstGeom prst="ellipse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1839113" y="5218716"/>
                <a:ext cx="58500" cy="35100"/>
              </a:xfrm>
              <a:prstGeom prst="ellipse">
                <a:avLst/>
              </a:prstGeom>
              <a:solidFill>
                <a:srgbClr val="00FFFF"/>
              </a:solidFill>
              <a:ln cap="flat" cmpd="sng" w="9525">
                <a:solidFill>
                  <a:srgbClr val="00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8" name="Google Shape;298;p16"/>
            <p:cNvGrpSpPr/>
            <p:nvPr/>
          </p:nvGrpSpPr>
          <p:grpSpPr>
            <a:xfrm>
              <a:off x="1004241" y="2336247"/>
              <a:ext cx="48083" cy="29674"/>
              <a:chOff x="1838200" y="5218716"/>
              <a:chExt cx="59413" cy="36680"/>
            </a:xfrm>
          </p:grpSpPr>
          <p:sp>
            <p:nvSpPr>
              <p:cNvPr id="299" name="Google Shape;299;p16"/>
              <p:cNvSpPr/>
              <p:nvPr/>
            </p:nvSpPr>
            <p:spPr>
              <a:xfrm>
                <a:off x="1838200" y="5220296"/>
                <a:ext cx="58500" cy="35100"/>
              </a:xfrm>
              <a:prstGeom prst="ellipse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1839113" y="5218716"/>
                <a:ext cx="58500" cy="35100"/>
              </a:xfrm>
              <a:prstGeom prst="ellipse">
                <a:avLst/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1" name="Google Shape;301;p16"/>
            <p:cNvGrpSpPr/>
            <p:nvPr/>
          </p:nvGrpSpPr>
          <p:grpSpPr>
            <a:xfrm>
              <a:off x="953977" y="2376658"/>
              <a:ext cx="37814" cy="29679"/>
              <a:chOff x="1681175" y="5151350"/>
              <a:chExt cx="242400" cy="190375"/>
            </a:xfrm>
          </p:grpSpPr>
          <p:sp>
            <p:nvSpPr>
              <p:cNvPr id="302" name="Google Shape;302;p16"/>
              <p:cNvSpPr/>
              <p:nvPr/>
            </p:nvSpPr>
            <p:spPr>
              <a:xfrm>
                <a:off x="1681175" y="5153025"/>
                <a:ext cx="242400" cy="1887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1684475" y="5151350"/>
                <a:ext cx="235800" cy="178500"/>
              </a:xfrm>
              <a:prstGeom prst="roundRect">
                <a:avLst>
                  <a:gd fmla="val 16667" name="adj"/>
                </a:avLst>
              </a:prstGeom>
              <a:solidFill>
                <a:srgbClr val="F8F9FA"/>
              </a:solidFill>
              <a:ln cap="flat" cmpd="sng" w="9525">
                <a:solidFill>
                  <a:srgbClr val="F8F9F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4" name="Google Shape;304;p16"/>
            <p:cNvGrpSpPr/>
            <p:nvPr/>
          </p:nvGrpSpPr>
          <p:grpSpPr>
            <a:xfrm>
              <a:off x="895790" y="2376658"/>
              <a:ext cx="37814" cy="29679"/>
              <a:chOff x="1681175" y="5151350"/>
              <a:chExt cx="242400" cy="190375"/>
            </a:xfrm>
          </p:grpSpPr>
          <p:sp>
            <p:nvSpPr>
              <p:cNvPr id="305" name="Google Shape;305;p16"/>
              <p:cNvSpPr/>
              <p:nvPr/>
            </p:nvSpPr>
            <p:spPr>
              <a:xfrm>
                <a:off x="1681175" y="5153025"/>
                <a:ext cx="242400" cy="1887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1684475" y="5151350"/>
                <a:ext cx="235800" cy="178500"/>
              </a:xfrm>
              <a:prstGeom prst="roundRect">
                <a:avLst>
                  <a:gd fmla="val 16667" name="adj"/>
                </a:avLst>
              </a:prstGeom>
              <a:solidFill>
                <a:srgbClr val="F8F9FA"/>
              </a:solidFill>
              <a:ln cap="flat" cmpd="sng" w="9525">
                <a:solidFill>
                  <a:srgbClr val="F8F9F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7" name="Google Shape;307;p16"/>
            <p:cNvGrpSpPr/>
            <p:nvPr/>
          </p:nvGrpSpPr>
          <p:grpSpPr>
            <a:xfrm>
              <a:off x="837615" y="2376658"/>
              <a:ext cx="37814" cy="29679"/>
              <a:chOff x="1681175" y="5151350"/>
              <a:chExt cx="242400" cy="190375"/>
            </a:xfrm>
          </p:grpSpPr>
          <p:sp>
            <p:nvSpPr>
              <p:cNvPr id="308" name="Google Shape;308;p16"/>
              <p:cNvSpPr/>
              <p:nvPr/>
            </p:nvSpPr>
            <p:spPr>
              <a:xfrm>
                <a:off x="1681175" y="5153025"/>
                <a:ext cx="242400" cy="1887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1684475" y="5151350"/>
                <a:ext cx="235800" cy="178500"/>
              </a:xfrm>
              <a:prstGeom prst="roundRect">
                <a:avLst>
                  <a:gd fmla="val 16667" name="adj"/>
                </a:avLst>
              </a:prstGeom>
              <a:solidFill>
                <a:srgbClr val="F8F9FA"/>
              </a:solidFill>
              <a:ln cap="flat" cmpd="sng" w="9525">
                <a:solidFill>
                  <a:srgbClr val="F8F9F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0" name="Google Shape;310;p16"/>
            <p:cNvGrpSpPr/>
            <p:nvPr/>
          </p:nvGrpSpPr>
          <p:grpSpPr>
            <a:xfrm>
              <a:off x="779440" y="2376658"/>
              <a:ext cx="37814" cy="29679"/>
              <a:chOff x="1681175" y="5151350"/>
              <a:chExt cx="242400" cy="190375"/>
            </a:xfrm>
          </p:grpSpPr>
          <p:sp>
            <p:nvSpPr>
              <p:cNvPr id="311" name="Google Shape;311;p16"/>
              <p:cNvSpPr/>
              <p:nvPr/>
            </p:nvSpPr>
            <p:spPr>
              <a:xfrm>
                <a:off x="1681175" y="5153025"/>
                <a:ext cx="242400" cy="1887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1684475" y="5151350"/>
                <a:ext cx="235800" cy="178500"/>
              </a:xfrm>
              <a:prstGeom prst="roundRect">
                <a:avLst>
                  <a:gd fmla="val 16667" name="adj"/>
                </a:avLst>
              </a:prstGeom>
              <a:solidFill>
                <a:srgbClr val="F8F9FA"/>
              </a:solidFill>
              <a:ln cap="flat" cmpd="sng" w="9525">
                <a:solidFill>
                  <a:srgbClr val="F8F9F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3" name="Google Shape;313;p16"/>
            <p:cNvGrpSpPr/>
            <p:nvPr/>
          </p:nvGrpSpPr>
          <p:grpSpPr>
            <a:xfrm>
              <a:off x="721265" y="2376658"/>
              <a:ext cx="37814" cy="29679"/>
              <a:chOff x="1681175" y="5151350"/>
              <a:chExt cx="242400" cy="190375"/>
            </a:xfrm>
          </p:grpSpPr>
          <p:sp>
            <p:nvSpPr>
              <p:cNvPr id="314" name="Google Shape;314;p16"/>
              <p:cNvSpPr/>
              <p:nvPr/>
            </p:nvSpPr>
            <p:spPr>
              <a:xfrm>
                <a:off x="1681175" y="5153025"/>
                <a:ext cx="242400" cy="1887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1684475" y="5151350"/>
                <a:ext cx="235800" cy="178500"/>
              </a:xfrm>
              <a:prstGeom prst="roundRect">
                <a:avLst>
                  <a:gd fmla="val 16667" name="adj"/>
                </a:avLst>
              </a:prstGeom>
              <a:solidFill>
                <a:srgbClr val="F8F9FA"/>
              </a:solidFill>
              <a:ln cap="flat" cmpd="sng" w="9525">
                <a:solidFill>
                  <a:srgbClr val="F8F9F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6" name="Google Shape;316;p16"/>
            <p:cNvGrpSpPr/>
            <p:nvPr/>
          </p:nvGrpSpPr>
          <p:grpSpPr>
            <a:xfrm>
              <a:off x="954452" y="2331433"/>
              <a:ext cx="37814" cy="29679"/>
              <a:chOff x="1681175" y="5151350"/>
              <a:chExt cx="242400" cy="190375"/>
            </a:xfrm>
          </p:grpSpPr>
          <p:sp>
            <p:nvSpPr>
              <p:cNvPr id="317" name="Google Shape;317;p16"/>
              <p:cNvSpPr/>
              <p:nvPr/>
            </p:nvSpPr>
            <p:spPr>
              <a:xfrm>
                <a:off x="1681175" y="5153025"/>
                <a:ext cx="242400" cy="1887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684475" y="5151350"/>
                <a:ext cx="235800" cy="178500"/>
              </a:xfrm>
              <a:prstGeom prst="roundRect">
                <a:avLst>
                  <a:gd fmla="val 16667" name="adj"/>
                </a:avLst>
              </a:prstGeom>
              <a:solidFill>
                <a:srgbClr val="F8F9FA"/>
              </a:solidFill>
              <a:ln cap="flat" cmpd="sng" w="9525">
                <a:solidFill>
                  <a:srgbClr val="F8F9F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9" name="Google Shape;319;p16"/>
            <p:cNvGrpSpPr/>
            <p:nvPr/>
          </p:nvGrpSpPr>
          <p:grpSpPr>
            <a:xfrm>
              <a:off x="896265" y="2331433"/>
              <a:ext cx="37814" cy="29679"/>
              <a:chOff x="1681175" y="5151350"/>
              <a:chExt cx="242400" cy="190375"/>
            </a:xfrm>
          </p:grpSpPr>
          <p:sp>
            <p:nvSpPr>
              <p:cNvPr id="320" name="Google Shape;320;p16"/>
              <p:cNvSpPr/>
              <p:nvPr/>
            </p:nvSpPr>
            <p:spPr>
              <a:xfrm>
                <a:off x="1681175" y="5153025"/>
                <a:ext cx="242400" cy="1887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1684475" y="5151350"/>
                <a:ext cx="235800" cy="178500"/>
              </a:xfrm>
              <a:prstGeom prst="roundRect">
                <a:avLst>
                  <a:gd fmla="val 16667" name="adj"/>
                </a:avLst>
              </a:prstGeom>
              <a:solidFill>
                <a:srgbClr val="F8F9FA"/>
              </a:solidFill>
              <a:ln cap="flat" cmpd="sng" w="9525">
                <a:solidFill>
                  <a:srgbClr val="F8F9F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2" name="Google Shape;322;p16"/>
            <p:cNvGrpSpPr/>
            <p:nvPr/>
          </p:nvGrpSpPr>
          <p:grpSpPr>
            <a:xfrm>
              <a:off x="838090" y="2331433"/>
              <a:ext cx="37814" cy="29679"/>
              <a:chOff x="1681175" y="5151350"/>
              <a:chExt cx="242400" cy="190375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1681175" y="5153025"/>
                <a:ext cx="242400" cy="1887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1684475" y="5151350"/>
                <a:ext cx="235800" cy="178500"/>
              </a:xfrm>
              <a:prstGeom prst="roundRect">
                <a:avLst>
                  <a:gd fmla="val 16667" name="adj"/>
                </a:avLst>
              </a:prstGeom>
              <a:solidFill>
                <a:srgbClr val="F8F9FA"/>
              </a:solidFill>
              <a:ln cap="flat" cmpd="sng" w="9525">
                <a:solidFill>
                  <a:srgbClr val="F8F9F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5" name="Google Shape;325;p16"/>
            <p:cNvGrpSpPr/>
            <p:nvPr/>
          </p:nvGrpSpPr>
          <p:grpSpPr>
            <a:xfrm>
              <a:off x="779915" y="2331433"/>
              <a:ext cx="37814" cy="29679"/>
              <a:chOff x="1681175" y="5151350"/>
              <a:chExt cx="242400" cy="190375"/>
            </a:xfrm>
          </p:grpSpPr>
          <p:sp>
            <p:nvSpPr>
              <p:cNvPr id="326" name="Google Shape;326;p16"/>
              <p:cNvSpPr/>
              <p:nvPr/>
            </p:nvSpPr>
            <p:spPr>
              <a:xfrm>
                <a:off x="1681175" y="5153025"/>
                <a:ext cx="242400" cy="1887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1684475" y="5151350"/>
                <a:ext cx="235800" cy="178500"/>
              </a:xfrm>
              <a:prstGeom prst="roundRect">
                <a:avLst>
                  <a:gd fmla="val 16667" name="adj"/>
                </a:avLst>
              </a:prstGeom>
              <a:solidFill>
                <a:srgbClr val="F8F9FA"/>
              </a:solidFill>
              <a:ln cap="flat" cmpd="sng" w="9525">
                <a:solidFill>
                  <a:srgbClr val="F8F9F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8" name="Google Shape;328;p16"/>
            <p:cNvGrpSpPr/>
            <p:nvPr/>
          </p:nvGrpSpPr>
          <p:grpSpPr>
            <a:xfrm>
              <a:off x="721740" y="2331433"/>
              <a:ext cx="37814" cy="29679"/>
              <a:chOff x="1681175" y="5151350"/>
              <a:chExt cx="242400" cy="190375"/>
            </a:xfrm>
          </p:grpSpPr>
          <p:sp>
            <p:nvSpPr>
              <p:cNvPr id="329" name="Google Shape;329;p16"/>
              <p:cNvSpPr/>
              <p:nvPr/>
            </p:nvSpPr>
            <p:spPr>
              <a:xfrm>
                <a:off x="1681175" y="5153025"/>
                <a:ext cx="242400" cy="1887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1684475" y="5151350"/>
                <a:ext cx="235800" cy="178500"/>
              </a:xfrm>
              <a:prstGeom prst="roundRect">
                <a:avLst>
                  <a:gd fmla="val 16667" name="adj"/>
                </a:avLst>
              </a:prstGeom>
              <a:solidFill>
                <a:srgbClr val="F8F9FA"/>
              </a:solidFill>
              <a:ln cap="flat" cmpd="sng" w="9525">
                <a:solidFill>
                  <a:srgbClr val="F8F9F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1" name="Google Shape;331;p16"/>
            <p:cNvGrpSpPr/>
            <p:nvPr/>
          </p:nvGrpSpPr>
          <p:grpSpPr>
            <a:xfrm>
              <a:off x="638593" y="2327745"/>
              <a:ext cx="59377" cy="85674"/>
              <a:chOff x="1839976" y="5189800"/>
              <a:chExt cx="193474" cy="279250"/>
            </a:xfrm>
          </p:grpSpPr>
          <p:sp>
            <p:nvSpPr>
              <p:cNvPr id="332" name="Google Shape;332;p16"/>
              <p:cNvSpPr/>
              <p:nvPr/>
            </p:nvSpPr>
            <p:spPr>
              <a:xfrm>
                <a:off x="1844750" y="5189800"/>
                <a:ext cx="188700" cy="188700"/>
              </a:xfrm>
              <a:prstGeom prst="ellipse">
                <a:avLst/>
              </a:prstGeom>
              <a:solidFill>
                <a:srgbClr val="F3F3F3"/>
              </a:solidFill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16"/>
              <p:cNvSpPr/>
              <p:nvPr/>
            </p:nvSpPr>
            <p:spPr>
              <a:xfrm>
                <a:off x="1856600" y="5205650"/>
                <a:ext cx="165000" cy="165000"/>
              </a:xfrm>
              <a:prstGeom prst="ellipse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6"/>
              <p:cNvSpPr/>
              <p:nvPr/>
            </p:nvSpPr>
            <p:spPr>
              <a:xfrm>
                <a:off x="1871150" y="5220200"/>
                <a:ext cx="135900" cy="135900"/>
              </a:xfrm>
              <a:prstGeom prst="ellipse">
                <a:avLst/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1868525" y="5225275"/>
                <a:ext cx="135900" cy="135900"/>
              </a:xfrm>
              <a:prstGeom prst="ellipse">
                <a:avLst/>
              </a:prstGeom>
              <a:solidFill>
                <a:srgbClr val="F8F9FA"/>
              </a:solidFill>
              <a:ln cap="flat" cmpd="sng" w="9525">
                <a:solidFill>
                  <a:srgbClr val="F8F9F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6"/>
              <p:cNvSpPr/>
              <p:nvPr/>
            </p:nvSpPr>
            <p:spPr>
              <a:xfrm>
                <a:off x="1871150" y="5236225"/>
                <a:ext cx="121500" cy="121500"/>
              </a:xfrm>
              <a:prstGeom prst="ellipse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16"/>
              <p:cNvSpPr/>
              <p:nvPr/>
            </p:nvSpPr>
            <p:spPr>
              <a:xfrm rot="-1857825">
                <a:off x="1857782" y="5296373"/>
                <a:ext cx="27989" cy="76711"/>
              </a:xfrm>
              <a:prstGeom prst="moon">
                <a:avLst>
                  <a:gd fmla="val 50000" name="adj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16"/>
              <p:cNvSpPr/>
              <p:nvPr/>
            </p:nvSpPr>
            <p:spPr>
              <a:xfrm rot="-8335811">
                <a:off x="1982480" y="5301181"/>
                <a:ext cx="27855" cy="76763"/>
              </a:xfrm>
              <a:prstGeom prst="moon">
                <a:avLst>
                  <a:gd fmla="val 50000" name="adj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16"/>
              <p:cNvSpPr/>
              <p:nvPr/>
            </p:nvSpPr>
            <p:spPr>
              <a:xfrm>
                <a:off x="1871150" y="5455550"/>
                <a:ext cx="53100" cy="135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16"/>
              <p:cNvSpPr/>
              <p:nvPr/>
            </p:nvSpPr>
            <p:spPr>
              <a:xfrm>
                <a:off x="1951325" y="5421050"/>
                <a:ext cx="53100" cy="480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41" name="Google Shape;341;p16"/>
            <p:cNvSpPr txBox="1"/>
            <p:nvPr/>
          </p:nvSpPr>
          <p:spPr>
            <a:xfrm>
              <a:off x="614666" y="2110127"/>
              <a:ext cx="575400" cy="30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>
                  <a:solidFill>
                    <a:srgbClr val="FFD966"/>
                  </a:solidFill>
                </a:rPr>
                <a:t>05.5000Vdc</a:t>
              </a:r>
              <a:endParaRPr sz="400">
                <a:solidFill>
                  <a:srgbClr val="FFD966"/>
                </a:solidFill>
              </a:endParaRPr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214325" y="3232950"/>
              <a:ext cx="156000" cy="28800"/>
            </a:xfrm>
            <a:prstGeom prst="rect">
              <a:avLst/>
            </a:prstGeom>
            <a:solidFill>
              <a:srgbClr val="B7B7B7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6"/>
            <p:cNvSpPr/>
            <p:nvPr/>
          </p:nvSpPr>
          <p:spPr>
            <a:xfrm>
              <a:off x="415525" y="3232950"/>
              <a:ext cx="156000" cy="28800"/>
            </a:xfrm>
            <a:prstGeom prst="rect">
              <a:avLst/>
            </a:prstGeom>
            <a:solidFill>
              <a:srgbClr val="B7B7B7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326761" y="3263700"/>
              <a:ext cx="281425" cy="451850"/>
            </a:xfrm>
            <a:custGeom>
              <a:rect b="b" l="l" r="r" t="t"/>
              <a:pathLst>
                <a:path extrusionOk="0" h="18074" w="11257">
                  <a:moveTo>
                    <a:pt x="11257" y="16292"/>
                  </a:moveTo>
                  <a:cubicBezTo>
                    <a:pt x="7978" y="18028"/>
                    <a:pt x="1060" y="19398"/>
                    <a:pt x="136" y="15804"/>
                  </a:cubicBezTo>
                  <a:cubicBezTo>
                    <a:pt x="-1281" y="10295"/>
                    <a:pt x="9116" y="5089"/>
                    <a:pt x="6575" y="0"/>
                  </a:cubicBez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5" name="Google Shape;345;p16"/>
            <p:cNvSpPr/>
            <p:nvPr/>
          </p:nvSpPr>
          <p:spPr>
            <a:xfrm>
              <a:off x="189614" y="3261275"/>
              <a:ext cx="605125" cy="629025"/>
            </a:xfrm>
            <a:custGeom>
              <a:rect b="b" l="l" r="r" t="t"/>
              <a:pathLst>
                <a:path extrusionOk="0" h="25161" w="24205">
                  <a:moveTo>
                    <a:pt x="3475" y="0"/>
                  </a:moveTo>
                  <a:cubicBezTo>
                    <a:pt x="6499" y="6473"/>
                    <a:pt x="-2639" y="15000"/>
                    <a:pt x="793" y="21267"/>
                  </a:cubicBezTo>
                  <a:cubicBezTo>
                    <a:pt x="4542" y="28114"/>
                    <a:pt x="17426" y="24601"/>
                    <a:pt x="24205" y="20730"/>
                  </a:cubicBez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6" name="Google Shape;346;p16"/>
            <p:cNvSpPr/>
            <p:nvPr/>
          </p:nvSpPr>
          <p:spPr>
            <a:xfrm rot="1567300">
              <a:off x="728866" y="3759920"/>
              <a:ext cx="156037" cy="28712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6"/>
            <p:cNvSpPr/>
            <p:nvPr/>
          </p:nvSpPr>
          <p:spPr>
            <a:xfrm rot="1664896">
              <a:off x="539848" y="3652076"/>
              <a:ext cx="155932" cy="28853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869825" y="2874575"/>
              <a:ext cx="24000" cy="657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869825" y="2974550"/>
              <a:ext cx="24000" cy="65700"/>
            </a:xfrm>
            <a:prstGeom prst="rect">
              <a:avLst/>
            </a:prstGeom>
            <a:solidFill>
              <a:srgbClr val="CC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869825" y="3063550"/>
              <a:ext cx="24000" cy="65700"/>
            </a:xfrm>
            <a:prstGeom prst="rect">
              <a:avLst/>
            </a:prstGeom>
            <a:solidFill>
              <a:srgbClr val="CC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6"/>
            <p:cNvSpPr/>
            <p:nvPr/>
          </p:nvSpPr>
          <p:spPr>
            <a:xfrm>
              <a:off x="869825" y="2791625"/>
              <a:ext cx="24000" cy="657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6"/>
            <p:cNvSpPr/>
            <p:nvPr/>
          </p:nvSpPr>
          <p:spPr>
            <a:xfrm>
              <a:off x="122811" y="1792700"/>
              <a:ext cx="595100" cy="982850"/>
            </a:xfrm>
            <a:custGeom>
              <a:rect b="b" l="l" r="r" t="t"/>
              <a:pathLst>
                <a:path extrusionOk="0" h="39314" w="23804">
                  <a:moveTo>
                    <a:pt x="19659" y="0"/>
                  </a:moveTo>
                  <a:cubicBezTo>
                    <a:pt x="20987" y="663"/>
                    <a:pt x="22964" y="787"/>
                    <a:pt x="23562" y="2146"/>
                  </a:cubicBezTo>
                  <a:cubicBezTo>
                    <a:pt x="24424" y="4104"/>
                    <a:pt x="22763" y="6899"/>
                    <a:pt x="20928" y="7999"/>
                  </a:cubicBezTo>
                  <a:cubicBezTo>
                    <a:pt x="15289" y="11381"/>
                    <a:pt x="7239" y="11300"/>
                    <a:pt x="3075" y="16389"/>
                  </a:cubicBezTo>
                  <a:cubicBezTo>
                    <a:pt x="-1770" y="22310"/>
                    <a:pt x="149" y="31892"/>
                    <a:pt x="2002" y="39314"/>
                  </a:cubicBez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3" name="Google Shape;353;p16"/>
            <p:cNvSpPr/>
            <p:nvPr/>
          </p:nvSpPr>
          <p:spPr>
            <a:xfrm>
              <a:off x="745975" y="1748800"/>
              <a:ext cx="81650" cy="399950"/>
            </a:xfrm>
            <a:custGeom>
              <a:rect b="b" l="l" r="r" t="t"/>
              <a:pathLst>
                <a:path extrusionOk="0" h="15998" w="3266">
                  <a:moveTo>
                    <a:pt x="0" y="0"/>
                  </a:moveTo>
                  <a:cubicBezTo>
                    <a:pt x="5156" y="1715"/>
                    <a:pt x="2445" y="10607"/>
                    <a:pt x="3122" y="15998"/>
                  </a:cubicBez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4" name="Google Shape;354;p16"/>
            <p:cNvSpPr/>
            <p:nvPr/>
          </p:nvSpPr>
          <p:spPr>
            <a:xfrm rot="5400000">
              <a:off x="155850" y="2725350"/>
              <a:ext cx="24000" cy="657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6"/>
            <p:cNvSpPr/>
            <p:nvPr/>
          </p:nvSpPr>
          <p:spPr>
            <a:xfrm rot="5400000">
              <a:off x="808300" y="2108800"/>
              <a:ext cx="24000" cy="657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6"/>
            <p:cNvSpPr/>
            <p:nvPr/>
          </p:nvSpPr>
          <p:spPr>
            <a:xfrm>
              <a:off x="891900" y="2357550"/>
              <a:ext cx="528875" cy="729200"/>
            </a:xfrm>
            <a:custGeom>
              <a:rect b="b" l="l" r="r" t="t"/>
              <a:pathLst>
                <a:path extrusionOk="0" h="29168" w="21155">
                  <a:moveTo>
                    <a:pt x="18291" y="0"/>
                  </a:moveTo>
                  <a:cubicBezTo>
                    <a:pt x="18291" y="7466"/>
                    <a:pt x="23461" y="15777"/>
                    <a:pt x="19901" y="22340"/>
                  </a:cubicBezTo>
                  <a:cubicBezTo>
                    <a:pt x="16557" y="28505"/>
                    <a:pt x="6804" y="27469"/>
                    <a:pt x="0" y="29168"/>
                  </a:cubicBezTo>
                </a:path>
              </a:pathLst>
            </a:custGeom>
            <a:noFill/>
            <a:ln cap="flat" cmpd="sng" w="9525">
              <a:solidFill>
                <a:srgbClr val="A61C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7" name="Google Shape;357;p16"/>
            <p:cNvSpPr/>
            <p:nvPr/>
          </p:nvSpPr>
          <p:spPr>
            <a:xfrm>
              <a:off x="895575" y="2368525"/>
              <a:ext cx="474350" cy="640700"/>
            </a:xfrm>
            <a:custGeom>
              <a:rect b="b" l="l" r="r" t="t"/>
              <a:pathLst>
                <a:path extrusionOk="0" h="25628" w="18974">
                  <a:moveTo>
                    <a:pt x="0" y="25559"/>
                  </a:moveTo>
                  <a:cubicBezTo>
                    <a:pt x="6366" y="25959"/>
                    <a:pt x="14668" y="24395"/>
                    <a:pt x="17949" y="18925"/>
                  </a:cubicBezTo>
                  <a:cubicBezTo>
                    <a:pt x="21261" y="13404"/>
                    <a:pt x="15570" y="6267"/>
                    <a:pt x="14096" y="0"/>
                  </a:cubicBezTo>
                </a:path>
              </a:pathLst>
            </a:custGeom>
            <a:noFill/>
            <a:ln cap="flat" cmpd="sng" w="9525">
              <a:solidFill>
                <a:srgbClr val="A61C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8" name="Google Shape;358;p16"/>
            <p:cNvSpPr/>
            <p:nvPr/>
          </p:nvSpPr>
          <p:spPr>
            <a:xfrm>
              <a:off x="895575" y="2278131"/>
              <a:ext cx="459700" cy="631825"/>
            </a:xfrm>
            <a:custGeom>
              <a:rect b="b" l="l" r="r" t="t"/>
              <a:pathLst>
                <a:path extrusionOk="0" h="25273" w="18388">
                  <a:moveTo>
                    <a:pt x="0" y="25273"/>
                  </a:moveTo>
                  <a:cubicBezTo>
                    <a:pt x="7339" y="23113"/>
                    <a:pt x="14766" y="16996"/>
                    <a:pt x="16779" y="9616"/>
                  </a:cubicBezTo>
                  <a:cubicBezTo>
                    <a:pt x="17591" y="6637"/>
                    <a:pt x="16798" y="-2153"/>
                    <a:pt x="18388" y="494"/>
                  </a:cubicBez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9" name="Google Shape;359;p16"/>
            <p:cNvSpPr/>
            <p:nvPr/>
          </p:nvSpPr>
          <p:spPr>
            <a:xfrm>
              <a:off x="896775" y="2294150"/>
              <a:ext cx="405525" cy="528000"/>
            </a:xfrm>
            <a:custGeom>
              <a:rect b="b" l="l" r="r" t="t"/>
              <a:pathLst>
                <a:path extrusionOk="0" h="21120" w="16221">
                  <a:moveTo>
                    <a:pt x="0" y="21120"/>
                  </a:moveTo>
                  <a:cubicBezTo>
                    <a:pt x="8056" y="18435"/>
                    <a:pt x="21224" y="4834"/>
                    <a:pt x="14243" y="0"/>
                  </a:cubicBez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360" name="Google Shape;360;p16"/>
          <p:cNvSpPr/>
          <p:nvPr/>
        </p:nvSpPr>
        <p:spPr>
          <a:xfrm rot="5400000">
            <a:off x="8469525" y="2392111"/>
            <a:ext cx="20400" cy="561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6"/>
          <p:cNvSpPr/>
          <p:nvPr/>
        </p:nvSpPr>
        <p:spPr>
          <a:xfrm flipH="1" rot="-5400000">
            <a:off x="3818881" y="2903550"/>
            <a:ext cx="115350" cy="51650"/>
          </a:xfrm>
          <a:prstGeom prst="flowChartManualOperation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2" name="Google Shape;362;p16"/>
          <p:cNvGrpSpPr/>
          <p:nvPr/>
        </p:nvGrpSpPr>
        <p:grpSpPr>
          <a:xfrm>
            <a:off x="2655173" y="2181899"/>
            <a:ext cx="1236311" cy="2312148"/>
            <a:chOff x="3031066" y="1354662"/>
            <a:chExt cx="1457570" cy="2734976"/>
          </a:xfrm>
        </p:grpSpPr>
        <p:grpSp>
          <p:nvGrpSpPr>
            <p:cNvPr id="363" name="Google Shape;363;p16"/>
            <p:cNvGrpSpPr/>
            <p:nvPr/>
          </p:nvGrpSpPr>
          <p:grpSpPr>
            <a:xfrm>
              <a:off x="3031066" y="1354662"/>
              <a:ext cx="1457570" cy="2734976"/>
              <a:chOff x="4590716" y="1802187"/>
              <a:chExt cx="1457570" cy="2734976"/>
            </a:xfrm>
          </p:grpSpPr>
          <p:grpSp>
            <p:nvGrpSpPr>
              <p:cNvPr id="364" name="Google Shape;364;p16"/>
              <p:cNvGrpSpPr/>
              <p:nvPr/>
            </p:nvGrpSpPr>
            <p:grpSpPr>
              <a:xfrm>
                <a:off x="4590716" y="1802187"/>
                <a:ext cx="1457570" cy="2734976"/>
                <a:chOff x="252403" y="1969375"/>
                <a:chExt cx="1457570" cy="2734976"/>
              </a:xfrm>
            </p:grpSpPr>
            <p:pic>
              <p:nvPicPr>
                <p:cNvPr id="365" name="Google Shape;365;p1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86850" y="1969375"/>
                  <a:ext cx="835940" cy="4002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66" name="Google Shape;366;p16"/>
                <p:cNvGrpSpPr/>
                <p:nvPr/>
              </p:nvGrpSpPr>
              <p:grpSpPr>
                <a:xfrm>
                  <a:off x="252403" y="3337322"/>
                  <a:ext cx="835982" cy="455534"/>
                  <a:chOff x="1568100" y="5552825"/>
                  <a:chExt cx="937725" cy="510975"/>
                </a:xfrm>
              </p:grpSpPr>
              <p:sp>
                <p:nvSpPr>
                  <p:cNvPr id="367" name="Google Shape;367;p16"/>
                  <p:cNvSpPr/>
                  <p:nvPr/>
                </p:nvSpPr>
                <p:spPr>
                  <a:xfrm>
                    <a:off x="1568100" y="5552825"/>
                    <a:ext cx="936600" cy="195000"/>
                  </a:xfrm>
                  <a:prstGeom prst="rect">
                    <a:avLst/>
                  </a:prstGeom>
                  <a:solidFill>
                    <a:srgbClr val="D9D9D9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8" name="Google Shape;368;p16"/>
                  <p:cNvSpPr/>
                  <p:nvPr/>
                </p:nvSpPr>
                <p:spPr>
                  <a:xfrm>
                    <a:off x="1582675" y="5564875"/>
                    <a:ext cx="909675" cy="171950"/>
                  </a:xfrm>
                  <a:custGeom>
                    <a:rect b="b" l="l" r="r" t="t"/>
                    <a:pathLst>
                      <a:path extrusionOk="0" h="6878" w="36387">
                        <a:moveTo>
                          <a:pt x="0" y="6878"/>
                        </a:moveTo>
                        <a:lnTo>
                          <a:pt x="36338" y="6878"/>
                        </a:lnTo>
                        <a:lnTo>
                          <a:pt x="36387" y="195"/>
                        </a:lnTo>
                        <a:lnTo>
                          <a:pt x="35119" y="0"/>
                        </a:lnTo>
                        <a:lnTo>
                          <a:pt x="34924" y="1073"/>
                        </a:lnTo>
                        <a:lnTo>
                          <a:pt x="34485" y="2439"/>
                        </a:lnTo>
                        <a:lnTo>
                          <a:pt x="33802" y="3756"/>
                        </a:lnTo>
                        <a:lnTo>
                          <a:pt x="33119" y="4195"/>
                        </a:lnTo>
                        <a:lnTo>
                          <a:pt x="32095" y="4975"/>
                        </a:lnTo>
                        <a:lnTo>
                          <a:pt x="30631" y="5219"/>
                        </a:lnTo>
                        <a:lnTo>
                          <a:pt x="29071" y="5365"/>
                        </a:lnTo>
                        <a:lnTo>
                          <a:pt x="24681" y="5707"/>
                        </a:lnTo>
                        <a:lnTo>
                          <a:pt x="13023" y="6146"/>
                        </a:lnTo>
                        <a:lnTo>
                          <a:pt x="244" y="624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cap="flat" cmpd="sng" w="9525">
                    <a:solidFill>
                      <a:srgbClr val="B7B7B7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sp>
              <p:sp>
                <p:nvSpPr>
                  <p:cNvPr id="369" name="Google Shape;369;p16"/>
                  <p:cNvSpPr/>
                  <p:nvPr/>
                </p:nvSpPr>
                <p:spPr>
                  <a:xfrm>
                    <a:off x="1596075" y="5579500"/>
                    <a:ext cx="42600" cy="43800"/>
                  </a:xfrm>
                  <a:prstGeom prst="ellipse">
                    <a:avLst/>
                  </a:prstGeom>
                  <a:solidFill>
                    <a:srgbClr val="F3F3F3"/>
                  </a:solidFill>
                  <a:ln cap="flat" cmpd="sng" w="9525">
                    <a:solidFill>
                      <a:srgbClr val="F3F3F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70" name="Google Shape;370;p16"/>
                  <p:cNvSpPr/>
                  <p:nvPr/>
                </p:nvSpPr>
                <p:spPr>
                  <a:xfrm>
                    <a:off x="1664350" y="5616100"/>
                    <a:ext cx="19500" cy="21900"/>
                  </a:xfrm>
                  <a:prstGeom prst="ellipse">
                    <a:avLst/>
                  </a:prstGeom>
                  <a:solidFill>
                    <a:srgbClr val="F3F3F3"/>
                  </a:solidFill>
                  <a:ln cap="flat" cmpd="sng" w="9525">
                    <a:solidFill>
                      <a:srgbClr val="F3F3F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71" name="Google Shape;371;p16"/>
                  <p:cNvSpPr/>
                  <p:nvPr/>
                </p:nvSpPr>
                <p:spPr>
                  <a:xfrm>
                    <a:off x="1569225" y="5767400"/>
                    <a:ext cx="936600" cy="296400"/>
                  </a:xfrm>
                  <a:prstGeom prst="rect">
                    <a:avLst/>
                  </a:prstGeom>
                  <a:solidFill>
                    <a:srgbClr val="D9D9D9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72" name="Google Shape;372;p16"/>
                  <p:cNvSpPr/>
                  <p:nvPr/>
                </p:nvSpPr>
                <p:spPr>
                  <a:xfrm>
                    <a:off x="1583800" y="5785713"/>
                    <a:ext cx="909675" cy="261312"/>
                  </a:xfrm>
                  <a:custGeom>
                    <a:rect b="b" l="l" r="r" t="t"/>
                    <a:pathLst>
                      <a:path extrusionOk="0" h="6878" w="36387">
                        <a:moveTo>
                          <a:pt x="0" y="6878"/>
                        </a:moveTo>
                        <a:lnTo>
                          <a:pt x="36338" y="6878"/>
                        </a:lnTo>
                        <a:lnTo>
                          <a:pt x="36387" y="195"/>
                        </a:lnTo>
                        <a:lnTo>
                          <a:pt x="35119" y="0"/>
                        </a:lnTo>
                        <a:lnTo>
                          <a:pt x="34924" y="1073"/>
                        </a:lnTo>
                        <a:lnTo>
                          <a:pt x="34485" y="2439"/>
                        </a:lnTo>
                        <a:lnTo>
                          <a:pt x="33802" y="3756"/>
                        </a:lnTo>
                        <a:lnTo>
                          <a:pt x="33119" y="4195"/>
                        </a:lnTo>
                        <a:lnTo>
                          <a:pt x="32095" y="4975"/>
                        </a:lnTo>
                        <a:lnTo>
                          <a:pt x="30631" y="5219"/>
                        </a:lnTo>
                        <a:lnTo>
                          <a:pt x="29071" y="5365"/>
                        </a:lnTo>
                        <a:lnTo>
                          <a:pt x="24681" y="5707"/>
                        </a:lnTo>
                        <a:lnTo>
                          <a:pt x="13023" y="6146"/>
                        </a:lnTo>
                        <a:lnTo>
                          <a:pt x="244" y="624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cap="flat" cmpd="sng" w="9525">
                    <a:solidFill>
                      <a:srgbClr val="B7B7B7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sp>
              <p:sp>
                <p:nvSpPr>
                  <p:cNvPr id="373" name="Google Shape;373;p16"/>
                  <p:cNvSpPr/>
                  <p:nvPr/>
                </p:nvSpPr>
                <p:spPr>
                  <a:xfrm>
                    <a:off x="1597200" y="5807939"/>
                    <a:ext cx="42600" cy="66600"/>
                  </a:xfrm>
                  <a:prstGeom prst="ellipse">
                    <a:avLst/>
                  </a:prstGeom>
                  <a:solidFill>
                    <a:srgbClr val="F3F3F3"/>
                  </a:solidFill>
                  <a:ln cap="flat" cmpd="sng" w="9525">
                    <a:solidFill>
                      <a:srgbClr val="F3F3F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74" name="Google Shape;374;p16"/>
                  <p:cNvSpPr/>
                  <p:nvPr/>
                </p:nvSpPr>
                <p:spPr>
                  <a:xfrm>
                    <a:off x="1665475" y="5863562"/>
                    <a:ext cx="19500" cy="33300"/>
                  </a:xfrm>
                  <a:prstGeom prst="ellipse">
                    <a:avLst/>
                  </a:prstGeom>
                  <a:solidFill>
                    <a:srgbClr val="F3F3F3"/>
                  </a:solidFill>
                  <a:ln cap="flat" cmpd="sng" w="9525">
                    <a:solidFill>
                      <a:srgbClr val="F3F3F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pic>
              <p:nvPicPr>
                <p:cNvPr id="375" name="Google Shape;375;p16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565473" y="3984500"/>
                  <a:ext cx="1144500" cy="7198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76" name="Google Shape;376;p16"/>
                <p:cNvSpPr/>
                <p:nvPr/>
              </p:nvSpPr>
              <p:spPr>
                <a:xfrm rot="5400000">
                  <a:off x="698588" y="2828663"/>
                  <a:ext cx="136000" cy="49575"/>
                </a:xfrm>
                <a:prstGeom prst="flowChartManualOperation">
                  <a:avLst/>
                </a:prstGeom>
                <a:solidFill>
                  <a:srgbClr val="999999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7" name="Google Shape;377;p16"/>
                <p:cNvSpPr/>
                <p:nvPr/>
              </p:nvSpPr>
              <p:spPr>
                <a:xfrm>
                  <a:off x="815775" y="2705250"/>
                  <a:ext cx="836100" cy="2964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9999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8" name="Google Shape;378;p16"/>
                <p:cNvSpPr/>
                <p:nvPr/>
              </p:nvSpPr>
              <p:spPr>
                <a:xfrm flipH="1">
                  <a:off x="786075" y="2705250"/>
                  <a:ext cx="78000" cy="296400"/>
                </a:xfrm>
                <a:prstGeom prst="flowChartDelay">
                  <a:avLst/>
                </a:prstGeom>
                <a:solidFill>
                  <a:srgbClr val="9999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9" name="Google Shape;379;p16"/>
                <p:cNvSpPr/>
                <p:nvPr/>
              </p:nvSpPr>
              <p:spPr>
                <a:xfrm>
                  <a:off x="1592925" y="2705250"/>
                  <a:ext cx="78000" cy="296400"/>
                </a:xfrm>
                <a:prstGeom prst="flowChartDelay">
                  <a:avLst/>
                </a:prstGeom>
                <a:solidFill>
                  <a:srgbClr val="9999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80" name="Google Shape;380;p16"/>
                <p:cNvGrpSpPr/>
                <p:nvPr/>
              </p:nvGrpSpPr>
              <p:grpSpPr>
                <a:xfrm>
                  <a:off x="815768" y="2729098"/>
                  <a:ext cx="823972" cy="256653"/>
                  <a:chOff x="2154950" y="5129825"/>
                  <a:chExt cx="884850" cy="296400"/>
                </a:xfrm>
              </p:grpSpPr>
              <p:sp>
                <p:nvSpPr>
                  <p:cNvPr id="381" name="Google Shape;381;p16"/>
                  <p:cNvSpPr/>
                  <p:nvPr/>
                </p:nvSpPr>
                <p:spPr>
                  <a:xfrm>
                    <a:off x="2184650" y="5129825"/>
                    <a:ext cx="836100" cy="2964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666666"/>
                  </a:solidFill>
                  <a:ln cap="flat" cmpd="sng" w="9525">
                    <a:solidFill>
                      <a:srgbClr val="666666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82" name="Google Shape;382;p16"/>
                  <p:cNvSpPr/>
                  <p:nvPr/>
                </p:nvSpPr>
                <p:spPr>
                  <a:xfrm>
                    <a:off x="2961800" y="5129825"/>
                    <a:ext cx="78000" cy="296400"/>
                  </a:xfrm>
                  <a:prstGeom prst="flowChartDelay">
                    <a:avLst/>
                  </a:prstGeom>
                  <a:solidFill>
                    <a:srgbClr val="666666"/>
                  </a:solidFill>
                  <a:ln cap="flat" cmpd="sng" w="9525">
                    <a:solidFill>
                      <a:srgbClr val="666666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83" name="Google Shape;383;p16"/>
                  <p:cNvSpPr/>
                  <p:nvPr/>
                </p:nvSpPr>
                <p:spPr>
                  <a:xfrm flipH="1">
                    <a:off x="2154950" y="5129825"/>
                    <a:ext cx="78000" cy="296400"/>
                  </a:xfrm>
                  <a:prstGeom prst="flowChartDelay">
                    <a:avLst/>
                  </a:prstGeom>
                  <a:solidFill>
                    <a:srgbClr val="666666"/>
                  </a:solidFill>
                  <a:ln cap="flat" cmpd="sng" w="9525">
                    <a:solidFill>
                      <a:srgbClr val="666666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384" name="Google Shape;384;p16"/>
                <p:cNvSpPr/>
                <p:nvPr/>
              </p:nvSpPr>
              <p:spPr>
                <a:xfrm>
                  <a:off x="840725" y="2734525"/>
                  <a:ext cx="770400" cy="2451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5" name="Google Shape;385;p16"/>
                <p:cNvSpPr/>
                <p:nvPr/>
              </p:nvSpPr>
              <p:spPr>
                <a:xfrm>
                  <a:off x="860100" y="2752275"/>
                  <a:ext cx="546300" cy="127500"/>
                </a:xfrm>
                <a:prstGeom prst="rect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86" name="Google Shape;386;p16"/>
                <p:cNvGrpSpPr/>
                <p:nvPr/>
              </p:nvGrpSpPr>
              <p:grpSpPr>
                <a:xfrm rot="1357567">
                  <a:off x="1442279" y="2759267"/>
                  <a:ext cx="45385" cy="45413"/>
                  <a:chOff x="1821675" y="5026100"/>
                  <a:chExt cx="214500" cy="214500"/>
                </a:xfrm>
              </p:grpSpPr>
              <p:sp>
                <p:nvSpPr>
                  <p:cNvPr id="387" name="Google Shape;387;p16"/>
                  <p:cNvSpPr/>
                  <p:nvPr/>
                </p:nvSpPr>
                <p:spPr>
                  <a:xfrm>
                    <a:off x="1821675" y="5026100"/>
                    <a:ext cx="214500" cy="214500"/>
                  </a:xfrm>
                  <a:prstGeom prst="donut">
                    <a:avLst>
                      <a:gd fmla="val 3945" name="adj"/>
                    </a:avLst>
                  </a:prstGeom>
                  <a:solidFill>
                    <a:srgbClr val="990000"/>
                  </a:solidFill>
                  <a:ln cap="flat" cmpd="sng" w="9525">
                    <a:solidFill>
                      <a:srgbClr val="99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88" name="Google Shape;388;p16"/>
                  <p:cNvSpPr/>
                  <p:nvPr/>
                </p:nvSpPr>
                <p:spPr>
                  <a:xfrm>
                    <a:off x="1838625" y="5043050"/>
                    <a:ext cx="180600" cy="180600"/>
                  </a:xfrm>
                  <a:prstGeom prst="donut">
                    <a:avLst>
                      <a:gd fmla="val 5307" name="adj"/>
                    </a:avLst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89" name="Google Shape;389;p16"/>
                  <p:cNvSpPr/>
                  <p:nvPr/>
                </p:nvSpPr>
                <p:spPr>
                  <a:xfrm>
                    <a:off x="1854375" y="5058800"/>
                    <a:ext cx="149100" cy="149100"/>
                  </a:xfrm>
                  <a:prstGeom prst="donut">
                    <a:avLst>
                      <a:gd fmla="val 13218" name="adj"/>
                    </a:avLst>
                  </a:prstGeom>
                  <a:solidFill>
                    <a:srgbClr val="990000"/>
                  </a:solidFill>
                  <a:ln cap="flat" cmpd="sng" w="9525">
                    <a:solidFill>
                      <a:srgbClr val="99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0" name="Google Shape;390;p16"/>
                  <p:cNvSpPr/>
                  <p:nvPr/>
                </p:nvSpPr>
                <p:spPr>
                  <a:xfrm>
                    <a:off x="1876425" y="5080850"/>
                    <a:ext cx="105000" cy="105000"/>
                  </a:xfrm>
                  <a:prstGeom prst="ellipse">
                    <a:avLst/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1" name="Google Shape;391;p16"/>
                  <p:cNvSpPr/>
                  <p:nvPr/>
                </p:nvSpPr>
                <p:spPr>
                  <a:xfrm rot="10800000">
                    <a:off x="1949775" y="5066450"/>
                    <a:ext cx="53700" cy="1353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CC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2" name="Google Shape;392;p16"/>
                  <p:cNvSpPr/>
                  <p:nvPr/>
                </p:nvSpPr>
                <p:spPr>
                  <a:xfrm rot="10800000">
                    <a:off x="1990875" y="5053100"/>
                    <a:ext cx="45300" cy="162000"/>
                  </a:xfrm>
                  <a:prstGeom prst="moon">
                    <a:avLst>
                      <a:gd fmla="val 15894" name="adj"/>
                    </a:avLst>
                  </a:prstGeom>
                  <a:solidFill>
                    <a:srgbClr val="CC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3" name="Google Shape;393;p16"/>
                  <p:cNvSpPr/>
                  <p:nvPr/>
                </p:nvSpPr>
                <p:spPr>
                  <a:xfrm rot="10800000">
                    <a:off x="1970625" y="5105450"/>
                    <a:ext cx="12000" cy="558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4" name="Google Shape;394;p16"/>
                  <p:cNvSpPr/>
                  <p:nvPr/>
                </p:nvSpPr>
                <p:spPr>
                  <a:xfrm rot="10800000">
                    <a:off x="2004075" y="5090150"/>
                    <a:ext cx="18900" cy="864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395" name="Google Shape;395;p16"/>
                <p:cNvGrpSpPr/>
                <p:nvPr/>
              </p:nvGrpSpPr>
              <p:grpSpPr>
                <a:xfrm rot="1357567">
                  <a:off x="1545904" y="2759267"/>
                  <a:ext cx="45385" cy="45413"/>
                  <a:chOff x="1821675" y="5026100"/>
                  <a:chExt cx="214500" cy="214500"/>
                </a:xfrm>
              </p:grpSpPr>
              <p:sp>
                <p:nvSpPr>
                  <p:cNvPr id="396" name="Google Shape;396;p16"/>
                  <p:cNvSpPr/>
                  <p:nvPr/>
                </p:nvSpPr>
                <p:spPr>
                  <a:xfrm>
                    <a:off x="1821675" y="5026100"/>
                    <a:ext cx="214500" cy="214500"/>
                  </a:xfrm>
                  <a:prstGeom prst="donut">
                    <a:avLst>
                      <a:gd fmla="val 3945" name="adj"/>
                    </a:avLst>
                  </a:prstGeom>
                  <a:solidFill>
                    <a:srgbClr val="990000"/>
                  </a:solidFill>
                  <a:ln cap="flat" cmpd="sng" w="9525">
                    <a:solidFill>
                      <a:srgbClr val="99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7" name="Google Shape;397;p16"/>
                  <p:cNvSpPr/>
                  <p:nvPr/>
                </p:nvSpPr>
                <p:spPr>
                  <a:xfrm>
                    <a:off x="1838625" y="5043050"/>
                    <a:ext cx="180600" cy="180600"/>
                  </a:xfrm>
                  <a:prstGeom prst="donut">
                    <a:avLst>
                      <a:gd fmla="val 5307" name="adj"/>
                    </a:avLst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8" name="Google Shape;398;p16"/>
                  <p:cNvSpPr/>
                  <p:nvPr/>
                </p:nvSpPr>
                <p:spPr>
                  <a:xfrm>
                    <a:off x="1854375" y="5058800"/>
                    <a:ext cx="149100" cy="149100"/>
                  </a:xfrm>
                  <a:prstGeom prst="donut">
                    <a:avLst>
                      <a:gd fmla="val 13218" name="adj"/>
                    </a:avLst>
                  </a:prstGeom>
                  <a:solidFill>
                    <a:srgbClr val="990000"/>
                  </a:solidFill>
                  <a:ln cap="flat" cmpd="sng" w="9525">
                    <a:solidFill>
                      <a:srgbClr val="99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9" name="Google Shape;399;p16"/>
                  <p:cNvSpPr/>
                  <p:nvPr/>
                </p:nvSpPr>
                <p:spPr>
                  <a:xfrm>
                    <a:off x="1876425" y="5080850"/>
                    <a:ext cx="105000" cy="105000"/>
                  </a:xfrm>
                  <a:prstGeom prst="ellipse">
                    <a:avLst/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0" name="Google Shape;400;p16"/>
                  <p:cNvSpPr/>
                  <p:nvPr/>
                </p:nvSpPr>
                <p:spPr>
                  <a:xfrm rot="10800000">
                    <a:off x="1949775" y="5066450"/>
                    <a:ext cx="53700" cy="1353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CC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1" name="Google Shape;401;p16"/>
                  <p:cNvSpPr/>
                  <p:nvPr/>
                </p:nvSpPr>
                <p:spPr>
                  <a:xfrm rot="10800000">
                    <a:off x="1990875" y="5053100"/>
                    <a:ext cx="45300" cy="162000"/>
                  </a:xfrm>
                  <a:prstGeom prst="moon">
                    <a:avLst>
                      <a:gd fmla="val 15894" name="adj"/>
                    </a:avLst>
                  </a:prstGeom>
                  <a:solidFill>
                    <a:srgbClr val="CC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2" name="Google Shape;402;p16"/>
                  <p:cNvSpPr/>
                  <p:nvPr/>
                </p:nvSpPr>
                <p:spPr>
                  <a:xfrm rot="10800000">
                    <a:off x="1970625" y="5105450"/>
                    <a:ext cx="12000" cy="558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3" name="Google Shape;403;p16"/>
                  <p:cNvSpPr/>
                  <p:nvPr/>
                </p:nvSpPr>
                <p:spPr>
                  <a:xfrm rot="10800000">
                    <a:off x="2004075" y="5090150"/>
                    <a:ext cx="18900" cy="864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04" name="Google Shape;404;p16"/>
                <p:cNvGrpSpPr/>
                <p:nvPr/>
              </p:nvGrpSpPr>
              <p:grpSpPr>
                <a:xfrm rot="1357567">
                  <a:off x="1545904" y="2898617"/>
                  <a:ext cx="45385" cy="45413"/>
                  <a:chOff x="1821675" y="5026100"/>
                  <a:chExt cx="214500" cy="214500"/>
                </a:xfrm>
              </p:grpSpPr>
              <p:sp>
                <p:nvSpPr>
                  <p:cNvPr id="405" name="Google Shape;405;p16"/>
                  <p:cNvSpPr/>
                  <p:nvPr/>
                </p:nvSpPr>
                <p:spPr>
                  <a:xfrm>
                    <a:off x="1821675" y="5026100"/>
                    <a:ext cx="214500" cy="214500"/>
                  </a:xfrm>
                  <a:prstGeom prst="donut">
                    <a:avLst>
                      <a:gd fmla="val 3945" name="adj"/>
                    </a:avLst>
                  </a:prstGeom>
                  <a:solidFill>
                    <a:srgbClr val="990000"/>
                  </a:solidFill>
                  <a:ln cap="flat" cmpd="sng" w="9525">
                    <a:solidFill>
                      <a:srgbClr val="99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6" name="Google Shape;406;p16"/>
                  <p:cNvSpPr/>
                  <p:nvPr/>
                </p:nvSpPr>
                <p:spPr>
                  <a:xfrm>
                    <a:off x="1838625" y="5043050"/>
                    <a:ext cx="180600" cy="180600"/>
                  </a:xfrm>
                  <a:prstGeom prst="donut">
                    <a:avLst>
                      <a:gd fmla="val 5307" name="adj"/>
                    </a:avLst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7" name="Google Shape;407;p16"/>
                  <p:cNvSpPr/>
                  <p:nvPr/>
                </p:nvSpPr>
                <p:spPr>
                  <a:xfrm>
                    <a:off x="1854375" y="5058800"/>
                    <a:ext cx="149100" cy="149100"/>
                  </a:xfrm>
                  <a:prstGeom prst="donut">
                    <a:avLst>
                      <a:gd fmla="val 13218" name="adj"/>
                    </a:avLst>
                  </a:prstGeom>
                  <a:solidFill>
                    <a:srgbClr val="990000"/>
                  </a:solidFill>
                  <a:ln cap="flat" cmpd="sng" w="9525">
                    <a:solidFill>
                      <a:srgbClr val="99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8" name="Google Shape;408;p16"/>
                  <p:cNvSpPr/>
                  <p:nvPr/>
                </p:nvSpPr>
                <p:spPr>
                  <a:xfrm>
                    <a:off x="1876425" y="5080850"/>
                    <a:ext cx="105000" cy="105000"/>
                  </a:xfrm>
                  <a:prstGeom prst="ellipse">
                    <a:avLst/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09" name="Google Shape;409;p16"/>
                  <p:cNvSpPr/>
                  <p:nvPr/>
                </p:nvSpPr>
                <p:spPr>
                  <a:xfrm rot="10800000">
                    <a:off x="1949775" y="5066450"/>
                    <a:ext cx="53700" cy="1353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CC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0" name="Google Shape;410;p16"/>
                  <p:cNvSpPr/>
                  <p:nvPr/>
                </p:nvSpPr>
                <p:spPr>
                  <a:xfrm rot="10800000">
                    <a:off x="1990875" y="5053100"/>
                    <a:ext cx="45300" cy="162000"/>
                  </a:xfrm>
                  <a:prstGeom prst="moon">
                    <a:avLst>
                      <a:gd fmla="val 15894" name="adj"/>
                    </a:avLst>
                  </a:prstGeom>
                  <a:solidFill>
                    <a:srgbClr val="CC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1" name="Google Shape;411;p16"/>
                  <p:cNvSpPr/>
                  <p:nvPr/>
                </p:nvSpPr>
                <p:spPr>
                  <a:xfrm rot="10800000">
                    <a:off x="1970625" y="5105450"/>
                    <a:ext cx="12000" cy="558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2" name="Google Shape;412;p16"/>
                  <p:cNvSpPr/>
                  <p:nvPr/>
                </p:nvSpPr>
                <p:spPr>
                  <a:xfrm rot="10800000">
                    <a:off x="2004075" y="5090150"/>
                    <a:ext cx="18900" cy="864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13" name="Google Shape;413;p16"/>
                <p:cNvGrpSpPr/>
                <p:nvPr/>
              </p:nvGrpSpPr>
              <p:grpSpPr>
                <a:xfrm rot="1357567">
                  <a:off x="1442279" y="2898617"/>
                  <a:ext cx="45385" cy="45413"/>
                  <a:chOff x="1821675" y="5026100"/>
                  <a:chExt cx="214500" cy="214500"/>
                </a:xfrm>
              </p:grpSpPr>
              <p:sp>
                <p:nvSpPr>
                  <p:cNvPr id="414" name="Google Shape;414;p16"/>
                  <p:cNvSpPr/>
                  <p:nvPr/>
                </p:nvSpPr>
                <p:spPr>
                  <a:xfrm>
                    <a:off x="1821675" y="5026100"/>
                    <a:ext cx="214500" cy="214500"/>
                  </a:xfrm>
                  <a:prstGeom prst="donut">
                    <a:avLst>
                      <a:gd fmla="val 3945" name="adj"/>
                    </a:avLst>
                  </a:prstGeom>
                  <a:solidFill>
                    <a:srgbClr val="990000"/>
                  </a:solidFill>
                  <a:ln cap="flat" cmpd="sng" w="9525">
                    <a:solidFill>
                      <a:srgbClr val="99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5" name="Google Shape;415;p16"/>
                  <p:cNvSpPr/>
                  <p:nvPr/>
                </p:nvSpPr>
                <p:spPr>
                  <a:xfrm>
                    <a:off x="1838625" y="5043050"/>
                    <a:ext cx="180600" cy="180600"/>
                  </a:xfrm>
                  <a:prstGeom prst="donut">
                    <a:avLst>
                      <a:gd fmla="val 5307" name="adj"/>
                    </a:avLst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6" name="Google Shape;416;p16"/>
                  <p:cNvSpPr/>
                  <p:nvPr/>
                </p:nvSpPr>
                <p:spPr>
                  <a:xfrm>
                    <a:off x="1854375" y="5058800"/>
                    <a:ext cx="149100" cy="149100"/>
                  </a:xfrm>
                  <a:prstGeom prst="donut">
                    <a:avLst>
                      <a:gd fmla="val 13218" name="adj"/>
                    </a:avLst>
                  </a:prstGeom>
                  <a:solidFill>
                    <a:srgbClr val="990000"/>
                  </a:solidFill>
                  <a:ln cap="flat" cmpd="sng" w="9525">
                    <a:solidFill>
                      <a:srgbClr val="99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7" name="Google Shape;417;p16"/>
                  <p:cNvSpPr/>
                  <p:nvPr/>
                </p:nvSpPr>
                <p:spPr>
                  <a:xfrm>
                    <a:off x="1876425" y="5080850"/>
                    <a:ext cx="105000" cy="105000"/>
                  </a:xfrm>
                  <a:prstGeom prst="ellipse">
                    <a:avLst/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8" name="Google Shape;418;p16"/>
                  <p:cNvSpPr/>
                  <p:nvPr/>
                </p:nvSpPr>
                <p:spPr>
                  <a:xfrm rot="10800000">
                    <a:off x="1949775" y="5066450"/>
                    <a:ext cx="53700" cy="1353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CC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9" name="Google Shape;419;p16"/>
                  <p:cNvSpPr/>
                  <p:nvPr/>
                </p:nvSpPr>
                <p:spPr>
                  <a:xfrm rot="10800000">
                    <a:off x="1990875" y="5053100"/>
                    <a:ext cx="45300" cy="162000"/>
                  </a:xfrm>
                  <a:prstGeom prst="moon">
                    <a:avLst>
                      <a:gd fmla="val 15894" name="adj"/>
                    </a:avLst>
                  </a:prstGeom>
                  <a:solidFill>
                    <a:srgbClr val="CC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0" name="Google Shape;420;p16"/>
                  <p:cNvSpPr/>
                  <p:nvPr/>
                </p:nvSpPr>
                <p:spPr>
                  <a:xfrm rot="10800000">
                    <a:off x="1970625" y="5105450"/>
                    <a:ext cx="12000" cy="558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1" name="Google Shape;421;p16"/>
                  <p:cNvSpPr/>
                  <p:nvPr/>
                </p:nvSpPr>
                <p:spPr>
                  <a:xfrm rot="10800000">
                    <a:off x="2004075" y="5090150"/>
                    <a:ext cx="18900" cy="864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22" name="Google Shape;422;p16"/>
                <p:cNvGrpSpPr/>
                <p:nvPr/>
              </p:nvGrpSpPr>
              <p:grpSpPr>
                <a:xfrm rot="1357567">
                  <a:off x="1442274" y="2828941"/>
                  <a:ext cx="45385" cy="45413"/>
                  <a:chOff x="1821675" y="5026100"/>
                  <a:chExt cx="214500" cy="214500"/>
                </a:xfrm>
              </p:grpSpPr>
              <p:sp>
                <p:nvSpPr>
                  <p:cNvPr id="423" name="Google Shape;423;p16"/>
                  <p:cNvSpPr/>
                  <p:nvPr/>
                </p:nvSpPr>
                <p:spPr>
                  <a:xfrm>
                    <a:off x="1821675" y="5026100"/>
                    <a:ext cx="214500" cy="214500"/>
                  </a:xfrm>
                  <a:prstGeom prst="donut">
                    <a:avLst>
                      <a:gd fmla="val 3945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4" name="Google Shape;424;p16"/>
                  <p:cNvSpPr/>
                  <p:nvPr/>
                </p:nvSpPr>
                <p:spPr>
                  <a:xfrm>
                    <a:off x="1838625" y="5043050"/>
                    <a:ext cx="180600" cy="180600"/>
                  </a:xfrm>
                  <a:prstGeom prst="donut">
                    <a:avLst>
                      <a:gd fmla="val 5307" name="adj"/>
                    </a:avLst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5" name="Google Shape;425;p16"/>
                  <p:cNvSpPr/>
                  <p:nvPr/>
                </p:nvSpPr>
                <p:spPr>
                  <a:xfrm>
                    <a:off x="1854375" y="5058800"/>
                    <a:ext cx="149100" cy="149100"/>
                  </a:xfrm>
                  <a:prstGeom prst="donut">
                    <a:avLst>
                      <a:gd fmla="val 13218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6" name="Google Shape;426;p16"/>
                  <p:cNvSpPr/>
                  <p:nvPr/>
                </p:nvSpPr>
                <p:spPr>
                  <a:xfrm>
                    <a:off x="1876425" y="5080850"/>
                    <a:ext cx="105000" cy="105000"/>
                  </a:xfrm>
                  <a:prstGeom prst="ellipse">
                    <a:avLst/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7" name="Google Shape;427;p16"/>
                  <p:cNvSpPr/>
                  <p:nvPr/>
                </p:nvSpPr>
                <p:spPr>
                  <a:xfrm rot="10800000">
                    <a:off x="1949775" y="5066450"/>
                    <a:ext cx="53700" cy="1353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66666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8" name="Google Shape;428;p16"/>
                  <p:cNvSpPr/>
                  <p:nvPr/>
                </p:nvSpPr>
                <p:spPr>
                  <a:xfrm rot="10800000">
                    <a:off x="1990875" y="5053100"/>
                    <a:ext cx="45300" cy="162000"/>
                  </a:xfrm>
                  <a:prstGeom prst="moon">
                    <a:avLst>
                      <a:gd fmla="val 15894" name="adj"/>
                    </a:avLst>
                  </a:prstGeom>
                  <a:solidFill>
                    <a:srgbClr val="66666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9" name="Google Shape;429;p16"/>
                  <p:cNvSpPr/>
                  <p:nvPr/>
                </p:nvSpPr>
                <p:spPr>
                  <a:xfrm rot="10800000">
                    <a:off x="1970625" y="5105450"/>
                    <a:ext cx="12000" cy="558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30" name="Google Shape;430;p16"/>
                  <p:cNvSpPr/>
                  <p:nvPr/>
                </p:nvSpPr>
                <p:spPr>
                  <a:xfrm rot="10800000">
                    <a:off x="2004075" y="5090150"/>
                    <a:ext cx="18900" cy="864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31" name="Google Shape;431;p16"/>
                <p:cNvGrpSpPr/>
                <p:nvPr/>
              </p:nvGrpSpPr>
              <p:grpSpPr>
                <a:xfrm rot="1357567">
                  <a:off x="1545899" y="2828941"/>
                  <a:ext cx="45385" cy="45413"/>
                  <a:chOff x="1821675" y="5026100"/>
                  <a:chExt cx="214500" cy="214500"/>
                </a:xfrm>
              </p:grpSpPr>
              <p:sp>
                <p:nvSpPr>
                  <p:cNvPr id="432" name="Google Shape;432;p16"/>
                  <p:cNvSpPr/>
                  <p:nvPr/>
                </p:nvSpPr>
                <p:spPr>
                  <a:xfrm>
                    <a:off x="1821675" y="5026100"/>
                    <a:ext cx="214500" cy="214500"/>
                  </a:xfrm>
                  <a:prstGeom prst="donut">
                    <a:avLst>
                      <a:gd fmla="val 3945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33" name="Google Shape;433;p16"/>
                  <p:cNvSpPr/>
                  <p:nvPr/>
                </p:nvSpPr>
                <p:spPr>
                  <a:xfrm>
                    <a:off x="1838625" y="5043050"/>
                    <a:ext cx="180600" cy="180600"/>
                  </a:xfrm>
                  <a:prstGeom prst="donut">
                    <a:avLst>
                      <a:gd fmla="val 5307" name="adj"/>
                    </a:avLst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34" name="Google Shape;434;p16"/>
                  <p:cNvSpPr/>
                  <p:nvPr/>
                </p:nvSpPr>
                <p:spPr>
                  <a:xfrm>
                    <a:off x="1854375" y="5058800"/>
                    <a:ext cx="149100" cy="149100"/>
                  </a:xfrm>
                  <a:prstGeom prst="donut">
                    <a:avLst>
                      <a:gd fmla="val 13218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35" name="Google Shape;435;p16"/>
                  <p:cNvSpPr/>
                  <p:nvPr/>
                </p:nvSpPr>
                <p:spPr>
                  <a:xfrm>
                    <a:off x="1876425" y="5080850"/>
                    <a:ext cx="105000" cy="105000"/>
                  </a:xfrm>
                  <a:prstGeom prst="ellipse">
                    <a:avLst/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36" name="Google Shape;436;p16"/>
                  <p:cNvSpPr/>
                  <p:nvPr/>
                </p:nvSpPr>
                <p:spPr>
                  <a:xfrm rot="10800000">
                    <a:off x="1949775" y="5066450"/>
                    <a:ext cx="53700" cy="1353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66666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37" name="Google Shape;437;p16"/>
                  <p:cNvSpPr/>
                  <p:nvPr/>
                </p:nvSpPr>
                <p:spPr>
                  <a:xfrm rot="10800000">
                    <a:off x="1990875" y="5053100"/>
                    <a:ext cx="45300" cy="162000"/>
                  </a:xfrm>
                  <a:prstGeom prst="moon">
                    <a:avLst>
                      <a:gd fmla="val 15894" name="adj"/>
                    </a:avLst>
                  </a:prstGeom>
                  <a:solidFill>
                    <a:srgbClr val="66666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38" name="Google Shape;438;p16"/>
                  <p:cNvSpPr/>
                  <p:nvPr/>
                </p:nvSpPr>
                <p:spPr>
                  <a:xfrm rot="10800000">
                    <a:off x="1970625" y="5105450"/>
                    <a:ext cx="12000" cy="558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39" name="Google Shape;439;p16"/>
                  <p:cNvSpPr/>
                  <p:nvPr/>
                </p:nvSpPr>
                <p:spPr>
                  <a:xfrm rot="10800000">
                    <a:off x="2004075" y="5090150"/>
                    <a:ext cx="18900" cy="86400"/>
                  </a:xfrm>
                  <a:prstGeom prst="moon">
                    <a:avLst>
                      <a:gd fmla="val 22623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40" name="Google Shape;440;p16"/>
                <p:cNvGrpSpPr/>
                <p:nvPr/>
              </p:nvGrpSpPr>
              <p:grpSpPr>
                <a:xfrm>
                  <a:off x="1341458" y="2936588"/>
                  <a:ext cx="49571" cy="37572"/>
                  <a:chOff x="1838600" y="4973400"/>
                  <a:chExt cx="158375" cy="120000"/>
                </a:xfrm>
              </p:grpSpPr>
              <p:sp>
                <p:nvSpPr>
                  <p:cNvPr id="441" name="Google Shape;441;p16"/>
                  <p:cNvSpPr/>
                  <p:nvPr/>
                </p:nvSpPr>
                <p:spPr>
                  <a:xfrm>
                    <a:off x="1838600" y="4976400"/>
                    <a:ext cx="154800" cy="1170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42" name="Google Shape;442;p16"/>
                  <p:cNvSpPr/>
                  <p:nvPr/>
                </p:nvSpPr>
                <p:spPr>
                  <a:xfrm>
                    <a:off x="1842175" y="4973400"/>
                    <a:ext cx="154800" cy="1170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99999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43" name="Google Shape;443;p16"/>
                <p:cNvGrpSpPr/>
                <p:nvPr/>
              </p:nvGrpSpPr>
              <p:grpSpPr>
                <a:xfrm>
                  <a:off x="1282858" y="2936588"/>
                  <a:ext cx="49571" cy="37572"/>
                  <a:chOff x="1838600" y="4973400"/>
                  <a:chExt cx="158375" cy="120000"/>
                </a:xfrm>
              </p:grpSpPr>
              <p:sp>
                <p:nvSpPr>
                  <p:cNvPr id="444" name="Google Shape;444;p16"/>
                  <p:cNvSpPr/>
                  <p:nvPr/>
                </p:nvSpPr>
                <p:spPr>
                  <a:xfrm>
                    <a:off x="1838600" y="4976400"/>
                    <a:ext cx="154800" cy="1170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45" name="Google Shape;445;p16"/>
                  <p:cNvSpPr/>
                  <p:nvPr/>
                </p:nvSpPr>
                <p:spPr>
                  <a:xfrm>
                    <a:off x="1842175" y="4973400"/>
                    <a:ext cx="154800" cy="1170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99999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46" name="Google Shape;446;p16"/>
                <p:cNvGrpSpPr/>
                <p:nvPr/>
              </p:nvGrpSpPr>
              <p:grpSpPr>
                <a:xfrm>
                  <a:off x="1224258" y="2936588"/>
                  <a:ext cx="49571" cy="37572"/>
                  <a:chOff x="1838600" y="4973400"/>
                  <a:chExt cx="158375" cy="120000"/>
                </a:xfrm>
              </p:grpSpPr>
              <p:sp>
                <p:nvSpPr>
                  <p:cNvPr id="447" name="Google Shape;447;p16"/>
                  <p:cNvSpPr/>
                  <p:nvPr/>
                </p:nvSpPr>
                <p:spPr>
                  <a:xfrm>
                    <a:off x="1838600" y="4976400"/>
                    <a:ext cx="154800" cy="1170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48" name="Google Shape;448;p16"/>
                  <p:cNvSpPr/>
                  <p:nvPr/>
                </p:nvSpPr>
                <p:spPr>
                  <a:xfrm>
                    <a:off x="1842175" y="4973400"/>
                    <a:ext cx="154800" cy="1170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99999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49" name="Google Shape;449;p16"/>
                <p:cNvGrpSpPr/>
                <p:nvPr/>
              </p:nvGrpSpPr>
              <p:grpSpPr>
                <a:xfrm>
                  <a:off x="1282858" y="2891613"/>
                  <a:ext cx="49571" cy="37572"/>
                  <a:chOff x="1838600" y="4973400"/>
                  <a:chExt cx="158375" cy="120000"/>
                </a:xfrm>
              </p:grpSpPr>
              <p:sp>
                <p:nvSpPr>
                  <p:cNvPr id="450" name="Google Shape;450;p16"/>
                  <p:cNvSpPr/>
                  <p:nvPr/>
                </p:nvSpPr>
                <p:spPr>
                  <a:xfrm>
                    <a:off x="1838600" y="4976400"/>
                    <a:ext cx="154800" cy="1170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1" name="Google Shape;451;p16"/>
                  <p:cNvSpPr/>
                  <p:nvPr/>
                </p:nvSpPr>
                <p:spPr>
                  <a:xfrm>
                    <a:off x="1842175" y="4973400"/>
                    <a:ext cx="154800" cy="1170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99999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452" name="Google Shape;452;p16"/>
                <p:cNvSpPr/>
                <p:nvPr/>
              </p:nvSpPr>
              <p:spPr>
                <a:xfrm>
                  <a:off x="1302388" y="2903647"/>
                  <a:ext cx="10500" cy="135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3" name="Google Shape;453;p16"/>
                <p:cNvSpPr/>
                <p:nvPr/>
              </p:nvSpPr>
              <p:spPr>
                <a:xfrm rot="5400000">
                  <a:off x="1360975" y="2948622"/>
                  <a:ext cx="10500" cy="135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4" name="Google Shape;454;p16"/>
                <p:cNvSpPr/>
                <p:nvPr/>
              </p:nvSpPr>
              <p:spPr>
                <a:xfrm rot="-5400000">
                  <a:off x="1243788" y="2948622"/>
                  <a:ext cx="10500" cy="135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5" name="Google Shape;455;p16"/>
                <p:cNvSpPr/>
                <p:nvPr/>
              </p:nvSpPr>
              <p:spPr>
                <a:xfrm rot="10800000">
                  <a:off x="1302375" y="2948622"/>
                  <a:ext cx="10500" cy="135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56" name="Google Shape;456;p16"/>
                <p:cNvGrpSpPr/>
                <p:nvPr/>
              </p:nvGrpSpPr>
              <p:grpSpPr>
                <a:xfrm>
                  <a:off x="1344391" y="2898872"/>
                  <a:ext cx="48083" cy="29674"/>
                  <a:chOff x="1838200" y="5218716"/>
                  <a:chExt cx="59413" cy="36680"/>
                </a:xfrm>
              </p:grpSpPr>
              <p:sp>
                <p:nvSpPr>
                  <p:cNvPr id="457" name="Google Shape;457;p16"/>
                  <p:cNvSpPr/>
                  <p:nvPr/>
                </p:nvSpPr>
                <p:spPr>
                  <a:xfrm>
                    <a:off x="1838200" y="5220296"/>
                    <a:ext cx="58500" cy="35100"/>
                  </a:xfrm>
                  <a:prstGeom prst="ellipse">
                    <a:avLst/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8" name="Google Shape;458;p16"/>
                  <p:cNvSpPr/>
                  <p:nvPr/>
                </p:nvSpPr>
                <p:spPr>
                  <a:xfrm>
                    <a:off x="1839113" y="5218716"/>
                    <a:ext cx="58500" cy="35100"/>
                  </a:xfrm>
                  <a:prstGeom prst="ellipse">
                    <a:avLst/>
                  </a:prstGeom>
                  <a:solidFill>
                    <a:srgbClr val="00FFFF"/>
                  </a:solidFill>
                  <a:ln cap="flat" cmpd="sng" w="9525">
                    <a:solidFill>
                      <a:srgbClr val="00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59" name="Google Shape;459;p16"/>
                <p:cNvGrpSpPr/>
                <p:nvPr/>
              </p:nvGrpSpPr>
              <p:grpSpPr>
                <a:xfrm>
                  <a:off x="1222791" y="2900122"/>
                  <a:ext cx="48083" cy="29674"/>
                  <a:chOff x="1838200" y="5218716"/>
                  <a:chExt cx="59413" cy="36680"/>
                </a:xfrm>
              </p:grpSpPr>
              <p:sp>
                <p:nvSpPr>
                  <p:cNvPr id="460" name="Google Shape;460;p16"/>
                  <p:cNvSpPr/>
                  <p:nvPr/>
                </p:nvSpPr>
                <p:spPr>
                  <a:xfrm>
                    <a:off x="1838200" y="5220296"/>
                    <a:ext cx="58500" cy="35100"/>
                  </a:xfrm>
                  <a:prstGeom prst="ellipse">
                    <a:avLst/>
                  </a:prstGeom>
                  <a:solidFill>
                    <a:srgbClr val="000000"/>
                  </a:solidFill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1" name="Google Shape;461;p16"/>
                  <p:cNvSpPr/>
                  <p:nvPr/>
                </p:nvSpPr>
                <p:spPr>
                  <a:xfrm>
                    <a:off x="1839113" y="5218716"/>
                    <a:ext cx="58500" cy="35100"/>
                  </a:xfrm>
                  <a:prstGeom prst="ellipse">
                    <a:avLst/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62" name="Google Shape;462;p16"/>
                <p:cNvGrpSpPr/>
                <p:nvPr/>
              </p:nvGrpSpPr>
              <p:grpSpPr>
                <a:xfrm>
                  <a:off x="1172527" y="2940533"/>
                  <a:ext cx="37814" cy="29679"/>
                  <a:chOff x="1681175" y="5151350"/>
                  <a:chExt cx="242400" cy="190375"/>
                </a:xfrm>
              </p:grpSpPr>
              <p:sp>
                <p:nvSpPr>
                  <p:cNvPr id="463" name="Google Shape;463;p16"/>
                  <p:cNvSpPr/>
                  <p:nvPr/>
                </p:nvSpPr>
                <p:spPr>
                  <a:xfrm>
                    <a:off x="1681175" y="5153025"/>
                    <a:ext cx="242400" cy="1887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4" name="Google Shape;464;p16"/>
                  <p:cNvSpPr/>
                  <p:nvPr/>
                </p:nvSpPr>
                <p:spPr>
                  <a:xfrm>
                    <a:off x="1684475" y="5151350"/>
                    <a:ext cx="235800" cy="1785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F8F9FA"/>
                  </a:solidFill>
                  <a:ln cap="flat" cmpd="sng" w="9525">
                    <a:solidFill>
                      <a:srgbClr val="F8F9FA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65" name="Google Shape;465;p16"/>
                <p:cNvGrpSpPr/>
                <p:nvPr/>
              </p:nvGrpSpPr>
              <p:grpSpPr>
                <a:xfrm>
                  <a:off x="1114340" y="2940533"/>
                  <a:ext cx="37814" cy="29679"/>
                  <a:chOff x="1681175" y="5151350"/>
                  <a:chExt cx="242400" cy="190375"/>
                </a:xfrm>
              </p:grpSpPr>
              <p:sp>
                <p:nvSpPr>
                  <p:cNvPr id="466" name="Google Shape;466;p16"/>
                  <p:cNvSpPr/>
                  <p:nvPr/>
                </p:nvSpPr>
                <p:spPr>
                  <a:xfrm>
                    <a:off x="1681175" y="5153025"/>
                    <a:ext cx="242400" cy="1887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7" name="Google Shape;467;p16"/>
                  <p:cNvSpPr/>
                  <p:nvPr/>
                </p:nvSpPr>
                <p:spPr>
                  <a:xfrm>
                    <a:off x="1684475" y="5151350"/>
                    <a:ext cx="235800" cy="1785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F8F9FA"/>
                  </a:solidFill>
                  <a:ln cap="flat" cmpd="sng" w="9525">
                    <a:solidFill>
                      <a:srgbClr val="F8F9FA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68" name="Google Shape;468;p16"/>
                <p:cNvGrpSpPr/>
                <p:nvPr/>
              </p:nvGrpSpPr>
              <p:grpSpPr>
                <a:xfrm>
                  <a:off x="1056165" y="2940533"/>
                  <a:ext cx="37814" cy="29679"/>
                  <a:chOff x="1681175" y="5151350"/>
                  <a:chExt cx="242400" cy="190375"/>
                </a:xfrm>
              </p:grpSpPr>
              <p:sp>
                <p:nvSpPr>
                  <p:cNvPr id="469" name="Google Shape;469;p16"/>
                  <p:cNvSpPr/>
                  <p:nvPr/>
                </p:nvSpPr>
                <p:spPr>
                  <a:xfrm>
                    <a:off x="1681175" y="5153025"/>
                    <a:ext cx="242400" cy="1887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70" name="Google Shape;470;p16"/>
                  <p:cNvSpPr/>
                  <p:nvPr/>
                </p:nvSpPr>
                <p:spPr>
                  <a:xfrm>
                    <a:off x="1684475" y="5151350"/>
                    <a:ext cx="235800" cy="1785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F8F9FA"/>
                  </a:solidFill>
                  <a:ln cap="flat" cmpd="sng" w="9525">
                    <a:solidFill>
                      <a:srgbClr val="F8F9FA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71" name="Google Shape;471;p16"/>
                <p:cNvGrpSpPr/>
                <p:nvPr/>
              </p:nvGrpSpPr>
              <p:grpSpPr>
                <a:xfrm>
                  <a:off x="997990" y="2940533"/>
                  <a:ext cx="37814" cy="29679"/>
                  <a:chOff x="1681175" y="5151350"/>
                  <a:chExt cx="242400" cy="190375"/>
                </a:xfrm>
              </p:grpSpPr>
              <p:sp>
                <p:nvSpPr>
                  <p:cNvPr id="472" name="Google Shape;472;p16"/>
                  <p:cNvSpPr/>
                  <p:nvPr/>
                </p:nvSpPr>
                <p:spPr>
                  <a:xfrm>
                    <a:off x="1681175" y="5153025"/>
                    <a:ext cx="242400" cy="1887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73" name="Google Shape;473;p16"/>
                  <p:cNvSpPr/>
                  <p:nvPr/>
                </p:nvSpPr>
                <p:spPr>
                  <a:xfrm>
                    <a:off x="1684475" y="5151350"/>
                    <a:ext cx="235800" cy="1785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F8F9FA"/>
                  </a:solidFill>
                  <a:ln cap="flat" cmpd="sng" w="9525">
                    <a:solidFill>
                      <a:srgbClr val="F8F9FA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74" name="Google Shape;474;p16"/>
                <p:cNvGrpSpPr/>
                <p:nvPr/>
              </p:nvGrpSpPr>
              <p:grpSpPr>
                <a:xfrm>
                  <a:off x="939815" y="2940533"/>
                  <a:ext cx="37814" cy="29679"/>
                  <a:chOff x="1681175" y="5151350"/>
                  <a:chExt cx="242400" cy="190375"/>
                </a:xfrm>
              </p:grpSpPr>
              <p:sp>
                <p:nvSpPr>
                  <p:cNvPr id="475" name="Google Shape;475;p16"/>
                  <p:cNvSpPr/>
                  <p:nvPr/>
                </p:nvSpPr>
                <p:spPr>
                  <a:xfrm>
                    <a:off x="1681175" y="5153025"/>
                    <a:ext cx="242400" cy="1887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76" name="Google Shape;476;p16"/>
                  <p:cNvSpPr/>
                  <p:nvPr/>
                </p:nvSpPr>
                <p:spPr>
                  <a:xfrm>
                    <a:off x="1684475" y="5151350"/>
                    <a:ext cx="235800" cy="1785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F8F9FA"/>
                  </a:solidFill>
                  <a:ln cap="flat" cmpd="sng" w="9525">
                    <a:solidFill>
                      <a:srgbClr val="F8F9FA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77" name="Google Shape;477;p16"/>
                <p:cNvGrpSpPr/>
                <p:nvPr/>
              </p:nvGrpSpPr>
              <p:grpSpPr>
                <a:xfrm>
                  <a:off x="1173002" y="2895308"/>
                  <a:ext cx="37814" cy="29679"/>
                  <a:chOff x="1681175" y="5151350"/>
                  <a:chExt cx="242400" cy="190375"/>
                </a:xfrm>
              </p:grpSpPr>
              <p:sp>
                <p:nvSpPr>
                  <p:cNvPr id="478" name="Google Shape;478;p16"/>
                  <p:cNvSpPr/>
                  <p:nvPr/>
                </p:nvSpPr>
                <p:spPr>
                  <a:xfrm>
                    <a:off x="1681175" y="5153025"/>
                    <a:ext cx="242400" cy="1887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79" name="Google Shape;479;p16"/>
                  <p:cNvSpPr/>
                  <p:nvPr/>
                </p:nvSpPr>
                <p:spPr>
                  <a:xfrm>
                    <a:off x="1684475" y="5151350"/>
                    <a:ext cx="235800" cy="1785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F8F9FA"/>
                  </a:solidFill>
                  <a:ln cap="flat" cmpd="sng" w="9525">
                    <a:solidFill>
                      <a:srgbClr val="F8F9FA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80" name="Google Shape;480;p16"/>
                <p:cNvGrpSpPr/>
                <p:nvPr/>
              </p:nvGrpSpPr>
              <p:grpSpPr>
                <a:xfrm>
                  <a:off x="1114815" y="2895308"/>
                  <a:ext cx="37814" cy="29679"/>
                  <a:chOff x="1681175" y="5151350"/>
                  <a:chExt cx="242400" cy="190375"/>
                </a:xfrm>
              </p:grpSpPr>
              <p:sp>
                <p:nvSpPr>
                  <p:cNvPr id="481" name="Google Shape;481;p16"/>
                  <p:cNvSpPr/>
                  <p:nvPr/>
                </p:nvSpPr>
                <p:spPr>
                  <a:xfrm>
                    <a:off x="1681175" y="5153025"/>
                    <a:ext cx="242400" cy="1887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82" name="Google Shape;482;p16"/>
                  <p:cNvSpPr/>
                  <p:nvPr/>
                </p:nvSpPr>
                <p:spPr>
                  <a:xfrm>
                    <a:off x="1684475" y="5151350"/>
                    <a:ext cx="235800" cy="1785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F8F9FA"/>
                  </a:solidFill>
                  <a:ln cap="flat" cmpd="sng" w="9525">
                    <a:solidFill>
                      <a:srgbClr val="F8F9FA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83" name="Google Shape;483;p16"/>
                <p:cNvGrpSpPr/>
                <p:nvPr/>
              </p:nvGrpSpPr>
              <p:grpSpPr>
                <a:xfrm>
                  <a:off x="1056640" y="2895308"/>
                  <a:ext cx="37814" cy="29679"/>
                  <a:chOff x="1681175" y="5151350"/>
                  <a:chExt cx="242400" cy="190375"/>
                </a:xfrm>
              </p:grpSpPr>
              <p:sp>
                <p:nvSpPr>
                  <p:cNvPr id="484" name="Google Shape;484;p16"/>
                  <p:cNvSpPr/>
                  <p:nvPr/>
                </p:nvSpPr>
                <p:spPr>
                  <a:xfrm>
                    <a:off x="1681175" y="5153025"/>
                    <a:ext cx="242400" cy="1887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85" name="Google Shape;485;p16"/>
                  <p:cNvSpPr/>
                  <p:nvPr/>
                </p:nvSpPr>
                <p:spPr>
                  <a:xfrm>
                    <a:off x="1684475" y="5151350"/>
                    <a:ext cx="235800" cy="1785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F8F9FA"/>
                  </a:solidFill>
                  <a:ln cap="flat" cmpd="sng" w="9525">
                    <a:solidFill>
                      <a:srgbClr val="F8F9FA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86" name="Google Shape;486;p16"/>
                <p:cNvGrpSpPr/>
                <p:nvPr/>
              </p:nvGrpSpPr>
              <p:grpSpPr>
                <a:xfrm>
                  <a:off x="998465" y="2895308"/>
                  <a:ext cx="37814" cy="29679"/>
                  <a:chOff x="1681175" y="5151350"/>
                  <a:chExt cx="242400" cy="190375"/>
                </a:xfrm>
              </p:grpSpPr>
              <p:sp>
                <p:nvSpPr>
                  <p:cNvPr id="487" name="Google Shape;487;p16"/>
                  <p:cNvSpPr/>
                  <p:nvPr/>
                </p:nvSpPr>
                <p:spPr>
                  <a:xfrm>
                    <a:off x="1681175" y="5153025"/>
                    <a:ext cx="242400" cy="1887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88" name="Google Shape;488;p16"/>
                  <p:cNvSpPr/>
                  <p:nvPr/>
                </p:nvSpPr>
                <p:spPr>
                  <a:xfrm>
                    <a:off x="1684475" y="5151350"/>
                    <a:ext cx="235800" cy="1785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F8F9FA"/>
                  </a:solidFill>
                  <a:ln cap="flat" cmpd="sng" w="9525">
                    <a:solidFill>
                      <a:srgbClr val="F8F9FA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89" name="Google Shape;489;p16"/>
                <p:cNvGrpSpPr/>
                <p:nvPr/>
              </p:nvGrpSpPr>
              <p:grpSpPr>
                <a:xfrm>
                  <a:off x="940290" y="2895308"/>
                  <a:ext cx="37814" cy="29679"/>
                  <a:chOff x="1681175" y="5151350"/>
                  <a:chExt cx="242400" cy="190375"/>
                </a:xfrm>
              </p:grpSpPr>
              <p:sp>
                <p:nvSpPr>
                  <p:cNvPr id="490" name="Google Shape;490;p16"/>
                  <p:cNvSpPr/>
                  <p:nvPr/>
                </p:nvSpPr>
                <p:spPr>
                  <a:xfrm>
                    <a:off x="1681175" y="5153025"/>
                    <a:ext cx="242400" cy="1887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91" name="Google Shape;491;p16"/>
                  <p:cNvSpPr/>
                  <p:nvPr/>
                </p:nvSpPr>
                <p:spPr>
                  <a:xfrm>
                    <a:off x="1684475" y="5151350"/>
                    <a:ext cx="235800" cy="1785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F8F9FA"/>
                  </a:solidFill>
                  <a:ln cap="flat" cmpd="sng" w="9525">
                    <a:solidFill>
                      <a:srgbClr val="F8F9FA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92" name="Google Shape;492;p16"/>
                <p:cNvGrpSpPr/>
                <p:nvPr/>
              </p:nvGrpSpPr>
              <p:grpSpPr>
                <a:xfrm>
                  <a:off x="857143" y="2891620"/>
                  <a:ext cx="59377" cy="85674"/>
                  <a:chOff x="1839976" y="5189800"/>
                  <a:chExt cx="193474" cy="279250"/>
                </a:xfrm>
              </p:grpSpPr>
              <p:sp>
                <p:nvSpPr>
                  <p:cNvPr id="493" name="Google Shape;493;p16"/>
                  <p:cNvSpPr/>
                  <p:nvPr/>
                </p:nvSpPr>
                <p:spPr>
                  <a:xfrm>
                    <a:off x="1844750" y="5189800"/>
                    <a:ext cx="188700" cy="188700"/>
                  </a:xfrm>
                  <a:prstGeom prst="ellipse">
                    <a:avLst/>
                  </a:prstGeom>
                  <a:solidFill>
                    <a:srgbClr val="F3F3F3"/>
                  </a:solidFill>
                  <a:ln cap="flat" cmpd="sng" w="9525">
                    <a:solidFill>
                      <a:srgbClr val="F3F3F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94" name="Google Shape;494;p16"/>
                  <p:cNvSpPr/>
                  <p:nvPr/>
                </p:nvSpPr>
                <p:spPr>
                  <a:xfrm>
                    <a:off x="1856600" y="5205650"/>
                    <a:ext cx="165000" cy="165000"/>
                  </a:xfrm>
                  <a:prstGeom prst="ellipse">
                    <a:avLst/>
                  </a:prstGeom>
                  <a:solidFill>
                    <a:srgbClr val="FFFFFF"/>
                  </a:solidFill>
                  <a:ln cap="flat" cmpd="sng" w="9525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95" name="Google Shape;495;p16"/>
                  <p:cNvSpPr/>
                  <p:nvPr/>
                </p:nvSpPr>
                <p:spPr>
                  <a:xfrm>
                    <a:off x="1871150" y="5220200"/>
                    <a:ext cx="135900" cy="135900"/>
                  </a:xfrm>
                  <a:prstGeom prst="ellipse">
                    <a:avLst/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96" name="Google Shape;496;p16"/>
                  <p:cNvSpPr/>
                  <p:nvPr/>
                </p:nvSpPr>
                <p:spPr>
                  <a:xfrm>
                    <a:off x="1868525" y="5225275"/>
                    <a:ext cx="135900" cy="135900"/>
                  </a:xfrm>
                  <a:prstGeom prst="ellipse">
                    <a:avLst/>
                  </a:prstGeom>
                  <a:solidFill>
                    <a:srgbClr val="F8F9FA"/>
                  </a:solidFill>
                  <a:ln cap="flat" cmpd="sng" w="9525">
                    <a:solidFill>
                      <a:srgbClr val="F8F9FA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97" name="Google Shape;497;p16"/>
                  <p:cNvSpPr/>
                  <p:nvPr/>
                </p:nvSpPr>
                <p:spPr>
                  <a:xfrm>
                    <a:off x="1871150" y="5236225"/>
                    <a:ext cx="121500" cy="121500"/>
                  </a:xfrm>
                  <a:prstGeom prst="ellipse">
                    <a:avLst/>
                  </a:prstGeom>
                  <a:solidFill>
                    <a:srgbClr val="FFFFFF"/>
                  </a:solidFill>
                  <a:ln cap="flat" cmpd="sng" w="9525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98" name="Google Shape;498;p16"/>
                  <p:cNvSpPr/>
                  <p:nvPr/>
                </p:nvSpPr>
                <p:spPr>
                  <a:xfrm rot="-1857825">
                    <a:off x="1857782" y="5296373"/>
                    <a:ext cx="27989" cy="76711"/>
                  </a:xfrm>
                  <a:prstGeom prst="moon">
                    <a:avLst>
                      <a:gd fmla="val 50000" name="adj"/>
                    </a:avLst>
                  </a:prstGeom>
                  <a:solidFill>
                    <a:srgbClr val="D9D9D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99" name="Google Shape;499;p16"/>
                  <p:cNvSpPr/>
                  <p:nvPr/>
                </p:nvSpPr>
                <p:spPr>
                  <a:xfrm rot="-8335811">
                    <a:off x="1982480" y="5301181"/>
                    <a:ext cx="27855" cy="76763"/>
                  </a:xfrm>
                  <a:prstGeom prst="moon">
                    <a:avLst>
                      <a:gd fmla="val 50000" name="adj"/>
                    </a:avLst>
                  </a:prstGeom>
                  <a:solidFill>
                    <a:srgbClr val="D9D9D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00" name="Google Shape;500;p16"/>
                  <p:cNvSpPr/>
                  <p:nvPr/>
                </p:nvSpPr>
                <p:spPr>
                  <a:xfrm>
                    <a:off x="1871150" y="5455550"/>
                    <a:ext cx="53100" cy="13500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01" name="Google Shape;501;p16"/>
                  <p:cNvSpPr/>
                  <p:nvPr/>
                </p:nvSpPr>
                <p:spPr>
                  <a:xfrm>
                    <a:off x="1951325" y="5421050"/>
                    <a:ext cx="53100" cy="48000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502" name="Google Shape;502;p16"/>
                <p:cNvSpPr txBox="1"/>
                <p:nvPr/>
              </p:nvSpPr>
              <p:spPr>
                <a:xfrm>
                  <a:off x="833201" y="2688403"/>
                  <a:ext cx="575400" cy="291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00">
                      <a:solidFill>
                        <a:srgbClr val="FFD966"/>
                      </a:solidFill>
                    </a:rPr>
                    <a:t>05.5000Vdc</a:t>
                  </a:r>
                  <a:endParaRPr sz="400">
                    <a:solidFill>
                      <a:srgbClr val="FFD966"/>
                    </a:solidFill>
                  </a:endParaRPr>
                </a:p>
              </p:txBody>
            </p:sp>
            <p:sp>
              <p:nvSpPr>
                <p:cNvPr id="503" name="Google Shape;503;p16"/>
                <p:cNvSpPr/>
                <p:nvPr/>
              </p:nvSpPr>
              <p:spPr>
                <a:xfrm>
                  <a:off x="432875" y="3796825"/>
                  <a:ext cx="156000" cy="28800"/>
                </a:xfrm>
                <a:prstGeom prst="rect">
                  <a:avLst/>
                </a:prstGeom>
                <a:solidFill>
                  <a:srgbClr val="B7B7B7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4" name="Google Shape;504;p16"/>
                <p:cNvSpPr/>
                <p:nvPr/>
              </p:nvSpPr>
              <p:spPr>
                <a:xfrm>
                  <a:off x="634075" y="3796825"/>
                  <a:ext cx="156000" cy="28800"/>
                </a:xfrm>
                <a:prstGeom prst="rect">
                  <a:avLst/>
                </a:prstGeom>
                <a:solidFill>
                  <a:srgbClr val="B7B7B7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5" name="Google Shape;505;p16"/>
                <p:cNvSpPr/>
                <p:nvPr/>
              </p:nvSpPr>
              <p:spPr>
                <a:xfrm>
                  <a:off x="545311" y="3827575"/>
                  <a:ext cx="281425" cy="451850"/>
                </a:xfrm>
                <a:custGeom>
                  <a:rect b="b" l="l" r="r" t="t"/>
                  <a:pathLst>
                    <a:path extrusionOk="0" h="18074" w="11257">
                      <a:moveTo>
                        <a:pt x="11257" y="16292"/>
                      </a:moveTo>
                      <a:cubicBezTo>
                        <a:pt x="7978" y="18028"/>
                        <a:pt x="1060" y="19398"/>
                        <a:pt x="136" y="15804"/>
                      </a:cubicBezTo>
                      <a:cubicBezTo>
                        <a:pt x="-1281" y="10295"/>
                        <a:pt x="9116" y="5089"/>
                        <a:pt x="6575" y="0"/>
                      </a:cubicBezTo>
                    </a:path>
                  </a:pathLst>
                </a:cu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506" name="Google Shape;506;p16"/>
                <p:cNvSpPr/>
                <p:nvPr/>
              </p:nvSpPr>
              <p:spPr>
                <a:xfrm>
                  <a:off x="408164" y="3825150"/>
                  <a:ext cx="605125" cy="629025"/>
                </a:xfrm>
                <a:custGeom>
                  <a:rect b="b" l="l" r="r" t="t"/>
                  <a:pathLst>
                    <a:path extrusionOk="0" h="25161" w="24205">
                      <a:moveTo>
                        <a:pt x="3475" y="0"/>
                      </a:moveTo>
                      <a:cubicBezTo>
                        <a:pt x="6499" y="6473"/>
                        <a:pt x="-2639" y="15000"/>
                        <a:pt x="793" y="21267"/>
                      </a:cubicBezTo>
                      <a:cubicBezTo>
                        <a:pt x="4542" y="28114"/>
                        <a:pt x="17426" y="24601"/>
                        <a:pt x="24205" y="20730"/>
                      </a:cubicBezTo>
                    </a:path>
                  </a:pathLst>
                </a:cu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507" name="Google Shape;507;p16"/>
                <p:cNvSpPr/>
                <p:nvPr/>
              </p:nvSpPr>
              <p:spPr>
                <a:xfrm rot="1567300">
                  <a:off x="947416" y="4323795"/>
                  <a:ext cx="156037" cy="28712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8" name="Google Shape;508;p16"/>
                <p:cNvSpPr/>
                <p:nvPr/>
              </p:nvSpPr>
              <p:spPr>
                <a:xfrm rot="1664896">
                  <a:off x="758398" y="4215951"/>
                  <a:ext cx="155932" cy="28853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9" name="Google Shape;509;p16"/>
                <p:cNvSpPr/>
                <p:nvPr/>
              </p:nvSpPr>
              <p:spPr>
                <a:xfrm>
                  <a:off x="1088375" y="3438450"/>
                  <a:ext cx="24000" cy="65700"/>
                </a:xfrm>
                <a:prstGeom prst="rect">
                  <a:avLst/>
                </a:prstGeom>
                <a:solidFill>
                  <a:srgbClr val="434343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0" name="Google Shape;510;p16"/>
                <p:cNvSpPr/>
                <p:nvPr/>
              </p:nvSpPr>
              <p:spPr>
                <a:xfrm>
                  <a:off x="1088375" y="3538425"/>
                  <a:ext cx="24000" cy="65700"/>
                </a:xfrm>
                <a:prstGeom prst="rect">
                  <a:avLst/>
                </a:prstGeom>
                <a:solidFill>
                  <a:srgbClr val="CC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1" name="Google Shape;511;p16"/>
                <p:cNvSpPr/>
                <p:nvPr/>
              </p:nvSpPr>
              <p:spPr>
                <a:xfrm>
                  <a:off x="1088375" y="3627425"/>
                  <a:ext cx="24000" cy="65700"/>
                </a:xfrm>
                <a:prstGeom prst="rect">
                  <a:avLst/>
                </a:prstGeom>
                <a:solidFill>
                  <a:srgbClr val="CC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2" name="Google Shape;512;p16"/>
                <p:cNvSpPr/>
                <p:nvPr/>
              </p:nvSpPr>
              <p:spPr>
                <a:xfrm>
                  <a:off x="1088375" y="3355500"/>
                  <a:ext cx="24000" cy="65700"/>
                </a:xfrm>
                <a:prstGeom prst="rect">
                  <a:avLst/>
                </a:prstGeom>
                <a:solidFill>
                  <a:srgbClr val="434343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" name="Google Shape;513;p16"/>
                <p:cNvSpPr/>
                <p:nvPr/>
              </p:nvSpPr>
              <p:spPr>
                <a:xfrm>
                  <a:off x="341361" y="2356575"/>
                  <a:ext cx="595100" cy="982850"/>
                </a:xfrm>
                <a:custGeom>
                  <a:rect b="b" l="l" r="r" t="t"/>
                  <a:pathLst>
                    <a:path extrusionOk="0" h="39314" w="23804">
                      <a:moveTo>
                        <a:pt x="19659" y="0"/>
                      </a:moveTo>
                      <a:cubicBezTo>
                        <a:pt x="20987" y="663"/>
                        <a:pt x="22964" y="787"/>
                        <a:pt x="23562" y="2146"/>
                      </a:cubicBezTo>
                      <a:cubicBezTo>
                        <a:pt x="24424" y="4104"/>
                        <a:pt x="22763" y="6899"/>
                        <a:pt x="20928" y="7999"/>
                      </a:cubicBezTo>
                      <a:cubicBezTo>
                        <a:pt x="15289" y="11381"/>
                        <a:pt x="7239" y="11300"/>
                        <a:pt x="3075" y="16389"/>
                      </a:cubicBezTo>
                      <a:cubicBezTo>
                        <a:pt x="-1770" y="22310"/>
                        <a:pt x="149" y="31892"/>
                        <a:pt x="2002" y="39314"/>
                      </a:cubicBezTo>
                    </a:path>
                  </a:pathLst>
                </a:cu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514" name="Google Shape;514;p16"/>
                <p:cNvSpPr/>
                <p:nvPr/>
              </p:nvSpPr>
              <p:spPr>
                <a:xfrm>
                  <a:off x="964525" y="2312675"/>
                  <a:ext cx="81650" cy="399950"/>
                </a:xfrm>
                <a:custGeom>
                  <a:rect b="b" l="l" r="r" t="t"/>
                  <a:pathLst>
                    <a:path extrusionOk="0" h="15998" w="3266">
                      <a:moveTo>
                        <a:pt x="0" y="0"/>
                      </a:moveTo>
                      <a:cubicBezTo>
                        <a:pt x="5156" y="1715"/>
                        <a:pt x="2445" y="10607"/>
                        <a:pt x="3122" y="15998"/>
                      </a:cubicBezTo>
                    </a:path>
                  </a:pathLst>
                </a:cu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515" name="Google Shape;515;p16"/>
                <p:cNvSpPr/>
                <p:nvPr/>
              </p:nvSpPr>
              <p:spPr>
                <a:xfrm rot="5400000">
                  <a:off x="374400" y="3289225"/>
                  <a:ext cx="24000" cy="657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6" name="Google Shape;516;p16"/>
                <p:cNvSpPr/>
                <p:nvPr/>
              </p:nvSpPr>
              <p:spPr>
                <a:xfrm rot="5400000">
                  <a:off x="1026850" y="2672675"/>
                  <a:ext cx="24000" cy="65700"/>
                </a:xfrm>
                <a:prstGeom prst="rect">
                  <a:avLst/>
                </a:prstGeom>
                <a:solidFill>
                  <a:srgbClr val="9999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" name="Google Shape;517;p16"/>
                <p:cNvSpPr/>
                <p:nvPr/>
              </p:nvSpPr>
              <p:spPr>
                <a:xfrm>
                  <a:off x="1110450" y="2921425"/>
                  <a:ext cx="528875" cy="729200"/>
                </a:xfrm>
                <a:custGeom>
                  <a:rect b="b" l="l" r="r" t="t"/>
                  <a:pathLst>
                    <a:path extrusionOk="0" h="29168" w="21155">
                      <a:moveTo>
                        <a:pt x="18291" y="0"/>
                      </a:moveTo>
                      <a:cubicBezTo>
                        <a:pt x="18291" y="7466"/>
                        <a:pt x="23461" y="15777"/>
                        <a:pt x="19901" y="22340"/>
                      </a:cubicBezTo>
                      <a:cubicBezTo>
                        <a:pt x="16557" y="28505"/>
                        <a:pt x="6804" y="27469"/>
                        <a:pt x="0" y="29168"/>
                      </a:cubicBezTo>
                    </a:path>
                  </a:pathLst>
                </a:custGeom>
                <a:noFill/>
                <a:ln cap="flat" cmpd="sng" w="9525">
                  <a:solidFill>
                    <a:srgbClr val="A61C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518" name="Google Shape;518;p16"/>
                <p:cNvSpPr/>
                <p:nvPr/>
              </p:nvSpPr>
              <p:spPr>
                <a:xfrm>
                  <a:off x="1114125" y="2932400"/>
                  <a:ext cx="474350" cy="640700"/>
                </a:xfrm>
                <a:custGeom>
                  <a:rect b="b" l="l" r="r" t="t"/>
                  <a:pathLst>
                    <a:path extrusionOk="0" h="25628" w="18974">
                      <a:moveTo>
                        <a:pt x="0" y="25559"/>
                      </a:moveTo>
                      <a:cubicBezTo>
                        <a:pt x="6366" y="25959"/>
                        <a:pt x="14668" y="24395"/>
                        <a:pt x="17949" y="18925"/>
                      </a:cubicBezTo>
                      <a:cubicBezTo>
                        <a:pt x="21261" y="13404"/>
                        <a:pt x="15570" y="6267"/>
                        <a:pt x="14096" y="0"/>
                      </a:cubicBezTo>
                    </a:path>
                  </a:pathLst>
                </a:custGeom>
                <a:noFill/>
                <a:ln cap="flat" cmpd="sng" w="9525">
                  <a:solidFill>
                    <a:srgbClr val="A61C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519" name="Google Shape;519;p16"/>
                <p:cNvSpPr/>
                <p:nvPr/>
              </p:nvSpPr>
              <p:spPr>
                <a:xfrm>
                  <a:off x="1114125" y="2842006"/>
                  <a:ext cx="459700" cy="631825"/>
                </a:xfrm>
                <a:custGeom>
                  <a:rect b="b" l="l" r="r" t="t"/>
                  <a:pathLst>
                    <a:path extrusionOk="0" h="25273" w="18388">
                      <a:moveTo>
                        <a:pt x="0" y="25273"/>
                      </a:moveTo>
                      <a:cubicBezTo>
                        <a:pt x="7339" y="23113"/>
                        <a:pt x="14766" y="16996"/>
                        <a:pt x="16779" y="9616"/>
                      </a:cubicBezTo>
                      <a:cubicBezTo>
                        <a:pt x="17591" y="6637"/>
                        <a:pt x="16798" y="-2153"/>
                        <a:pt x="18388" y="494"/>
                      </a:cubicBezTo>
                    </a:path>
                  </a:pathLst>
                </a:cu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520" name="Google Shape;520;p16"/>
                <p:cNvSpPr/>
                <p:nvPr/>
              </p:nvSpPr>
              <p:spPr>
                <a:xfrm>
                  <a:off x="1115325" y="2858025"/>
                  <a:ext cx="405525" cy="528000"/>
                </a:xfrm>
                <a:custGeom>
                  <a:rect b="b" l="l" r="r" t="t"/>
                  <a:pathLst>
                    <a:path extrusionOk="0" h="21120" w="16221">
                      <a:moveTo>
                        <a:pt x="0" y="21120"/>
                      </a:moveTo>
                      <a:cubicBezTo>
                        <a:pt x="8056" y="18435"/>
                        <a:pt x="21224" y="4834"/>
                        <a:pt x="14243" y="0"/>
                      </a:cubicBezTo>
                    </a:path>
                  </a:pathLst>
                </a:cu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</p:grpSp>
          <p:grpSp>
            <p:nvGrpSpPr>
              <p:cNvPr id="521" name="Google Shape;521;p16"/>
              <p:cNvGrpSpPr/>
              <p:nvPr/>
            </p:nvGrpSpPr>
            <p:grpSpPr>
              <a:xfrm>
                <a:off x="4605367" y="3203106"/>
                <a:ext cx="811080" cy="389058"/>
                <a:chOff x="4719513" y="4883288"/>
                <a:chExt cx="1200000" cy="575700"/>
              </a:xfrm>
            </p:grpSpPr>
            <p:grpSp>
              <p:nvGrpSpPr>
                <p:cNvPr id="522" name="Google Shape;522;p16"/>
                <p:cNvGrpSpPr/>
                <p:nvPr/>
              </p:nvGrpSpPr>
              <p:grpSpPr>
                <a:xfrm>
                  <a:off x="4792779" y="4899428"/>
                  <a:ext cx="29156" cy="396885"/>
                  <a:chOff x="1664350" y="5616100"/>
                  <a:chExt cx="20625" cy="280762"/>
                </a:xfrm>
              </p:grpSpPr>
              <p:sp>
                <p:nvSpPr>
                  <p:cNvPr id="523" name="Google Shape;523;p16"/>
                  <p:cNvSpPr/>
                  <p:nvPr/>
                </p:nvSpPr>
                <p:spPr>
                  <a:xfrm>
                    <a:off x="1664350" y="5616100"/>
                    <a:ext cx="19500" cy="21900"/>
                  </a:xfrm>
                  <a:prstGeom prst="ellipse">
                    <a:avLst/>
                  </a:prstGeom>
                  <a:solidFill>
                    <a:srgbClr val="F3F3F3"/>
                  </a:solidFill>
                  <a:ln cap="flat" cmpd="sng" w="9525">
                    <a:solidFill>
                      <a:srgbClr val="F3F3F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4" name="Google Shape;524;p16"/>
                  <p:cNvSpPr/>
                  <p:nvPr/>
                </p:nvSpPr>
                <p:spPr>
                  <a:xfrm>
                    <a:off x="1665475" y="5863562"/>
                    <a:ext cx="19500" cy="33300"/>
                  </a:xfrm>
                  <a:prstGeom prst="ellipse">
                    <a:avLst/>
                  </a:prstGeom>
                  <a:solidFill>
                    <a:srgbClr val="F3F3F3"/>
                  </a:solidFill>
                  <a:ln cap="flat" cmpd="sng" w="9525">
                    <a:solidFill>
                      <a:srgbClr val="F3F3F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525" name="Google Shape;525;p16"/>
                <p:cNvSpPr/>
                <p:nvPr/>
              </p:nvSpPr>
              <p:spPr>
                <a:xfrm>
                  <a:off x="4719513" y="4883288"/>
                  <a:ext cx="1200000" cy="5757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526" name="Google Shape;526;p16"/>
                <p:cNvCxnSpPr/>
                <p:nvPr/>
              </p:nvCxnSpPr>
              <p:spPr>
                <a:xfrm flipH="1" rot="10800000">
                  <a:off x="4932537" y="5002059"/>
                  <a:ext cx="393600" cy="3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27" name="Google Shape;527;p16"/>
                <p:cNvCxnSpPr/>
                <p:nvPr/>
              </p:nvCxnSpPr>
              <p:spPr>
                <a:xfrm flipH="1" rot="10800000">
                  <a:off x="5503997" y="4998101"/>
                  <a:ext cx="412800" cy="3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28" name="Google Shape;528;p16"/>
                <p:cNvCxnSpPr/>
                <p:nvPr/>
              </p:nvCxnSpPr>
              <p:spPr>
                <a:xfrm>
                  <a:off x="5625206" y="5255208"/>
                  <a:ext cx="291600" cy="9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29" name="Google Shape;529;p16"/>
                <p:cNvCxnSpPr/>
                <p:nvPr/>
              </p:nvCxnSpPr>
              <p:spPr>
                <a:xfrm flipH="1" rot="10800000">
                  <a:off x="5641924" y="5367310"/>
                  <a:ext cx="274800" cy="1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30" name="Google Shape;530;p16"/>
                <p:cNvCxnSpPr/>
                <p:nvPr/>
              </p:nvCxnSpPr>
              <p:spPr>
                <a:xfrm>
                  <a:off x="5206468" y="5249770"/>
                  <a:ext cx="237600" cy="3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31" name="Google Shape;531;p16"/>
                <p:cNvCxnSpPr/>
                <p:nvPr/>
              </p:nvCxnSpPr>
              <p:spPr>
                <a:xfrm>
                  <a:off x="5372395" y="5367038"/>
                  <a:ext cx="831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32" name="Google Shape;532;p16"/>
                <p:cNvCxnSpPr/>
                <p:nvPr/>
              </p:nvCxnSpPr>
              <p:spPr>
                <a:xfrm flipH="1" rot="10800000">
                  <a:off x="5323575" y="4922455"/>
                  <a:ext cx="170700" cy="80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33" name="Google Shape;533;p16"/>
                <p:cNvCxnSpPr/>
                <p:nvPr/>
              </p:nvCxnSpPr>
              <p:spPr>
                <a:xfrm flipH="1" rot="10800000">
                  <a:off x="5441104" y="5170413"/>
                  <a:ext cx="170700" cy="80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34" name="Google Shape;534;p16"/>
                <p:cNvCxnSpPr/>
                <p:nvPr/>
              </p:nvCxnSpPr>
              <p:spPr>
                <a:xfrm flipH="1" rot="10800000">
                  <a:off x="5453606" y="5288004"/>
                  <a:ext cx="170700" cy="80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EFEFEF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35" name="Google Shape;535;p16"/>
                <p:cNvCxnSpPr/>
                <p:nvPr/>
              </p:nvCxnSpPr>
              <p:spPr>
                <a:xfrm flipH="1" rot="10800000">
                  <a:off x="5456056" y="5305704"/>
                  <a:ext cx="180300" cy="627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D9D9D9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36" name="Google Shape;536;p16"/>
                <p:cNvCxnSpPr/>
                <p:nvPr/>
              </p:nvCxnSpPr>
              <p:spPr>
                <a:xfrm flipH="1" rot="10800000">
                  <a:off x="5459081" y="5323404"/>
                  <a:ext cx="184800" cy="4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CCCCC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37" name="Google Shape;537;p16"/>
                <p:cNvCxnSpPr/>
                <p:nvPr/>
              </p:nvCxnSpPr>
              <p:spPr>
                <a:xfrm flipH="1" rot="10800000">
                  <a:off x="5459081" y="5341704"/>
                  <a:ext cx="190200" cy="267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B7B7B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38" name="Google Shape;538;p16"/>
                <p:cNvCxnSpPr/>
                <p:nvPr/>
              </p:nvCxnSpPr>
              <p:spPr>
                <a:xfrm flipH="1" rot="10800000">
                  <a:off x="5448556" y="5361804"/>
                  <a:ext cx="203700" cy="66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grpSp>
              <p:nvGrpSpPr>
                <p:cNvPr id="539" name="Google Shape;539;p16"/>
                <p:cNvGrpSpPr/>
                <p:nvPr/>
              </p:nvGrpSpPr>
              <p:grpSpPr>
                <a:xfrm flipH="1" rot="9096890">
                  <a:off x="5336531" y="5069989"/>
                  <a:ext cx="183493" cy="87140"/>
                  <a:chOff x="3891550" y="5510675"/>
                  <a:chExt cx="195675" cy="80400"/>
                </a:xfrm>
              </p:grpSpPr>
              <p:cxnSp>
                <p:nvCxnSpPr>
                  <p:cNvPr id="540" name="Google Shape;540;p16"/>
                  <p:cNvCxnSpPr/>
                  <p:nvPr/>
                </p:nvCxnSpPr>
                <p:spPr>
                  <a:xfrm flipH="1" rot="10800000">
                    <a:off x="3891550" y="5510675"/>
                    <a:ext cx="170700" cy="804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EFEFEF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541" name="Google Shape;541;p16"/>
                  <p:cNvCxnSpPr/>
                  <p:nvPr/>
                </p:nvCxnSpPr>
                <p:spPr>
                  <a:xfrm flipH="1" rot="10800000">
                    <a:off x="3894000" y="5528375"/>
                    <a:ext cx="180300" cy="627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D9D9D9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542" name="Google Shape;542;p16"/>
                  <p:cNvCxnSpPr/>
                  <p:nvPr/>
                </p:nvCxnSpPr>
                <p:spPr>
                  <a:xfrm flipH="1" rot="10800000">
                    <a:off x="3897025" y="5546075"/>
                    <a:ext cx="184800" cy="450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CCCCCC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543" name="Google Shape;543;p16"/>
                  <p:cNvCxnSpPr/>
                  <p:nvPr/>
                </p:nvCxnSpPr>
                <p:spPr>
                  <a:xfrm flipH="1" rot="10800000">
                    <a:off x="3897025" y="5564375"/>
                    <a:ext cx="190200" cy="267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B7B7B7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</p:grpSp>
            <p:cxnSp>
              <p:nvCxnSpPr>
                <p:cNvPr id="544" name="Google Shape;544;p16"/>
                <p:cNvCxnSpPr/>
                <p:nvPr/>
              </p:nvCxnSpPr>
              <p:spPr>
                <a:xfrm flipH="1" rot="10800000">
                  <a:off x="5511320" y="5118691"/>
                  <a:ext cx="405300" cy="9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45" name="Google Shape;545;p16"/>
                <p:cNvCxnSpPr/>
                <p:nvPr/>
              </p:nvCxnSpPr>
              <p:spPr>
                <a:xfrm flipH="1" rot="10800000">
                  <a:off x="5326127" y="5038527"/>
                  <a:ext cx="170700" cy="80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46" name="Google Shape;546;p16"/>
                <p:cNvCxnSpPr/>
                <p:nvPr/>
              </p:nvCxnSpPr>
              <p:spPr>
                <a:xfrm>
                  <a:off x="5095701" y="5118779"/>
                  <a:ext cx="231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547" name="Google Shape;547;p16"/>
              <p:cNvCxnSpPr/>
              <p:nvPr/>
            </p:nvCxnSpPr>
            <p:spPr>
              <a:xfrm>
                <a:off x="5181825" y="2237400"/>
                <a:ext cx="132300" cy="3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8" name="Google Shape;548;p16"/>
              <p:cNvCxnSpPr/>
              <p:nvPr/>
            </p:nvCxnSpPr>
            <p:spPr>
              <a:xfrm flipH="1">
                <a:off x="5172525" y="2273850"/>
                <a:ext cx="141600" cy="54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9" name="Google Shape;549;p16"/>
              <p:cNvCxnSpPr/>
              <p:nvPr/>
            </p:nvCxnSpPr>
            <p:spPr>
              <a:xfrm>
                <a:off x="5171425" y="2328000"/>
                <a:ext cx="72000" cy="89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0" name="Google Shape;550;p16"/>
              <p:cNvCxnSpPr/>
              <p:nvPr/>
            </p:nvCxnSpPr>
            <p:spPr>
              <a:xfrm rot="10800000">
                <a:off x="5110075" y="2399900"/>
                <a:ext cx="133200" cy="1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1" name="Google Shape;551;p16"/>
              <p:cNvCxnSpPr/>
              <p:nvPr/>
            </p:nvCxnSpPr>
            <p:spPr>
              <a:xfrm>
                <a:off x="5109950" y="2399875"/>
                <a:ext cx="16800" cy="88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2" name="Google Shape;552;p16"/>
              <p:cNvCxnSpPr/>
              <p:nvPr/>
            </p:nvCxnSpPr>
            <p:spPr>
              <a:xfrm rot="10800000">
                <a:off x="5013100" y="2440500"/>
                <a:ext cx="113400" cy="48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3" name="Google Shape;553;p16"/>
              <p:cNvCxnSpPr/>
              <p:nvPr/>
            </p:nvCxnSpPr>
            <p:spPr>
              <a:xfrm>
                <a:off x="5013100" y="2440500"/>
                <a:ext cx="7200" cy="86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4" name="Google Shape;554;p16"/>
              <p:cNvCxnSpPr/>
              <p:nvPr/>
            </p:nvCxnSpPr>
            <p:spPr>
              <a:xfrm>
                <a:off x="4674575" y="2661125"/>
                <a:ext cx="86400" cy="61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5" name="Google Shape;555;p16"/>
              <p:cNvCxnSpPr/>
              <p:nvPr/>
            </p:nvCxnSpPr>
            <p:spPr>
              <a:xfrm flipH="1">
                <a:off x="4649575" y="2719450"/>
                <a:ext cx="110400" cy="44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6" name="Google Shape;556;p16"/>
              <p:cNvCxnSpPr/>
              <p:nvPr/>
            </p:nvCxnSpPr>
            <p:spPr>
              <a:xfrm>
                <a:off x="4649575" y="2764250"/>
                <a:ext cx="60300" cy="57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7" name="Google Shape;557;p16"/>
              <p:cNvCxnSpPr/>
              <p:nvPr/>
            </p:nvCxnSpPr>
            <p:spPr>
              <a:xfrm flipH="1">
                <a:off x="4648475" y="2821525"/>
                <a:ext cx="61500" cy="65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8" name="Google Shape;558;p16"/>
              <p:cNvCxnSpPr/>
              <p:nvPr/>
            </p:nvCxnSpPr>
            <p:spPr>
              <a:xfrm>
                <a:off x="4648525" y="2887150"/>
                <a:ext cx="79200" cy="64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9" name="Google Shape;559;p16"/>
              <p:cNvCxnSpPr/>
              <p:nvPr/>
            </p:nvCxnSpPr>
            <p:spPr>
              <a:xfrm flipH="1">
                <a:off x="4659875" y="2951725"/>
                <a:ext cx="67800" cy="58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0" name="Google Shape;560;p16"/>
              <p:cNvCxnSpPr/>
              <p:nvPr/>
            </p:nvCxnSpPr>
            <p:spPr>
              <a:xfrm>
                <a:off x="4659975" y="3010050"/>
                <a:ext cx="87600" cy="3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1" name="Google Shape;561;p16"/>
              <p:cNvCxnSpPr/>
              <p:nvPr/>
            </p:nvCxnSpPr>
            <p:spPr>
              <a:xfrm flipH="1">
                <a:off x="5349525" y="2280100"/>
                <a:ext cx="57300" cy="30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2" name="Google Shape;562;p16"/>
              <p:cNvCxnSpPr/>
              <p:nvPr/>
            </p:nvCxnSpPr>
            <p:spPr>
              <a:xfrm>
                <a:off x="5349525" y="2310300"/>
                <a:ext cx="53100" cy="6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3" name="Google Shape;563;p16"/>
              <p:cNvCxnSpPr/>
              <p:nvPr/>
            </p:nvCxnSpPr>
            <p:spPr>
              <a:xfrm flipH="1">
                <a:off x="5333950" y="2372800"/>
                <a:ext cx="68700" cy="41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4" name="Google Shape;564;p16"/>
              <p:cNvCxnSpPr/>
              <p:nvPr/>
            </p:nvCxnSpPr>
            <p:spPr>
              <a:xfrm>
                <a:off x="5333900" y="2414475"/>
                <a:ext cx="81300" cy="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5" name="Google Shape;565;p16"/>
              <p:cNvCxnSpPr/>
              <p:nvPr/>
            </p:nvCxnSpPr>
            <p:spPr>
              <a:xfrm flipH="1">
                <a:off x="5349450" y="2473850"/>
                <a:ext cx="65700" cy="19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6" name="Google Shape;566;p16"/>
              <p:cNvCxnSpPr/>
              <p:nvPr/>
            </p:nvCxnSpPr>
            <p:spPr>
              <a:xfrm>
                <a:off x="5534950" y="3157975"/>
                <a:ext cx="15600" cy="53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7" name="Google Shape;567;p16"/>
              <p:cNvCxnSpPr/>
              <p:nvPr/>
            </p:nvCxnSpPr>
            <p:spPr>
              <a:xfrm>
                <a:off x="5537025" y="3162150"/>
                <a:ext cx="83400" cy="7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8" name="Google Shape;568;p16"/>
              <p:cNvCxnSpPr/>
              <p:nvPr/>
            </p:nvCxnSpPr>
            <p:spPr>
              <a:xfrm flipH="1" rot="10800000">
                <a:off x="5614100" y="3100600"/>
                <a:ext cx="7200" cy="65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9" name="Google Shape;569;p16"/>
              <p:cNvCxnSpPr/>
              <p:nvPr/>
            </p:nvCxnSpPr>
            <p:spPr>
              <a:xfrm>
                <a:off x="5621400" y="3100675"/>
                <a:ext cx="58200" cy="21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0" name="Google Shape;570;p16"/>
              <p:cNvCxnSpPr/>
              <p:nvPr/>
            </p:nvCxnSpPr>
            <p:spPr>
              <a:xfrm rot="10800000">
                <a:off x="5666225" y="3060025"/>
                <a:ext cx="13500" cy="61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1" name="Google Shape;571;p16"/>
              <p:cNvCxnSpPr/>
              <p:nvPr/>
            </p:nvCxnSpPr>
            <p:spPr>
              <a:xfrm>
                <a:off x="5666175" y="3060050"/>
                <a:ext cx="64500" cy="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2" name="Google Shape;572;p16"/>
              <p:cNvCxnSpPr/>
              <p:nvPr/>
            </p:nvCxnSpPr>
            <p:spPr>
              <a:xfrm rot="10800000">
                <a:off x="5710000" y="3107000"/>
                <a:ext cx="11400" cy="46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3" name="Google Shape;573;p16"/>
              <p:cNvCxnSpPr/>
              <p:nvPr/>
            </p:nvCxnSpPr>
            <p:spPr>
              <a:xfrm>
                <a:off x="5709925" y="3106925"/>
                <a:ext cx="70800" cy="34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4" name="Google Shape;574;p16"/>
              <p:cNvCxnSpPr/>
              <p:nvPr/>
            </p:nvCxnSpPr>
            <p:spPr>
              <a:xfrm rot="10800000">
                <a:off x="5762150" y="3067200"/>
                <a:ext cx="18600" cy="74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5" name="Google Shape;575;p16"/>
              <p:cNvCxnSpPr/>
              <p:nvPr/>
            </p:nvCxnSpPr>
            <p:spPr>
              <a:xfrm>
                <a:off x="5762000" y="3067350"/>
                <a:ext cx="65700" cy="4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6" name="Google Shape;576;p16"/>
              <p:cNvCxnSpPr/>
              <p:nvPr/>
            </p:nvCxnSpPr>
            <p:spPr>
              <a:xfrm rot="10800000">
                <a:off x="5814000" y="3020425"/>
                <a:ext cx="12600" cy="63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7" name="Google Shape;577;p16"/>
              <p:cNvCxnSpPr/>
              <p:nvPr/>
            </p:nvCxnSpPr>
            <p:spPr>
              <a:xfrm flipH="1" rot="10800000">
                <a:off x="5535975" y="3350975"/>
                <a:ext cx="22800" cy="82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8" name="Google Shape;578;p16"/>
              <p:cNvCxnSpPr/>
              <p:nvPr/>
            </p:nvCxnSpPr>
            <p:spPr>
              <a:xfrm>
                <a:off x="5558900" y="3350875"/>
                <a:ext cx="62400" cy="65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9" name="Google Shape;579;p16"/>
              <p:cNvCxnSpPr/>
              <p:nvPr/>
            </p:nvCxnSpPr>
            <p:spPr>
              <a:xfrm flipH="1" rot="10800000">
                <a:off x="5621400" y="3325900"/>
                <a:ext cx="28200" cy="90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0" name="Google Shape;580;p16"/>
              <p:cNvCxnSpPr/>
              <p:nvPr/>
            </p:nvCxnSpPr>
            <p:spPr>
              <a:xfrm>
                <a:off x="5649525" y="3325875"/>
                <a:ext cx="75900" cy="65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1" name="Google Shape;581;p16"/>
              <p:cNvCxnSpPr/>
              <p:nvPr/>
            </p:nvCxnSpPr>
            <p:spPr>
              <a:xfrm flipH="1" rot="10800000">
                <a:off x="5724525" y="3313425"/>
                <a:ext cx="14700" cy="86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2" name="Google Shape;582;p16"/>
              <p:cNvCxnSpPr/>
              <p:nvPr/>
            </p:nvCxnSpPr>
            <p:spPr>
              <a:xfrm>
                <a:off x="5791175" y="3395675"/>
                <a:ext cx="58200" cy="3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3" name="Google Shape;583;p16"/>
              <p:cNvCxnSpPr/>
              <p:nvPr/>
            </p:nvCxnSpPr>
            <p:spPr>
              <a:xfrm flipH="1" rot="10800000">
                <a:off x="5849500" y="3364350"/>
                <a:ext cx="1200" cy="63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4" name="Google Shape;584;p16"/>
              <p:cNvCxnSpPr/>
              <p:nvPr/>
            </p:nvCxnSpPr>
            <p:spPr>
              <a:xfrm>
                <a:off x="5850550" y="3364425"/>
                <a:ext cx="53100" cy="3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5" name="Google Shape;585;p16"/>
              <p:cNvCxnSpPr/>
              <p:nvPr/>
            </p:nvCxnSpPr>
            <p:spPr>
              <a:xfrm rot="10800000">
                <a:off x="5895275" y="3330975"/>
                <a:ext cx="8400" cy="6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6" name="Google Shape;586;p16"/>
              <p:cNvCxnSpPr/>
              <p:nvPr/>
            </p:nvCxnSpPr>
            <p:spPr>
              <a:xfrm>
                <a:off x="5895350" y="3331100"/>
                <a:ext cx="81300" cy="8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7" name="Google Shape;587;p16"/>
              <p:cNvCxnSpPr/>
              <p:nvPr/>
            </p:nvCxnSpPr>
            <p:spPr>
              <a:xfrm rot="10800000">
                <a:off x="5934875" y="3281225"/>
                <a:ext cx="41700" cy="58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8" name="Google Shape;588;p16"/>
              <p:cNvCxnSpPr/>
              <p:nvPr/>
            </p:nvCxnSpPr>
            <p:spPr>
              <a:xfrm>
                <a:off x="4980800" y="3812325"/>
                <a:ext cx="52200" cy="3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9" name="Google Shape;589;p16"/>
              <p:cNvCxnSpPr/>
              <p:nvPr/>
            </p:nvCxnSpPr>
            <p:spPr>
              <a:xfrm flipH="1">
                <a:off x="4940175" y="3843575"/>
                <a:ext cx="92700" cy="1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0" name="Google Shape;590;p16"/>
              <p:cNvCxnSpPr/>
              <p:nvPr/>
            </p:nvCxnSpPr>
            <p:spPr>
              <a:xfrm>
                <a:off x="4940175" y="3857100"/>
                <a:ext cx="45900" cy="56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1" name="Google Shape;591;p16"/>
              <p:cNvCxnSpPr/>
              <p:nvPr/>
            </p:nvCxnSpPr>
            <p:spPr>
              <a:xfrm flipH="1">
                <a:off x="4888200" y="3913350"/>
                <a:ext cx="97800" cy="3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2" name="Google Shape;592;p16"/>
              <p:cNvCxnSpPr/>
              <p:nvPr/>
            </p:nvCxnSpPr>
            <p:spPr>
              <a:xfrm>
                <a:off x="4888100" y="3949800"/>
                <a:ext cx="51000" cy="3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3" name="Google Shape;593;p16"/>
              <p:cNvCxnSpPr/>
              <p:nvPr/>
            </p:nvCxnSpPr>
            <p:spPr>
              <a:xfrm flipH="1">
                <a:off x="4867125" y="3985225"/>
                <a:ext cx="72000" cy="44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4" name="Google Shape;594;p16"/>
              <p:cNvCxnSpPr/>
              <p:nvPr/>
            </p:nvCxnSpPr>
            <p:spPr>
              <a:xfrm>
                <a:off x="4867275" y="4030000"/>
                <a:ext cx="56100" cy="3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5" name="Google Shape;595;p16"/>
              <p:cNvCxnSpPr/>
              <p:nvPr/>
            </p:nvCxnSpPr>
            <p:spPr>
              <a:xfrm>
                <a:off x="4817275" y="3766475"/>
                <a:ext cx="52200" cy="52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6" name="Google Shape;596;p16"/>
              <p:cNvCxnSpPr/>
              <p:nvPr/>
            </p:nvCxnSpPr>
            <p:spPr>
              <a:xfrm flipH="1">
                <a:off x="4782950" y="3818575"/>
                <a:ext cx="86400" cy="1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7" name="Google Shape;597;p16"/>
              <p:cNvCxnSpPr/>
              <p:nvPr/>
            </p:nvCxnSpPr>
            <p:spPr>
              <a:xfrm>
                <a:off x="4782900" y="3832100"/>
                <a:ext cx="70800" cy="61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8" name="Google Shape;598;p16"/>
              <p:cNvCxnSpPr/>
              <p:nvPr/>
            </p:nvCxnSpPr>
            <p:spPr>
              <a:xfrm flipH="1">
                <a:off x="4771400" y="3889400"/>
                <a:ext cx="96900" cy="9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9" name="Google Shape;599;p16"/>
              <p:cNvCxnSpPr/>
              <p:nvPr/>
            </p:nvCxnSpPr>
            <p:spPr>
              <a:xfrm>
                <a:off x="4771425" y="3898775"/>
                <a:ext cx="63600" cy="55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0" name="Google Shape;600;p16"/>
              <p:cNvCxnSpPr/>
              <p:nvPr/>
            </p:nvCxnSpPr>
            <p:spPr>
              <a:xfrm flipH="1">
                <a:off x="4753675" y="3953975"/>
                <a:ext cx="81300" cy="12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1" name="Google Shape;601;p16"/>
              <p:cNvCxnSpPr/>
              <p:nvPr/>
            </p:nvCxnSpPr>
            <p:spPr>
              <a:xfrm>
                <a:off x="4753725" y="3966475"/>
                <a:ext cx="40500" cy="6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2" name="Google Shape;602;p16"/>
              <p:cNvCxnSpPr/>
              <p:nvPr/>
            </p:nvCxnSpPr>
            <p:spPr>
              <a:xfrm flipH="1">
                <a:off x="4731950" y="4028975"/>
                <a:ext cx="62400" cy="11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603" name="Google Shape;603;p16"/>
            <p:cNvCxnSpPr/>
            <p:nvPr/>
          </p:nvCxnSpPr>
          <p:spPr>
            <a:xfrm flipH="1" rot="10800000">
              <a:off x="3491225" y="3083850"/>
              <a:ext cx="300" cy="56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4" name="Google Shape;604;p16"/>
            <p:cNvCxnSpPr/>
            <p:nvPr/>
          </p:nvCxnSpPr>
          <p:spPr>
            <a:xfrm rot="10800000">
              <a:off x="3380250" y="3004650"/>
              <a:ext cx="0" cy="1356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5" name="Google Shape;605;p16"/>
            <p:cNvCxnSpPr/>
            <p:nvPr/>
          </p:nvCxnSpPr>
          <p:spPr>
            <a:xfrm rot="10800000">
              <a:off x="3304500" y="2916125"/>
              <a:ext cx="300" cy="2268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6" name="Google Shape;606;p16"/>
            <p:cNvCxnSpPr/>
            <p:nvPr/>
          </p:nvCxnSpPr>
          <p:spPr>
            <a:xfrm rot="10800000">
              <a:off x="3192925" y="2836625"/>
              <a:ext cx="300" cy="3087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07" name="Google Shape;607;p16"/>
          <p:cNvGrpSpPr/>
          <p:nvPr/>
        </p:nvGrpSpPr>
        <p:grpSpPr>
          <a:xfrm>
            <a:off x="7805881" y="1922818"/>
            <a:ext cx="1236251" cy="2567878"/>
            <a:chOff x="7739694" y="1405493"/>
            <a:chExt cx="1236251" cy="2567878"/>
          </a:xfrm>
        </p:grpSpPr>
        <p:pic>
          <p:nvPicPr>
            <p:cNvPr id="608" name="Google Shape;608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53602" y="1405493"/>
              <a:ext cx="712724" cy="3412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9" name="Google Shape;609;p16"/>
            <p:cNvGrpSpPr/>
            <p:nvPr/>
          </p:nvGrpSpPr>
          <p:grpSpPr>
            <a:xfrm>
              <a:off x="8141505" y="1913026"/>
              <a:ext cx="834440" cy="252711"/>
              <a:chOff x="2110675" y="5129825"/>
              <a:chExt cx="978700" cy="296400"/>
            </a:xfrm>
          </p:grpSpPr>
          <p:sp>
            <p:nvSpPr>
              <p:cNvPr id="610" name="Google Shape;610;p16"/>
              <p:cNvSpPr/>
              <p:nvPr/>
            </p:nvSpPr>
            <p:spPr>
              <a:xfrm rot="5400000">
                <a:off x="2067463" y="5253238"/>
                <a:ext cx="136000" cy="49575"/>
              </a:xfrm>
              <a:prstGeom prst="flowChartManualOperation">
                <a:avLst/>
              </a:pr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16"/>
              <p:cNvSpPr/>
              <p:nvPr/>
            </p:nvSpPr>
            <p:spPr>
              <a:xfrm rot="-5400000">
                <a:off x="2996588" y="5253238"/>
                <a:ext cx="136000" cy="49575"/>
              </a:xfrm>
              <a:prstGeom prst="flowChartManualOperation">
                <a:avLst/>
              </a:pr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12" name="Google Shape;612;p16"/>
              <p:cNvGrpSpPr/>
              <p:nvPr/>
            </p:nvGrpSpPr>
            <p:grpSpPr>
              <a:xfrm>
                <a:off x="2154950" y="5129825"/>
                <a:ext cx="884850" cy="296400"/>
                <a:chOff x="2154950" y="5129825"/>
                <a:chExt cx="884850" cy="296400"/>
              </a:xfrm>
            </p:grpSpPr>
            <p:sp>
              <p:nvSpPr>
                <p:cNvPr id="613" name="Google Shape;613;p16"/>
                <p:cNvSpPr/>
                <p:nvPr/>
              </p:nvSpPr>
              <p:spPr>
                <a:xfrm>
                  <a:off x="2184650" y="5129825"/>
                  <a:ext cx="836100" cy="2964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9999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4" name="Google Shape;614;p16"/>
                <p:cNvSpPr/>
                <p:nvPr/>
              </p:nvSpPr>
              <p:spPr>
                <a:xfrm>
                  <a:off x="2961800" y="5129825"/>
                  <a:ext cx="78000" cy="296400"/>
                </a:xfrm>
                <a:prstGeom prst="flowChartDelay">
                  <a:avLst/>
                </a:prstGeom>
                <a:solidFill>
                  <a:srgbClr val="9999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5" name="Google Shape;615;p16"/>
                <p:cNvSpPr/>
                <p:nvPr/>
              </p:nvSpPr>
              <p:spPr>
                <a:xfrm flipH="1">
                  <a:off x="2154950" y="5129825"/>
                  <a:ext cx="78000" cy="296400"/>
                </a:xfrm>
                <a:prstGeom prst="flowChartDelay">
                  <a:avLst/>
                </a:prstGeom>
                <a:solidFill>
                  <a:srgbClr val="9999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16" name="Google Shape;616;p16"/>
              <p:cNvGrpSpPr/>
              <p:nvPr/>
            </p:nvGrpSpPr>
            <p:grpSpPr>
              <a:xfrm>
                <a:off x="2184643" y="5153673"/>
                <a:ext cx="823972" cy="256653"/>
                <a:chOff x="2154950" y="5129825"/>
                <a:chExt cx="884850" cy="296400"/>
              </a:xfrm>
            </p:grpSpPr>
            <p:sp>
              <p:nvSpPr>
                <p:cNvPr id="617" name="Google Shape;617;p16"/>
                <p:cNvSpPr/>
                <p:nvPr/>
              </p:nvSpPr>
              <p:spPr>
                <a:xfrm>
                  <a:off x="2184650" y="5129825"/>
                  <a:ext cx="836100" cy="2964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666666"/>
                </a:solidFill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8" name="Google Shape;618;p16"/>
                <p:cNvSpPr/>
                <p:nvPr/>
              </p:nvSpPr>
              <p:spPr>
                <a:xfrm>
                  <a:off x="2961800" y="5129825"/>
                  <a:ext cx="78000" cy="296400"/>
                </a:xfrm>
                <a:prstGeom prst="flowChartDelay">
                  <a:avLst/>
                </a:prstGeom>
                <a:solidFill>
                  <a:srgbClr val="666666"/>
                </a:solidFill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9" name="Google Shape;619;p16"/>
                <p:cNvSpPr/>
                <p:nvPr/>
              </p:nvSpPr>
              <p:spPr>
                <a:xfrm flipH="1">
                  <a:off x="2154950" y="5129825"/>
                  <a:ext cx="78000" cy="296400"/>
                </a:xfrm>
                <a:prstGeom prst="flowChartDelay">
                  <a:avLst/>
                </a:prstGeom>
                <a:solidFill>
                  <a:srgbClr val="666666"/>
                </a:solidFill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20" name="Google Shape;620;p16"/>
              <p:cNvSpPr/>
              <p:nvPr/>
            </p:nvSpPr>
            <p:spPr>
              <a:xfrm>
                <a:off x="2209600" y="5159100"/>
                <a:ext cx="770400" cy="2451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16"/>
              <p:cNvSpPr/>
              <p:nvPr/>
            </p:nvSpPr>
            <p:spPr>
              <a:xfrm>
                <a:off x="2228975" y="5176850"/>
                <a:ext cx="546300" cy="127500"/>
              </a:xfrm>
              <a:prstGeom prst="rect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22" name="Google Shape;622;p16"/>
              <p:cNvGrpSpPr/>
              <p:nvPr/>
            </p:nvGrpSpPr>
            <p:grpSpPr>
              <a:xfrm rot="1357567">
                <a:off x="2811154" y="5183842"/>
                <a:ext cx="45385" cy="45413"/>
                <a:chOff x="1821675" y="5026100"/>
                <a:chExt cx="214500" cy="214500"/>
              </a:xfrm>
            </p:grpSpPr>
            <p:sp>
              <p:nvSpPr>
                <p:cNvPr id="623" name="Google Shape;623;p16"/>
                <p:cNvSpPr/>
                <p:nvPr/>
              </p:nvSpPr>
              <p:spPr>
                <a:xfrm>
                  <a:off x="1821675" y="5026100"/>
                  <a:ext cx="214500" cy="214500"/>
                </a:xfrm>
                <a:prstGeom prst="donut">
                  <a:avLst>
                    <a:gd fmla="val 3945" name="adj"/>
                  </a:avLst>
                </a:prstGeom>
                <a:solidFill>
                  <a:srgbClr val="990000"/>
                </a:solidFill>
                <a:ln cap="flat" cmpd="sng" w="9525">
                  <a:solidFill>
                    <a:srgbClr val="99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24" name="Google Shape;624;p16"/>
                <p:cNvSpPr/>
                <p:nvPr/>
              </p:nvSpPr>
              <p:spPr>
                <a:xfrm>
                  <a:off x="1838625" y="5043050"/>
                  <a:ext cx="180600" cy="180600"/>
                </a:xfrm>
                <a:prstGeom prst="donut">
                  <a:avLst>
                    <a:gd fmla="val 530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25" name="Google Shape;625;p16"/>
                <p:cNvSpPr/>
                <p:nvPr/>
              </p:nvSpPr>
              <p:spPr>
                <a:xfrm>
                  <a:off x="1854375" y="5058800"/>
                  <a:ext cx="149100" cy="149100"/>
                </a:xfrm>
                <a:prstGeom prst="donut">
                  <a:avLst>
                    <a:gd fmla="val 13218" name="adj"/>
                  </a:avLst>
                </a:prstGeom>
                <a:solidFill>
                  <a:srgbClr val="990000"/>
                </a:solidFill>
                <a:ln cap="flat" cmpd="sng" w="9525">
                  <a:solidFill>
                    <a:srgbClr val="99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26" name="Google Shape;626;p16"/>
                <p:cNvSpPr/>
                <p:nvPr/>
              </p:nvSpPr>
              <p:spPr>
                <a:xfrm>
                  <a:off x="1876425" y="5080850"/>
                  <a:ext cx="105000" cy="10500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27" name="Google Shape;627;p16"/>
                <p:cNvSpPr/>
                <p:nvPr/>
              </p:nvSpPr>
              <p:spPr>
                <a:xfrm rot="10800000">
                  <a:off x="1949775" y="5066450"/>
                  <a:ext cx="53700" cy="1353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CC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28" name="Google Shape;628;p16"/>
                <p:cNvSpPr/>
                <p:nvPr/>
              </p:nvSpPr>
              <p:spPr>
                <a:xfrm rot="10800000">
                  <a:off x="1990875" y="5053100"/>
                  <a:ext cx="45300" cy="162000"/>
                </a:xfrm>
                <a:prstGeom prst="moon">
                  <a:avLst>
                    <a:gd fmla="val 15894" name="adj"/>
                  </a:avLst>
                </a:prstGeom>
                <a:solidFill>
                  <a:srgbClr val="CC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29" name="Google Shape;629;p16"/>
                <p:cNvSpPr/>
                <p:nvPr/>
              </p:nvSpPr>
              <p:spPr>
                <a:xfrm rot="10800000">
                  <a:off x="1970625" y="5105450"/>
                  <a:ext cx="12000" cy="558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0" name="Google Shape;630;p16"/>
                <p:cNvSpPr/>
                <p:nvPr/>
              </p:nvSpPr>
              <p:spPr>
                <a:xfrm rot="10800000">
                  <a:off x="2004075" y="5090150"/>
                  <a:ext cx="18900" cy="864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1" name="Google Shape;631;p16"/>
              <p:cNvGrpSpPr/>
              <p:nvPr/>
            </p:nvGrpSpPr>
            <p:grpSpPr>
              <a:xfrm rot="1357567">
                <a:off x="2914779" y="5183842"/>
                <a:ext cx="45385" cy="45413"/>
                <a:chOff x="1821675" y="5026100"/>
                <a:chExt cx="214500" cy="214500"/>
              </a:xfrm>
            </p:grpSpPr>
            <p:sp>
              <p:nvSpPr>
                <p:cNvPr id="632" name="Google Shape;632;p16"/>
                <p:cNvSpPr/>
                <p:nvPr/>
              </p:nvSpPr>
              <p:spPr>
                <a:xfrm>
                  <a:off x="1821675" y="5026100"/>
                  <a:ext cx="214500" cy="214500"/>
                </a:xfrm>
                <a:prstGeom prst="donut">
                  <a:avLst>
                    <a:gd fmla="val 3945" name="adj"/>
                  </a:avLst>
                </a:prstGeom>
                <a:solidFill>
                  <a:srgbClr val="990000"/>
                </a:solidFill>
                <a:ln cap="flat" cmpd="sng" w="9525">
                  <a:solidFill>
                    <a:srgbClr val="99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3" name="Google Shape;633;p16"/>
                <p:cNvSpPr/>
                <p:nvPr/>
              </p:nvSpPr>
              <p:spPr>
                <a:xfrm>
                  <a:off x="1838625" y="5043050"/>
                  <a:ext cx="180600" cy="180600"/>
                </a:xfrm>
                <a:prstGeom prst="donut">
                  <a:avLst>
                    <a:gd fmla="val 530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4" name="Google Shape;634;p16"/>
                <p:cNvSpPr/>
                <p:nvPr/>
              </p:nvSpPr>
              <p:spPr>
                <a:xfrm>
                  <a:off x="1854375" y="5058800"/>
                  <a:ext cx="149100" cy="149100"/>
                </a:xfrm>
                <a:prstGeom prst="donut">
                  <a:avLst>
                    <a:gd fmla="val 13218" name="adj"/>
                  </a:avLst>
                </a:prstGeom>
                <a:solidFill>
                  <a:srgbClr val="990000"/>
                </a:solidFill>
                <a:ln cap="flat" cmpd="sng" w="9525">
                  <a:solidFill>
                    <a:srgbClr val="99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5" name="Google Shape;635;p16"/>
                <p:cNvSpPr/>
                <p:nvPr/>
              </p:nvSpPr>
              <p:spPr>
                <a:xfrm>
                  <a:off x="1876425" y="5080850"/>
                  <a:ext cx="105000" cy="10500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6" name="Google Shape;636;p16"/>
                <p:cNvSpPr/>
                <p:nvPr/>
              </p:nvSpPr>
              <p:spPr>
                <a:xfrm rot="10800000">
                  <a:off x="1949775" y="5066450"/>
                  <a:ext cx="53700" cy="1353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CC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7" name="Google Shape;637;p16"/>
                <p:cNvSpPr/>
                <p:nvPr/>
              </p:nvSpPr>
              <p:spPr>
                <a:xfrm rot="10800000">
                  <a:off x="1990875" y="5053100"/>
                  <a:ext cx="45300" cy="162000"/>
                </a:xfrm>
                <a:prstGeom prst="moon">
                  <a:avLst>
                    <a:gd fmla="val 15894" name="adj"/>
                  </a:avLst>
                </a:prstGeom>
                <a:solidFill>
                  <a:srgbClr val="CC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8" name="Google Shape;638;p16"/>
                <p:cNvSpPr/>
                <p:nvPr/>
              </p:nvSpPr>
              <p:spPr>
                <a:xfrm rot="10800000">
                  <a:off x="1970625" y="5105450"/>
                  <a:ext cx="12000" cy="558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9" name="Google Shape;639;p16"/>
                <p:cNvSpPr/>
                <p:nvPr/>
              </p:nvSpPr>
              <p:spPr>
                <a:xfrm rot="10800000">
                  <a:off x="2004075" y="5090150"/>
                  <a:ext cx="18900" cy="864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0" name="Google Shape;640;p16"/>
              <p:cNvGrpSpPr/>
              <p:nvPr/>
            </p:nvGrpSpPr>
            <p:grpSpPr>
              <a:xfrm rot="1357567">
                <a:off x="2914779" y="5323192"/>
                <a:ext cx="45385" cy="45413"/>
                <a:chOff x="1821675" y="5026100"/>
                <a:chExt cx="214500" cy="214500"/>
              </a:xfrm>
            </p:grpSpPr>
            <p:sp>
              <p:nvSpPr>
                <p:cNvPr id="641" name="Google Shape;641;p16"/>
                <p:cNvSpPr/>
                <p:nvPr/>
              </p:nvSpPr>
              <p:spPr>
                <a:xfrm>
                  <a:off x="1821675" y="5026100"/>
                  <a:ext cx="214500" cy="214500"/>
                </a:xfrm>
                <a:prstGeom prst="donut">
                  <a:avLst>
                    <a:gd fmla="val 3945" name="adj"/>
                  </a:avLst>
                </a:prstGeom>
                <a:solidFill>
                  <a:srgbClr val="990000"/>
                </a:solidFill>
                <a:ln cap="flat" cmpd="sng" w="9525">
                  <a:solidFill>
                    <a:srgbClr val="99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2" name="Google Shape;642;p16"/>
                <p:cNvSpPr/>
                <p:nvPr/>
              </p:nvSpPr>
              <p:spPr>
                <a:xfrm>
                  <a:off x="1838625" y="5043050"/>
                  <a:ext cx="180600" cy="180600"/>
                </a:xfrm>
                <a:prstGeom prst="donut">
                  <a:avLst>
                    <a:gd fmla="val 530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3" name="Google Shape;643;p16"/>
                <p:cNvSpPr/>
                <p:nvPr/>
              </p:nvSpPr>
              <p:spPr>
                <a:xfrm>
                  <a:off x="1854375" y="5058800"/>
                  <a:ext cx="149100" cy="149100"/>
                </a:xfrm>
                <a:prstGeom prst="donut">
                  <a:avLst>
                    <a:gd fmla="val 13218" name="adj"/>
                  </a:avLst>
                </a:prstGeom>
                <a:solidFill>
                  <a:srgbClr val="990000"/>
                </a:solidFill>
                <a:ln cap="flat" cmpd="sng" w="9525">
                  <a:solidFill>
                    <a:srgbClr val="99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4" name="Google Shape;644;p16"/>
                <p:cNvSpPr/>
                <p:nvPr/>
              </p:nvSpPr>
              <p:spPr>
                <a:xfrm>
                  <a:off x="1876425" y="5080850"/>
                  <a:ext cx="105000" cy="10500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5" name="Google Shape;645;p16"/>
                <p:cNvSpPr/>
                <p:nvPr/>
              </p:nvSpPr>
              <p:spPr>
                <a:xfrm rot="10800000">
                  <a:off x="1949775" y="5066450"/>
                  <a:ext cx="53700" cy="1353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CC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" name="Google Shape;646;p16"/>
                <p:cNvSpPr/>
                <p:nvPr/>
              </p:nvSpPr>
              <p:spPr>
                <a:xfrm rot="10800000">
                  <a:off x="1990875" y="5053100"/>
                  <a:ext cx="45300" cy="162000"/>
                </a:xfrm>
                <a:prstGeom prst="moon">
                  <a:avLst>
                    <a:gd fmla="val 15894" name="adj"/>
                  </a:avLst>
                </a:prstGeom>
                <a:solidFill>
                  <a:srgbClr val="CC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7" name="Google Shape;647;p16"/>
                <p:cNvSpPr/>
                <p:nvPr/>
              </p:nvSpPr>
              <p:spPr>
                <a:xfrm rot="10800000">
                  <a:off x="1970625" y="5105450"/>
                  <a:ext cx="12000" cy="558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8" name="Google Shape;648;p16"/>
                <p:cNvSpPr/>
                <p:nvPr/>
              </p:nvSpPr>
              <p:spPr>
                <a:xfrm rot="10800000">
                  <a:off x="2004075" y="5090150"/>
                  <a:ext cx="18900" cy="864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9" name="Google Shape;649;p16"/>
              <p:cNvGrpSpPr/>
              <p:nvPr/>
            </p:nvGrpSpPr>
            <p:grpSpPr>
              <a:xfrm rot="1357567">
                <a:off x="2811154" y="5323192"/>
                <a:ext cx="45385" cy="45413"/>
                <a:chOff x="1821675" y="5026100"/>
                <a:chExt cx="214500" cy="214500"/>
              </a:xfrm>
            </p:grpSpPr>
            <p:sp>
              <p:nvSpPr>
                <p:cNvPr id="650" name="Google Shape;650;p16"/>
                <p:cNvSpPr/>
                <p:nvPr/>
              </p:nvSpPr>
              <p:spPr>
                <a:xfrm>
                  <a:off x="1821675" y="5026100"/>
                  <a:ext cx="214500" cy="214500"/>
                </a:xfrm>
                <a:prstGeom prst="donut">
                  <a:avLst>
                    <a:gd fmla="val 3945" name="adj"/>
                  </a:avLst>
                </a:prstGeom>
                <a:solidFill>
                  <a:srgbClr val="990000"/>
                </a:solidFill>
                <a:ln cap="flat" cmpd="sng" w="9525">
                  <a:solidFill>
                    <a:srgbClr val="99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1" name="Google Shape;651;p16"/>
                <p:cNvSpPr/>
                <p:nvPr/>
              </p:nvSpPr>
              <p:spPr>
                <a:xfrm>
                  <a:off x="1838625" y="5043050"/>
                  <a:ext cx="180600" cy="180600"/>
                </a:xfrm>
                <a:prstGeom prst="donut">
                  <a:avLst>
                    <a:gd fmla="val 530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2" name="Google Shape;652;p16"/>
                <p:cNvSpPr/>
                <p:nvPr/>
              </p:nvSpPr>
              <p:spPr>
                <a:xfrm>
                  <a:off x="1854375" y="5058800"/>
                  <a:ext cx="149100" cy="149100"/>
                </a:xfrm>
                <a:prstGeom prst="donut">
                  <a:avLst>
                    <a:gd fmla="val 13218" name="adj"/>
                  </a:avLst>
                </a:prstGeom>
                <a:solidFill>
                  <a:srgbClr val="990000"/>
                </a:solidFill>
                <a:ln cap="flat" cmpd="sng" w="9525">
                  <a:solidFill>
                    <a:srgbClr val="99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3" name="Google Shape;653;p16"/>
                <p:cNvSpPr/>
                <p:nvPr/>
              </p:nvSpPr>
              <p:spPr>
                <a:xfrm>
                  <a:off x="1876425" y="5080850"/>
                  <a:ext cx="105000" cy="10500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4" name="Google Shape;654;p16"/>
                <p:cNvSpPr/>
                <p:nvPr/>
              </p:nvSpPr>
              <p:spPr>
                <a:xfrm rot="10800000">
                  <a:off x="1949775" y="5066450"/>
                  <a:ext cx="53700" cy="1353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CC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5" name="Google Shape;655;p16"/>
                <p:cNvSpPr/>
                <p:nvPr/>
              </p:nvSpPr>
              <p:spPr>
                <a:xfrm rot="10800000">
                  <a:off x="1990875" y="5053100"/>
                  <a:ext cx="45300" cy="162000"/>
                </a:xfrm>
                <a:prstGeom prst="moon">
                  <a:avLst>
                    <a:gd fmla="val 15894" name="adj"/>
                  </a:avLst>
                </a:prstGeom>
                <a:solidFill>
                  <a:srgbClr val="CC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6" name="Google Shape;656;p16"/>
                <p:cNvSpPr/>
                <p:nvPr/>
              </p:nvSpPr>
              <p:spPr>
                <a:xfrm rot="10800000">
                  <a:off x="1970625" y="5105450"/>
                  <a:ext cx="12000" cy="558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7" name="Google Shape;657;p16"/>
                <p:cNvSpPr/>
                <p:nvPr/>
              </p:nvSpPr>
              <p:spPr>
                <a:xfrm rot="10800000">
                  <a:off x="2004075" y="5090150"/>
                  <a:ext cx="18900" cy="864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58" name="Google Shape;658;p16"/>
              <p:cNvGrpSpPr/>
              <p:nvPr/>
            </p:nvGrpSpPr>
            <p:grpSpPr>
              <a:xfrm rot="1357567">
                <a:off x="2811149" y="5253516"/>
                <a:ext cx="45385" cy="45413"/>
                <a:chOff x="1821675" y="5026100"/>
                <a:chExt cx="214500" cy="214500"/>
              </a:xfrm>
            </p:grpSpPr>
            <p:sp>
              <p:nvSpPr>
                <p:cNvPr id="659" name="Google Shape;659;p16"/>
                <p:cNvSpPr/>
                <p:nvPr/>
              </p:nvSpPr>
              <p:spPr>
                <a:xfrm>
                  <a:off x="1821675" y="5026100"/>
                  <a:ext cx="214500" cy="214500"/>
                </a:xfrm>
                <a:prstGeom prst="donut">
                  <a:avLst>
                    <a:gd fmla="val 3945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0" name="Google Shape;660;p16"/>
                <p:cNvSpPr/>
                <p:nvPr/>
              </p:nvSpPr>
              <p:spPr>
                <a:xfrm>
                  <a:off x="1838625" y="5043050"/>
                  <a:ext cx="180600" cy="180600"/>
                </a:xfrm>
                <a:prstGeom prst="donut">
                  <a:avLst>
                    <a:gd fmla="val 530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1" name="Google Shape;661;p16"/>
                <p:cNvSpPr/>
                <p:nvPr/>
              </p:nvSpPr>
              <p:spPr>
                <a:xfrm>
                  <a:off x="1854375" y="5058800"/>
                  <a:ext cx="149100" cy="149100"/>
                </a:xfrm>
                <a:prstGeom prst="donut">
                  <a:avLst>
                    <a:gd fmla="val 13218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2" name="Google Shape;662;p16"/>
                <p:cNvSpPr/>
                <p:nvPr/>
              </p:nvSpPr>
              <p:spPr>
                <a:xfrm>
                  <a:off x="1876425" y="5080850"/>
                  <a:ext cx="105000" cy="10500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3" name="Google Shape;663;p16"/>
                <p:cNvSpPr/>
                <p:nvPr/>
              </p:nvSpPr>
              <p:spPr>
                <a:xfrm rot="10800000">
                  <a:off x="1949775" y="5066450"/>
                  <a:ext cx="53700" cy="1353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4" name="Google Shape;664;p16"/>
                <p:cNvSpPr/>
                <p:nvPr/>
              </p:nvSpPr>
              <p:spPr>
                <a:xfrm rot="10800000">
                  <a:off x="1990875" y="5053100"/>
                  <a:ext cx="45300" cy="162000"/>
                </a:xfrm>
                <a:prstGeom prst="moon">
                  <a:avLst>
                    <a:gd fmla="val 15894" name="adj"/>
                  </a:avLst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5" name="Google Shape;665;p16"/>
                <p:cNvSpPr/>
                <p:nvPr/>
              </p:nvSpPr>
              <p:spPr>
                <a:xfrm rot="10800000">
                  <a:off x="1970625" y="5105450"/>
                  <a:ext cx="12000" cy="558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6" name="Google Shape;666;p16"/>
                <p:cNvSpPr/>
                <p:nvPr/>
              </p:nvSpPr>
              <p:spPr>
                <a:xfrm rot="10800000">
                  <a:off x="2004075" y="5090150"/>
                  <a:ext cx="18900" cy="864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7" name="Google Shape;667;p16"/>
              <p:cNvGrpSpPr/>
              <p:nvPr/>
            </p:nvGrpSpPr>
            <p:grpSpPr>
              <a:xfrm rot="1357567">
                <a:off x="2914774" y="5253516"/>
                <a:ext cx="45385" cy="45413"/>
                <a:chOff x="1821675" y="5026100"/>
                <a:chExt cx="214500" cy="214500"/>
              </a:xfrm>
            </p:grpSpPr>
            <p:sp>
              <p:nvSpPr>
                <p:cNvPr id="668" name="Google Shape;668;p16"/>
                <p:cNvSpPr/>
                <p:nvPr/>
              </p:nvSpPr>
              <p:spPr>
                <a:xfrm>
                  <a:off x="1821675" y="5026100"/>
                  <a:ext cx="214500" cy="214500"/>
                </a:xfrm>
                <a:prstGeom prst="donut">
                  <a:avLst>
                    <a:gd fmla="val 3945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9" name="Google Shape;669;p16"/>
                <p:cNvSpPr/>
                <p:nvPr/>
              </p:nvSpPr>
              <p:spPr>
                <a:xfrm>
                  <a:off x="1838625" y="5043050"/>
                  <a:ext cx="180600" cy="180600"/>
                </a:xfrm>
                <a:prstGeom prst="donut">
                  <a:avLst>
                    <a:gd fmla="val 530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0" name="Google Shape;670;p16"/>
                <p:cNvSpPr/>
                <p:nvPr/>
              </p:nvSpPr>
              <p:spPr>
                <a:xfrm>
                  <a:off x="1854375" y="5058800"/>
                  <a:ext cx="149100" cy="149100"/>
                </a:xfrm>
                <a:prstGeom prst="donut">
                  <a:avLst>
                    <a:gd fmla="val 13218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1" name="Google Shape;671;p16"/>
                <p:cNvSpPr/>
                <p:nvPr/>
              </p:nvSpPr>
              <p:spPr>
                <a:xfrm>
                  <a:off x="1876425" y="5080850"/>
                  <a:ext cx="105000" cy="10500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2" name="Google Shape;672;p16"/>
                <p:cNvSpPr/>
                <p:nvPr/>
              </p:nvSpPr>
              <p:spPr>
                <a:xfrm rot="10800000">
                  <a:off x="1949775" y="5066450"/>
                  <a:ext cx="53700" cy="1353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3" name="Google Shape;673;p16"/>
                <p:cNvSpPr/>
                <p:nvPr/>
              </p:nvSpPr>
              <p:spPr>
                <a:xfrm rot="10800000">
                  <a:off x="1990875" y="5053100"/>
                  <a:ext cx="45300" cy="162000"/>
                </a:xfrm>
                <a:prstGeom prst="moon">
                  <a:avLst>
                    <a:gd fmla="val 15894" name="adj"/>
                  </a:avLst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 rot="10800000">
                  <a:off x="1970625" y="5105450"/>
                  <a:ext cx="12000" cy="558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 rot="10800000">
                  <a:off x="2004075" y="5090150"/>
                  <a:ext cx="18900" cy="86400"/>
                </a:xfrm>
                <a:prstGeom prst="moon">
                  <a:avLst>
                    <a:gd fmla="val 22623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6" name="Google Shape;676;p16"/>
              <p:cNvGrpSpPr/>
              <p:nvPr/>
            </p:nvGrpSpPr>
            <p:grpSpPr>
              <a:xfrm>
                <a:off x="2710333" y="5361163"/>
                <a:ext cx="49571" cy="37572"/>
                <a:chOff x="1838600" y="4973400"/>
                <a:chExt cx="158375" cy="120000"/>
              </a:xfrm>
            </p:grpSpPr>
            <p:sp>
              <p:nvSpPr>
                <p:cNvPr id="677" name="Google Shape;677;p16"/>
                <p:cNvSpPr/>
                <p:nvPr/>
              </p:nvSpPr>
              <p:spPr>
                <a:xfrm>
                  <a:off x="1838600" y="4976400"/>
                  <a:ext cx="154800" cy="117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8" name="Google Shape;678;p16"/>
                <p:cNvSpPr/>
                <p:nvPr/>
              </p:nvSpPr>
              <p:spPr>
                <a:xfrm>
                  <a:off x="1842175" y="4973400"/>
                  <a:ext cx="154800" cy="117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99999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9" name="Google Shape;679;p16"/>
              <p:cNvGrpSpPr/>
              <p:nvPr/>
            </p:nvGrpSpPr>
            <p:grpSpPr>
              <a:xfrm>
                <a:off x="2651733" y="5361163"/>
                <a:ext cx="49571" cy="37572"/>
                <a:chOff x="1838600" y="4973400"/>
                <a:chExt cx="158375" cy="120000"/>
              </a:xfrm>
            </p:grpSpPr>
            <p:sp>
              <p:nvSpPr>
                <p:cNvPr id="680" name="Google Shape;680;p16"/>
                <p:cNvSpPr/>
                <p:nvPr/>
              </p:nvSpPr>
              <p:spPr>
                <a:xfrm>
                  <a:off x="1838600" y="4976400"/>
                  <a:ext cx="154800" cy="117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1" name="Google Shape;681;p16"/>
                <p:cNvSpPr/>
                <p:nvPr/>
              </p:nvSpPr>
              <p:spPr>
                <a:xfrm>
                  <a:off x="1842175" y="4973400"/>
                  <a:ext cx="154800" cy="117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99999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2" name="Google Shape;682;p16"/>
              <p:cNvGrpSpPr/>
              <p:nvPr/>
            </p:nvGrpSpPr>
            <p:grpSpPr>
              <a:xfrm>
                <a:off x="2593133" y="5361163"/>
                <a:ext cx="49571" cy="37572"/>
                <a:chOff x="1838600" y="4973400"/>
                <a:chExt cx="158375" cy="120000"/>
              </a:xfrm>
            </p:grpSpPr>
            <p:sp>
              <p:nvSpPr>
                <p:cNvPr id="683" name="Google Shape;683;p16"/>
                <p:cNvSpPr/>
                <p:nvPr/>
              </p:nvSpPr>
              <p:spPr>
                <a:xfrm>
                  <a:off x="1838600" y="4976400"/>
                  <a:ext cx="154800" cy="117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4" name="Google Shape;684;p16"/>
                <p:cNvSpPr/>
                <p:nvPr/>
              </p:nvSpPr>
              <p:spPr>
                <a:xfrm>
                  <a:off x="1842175" y="4973400"/>
                  <a:ext cx="154800" cy="117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99999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5" name="Google Shape;685;p16"/>
              <p:cNvGrpSpPr/>
              <p:nvPr/>
            </p:nvGrpSpPr>
            <p:grpSpPr>
              <a:xfrm>
                <a:off x="2651733" y="5316188"/>
                <a:ext cx="49571" cy="37572"/>
                <a:chOff x="1838600" y="4973400"/>
                <a:chExt cx="158375" cy="120000"/>
              </a:xfrm>
            </p:grpSpPr>
            <p:sp>
              <p:nvSpPr>
                <p:cNvPr id="686" name="Google Shape;686;p16"/>
                <p:cNvSpPr/>
                <p:nvPr/>
              </p:nvSpPr>
              <p:spPr>
                <a:xfrm>
                  <a:off x="1838600" y="4976400"/>
                  <a:ext cx="154800" cy="117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7" name="Google Shape;687;p16"/>
                <p:cNvSpPr/>
                <p:nvPr/>
              </p:nvSpPr>
              <p:spPr>
                <a:xfrm>
                  <a:off x="1842175" y="4973400"/>
                  <a:ext cx="154800" cy="117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99999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88" name="Google Shape;688;p16"/>
              <p:cNvSpPr/>
              <p:nvPr/>
            </p:nvSpPr>
            <p:spPr>
              <a:xfrm>
                <a:off x="2671263" y="5328222"/>
                <a:ext cx="10500" cy="13500"/>
              </a:xfrm>
              <a:prstGeom prst="triangle">
                <a:avLst>
                  <a:gd fmla="val 50000" name="adj"/>
                </a:avLst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9" name="Google Shape;689;p16"/>
              <p:cNvSpPr/>
              <p:nvPr/>
            </p:nvSpPr>
            <p:spPr>
              <a:xfrm rot="5400000">
                <a:off x="2729850" y="5373197"/>
                <a:ext cx="10500" cy="13500"/>
              </a:xfrm>
              <a:prstGeom prst="triangle">
                <a:avLst>
                  <a:gd fmla="val 50000" name="adj"/>
                </a:avLst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0" name="Google Shape;690;p16"/>
              <p:cNvSpPr/>
              <p:nvPr/>
            </p:nvSpPr>
            <p:spPr>
              <a:xfrm rot="-5400000">
                <a:off x="2612663" y="5373197"/>
                <a:ext cx="10500" cy="13500"/>
              </a:xfrm>
              <a:prstGeom prst="triangle">
                <a:avLst>
                  <a:gd fmla="val 50000" name="adj"/>
                </a:avLst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16"/>
              <p:cNvSpPr/>
              <p:nvPr/>
            </p:nvSpPr>
            <p:spPr>
              <a:xfrm rot="10800000">
                <a:off x="2671250" y="5373197"/>
                <a:ext cx="10500" cy="13500"/>
              </a:xfrm>
              <a:prstGeom prst="triangle">
                <a:avLst>
                  <a:gd fmla="val 50000" name="adj"/>
                </a:avLst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92" name="Google Shape;692;p16"/>
              <p:cNvGrpSpPr/>
              <p:nvPr/>
            </p:nvGrpSpPr>
            <p:grpSpPr>
              <a:xfrm>
                <a:off x="2713266" y="5323447"/>
                <a:ext cx="48083" cy="29674"/>
                <a:chOff x="1838200" y="5218716"/>
                <a:chExt cx="59413" cy="36680"/>
              </a:xfrm>
            </p:grpSpPr>
            <p:sp>
              <p:nvSpPr>
                <p:cNvPr id="693" name="Google Shape;693;p16"/>
                <p:cNvSpPr/>
                <p:nvPr/>
              </p:nvSpPr>
              <p:spPr>
                <a:xfrm>
                  <a:off x="1838200" y="5220296"/>
                  <a:ext cx="58500" cy="3510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>
                  <a:off x="1839113" y="5218716"/>
                  <a:ext cx="58500" cy="35100"/>
                </a:xfrm>
                <a:prstGeom prst="ellipse">
                  <a:avLst/>
                </a:prstGeom>
                <a:solidFill>
                  <a:srgbClr val="00FFFF"/>
                </a:solidFill>
                <a:ln cap="flat" cmpd="sng" w="9525">
                  <a:solidFill>
                    <a:srgbClr val="00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5" name="Google Shape;695;p16"/>
              <p:cNvGrpSpPr/>
              <p:nvPr/>
            </p:nvGrpSpPr>
            <p:grpSpPr>
              <a:xfrm>
                <a:off x="2591666" y="5324697"/>
                <a:ext cx="48083" cy="29674"/>
                <a:chOff x="1838200" y="5218716"/>
                <a:chExt cx="59413" cy="36680"/>
              </a:xfrm>
            </p:grpSpPr>
            <p:sp>
              <p:nvSpPr>
                <p:cNvPr id="696" name="Google Shape;696;p16"/>
                <p:cNvSpPr/>
                <p:nvPr/>
              </p:nvSpPr>
              <p:spPr>
                <a:xfrm>
                  <a:off x="1838200" y="5220296"/>
                  <a:ext cx="58500" cy="3510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" name="Google Shape;697;p16"/>
                <p:cNvSpPr/>
                <p:nvPr/>
              </p:nvSpPr>
              <p:spPr>
                <a:xfrm>
                  <a:off x="1839113" y="5218716"/>
                  <a:ext cx="58500" cy="35100"/>
                </a:xfrm>
                <a:prstGeom prst="ellipse">
                  <a:avLst/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8" name="Google Shape;698;p16"/>
              <p:cNvGrpSpPr/>
              <p:nvPr/>
            </p:nvGrpSpPr>
            <p:grpSpPr>
              <a:xfrm>
                <a:off x="2541402" y="5365108"/>
                <a:ext cx="37814" cy="29679"/>
                <a:chOff x="1681175" y="5151350"/>
                <a:chExt cx="242400" cy="190375"/>
              </a:xfrm>
            </p:grpSpPr>
            <p:sp>
              <p:nvSpPr>
                <p:cNvPr id="699" name="Google Shape;699;p16"/>
                <p:cNvSpPr/>
                <p:nvPr/>
              </p:nvSpPr>
              <p:spPr>
                <a:xfrm>
                  <a:off x="1681175" y="5153025"/>
                  <a:ext cx="242400" cy="188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0" name="Google Shape;700;p16"/>
                <p:cNvSpPr/>
                <p:nvPr/>
              </p:nvSpPr>
              <p:spPr>
                <a:xfrm>
                  <a:off x="1684475" y="5151350"/>
                  <a:ext cx="235800" cy="1785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8F9FA"/>
                </a:solidFill>
                <a:ln cap="flat" cmpd="sng" w="9525">
                  <a:solidFill>
                    <a:srgbClr val="F8F9F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1" name="Google Shape;701;p16"/>
              <p:cNvGrpSpPr/>
              <p:nvPr/>
            </p:nvGrpSpPr>
            <p:grpSpPr>
              <a:xfrm>
                <a:off x="2483215" y="5365108"/>
                <a:ext cx="37814" cy="29679"/>
                <a:chOff x="1681175" y="5151350"/>
                <a:chExt cx="242400" cy="190375"/>
              </a:xfrm>
            </p:grpSpPr>
            <p:sp>
              <p:nvSpPr>
                <p:cNvPr id="702" name="Google Shape;702;p16"/>
                <p:cNvSpPr/>
                <p:nvPr/>
              </p:nvSpPr>
              <p:spPr>
                <a:xfrm>
                  <a:off x="1681175" y="5153025"/>
                  <a:ext cx="242400" cy="188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3" name="Google Shape;703;p16"/>
                <p:cNvSpPr/>
                <p:nvPr/>
              </p:nvSpPr>
              <p:spPr>
                <a:xfrm>
                  <a:off x="1684475" y="5151350"/>
                  <a:ext cx="235800" cy="1785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8F9FA"/>
                </a:solidFill>
                <a:ln cap="flat" cmpd="sng" w="9525">
                  <a:solidFill>
                    <a:srgbClr val="F8F9F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4" name="Google Shape;704;p16"/>
              <p:cNvGrpSpPr/>
              <p:nvPr/>
            </p:nvGrpSpPr>
            <p:grpSpPr>
              <a:xfrm>
                <a:off x="2425040" y="5365108"/>
                <a:ext cx="37814" cy="29679"/>
                <a:chOff x="1681175" y="5151350"/>
                <a:chExt cx="242400" cy="190375"/>
              </a:xfrm>
            </p:grpSpPr>
            <p:sp>
              <p:nvSpPr>
                <p:cNvPr id="705" name="Google Shape;705;p16"/>
                <p:cNvSpPr/>
                <p:nvPr/>
              </p:nvSpPr>
              <p:spPr>
                <a:xfrm>
                  <a:off x="1681175" y="5153025"/>
                  <a:ext cx="242400" cy="188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6" name="Google Shape;706;p16"/>
                <p:cNvSpPr/>
                <p:nvPr/>
              </p:nvSpPr>
              <p:spPr>
                <a:xfrm>
                  <a:off x="1684475" y="5151350"/>
                  <a:ext cx="235800" cy="1785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8F9FA"/>
                </a:solidFill>
                <a:ln cap="flat" cmpd="sng" w="9525">
                  <a:solidFill>
                    <a:srgbClr val="F8F9F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7" name="Google Shape;707;p16"/>
              <p:cNvGrpSpPr/>
              <p:nvPr/>
            </p:nvGrpSpPr>
            <p:grpSpPr>
              <a:xfrm>
                <a:off x="2366865" y="5365108"/>
                <a:ext cx="37814" cy="29679"/>
                <a:chOff x="1681175" y="5151350"/>
                <a:chExt cx="242400" cy="190375"/>
              </a:xfrm>
            </p:grpSpPr>
            <p:sp>
              <p:nvSpPr>
                <p:cNvPr id="708" name="Google Shape;708;p16"/>
                <p:cNvSpPr/>
                <p:nvPr/>
              </p:nvSpPr>
              <p:spPr>
                <a:xfrm>
                  <a:off x="1681175" y="5153025"/>
                  <a:ext cx="242400" cy="188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9" name="Google Shape;709;p16"/>
                <p:cNvSpPr/>
                <p:nvPr/>
              </p:nvSpPr>
              <p:spPr>
                <a:xfrm>
                  <a:off x="1684475" y="5151350"/>
                  <a:ext cx="235800" cy="1785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8F9FA"/>
                </a:solidFill>
                <a:ln cap="flat" cmpd="sng" w="9525">
                  <a:solidFill>
                    <a:srgbClr val="F8F9F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0" name="Google Shape;710;p16"/>
              <p:cNvGrpSpPr/>
              <p:nvPr/>
            </p:nvGrpSpPr>
            <p:grpSpPr>
              <a:xfrm>
                <a:off x="2308690" y="5365108"/>
                <a:ext cx="37814" cy="29679"/>
                <a:chOff x="1681175" y="5151350"/>
                <a:chExt cx="242400" cy="190375"/>
              </a:xfrm>
            </p:grpSpPr>
            <p:sp>
              <p:nvSpPr>
                <p:cNvPr id="711" name="Google Shape;711;p16"/>
                <p:cNvSpPr/>
                <p:nvPr/>
              </p:nvSpPr>
              <p:spPr>
                <a:xfrm>
                  <a:off x="1681175" y="5153025"/>
                  <a:ext cx="242400" cy="188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2" name="Google Shape;712;p16"/>
                <p:cNvSpPr/>
                <p:nvPr/>
              </p:nvSpPr>
              <p:spPr>
                <a:xfrm>
                  <a:off x="1684475" y="5151350"/>
                  <a:ext cx="235800" cy="1785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8F9FA"/>
                </a:solidFill>
                <a:ln cap="flat" cmpd="sng" w="9525">
                  <a:solidFill>
                    <a:srgbClr val="F8F9F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3" name="Google Shape;713;p16"/>
              <p:cNvGrpSpPr/>
              <p:nvPr/>
            </p:nvGrpSpPr>
            <p:grpSpPr>
              <a:xfrm>
                <a:off x="2541877" y="5319883"/>
                <a:ext cx="37814" cy="29679"/>
                <a:chOff x="1681175" y="5151350"/>
                <a:chExt cx="242400" cy="190375"/>
              </a:xfrm>
            </p:grpSpPr>
            <p:sp>
              <p:nvSpPr>
                <p:cNvPr id="714" name="Google Shape;714;p16"/>
                <p:cNvSpPr/>
                <p:nvPr/>
              </p:nvSpPr>
              <p:spPr>
                <a:xfrm>
                  <a:off x="1681175" y="5153025"/>
                  <a:ext cx="242400" cy="188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5" name="Google Shape;715;p16"/>
                <p:cNvSpPr/>
                <p:nvPr/>
              </p:nvSpPr>
              <p:spPr>
                <a:xfrm>
                  <a:off x="1684475" y="5151350"/>
                  <a:ext cx="235800" cy="1785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8F9FA"/>
                </a:solidFill>
                <a:ln cap="flat" cmpd="sng" w="9525">
                  <a:solidFill>
                    <a:srgbClr val="F8F9F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6" name="Google Shape;716;p16"/>
              <p:cNvGrpSpPr/>
              <p:nvPr/>
            </p:nvGrpSpPr>
            <p:grpSpPr>
              <a:xfrm>
                <a:off x="2483690" y="5319883"/>
                <a:ext cx="37814" cy="29679"/>
                <a:chOff x="1681175" y="5151350"/>
                <a:chExt cx="242400" cy="190375"/>
              </a:xfrm>
            </p:grpSpPr>
            <p:sp>
              <p:nvSpPr>
                <p:cNvPr id="717" name="Google Shape;717;p16"/>
                <p:cNvSpPr/>
                <p:nvPr/>
              </p:nvSpPr>
              <p:spPr>
                <a:xfrm>
                  <a:off x="1681175" y="5153025"/>
                  <a:ext cx="242400" cy="188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8" name="Google Shape;718;p16"/>
                <p:cNvSpPr/>
                <p:nvPr/>
              </p:nvSpPr>
              <p:spPr>
                <a:xfrm>
                  <a:off x="1684475" y="5151350"/>
                  <a:ext cx="235800" cy="1785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8F9FA"/>
                </a:solidFill>
                <a:ln cap="flat" cmpd="sng" w="9525">
                  <a:solidFill>
                    <a:srgbClr val="F8F9F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9" name="Google Shape;719;p16"/>
              <p:cNvGrpSpPr/>
              <p:nvPr/>
            </p:nvGrpSpPr>
            <p:grpSpPr>
              <a:xfrm>
                <a:off x="2425515" y="5319883"/>
                <a:ext cx="37814" cy="29679"/>
                <a:chOff x="1681175" y="5151350"/>
                <a:chExt cx="242400" cy="190375"/>
              </a:xfrm>
            </p:grpSpPr>
            <p:sp>
              <p:nvSpPr>
                <p:cNvPr id="720" name="Google Shape;720;p16"/>
                <p:cNvSpPr/>
                <p:nvPr/>
              </p:nvSpPr>
              <p:spPr>
                <a:xfrm>
                  <a:off x="1681175" y="5153025"/>
                  <a:ext cx="242400" cy="188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1" name="Google Shape;721;p16"/>
                <p:cNvSpPr/>
                <p:nvPr/>
              </p:nvSpPr>
              <p:spPr>
                <a:xfrm>
                  <a:off x="1684475" y="5151350"/>
                  <a:ext cx="235800" cy="1785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8F9FA"/>
                </a:solidFill>
                <a:ln cap="flat" cmpd="sng" w="9525">
                  <a:solidFill>
                    <a:srgbClr val="F8F9F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22" name="Google Shape;722;p16"/>
              <p:cNvGrpSpPr/>
              <p:nvPr/>
            </p:nvGrpSpPr>
            <p:grpSpPr>
              <a:xfrm>
                <a:off x="2367340" y="5319883"/>
                <a:ext cx="37814" cy="29679"/>
                <a:chOff x="1681175" y="5151350"/>
                <a:chExt cx="242400" cy="190375"/>
              </a:xfrm>
            </p:grpSpPr>
            <p:sp>
              <p:nvSpPr>
                <p:cNvPr id="723" name="Google Shape;723;p16"/>
                <p:cNvSpPr/>
                <p:nvPr/>
              </p:nvSpPr>
              <p:spPr>
                <a:xfrm>
                  <a:off x="1681175" y="5153025"/>
                  <a:ext cx="242400" cy="188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4" name="Google Shape;724;p16"/>
                <p:cNvSpPr/>
                <p:nvPr/>
              </p:nvSpPr>
              <p:spPr>
                <a:xfrm>
                  <a:off x="1684475" y="5151350"/>
                  <a:ext cx="235800" cy="1785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8F9FA"/>
                </a:solidFill>
                <a:ln cap="flat" cmpd="sng" w="9525">
                  <a:solidFill>
                    <a:srgbClr val="F8F9F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25" name="Google Shape;725;p16"/>
              <p:cNvGrpSpPr/>
              <p:nvPr/>
            </p:nvGrpSpPr>
            <p:grpSpPr>
              <a:xfrm>
                <a:off x="2309165" y="5319883"/>
                <a:ext cx="37814" cy="29679"/>
                <a:chOff x="1681175" y="5151350"/>
                <a:chExt cx="242400" cy="190375"/>
              </a:xfrm>
            </p:grpSpPr>
            <p:sp>
              <p:nvSpPr>
                <p:cNvPr id="726" name="Google Shape;726;p16"/>
                <p:cNvSpPr/>
                <p:nvPr/>
              </p:nvSpPr>
              <p:spPr>
                <a:xfrm>
                  <a:off x="1681175" y="5153025"/>
                  <a:ext cx="242400" cy="188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7" name="Google Shape;727;p16"/>
                <p:cNvSpPr/>
                <p:nvPr/>
              </p:nvSpPr>
              <p:spPr>
                <a:xfrm>
                  <a:off x="1684475" y="5151350"/>
                  <a:ext cx="235800" cy="1785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8F9FA"/>
                </a:solidFill>
                <a:ln cap="flat" cmpd="sng" w="9525">
                  <a:solidFill>
                    <a:srgbClr val="F8F9F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28" name="Google Shape;728;p16"/>
              <p:cNvGrpSpPr/>
              <p:nvPr/>
            </p:nvGrpSpPr>
            <p:grpSpPr>
              <a:xfrm>
                <a:off x="2226018" y="5316195"/>
                <a:ext cx="59377" cy="85674"/>
                <a:chOff x="1839976" y="5189800"/>
                <a:chExt cx="193474" cy="279250"/>
              </a:xfrm>
            </p:grpSpPr>
            <p:sp>
              <p:nvSpPr>
                <p:cNvPr id="729" name="Google Shape;729;p16"/>
                <p:cNvSpPr/>
                <p:nvPr/>
              </p:nvSpPr>
              <p:spPr>
                <a:xfrm>
                  <a:off x="1844750" y="5189800"/>
                  <a:ext cx="188700" cy="188700"/>
                </a:xfrm>
                <a:prstGeom prst="ellipse">
                  <a:avLst/>
                </a:prstGeom>
                <a:solidFill>
                  <a:srgbClr val="F3F3F3"/>
                </a:solidFill>
                <a:ln cap="flat" cmpd="sng" w="9525">
                  <a:solidFill>
                    <a:srgbClr val="F3F3F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0" name="Google Shape;730;p16"/>
                <p:cNvSpPr/>
                <p:nvPr/>
              </p:nvSpPr>
              <p:spPr>
                <a:xfrm>
                  <a:off x="1856600" y="5205650"/>
                  <a:ext cx="165000" cy="165000"/>
                </a:xfrm>
                <a:prstGeom prst="ellipse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1" name="Google Shape;731;p16"/>
                <p:cNvSpPr/>
                <p:nvPr/>
              </p:nvSpPr>
              <p:spPr>
                <a:xfrm>
                  <a:off x="1871150" y="5220200"/>
                  <a:ext cx="135900" cy="135900"/>
                </a:xfrm>
                <a:prstGeom prst="ellipse">
                  <a:avLst/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2" name="Google Shape;732;p16"/>
                <p:cNvSpPr/>
                <p:nvPr/>
              </p:nvSpPr>
              <p:spPr>
                <a:xfrm>
                  <a:off x="1868525" y="5225275"/>
                  <a:ext cx="135900" cy="135900"/>
                </a:xfrm>
                <a:prstGeom prst="ellipse">
                  <a:avLst/>
                </a:prstGeom>
                <a:solidFill>
                  <a:srgbClr val="F8F9FA"/>
                </a:solidFill>
                <a:ln cap="flat" cmpd="sng" w="9525">
                  <a:solidFill>
                    <a:srgbClr val="F8F9F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3" name="Google Shape;733;p16"/>
                <p:cNvSpPr/>
                <p:nvPr/>
              </p:nvSpPr>
              <p:spPr>
                <a:xfrm>
                  <a:off x="1871150" y="5236225"/>
                  <a:ext cx="121500" cy="121500"/>
                </a:xfrm>
                <a:prstGeom prst="ellipse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4" name="Google Shape;734;p16"/>
                <p:cNvSpPr/>
                <p:nvPr/>
              </p:nvSpPr>
              <p:spPr>
                <a:xfrm rot="-1857825">
                  <a:off x="1857782" y="5296373"/>
                  <a:ext cx="27989" cy="76711"/>
                </a:xfrm>
                <a:prstGeom prst="moon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5" name="Google Shape;735;p16"/>
                <p:cNvSpPr/>
                <p:nvPr/>
              </p:nvSpPr>
              <p:spPr>
                <a:xfrm rot="-8335811">
                  <a:off x="1982480" y="5301181"/>
                  <a:ext cx="27855" cy="76763"/>
                </a:xfrm>
                <a:prstGeom prst="moon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6" name="Google Shape;736;p16"/>
                <p:cNvSpPr/>
                <p:nvPr/>
              </p:nvSpPr>
              <p:spPr>
                <a:xfrm>
                  <a:off x="1871150" y="5455550"/>
                  <a:ext cx="53100" cy="135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7" name="Google Shape;737;p16"/>
                <p:cNvSpPr/>
                <p:nvPr/>
              </p:nvSpPr>
              <p:spPr>
                <a:xfrm>
                  <a:off x="1951325" y="5421050"/>
                  <a:ext cx="53100" cy="480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38" name="Google Shape;738;p16"/>
              <p:cNvSpPr txBox="1"/>
              <p:nvPr/>
            </p:nvSpPr>
            <p:spPr>
              <a:xfrm>
                <a:off x="2208601" y="5133569"/>
                <a:ext cx="575400" cy="28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>
                    <a:solidFill>
                      <a:srgbClr val="FFD966"/>
                    </a:solidFill>
                  </a:rPr>
                  <a:t>05.5000Vdc</a:t>
                </a:r>
                <a:endParaRPr sz="400">
                  <a:solidFill>
                    <a:srgbClr val="FFD966"/>
                  </a:solidFill>
                </a:endParaRPr>
              </a:p>
            </p:txBody>
          </p:sp>
        </p:grpSp>
        <p:pic>
          <p:nvPicPr>
            <p:cNvPr id="739" name="Google Shape;739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96019" y="3359626"/>
              <a:ext cx="975801" cy="61374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0" name="Google Shape;740;p16"/>
            <p:cNvGrpSpPr/>
            <p:nvPr/>
          </p:nvGrpSpPr>
          <p:grpSpPr>
            <a:xfrm>
              <a:off x="7739694" y="2810882"/>
              <a:ext cx="740486" cy="463231"/>
              <a:chOff x="7753594" y="2867532"/>
              <a:chExt cx="740486" cy="463231"/>
            </a:xfrm>
          </p:grpSpPr>
          <p:grpSp>
            <p:nvGrpSpPr>
              <p:cNvPr id="741" name="Google Shape;741;p16"/>
              <p:cNvGrpSpPr/>
              <p:nvPr/>
            </p:nvGrpSpPr>
            <p:grpSpPr>
              <a:xfrm>
                <a:off x="7753594" y="2893344"/>
                <a:ext cx="712765" cy="437419"/>
                <a:chOff x="1568100" y="5552825"/>
                <a:chExt cx="937725" cy="575475"/>
              </a:xfrm>
            </p:grpSpPr>
            <p:sp>
              <p:nvSpPr>
                <p:cNvPr id="742" name="Google Shape;742;p16"/>
                <p:cNvSpPr/>
                <p:nvPr/>
              </p:nvSpPr>
              <p:spPr>
                <a:xfrm>
                  <a:off x="1568100" y="5552825"/>
                  <a:ext cx="936600" cy="195000"/>
                </a:xfrm>
                <a:prstGeom prst="rect">
                  <a:avLst/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3" name="Google Shape;743;p16"/>
                <p:cNvSpPr/>
                <p:nvPr/>
              </p:nvSpPr>
              <p:spPr>
                <a:xfrm>
                  <a:off x="1582675" y="5564875"/>
                  <a:ext cx="909675" cy="171950"/>
                </a:xfrm>
                <a:custGeom>
                  <a:rect b="b" l="l" r="r" t="t"/>
                  <a:pathLst>
                    <a:path extrusionOk="0" h="6878" w="36387">
                      <a:moveTo>
                        <a:pt x="0" y="6878"/>
                      </a:moveTo>
                      <a:lnTo>
                        <a:pt x="36338" y="6878"/>
                      </a:lnTo>
                      <a:lnTo>
                        <a:pt x="36387" y="195"/>
                      </a:lnTo>
                      <a:lnTo>
                        <a:pt x="35119" y="0"/>
                      </a:lnTo>
                      <a:lnTo>
                        <a:pt x="34924" y="1073"/>
                      </a:lnTo>
                      <a:lnTo>
                        <a:pt x="34485" y="2439"/>
                      </a:lnTo>
                      <a:lnTo>
                        <a:pt x="33802" y="3756"/>
                      </a:lnTo>
                      <a:lnTo>
                        <a:pt x="33119" y="4195"/>
                      </a:lnTo>
                      <a:lnTo>
                        <a:pt x="32095" y="4975"/>
                      </a:lnTo>
                      <a:lnTo>
                        <a:pt x="30631" y="5219"/>
                      </a:lnTo>
                      <a:lnTo>
                        <a:pt x="29071" y="5365"/>
                      </a:lnTo>
                      <a:lnTo>
                        <a:pt x="24681" y="5707"/>
                      </a:lnTo>
                      <a:lnTo>
                        <a:pt x="13023" y="6146"/>
                      </a:lnTo>
                      <a:lnTo>
                        <a:pt x="244" y="6243"/>
                      </a:ln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rgbClr val="B7B7B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744" name="Google Shape;744;p16"/>
                <p:cNvSpPr/>
                <p:nvPr/>
              </p:nvSpPr>
              <p:spPr>
                <a:xfrm>
                  <a:off x="1596075" y="5579500"/>
                  <a:ext cx="42600" cy="43800"/>
                </a:xfrm>
                <a:prstGeom prst="ellipse">
                  <a:avLst/>
                </a:prstGeom>
                <a:solidFill>
                  <a:srgbClr val="F3F3F3"/>
                </a:solidFill>
                <a:ln cap="flat" cmpd="sng" w="9525">
                  <a:solidFill>
                    <a:srgbClr val="F3F3F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5" name="Google Shape;745;p16"/>
                <p:cNvSpPr/>
                <p:nvPr/>
              </p:nvSpPr>
              <p:spPr>
                <a:xfrm>
                  <a:off x="1664350" y="5616100"/>
                  <a:ext cx="19500" cy="21900"/>
                </a:xfrm>
                <a:prstGeom prst="ellipse">
                  <a:avLst/>
                </a:prstGeom>
                <a:solidFill>
                  <a:srgbClr val="F3F3F3"/>
                </a:solidFill>
                <a:ln cap="flat" cmpd="sng" w="9525">
                  <a:solidFill>
                    <a:srgbClr val="F3F3F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6" name="Google Shape;746;p16"/>
                <p:cNvSpPr/>
                <p:nvPr/>
              </p:nvSpPr>
              <p:spPr>
                <a:xfrm>
                  <a:off x="1569225" y="5767400"/>
                  <a:ext cx="936600" cy="296400"/>
                </a:xfrm>
                <a:prstGeom prst="rect">
                  <a:avLst/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7" name="Google Shape;747;p16"/>
                <p:cNvSpPr/>
                <p:nvPr/>
              </p:nvSpPr>
              <p:spPr>
                <a:xfrm>
                  <a:off x="1583800" y="5785713"/>
                  <a:ext cx="909675" cy="261312"/>
                </a:xfrm>
                <a:custGeom>
                  <a:rect b="b" l="l" r="r" t="t"/>
                  <a:pathLst>
                    <a:path extrusionOk="0" h="6878" w="36387">
                      <a:moveTo>
                        <a:pt x="0" y="6878"/>
                      </a:moveTo>
                      <a:lnTo>
                        <a:pt x="36338" y="6878"/>
                      </a:lnTo>
                      <a:lnTo>
                        <a:pt x="36387" y="195"/>
                      </a:lnTo>
                      <a:lnTo>
                        <a:pt x="35119" y="0"/>
                      </a:lnTo>
                      <a:lnTo>
                        <a:pt x="34924" y="1073"/>
                      </a:lnTo>
                      <a:lnTo>
                        <a:pt x="34485" y="2439"/>
                      </a:lnTo>
                      <a:lnTo>
                        <a:pt x="33802" y="3756"/>
                      </a:lnTo>
                      <a:lnTo>
                        <a:pt x="33119" y="4195"/>
                      </a:lnTo>
                      <a:lnTo>
                        <a:pt x="32095" y="4975"/>
                      </a:lnTo>
                      <a:lnTo>
                        <a:pt x="30631" y="5219"/>
                      </a:lnTo>
                      <a:lnTo>
                        <a:pt x="29071" y="5365"/>
                      </a:lnTo>
                      <a:lnTo>
                        <a:pt x="24681" y="5707"/>
                      </a:lnTo>
                      <a:lnTo>
                        <a:pt x="13023" y="6146"/>
                      </a:lnTo>
                      <a:lnTo>
                        <a:pt x="244" y="6243"/>
                      </a:ln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rgbClr val="B7B7B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748" name="Google Shape;748;p16"/>
                <p:cNvSpPr/>
                <p:nvPr/>
              </p:nvSpPr>
              <p:spPr>
                <a:xfrm>
                  <a:off x="1597200" y="5807939"/>
                  <a:ext cx="42600" cy="66600"/>
                </a:xfrm>
                <a:prstGeom prst="ellipse">
                  <a:avLst/>
                </a:prstGeom>
                <a:solidFill>
                  <a:srgbClr val="F3F3F3"/>
                </a:solidFill>
                <a:ln cap="flat" cmpd="sng" w="9525">
                  <a:solidFill>
                    <a:srgbClr val="F3F3F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9" name="Google Shape;749;p16"/>
                <p:cNvSpPr/>
                <p:nvPr/>
              </p:nvSpPr>
              <p:spPr>
                <a:xfrm>
                  <a:off x="1665475" y="5863562"/>
                  <a:ext cx="19500" cy="33300"/>
                </a:xfrm>
                <a:prstGeom prst="ellipse">
                  <a:avLst/>
                </a:prstGeom>
                <a:solidFill>
                  <a:srgbClr val="F3F3F3"/>
                </a:solidFill>
                <a:ln cap="flat" cmpd="sng" w="9525">
                  <a:solidFill>
                    <a:srgbClr val="F3F3F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0" name="Google Shape;750;p16"/>
                <p:cNvSpPr txBox="1"/>
                <p:nvPr/>
              </p:nvSpPr>
              <p:spPr>
                <a:xfrm>
                  <a:off x="1716750" y="5703200"/>
                  <a:ext cx="702300" cy="42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/>
                    <a:t>ProBE</a:t>
                  </a:r>
                  <a:endParaRPr sz="900"/>
                </a:p>
              </p:txBody>
            </p:sp>
          </p:grpSp>
          <p:sp>
            <p:nvSpPr>
              <p:cNvPr id="751" name="Google Shape;751;p16"/>
              <p:cNvSpPr/>
              <p:nvPr/>
            </p:nvSpPr>
            <p:spPr>
              <a:xfrm>
                <a:off x="7914800" y="3282535"/>
                <a:ext cx="132900" cy="24600"/>
              </a:xfrm>
              <a:prstGeom prst="rect">
                <a:avLst/>
              </a:prstGeom>
              <a:solidFill>
                <a:srgbClr val="B7B7B7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2" name="Google Shape;752;p16"/>
              <p:cNvSpPr/>
              <p:nvPr/>
            </p:nvSpPr>
            <p:spPr>
              <a:xfrm>
                <a:off x="8086343" y="3282535"/>
                <a:ext cx="132900" cy="24600"/>
              </a:xfrm>
              <a:prstGeom prst="rect">
                <a:avLst/>
              </a:prstGeom>
              <a:solidFill>
                <a:srgbClr val="B7B7B7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3" name="Google Shape;753;p16"/>
              <p:cNvSpPr/>
              <p:nvPr/>
            </p:nvSpPr>
            <p:spPr>
              <a:xfrm>
                <a:off x="8473679" y="2976985"/>
                <a:ext cx="20400" cy="56100"/>
              </a:xfrm>
              <a:prstGeom prst="rect">
                <a:avLst/>
              </a:prstGeom>
              <a:solidFill>
                <a:srgbClr val="43434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4" name="Google Shape;754;p16"/>
              <p:cNvSpPr/>
              <p:nvPr/>
            </p:nvSpPr>
            <p:spPr>
              <a:xfrm>
                <a:off x="8473679" y="3062223"/>
                <a:ext cx="20400" cy="56100"/>
              </a:xfrm>
              <a:prstGeom prst="rect">
                <a:avLst/>
              </a:prstGeom>
              <a:solidFill>
                <a:srgbClr val="CC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p16"/>
              <p:cNvSpPr/>
              <p:nvPr/>
            </p:nvSpPr>
            <p:spPr>
              <a:xfrm>
                <a:off x="8473679" y="3138105"/>
                <a:ext cx="20400" cy="56100"/>
              </a:xfrm>
              <a:prstGeom prst="rect">
                <a:avLst/>
              </a:prstGeom>
              <a:solidFill>
                <a:srgbClr val="CC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6" name="Google Shape;756;p16"/>
              <p:cNvSpPr/>
              <p:nvPr/>
            </p:nvSpPr>
            <p:spPr>
              <a:xfrm>
                <a:off x="8473679" y="2906261"/>
                <a:ext cx="20400" cy="56100"/>
              </a:xfrm>
              <a:prstGeom prst="rect">
                <a:avLst/>
              </a:prstGeom>
              <a:solidFill>
                <a:srgbClr val="43434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7" name="Google Shape;757;p16"/>
              <p:cNvSpPr/>
              <p:nvPr/>
            </p:nvSpPr>
            <p:spPr>
              <a:xfrm rot="5400000">
                <a:off x="7864933" y="2849682"/>
                <a:ext cx="20400" cy="561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58" name="Google Shape;758;p16"/>
            <p:cNvGrpSpPr/>
            <p:nvPr/>
          </p:nvGrpSpPr>
          <p:grpSpPr>
            <a:xfrm>
              <a:off x="8037513" y="2272538"/>
              <a:ext cx="892800" cy="431000"/>
              <a:chOff x="1286100" y="4833800"/>
              <a:chExt cx="892800" cy="431000"/>
            </a:xfrm>
          </p:grpSpPr>
          <p:sp>
            <p:nvSpPr>
              <p:cNvPr id="759" name="Google Shape;759;p16"/>
              <p:cNvSpPr/>
              <p:nvPr/>
            </p:nvSpPr>
            <p:spPr>
              <a:xfrm>
                <a:off x="1286100" y="4864600"/>
                <a:ext cx="892800" cy="400200"/>
              </a:xfrm>
              <a:prstGeom prst="roundRect">
                <a:avLst>
                  <a:gd fmla="val 6997" name="adj"/>
                </a:avLst>
              </a:prstGeom>
              <a:solidFill>
                <a:srgbClr val="D9D9D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0" name="Google Shape;760;p16"/>
              <p:cNvSpPr/>
              <p:nvPr/>
            </p:nvSpPr>
            <p:spPr>
              <a:xfrm>
                <a:off x="1299575" y="4876150"/>
                <a:ext cx="519600" cy="210300"/>
              </a:xfrm>
              <a:prstGeom prst="round2SameRect">
                <a:avLst>
                  <a:gd fmla="val 8500" name="adj1"/>
                  <a:gd fmla="val 0" name="adj2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1" name="Google Shape;761;p16"/>
              <p:cNvSpPr/>
              <p:nvPr/>
            </p:nvSpPr>
            <p:spPr>
              <a:xfrm>
                <a:off x="1335275" y="4904650"/>
                <a:ext cx="453600" cy="111000"/>
              </a:xfrm>
              <a:prstGeom prst="roundRect">
                <a:avLst>
                  <a:gd fmla="val 11171" name="adj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2" name="Google Shape;762;p16"/>
              <p:cNvSpPr/>
              <p:nvPr/>
            </p:nvSpPr>
            <p:spPr>
              <a:xfrm>
                <a:off x="1363475" y="4913575"/>
                <a:ext cx="396900" cy="85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763" name="Google Shape;763;p16"/>
              <p:cNvCxnSpPr/>
              <p:nvPr/>
            </p:nvCxnSpPr>
            <p:spPr>
              <a:xfrm>
                <a:off x="1373850" y="4921325"/>
                <a:ext cx="237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1452375" y="4921325"/>
                <a:ext cx="237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1507800" y="4921325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1707225" y="4921325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1650075" y="4921325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1373850" y="4992750"/>
                <a:ext cx="267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9" name="Google Shape;769;p16"/>
              <p:cNvCxnSpPr/>
              <p:nvPr/>
            </p:nvCxnSpPr>
            <p:spPr>
              <a:xfrm>
                <a:off x="1521900" y="4977275"/>
                <a:ext cx="651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70" name="Google Shape;770;p16"/>
              <p:cNvCxnSpPr/>
              <p:nvPr/>
            </p:nvCxnSpPr>
            <p:spPr>
              <a:xfrm>
                <a:off x="1677275" y="4977275"/>
                <a:ext cx="651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1442700" y="4992750"/>
                <a:ext cx="15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1507800" y="4992750"/>
                <a:ext cx="15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1614950" y="4992750"/>
                <a:ext cx="15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774" name="Google Shape;774;p16"/>
              <p:cNvSpPr/>
              <p:nvPr/>
            </p:nvSpPr>
            <p:spPr>
              <a:xfrm>
                <a:off x="1650075" y="4934450"/>
                <a:ext cx="57300" cy="29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5" name="Google Shape;775;p16"/>
              <p:cNvSpPr txBox="1"/>
              <p:nvPr/>
            </p:nvSpPr>
            <p:spPr>
              <a:xfrm>
                <a:off x="1299575" y="4833800"/>
                <a:ext cx="4122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00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3.001  06.09</a:t>
                </a:r>
                <a:endParaRPr sz="3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76" name="Google Shape;776;p16"/>
              <p:cNvSpPr/>
              <p:nvPr/>
            </p:nvSpPr>
            <p:spPr>
              <a:xfrm>
                <a:off x="171867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7" name="Google Shape;777;p16"/>
              <p:cNvSpPr/>
              <p:nvPr/>
            </p:nvSpPr>
            <p:spPr>
              <a:xfrm>
                <a:off x="165637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8" name="Google Shape;778;p16"/>
              <p:cNvSpPr/>
              <p:nvPr/>
            </p:nvSpPr>
            <p:spPr>
              <a:xfrm>
                <a:off x="153702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9" name="Google Shape;779;p16"/>
              <p:cNvSpPr/>
              <p:nvPr/>
            </p:nvSpPr>
            <p:spPr>
              <a:xfrm>
                <a:off x="147607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0" name="Google Shape;780;p16"/>
              <p:cNvSpPr/>
              <p:nvPr/>
            </p:nvSpPr>
            <p:spPr>
              <a:xfrm>
                <a:off x="141512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1" name="Google Shape;781;p16"/>
              <p:cNvSpPr/>
              <p:nvPr/>
            </p:nvSpPr>
            <p:spPr>
              <a:xfrm>
                <a:off x="1354175" y="5040800"/>
                <a:ext cx="44700" cy="189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2" name="Google Shape;782;p16"/>
              <p:cNvSpPr/>
              <p:nvPr/>
            </p:nvSpPr>
            <p:spPr>
              <a:xfrm>
                <a:off x="1826550" y="4876200"/>
                <a:ext cx="338100" cy="210300"/>
              </a:xfrm>
              <a:prstGeom prst="round2SameRect">
                <a:avLst>
                  <a:gd fmla="val 8761" name="adj1"/>
                  <a:gd fmla="val 0" name="adj2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16"/>
              <p:cNvSpPr/>
              <p:nvPr/>
            </p:nvSpPr>
            <p:spPr>
              <a:xfrm>
                <a:off x="1843025" y="4889900"/>
                <a:ext cx="40800" cy="18900"/>
              </a:xfrm>
              <a:prstGeom prst="roundRect">
                <a:avLst>
                  <a:gd fmla="val 50000" name="adj"/>
                </a:avLst>
              </a:prstGeom>
              <a:solidFill>
                <a:srgbClr val="F1C23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4" name="Google Shape;784;p16"/>
              <p:cNvSpPr/>
              <p:nvPr/>
            </p:nvSpPr>
            <p:spPr>
              <a:xfrm>
                <a:off x="1947775" y="4889900"/>
                <a:ext cx="40800" cy="189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85" name="Google Shape;785;p16"/>
              <p:cNvGrpSpPr/>
              <p:nvPr/>
            </p:nvGrpSpPr>
            <p:grpSpPr>
              <a:xfrm>
                <a:off x="1841075" y="4934443"/>
                <a:ext cx="44700" cy="20700"/>
                <a:chOff x="1898825" y="4925893"/>
                <a:chExt cx="44700" cy="20700"/>
              </a:xfrm>
            </p:grpSpPr>
            <p:sp>
              <p:nvSpPr>
                <p:cNvPr id="786" name="Google Shape;786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87" name="Google Shape;787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88" name="Google Shape;788;p16"/>
              <p:cNvGrpSpPr/>
              <p:nvPr/>
            </p:nvGrpSpPr>
            <p:grpSpPr>
              <a:xfrm>
                <a:off x="1945825" y="4934443"/>
                <a:ext cx="44700" cy="20700"/>
                <a:chOff x="1898825" y="4925893"/>
                <a:chExt cx="44700" cy="20700"/>
              </a:xfrm>
            </p:grpSpPr>
            <p:sp>
              <p:nvSpPr>
                <p:cNvPr id="789" name="Google Shape;789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90" name="Google Shape;790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91" name="Google Shape;791;p16"/>
              <p:cNvGrpSpPr/>
              <p:nvPr/>
            </p:nvGrpSpPr>
            <p:grpSpPr>
              <a:xfrm>
                <a:off x="1893450" y="4934443"/>
                <a:ext cx="44700" cy="20700"/>
                <a:chOff x="1898825" y="4925893"/>
                <a:chExt cx="44700" cy="20700"/>
              </a:xfrm>
            </p:grpSpPr>
            <p:sp>
              <p:nvSpPr>
                <p:cNvPr id="792" name="Google Shape;792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93" name="Google Shape;793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94" name="Google Shape;794;p16"/>
              <p:cNvGrpSpPr/>
              <p:nvPr/>
            </p:nvGrpSpPr>
            <p:grpSpPr>
              <a:xfrm>
                <a:off x="1945825" y="4961018"/>
                <a:ext cx="44700" cy="20700"/>
                <a:chOff x="1898825" y="4925893"/>
                <a:chExt cx="44700" cy="20700"/>
              </a:xfrm>
            </p:grpSpPr>
            <p:sp>
              <p:nvSpPr>
                <p:cNvPr id="795" name="Google Shape;795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96" name="Google Shape;796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97" name="Google Shape;797;p16"/>
              <p:cNvGrpSpPr/>
              <p:nvPr/>
            </p:nvGrpSpPr>
            <p:grpSpPr>
              <a:xfrm>
                <a:off x="1893450" y="4961018"/>
                <a:ext cx="44700" cy="20700"/>
                <a:chOff x="1898825" y="4925893"/>
                <a:chExt cx="44700" cy="20700"/>
              </a:xfrm>
            </p:grpSpPr>
            <p:sp>
              <p:nvSpPr>
                <p:cNvPr id="798" name="Google Shape;798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99" name="Google Shape;799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800" name="Google Shape;800;p16"/>
              <p:cNvGrpSpPr/>
              <p:nvPr/>
            </p:nvGrpSpPr>
            <p:grpSpPr>
              <a:xfrm>
                <a:off x="1841075" y="4961018"/>
                <a:ext cx="44700" cy="20700"/>
                <a:chOff x="1898825" y="4925893"/>
                <a:chExt cx="44700" cy="20700"/>
              </a:xfrm>
            </p:grpSpPr>
            <p:sp>
              <p:nvSpPr>
                <p:cNvPr id="801" name="Google Shape;801;p16"/>
                <p:cNvSpPr/>
                <p:nvPr/>
              </p:nvSpPr>
              <p:spPr>
                <a:xfrm>
                  <a:off x="1898825" y="4925893"/>
                  <a:ext cx="44700" cy="2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02" name="Google Shape;802;p16"/>
                <p:cNvSpPr/>
                <p:nvPr/>
              </p:nvSpPr>
              <p:spPr>
                <a:xfrm>
                  <a:off x="1900775" y="4926800"/>
                  <a:ext cx="40800" cy="189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cxnSp>
            <p:nvCxnSpPr>
              <p:cNvPr id="803" name="Google Shape;803;p16"/>
              <p:cNvCxnSpPr/>
              <p:nvPr/>
            </p:nvCxnSpPr>
            <p:spPr>
              <a:xfrm>
                <a:off x="2015250" y="4886925"/>
                <a:ext cx="600" cy="98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99999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804" name="Google Shape;804;p16"/>
              <p:cNvSpPr/>
              <p:nvPr/>
            </p:nvSpPr>
            <p:spPr>
              <a:xfrm>
                <a:off x="2052525" y="4892600"/>
                <a:ext cx="29100" cy="135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5" name="Google Shape;805;p16"/>
              <p:cNvSpPr/>
              <p:nvPr/>
            </p:nvSpPr>
            <p:spPr>
              <a:xfrm>
                <a:off x="2098400" y="4892600"/>
                <a:ext cx="29100" cy="135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6" name="Google Shape;806;p16"/>
              <p:cNvSpPr/>
              <p:nvPr/>
            </p:nvSpPr>
            <p:spPr>
              <a:xfrm>
                <a:off x="2047275" y="4948050"/>
                <a:ext cx="89400" cy="894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7" name="Google Shape;807;p16"/>
              <p:cNvSpPr/>
              <p:nvPr/>
            </p:nvSpPr>
            <p:spPr>
              <a:xfrm>
                <a:off x="2049075" y="4949850"/>
                <a:ext cx="85800" cy="858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8" name="Google Shape;808;p16"/>
              <p:cNvSpPr/>
              <p:nvPr/>
            </p:nvSpPr>
            <p:spPr>
              <a:xfrm>
                <a:off x="2051175" y="4951950"/>
                <a:ext cx="81600" cy="81600"/>
              </a:xfrm>
              <a:prstGeom prst="ellipse">
                <a:avLst/>
              </a:prstGeom>
              <a:solidFill>
                <a:srgbClr val="A61C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9" name="Google Shape;809;p16"/>
              <p:cNvSpPr/>
              <p:nvPr/>
            </p:nvSpPr>
            <p:spPr>
              <a:xfrm>
                <a:off x="2067225" y="4968000"/>
                <a:ext cx="49500" cy="495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0" name="Google Shape;810;p16"/>
              <p:cNvSpPr/>
              <p:nvPr/>
            </p:nvSpPr>
            <p:spPr>
              <a:xfrm>
                <a:off x="2069625" y="497040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1" name="Google Shape;811;p16"/>
              <p:cNvSpPr/>
              <p:nvPr/>
            </p:nvSpPr>
            <p:spPr>
              <a:xfrm>
                <a:off x="2073075" y="4973850"/>
                <a:ext cx="37800" cy="378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2" name="Google Shape;812;p16"/>
              <p:cNvSpPr/>
              <p:nvPr/>
            </p:nvSpPr>
            <p:spPr>
              <a:xfrm>
                <a:off x="2082525" y="4983300"/>
                <a:ext cx="18900" cy="189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3" name="Google Shape;813;p16"/>
              <p:cNvSpPr/>
              <p:nvPr/>
            </p:nvSpPr>
            <p:spPr>
              <a:xfrm rot="5400000">
                <a:off x="1855375" y="5037450"/>
                <a:ext cx="92400" cy="92400"/>
              </a:xfrm>
              <a:prstGeom prst="chord">
                <a:avLst>
                  <a:gd fmla="val 5376229" name="adj1"/>
                  <a:gd fmla="val 16200000" name="adj2"/>
                </a:avLst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4" name="Google Shape;814;p16"/>
              <p:cNvSpPr/>
              <p:nvPr/>
            </p:nvSpPr>
            <p:spPr>
              <a:xfrm rot="5400000">
                <a:off x="1856875" y="5040800"/>
                <a:ext cx="89400" cy="89400"/>
              </a:xfrm>
              <a:prstGeom prst="chord">
                <a:avLst>
                  <a:gd fmla="val 5376229" name="adj1"/>
                  <a:gd fmla="val 16200000" name="adj2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5" name="Google Shape;815;p16"/>
              <p:cNvSpPr/>
              <p:nvPr/>
            </p:nvSpPr>
            <p:spPr>
              <a:xfrm rot="5400000">
                <a:off x="1862425" y="5046350"/>
                <a:ext cx="78300" cy="78300"/>
              </a:xfrm>
              <a:prstGeom prst="chord">
                <a:avLst>
                  <a:gd fmla="val 5376229" name="adj1"/>
                  <a:gd fmla="val 16200000" name="adj2"/>
                </a:avLst>
              </a:prstGeom>
              <a:solidFill>
                <a:srgbClr val="B7B7B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6" name="Google Shape;816;p16"/>
              <p:cNvSpPr/>
              <p:nvPr/>
            </p:nvSpPr>
            <p:spPr>
              <a:xfrm>
                <a:off x="1831175" y="5092900"/>
                <a:ext cx="328200" cy="141300"/>
              </a:xfrm>
              <a:prstGeom prst="roundRect">
                <a:avLst>
                  <a:gd fmla="val 9639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7" name="Google Shape;817;p16"/>
              <p:cNvSpPr/>
              <p:nvPr/>
            </p:nvSpPr>
            <p:spPr>
              <a:xfrm>
                <a:off x="1867675" y="5051600"/>
                <a:ext cx="67800" cy="67800"/>
              </a:xfrm>
              <a:prstGeom prst="dodecagon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8" name="Google Shape;818;p16"/>
              <p:cNvSpPr/>
              <p:nvPr/>
            </p:nvSpPr>
            <p:spPr>
              <a:xfrm>
                <a:off x="1877625" y="5086453"/>
                <a:ext cx="23700" cy="25200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9" name="Google Shape;819;p16"/>
              <p:cNvSpPr/>
              <p:nvPr/>
            </p:nvSpPr>
            <p:spPr>
              <a:xfrm>
                <a:off x="1847750" y="5182200"/>
                <a:ext cx="40800" cy="135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0" name="Google Shape;820;p16"/>
              <p:cNvSpPr/>
              <p:nvPr/>
            </p:nvSpPr>
            <p:spPr>
              <a:xfrm>
                <a:off x="1909650" y="5182200"/>
                <a:ext cx="40800" cy="135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1" name="Google Shape;821;p16"/>
              <p:cNvSpPr/>
              <p:nvPr/>
            </p:nvSpPr>
            <p:spPr>
              <a:xfrm>
                <a:off x="1971550" y="5182200"/>
                <a:ext cx="40800" cy="13500"/>
              </a:xfrm>
              <a:prstGeom prst="roundRect">
                <a:avLst>
                  <a:gd fmla="val 50000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22" name="Google Shape;822;p16"/>
              <p:cNvCxnSpPr/>
              <p:nvPr/>
            </p:nvCxnSpPr>
            <p:spPr>
              <a:xfrm>
                <a:off x="2032875" y="5098725"/>
                <a:ext cx="600" cy="127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823" name="Google Shape;823;p16"/>
              <p:cNvSpPr/>
              <p:nvPr/>
            </p:nvSpPr>
            <p:spPr>
              <a:xfrm>
                <a:off x="2085225" y="5153100"/>
                <a:ext cx="29100" cy="29100"/>
              </a:xfrm>
              <a:prstGeom prst="dodecagon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4" name="Google Shape;824;p16"/>
              <p:cNvSpPr/>
              <p:nvPr/>
            </p:nvSpPr>
            <p:spPr>
              <a:xfrm rot="-5400000">
                <a:off x="1335600" y="5195150"/>
                <a:ext cx="70200" cy="60600"/>
              </a:xfrm>
              <a:prstGeom prst="flowChartDelay">
                <a:avLst/>
              </a:prstGeom>
              <a:solidFill>
                <a:srgbClr val="B7B7B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5" name="Google Shape;825;p16"/>
              <p:cNvSpPr/>
              <p:nvPr/>
            </p:nvSpPr>
            <p:spPr>
              <a:xfrm rot="-5400000">
                <a:off x="1338888" y="5200613"/>
                <a:ext cx="63600" cy="53700"/>
              </a:xfrm>
              <a:prstGeom prst="flowChartDelay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6" name="Google Shape;826;p16"/>
              <p:cNvSpPr/>
              <p:nvPr/>
            </p:nvSpPr>
            <p:spPr>
              <a:xfrm>
                <a:off x="1351800" y="5202500"/>
                <a:ext cx="37800" cy="378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7" name="Google Shape;827;p16"/>
              <p:cNvSpPr/>
              <p:nvPr/>
            </p:nvSpPr>
            <p:spPr>
              <a:xfrm>
                <a:off x="1354800" y="5205500"/>
                <a:ext cx="31800" cy="318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28" name="Google Shape;828;p16"/>
              <p:cNvGrpSpPr/>
              <p:nvPr/>
            </p:nvGrpSpPr>
            <p:grpSpPr>
              <a:xfrm>
                <a:off x="1428450" y="5105150"/>
                <a:ext cx="85800" cy="85800"/>
                <a:chOff x="1428450" y="5105150"/>
                <a:chExt cx="85800" cy="85800"/>
              </a:xfrm>
            </p:grpSpPr>
            <p:sp>
              <p:nvSpPr>
                <p:cNvPr id="829" name="Google Shape;829;p16"/>
                <p:cNvSpPr/>
                <p:nvPr/>
              </p:nvSpPr>
              <p:spPr>
                <a:xfrm>
                  <a:off x="1428450" y="5105150"/>
                  <a:ext cx="85800" cy="85800"/>
                </a:xfrm>
                <a:prstGeom prst="ellipse">
                  <a:avLst/>
                </a:prstGeom>
                <a:solidFill>
                  <a:srgbClr val="CCCCC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0" name="Google Shape;830;p16"/>
                <p:cNvSpPr/>
                <p:nvPr/>
              </p:nvSpPr>
              <p:spPr>
                <a:xfrm>
                  <a:off x="1432350" y="5109050"/>
                  <a:ext cx="78000" cy="78000"/>
                </a:xfrm>
                <a:prstGeom prst="ellipse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1" name="Google Shape;831;p16"/>
                <p:cNvSpPr/>
                <p:nvPr/>
              </p:nvSpPr>
              <p:spPr>
                <a:xfrm>
                  <a:off x="1442700" y="5119400"/>
                  <a:ext cx="57300" cy="57300"/>
                </a:xfrm>
                <a:prstGeom prst="ellipse">
                  <a:avLst/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832" name="Google Shape;832;p16"/>
              <p:cNvGrpSpPr/>
              <p:nvPr/>
            </p:nvGrpSpPr>
            <p:grpSpPr>
              <a:xfrm>
                <a:off x="1575324" y="5105146"/>
                <a:ext cx="98104" cy="98104"/>
                <a:chOff x="1428450" y="5105150"/>
                <a:chExt cx="85800" cy="85800"/>
              </a:xfrm>
            </p:grpSpPr>
            <p:sp>
              <p:nvSpPr>
                <p:cNvPr id="833" name="Google Shape;833;p16"/>
                <p:cNvSpPr/>
                <p:nvPr/>
              </p:nvSpPr>
              <p:spPr>
                <a:xfrm>
                  <a:off x="1428450" y="5105150"/>
                  <a:ext cx="85800" cy="85800"/>
                </a:xfrm>
                <a:prstGeom prst="ellipse">
                  <a:avLst/>
                </a:prstGeom>
                <a:solidFill>
                  <a:srgbClr val="CCCCC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4" name="Google Shape;834;p16"/>
                <p:cNvSpPr/>
                <p:nvPr/>
              </p:nvSpPr>
              <p:spPr>
                <a:xfrm>
                  <a:off x="1432350" y="5109050"/>
                  <a:ext cx="78000" cy="78000"/>
                </a:xfrm>
                <a:prstGeom prst="ellipse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5" name="Google Shape;835;p16"/>
                <p:cNvSpPr/>
                <p:nvPr/>
              </p:nvSpPr>
              <p:spPr>
                <a:xfrm>
                  <a:off x="1436103" y="5113998"/>
                  <a:ext cx="68100" cy="68100"/>
                </a:xfrm>
                <a:prstGeom prst="ellipse">
                  <a:avLst/>
                </a:prstGeom>
                <a:solidFill>
                  <a:srgbClr val="A61C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836" name="Google Shape;836;p16"/>
              <p:cNvGrpSpPr/>
              <p:nvPr/>
            </p:nvGrpSpPr>
            <p:grpSpPr>
              <a:xfrm>
                <a:off x="1719452" y="5160524"/>
                <a:ext cx="65697" cy="65697"/>
                <a:chOff x="1428450" y="5105150"/>
                <a:chExt cx="85800" cy="85800"/>
              </a:xfrm>
            </p:grpSpPr>
            <p:sp>
              <p:nvSpPr>
                <p:cNvPr id="837" name="Google Shape;837;p16"/>
                <p:cNvSpPr/>
                <p:nvPr/>
              </p:nvSpPr>
              <p:spPr>
                <a:xfrm>
                  <a:off x="1428450" y="5105150"/>
                  <a:ext cx="85800" cy="85800"/>
                </a:xfrm>
                <a:prstGeom prst="ellipse">
                  <a:avLst/>
                </a:prstGeom>
                <a:solidFill>
                  <a:srgbClr val="CCCCC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8" name="Google Shape;838;p16"/>
                <p:cNvSpPr/>
                <p:nvPr/>
              </p:nvSpPr>
              <p:spPr>
                <a:xfrm>
                  <a:off x="1432350" y="5109050"/>
                  <a:ext cx="78000" cy="78000"/>
                </a:xfrm>
                <a:prstGeom prst="ellipse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9" name="Google Shape;839;p16"/>
                <p:cNvSpPr/>
                <p:nvPr/>
              </p:nvSpPr>
              <p:spPr>
                <a:xfrm>
                  <a:off x="1436103" y="5113998"/>
                  <a:ext cx="68100" cy="681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840" name="Google Shape;840;p16"/>
              <p:cNvSpPr/>
              <p:nvPr/>
            </p:nvSpPr>
            <p:spPr>
              <a:xfrm rot="8351095">
                <a:off x="1913316" y="5052730"/>
                <a:ext cx="8721" cy="36185"/>
              </a:xfrm>
              <a:prstGeom prst="moon">
                <a:avLst>
                  <a:gd fmla="val 45164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16"/>
              <p:cNvSpPr/>
              <p:nvPr/>
            </p:nvSpPr>
            <p:spPr>
              <a:xfrm rot="8381154">
                <a:off x="1637860" y="5113244"/>
                <a:ext cx="12983" cy="44905"/>
              </a:xfrm>
              <a:prstGeom prst="moon">
                <a:avLst>
                  <a:gd fmla="val 45164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2" name="Google Shape;842;p16"/>
              <p:cNvSpPr/>
              <p:nvPr/>
            </p:nvSpPr>
            <p:spPr>
              <a:xfrm rot="8374435">
                <a:off x="1480730" y="5117399"/>
                <a:ext cx="10640" cy="36607"/>
              </a:xfrm>
              <a:prstGeom prst="moon">
                <a:avLst>
                  <a:gd fmla="val 45164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3" name="Google Shape;843;p16"/>
              <p:cNvSpPr/>
              <p:nvPr/>
            </p:nvSpPr>
            <p:spPr>
              <a:xfrm rot="8431652">
                <a:off x="1376521" y="5202613"/>
                <a:ext cx="6607" cy="22550"/>
              </a:xfrm>
              <a:prstGeom prst="moon">
                <a:avLst>
                  <a:gd fmla="val 45164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16"/>
              <p:cNvSpPr/>
              <p:nvPr/>
            </p:nvSpPr>
            <p:spPr>
              <a:xfrm rot="8442636">
                <a:off x="1761787" y="5167683"/>
                <a:ext cx="8528" cy="28733"/>
              </a:xfrm>
              <a:prstGeom prst="moon">
                <a:avLst>
                  <a:gd fmla="val 45164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45" name="Google Shape;845;p16"/>
          <p:cNvGrpSpPr/>
          <p:nvPr/>
        </p:nvGrpSpPr>
        <p:grpSpPr>
          <a:xfrm>
            <a:off x="5308220" y="2249280"/>
            <a:ext cx="1144516" cy="1374554"/>
            <a:chOff x="4678473" y="4714996"/>
            <a:chExt cx="1325592" cy="1592024"/>
          </a:xfrm>
        </p:grpSpPr>
        <p:grpSp>
          <p:nvGrpSpPr>
            <p:cNvPr id="846" name="Google Shape;846;p16"/>
            <p:cNvGrpSpPr/>
            <p:nvPr/>
          </p:nvGrpSpPr>
          <p:grpSpPr>
            <a:xfrm>
              <a:off x="4678473" y="4714996"/>
              <a:ext cx="1325592" cy="1592024"/>
              <a:chOff x="2190075" y="4838125"/>
              <a:chExt cx="1457175" cy="1804403"/>
            </a:xfrm>
          </p:grpSpPr>
          <p:sp>
            <p:nvSpPr>
              <p:cNvPr id="847" name="Google Shape;847;p16"/>
              <p:cNvSpPr/>
              <p:nvPr/>
            </p:nvSpPr>
            <p:spPr>
              <a:xfrm>
                <a:off x="2190075" y="4838125"/>
                <a:ext cx="1360800" cy="912000"/>
              </a:xfrm>
              <a:prstGeom prst="roundRect">
                <a:avLst>
                  <a:gd fmla="val 16667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16"/>
              <p:cNvSpPr/>
              <p:nvPr/>
            </p:nvSpPr>
            <p:spPr>
              <a:xfrm>
                <a:off x="2235375" y="4870425"/>
                <a:ext cx="1281000" cy="786000"/>
              </a:xfrm>
              <a:prstGeom prst="roundRect">
                <a:avLst>
                  <a:gd fmla="val 16667" name="adj"/>
                </a:avLst>
              </a:prstGeom>
              <a:solidFill>
                <a:srgbClr val="00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16"/>
              <p:cNvSpPr/>
              <p:nvPr/>
            </p:nvSpPr>
            <p:spPr>
              <a:xfrm>
                <a:off x="2190075" y="5750125"/>
                <a:ext cx="1360800" cy="302400"/>
              </a:xfrm>
              <a:prstGeom prst="roundRect">
                <a:avLst>
                  <a:gd fmla="val 30646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235375" y="5814413"/>
                <a:ext cx="53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235375" y="5872213"/>
                <a:ext cx="7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235375" y="59300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2378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2313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25086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5737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6388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16"/>
              <p:cNvSpPr/>
              <p:nvPr/>
            </p:nvSpPr>
            <p:spPr>
              <a:xfrm>
                <a:off x="24435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16"/>
              <p:cNvSpPr/>
              <p:nvPr/>
            </p:nvSpPr>
            <p:spPr>
              <a:xfrm>
                <a:off x="28341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7690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8992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64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29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94575" y="5814413"/>
                <a:ext cx="639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2703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32038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3265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8" name="Google Shape;868;p16"/>
              <p:cNvSpPr/>
              <p:nvPr/>
            </p:nvSpPr>
            <p:spPr>
              <a:xfrm>
                <a:off x="33281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9" name="Google Shape;869;p16"/>
              <p:cNvSpPr/>
              <p:nvPr/>
            </p:nvSpPr>
            <p:spPr>
              <a:xfrm>
                <a:off x="32038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3265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33281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16"/>
              <p:cNvSpPr/>
              <p:nvPr/>
            </p:nvSpPr>
            <p:spPr>
              <a:xfrm>
                <a:off x="32038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16"/>
              <p:cNvSpPr/>
              <p:nvPr/>
            </p:nvSpPr>
            <p:spPr>
              <a:xfrm>
                <a:off x="326597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16"/>
              <p:cNvSpPr/>
              <p:nvPr/>
            </p:nvSpPr>
            <p:spPr>
              <a:xfrm>
                <a:off x="33281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16"/>
              <p:cNvSpPr/>
              <p:nvPr/>
            </p:nvSpPr>
            <p:spPr>
              <a:xfrm>
                <a:off x="2334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16"/>
              <p:cNvSpPr/>
              <p:nvPr/>
            </p:nvSpPr>
            <p:spPr>
              <a:xfrm>
                <a:off x="24642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16"/>
              <p:cNvSpPr/>
              <p:nvPr/>
            </p:nvSpPr>
            <p:spPr>
              <a:xfrm>
                <a:off x="25293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16"/>
              <p:cNvSpPr/>
              <p:nvPr/>
            </p:nvSpPr>
            <p:spPr>
              <a:xfrm>
                <a:off x="25944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16"/>
              <p:cNvSpPr/>
              <p:nvPr/>
            </p:nvSpPr>
            <p:spPr>
              <a:xfrm>
                <a:off x="23991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16"/>
              <p:cNvSpPr/>
              <p:nvPr/>
            </p:nvSpPr>
            <p:spPr>
              <a:xfrm>
                <a:off x="27897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16"/>
              <p:cNvSpPr/>
              <p:nvPr/>
            </p:nvSpPr>
            <p:spPr>
              <a:xfrm>
                <a:off x="27246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16"/>
              <p:cNvSpPr/>
              <p:nvPr/>
            </p:nvSpPr>
            <p:spPr>
              <a:xfrm>
                <a:off x="28548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16"/>
              <p:cNvSpPr/>
              <p:nvPr/>
            </p:nvSpPr>
            <p:spPr>
              <a:xfrm>
                <a:off x="2919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16"/>
              <p:cNvSpPr/>
              <p:nvPr/>
            </p:nvSpPr>
            <p:spPr>
              <a:xfrm>
                <a:off x="26595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16"/>
              <p:cNvSpPr/>
              <p:nvPr/>
            </p:nvSpPr>
            <p:spPr>
              <a:xfrm>
                <a:off x="2985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16"/>
              <p:cNvSpPr/>
              <p:nvPr/>
            </p:nvSpPr>
            <p:spPr>
              <a:xfrm>
                <a:off x="3050350" y="58722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16"/>
              <p:cNvSpPr/>
              <p:nvPr/>
            </p:nvSpPr>
            <p:spPr>
              <a:xfrm>
                <a:off x="23667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16"/>
              <p:cNvSpPr/>
              <p:nvPr/>
            </p:nvSpPr>
            <p:spPr>
              <a:xfrm>
                <a:off x="24969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16"/>
              <p:cNvSpPr/>
              <p:nvPr/>
            </p:nvSpPr>
            <p:spPr>
              <a:xfrm>
                <a:off x="25620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16"/>
              <p:cNvSpPr/>
              <p:nvPr/>
            </p:nvSpPr>
            <p:spPr>
              <a:xfrm>
                <a:off x="26271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16"/>
              <p:cNvSpPr/>
              <p:nvPr/>
            </p:nvSpPr>
            <p:spPr>
              <a:xfrm>
                <a:off x="24318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16"/>
              <p:cNvSpPr/>
              <p:nvPr/>
            </p:nvSpPr>
            <p:spPr>
              <a:xfrm>
                <a:off x="28224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16"/>
              <p:cNvSpPr/>
              <p:nvPr/>
            </p:nvSpPr>
            <p:spPr>
              <a:xfrm>
                <a:off x="27573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16"/>
              <p:cNvSpPr/>
              <p:nvPr/>
            </p:nvSpPr>
            <p:spPr>
              <a:xfrm>
                <a:off x="28875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16"/>
              <p:cNvSpPr/>
              <p:nvPr/>
            </p:nvSpPr>
            <p:spPr>
              <a:xfrm>
                <a:off x="29526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26922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3026050" y="5930013"/>
                <a:ext cx="1323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22364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p16"/>
              <p:cNvSpPr/>
              <p:nvPr/>
            </p:nvSpPr>
            <p:spPr>
              <a:xfrm>
                <a:off x="23666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0" name="Google Shape;900;p16"/>
              <p:cNvSpPr/>
              <p:nvPr/>
            </p:nvSpPr>
            <p:spPr>
              <a:xfrm>
                <a:off x="24317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23015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2496825" y="5987813"/>
                <a:ext cx="3336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16"/>
              <p:cNvSpPr/>
              <p:nvPr/>
            </p:nvSpPr>
            <p:spPr>
              <a:xfrm>
                <a:off x="29199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4" name="Google Shape;904;p16"/>
              <p:cNvSpPr/>
              <p:nvPr/>
            </p:nvSpPr>
            <p:spPr>
              <a:xfrm>
                <a:off x="30501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16"/>
              <p:cNvSpPr/>
              <p:nvPr/>
            </p:nvSpPr>
            <p:spPr>
              <a:xfrm>
                <a:off x="31152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16"/>
              <p:cNvSpPr/>
              <p:nvPr/>
            </p:nvSpPr>
            <p:spPr>
              <a:xfrm>
                <a:off x="29850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7" name="Google Shape;907;p16"/>
              <p:cNvSpPr/>
              <p:nvPr/>
            </p:nvSpPr>
            <p:spPr>
              <a:xfrm>
                <a:off x="28548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908" name="Google Shape;908;p16"/>
              <p:cNvCxnSpPr>
                <a:stCxn id="904" idx="1"/>
                <a:endCxn id="904" idx="3"/>
              </p:cNvCxnSpPr>
              <p:nvPr/>
            </p:nvCxnSpPr>
            <p:spPr>
              <a:xfrm>
                <a:off x="3050175" y="6007313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909" name="Google Shape;909;p16"/>
              <p:cNvSpPr/>
              <p:nvPr/>
            </p:nvSpPr>
            <p:spPr>
              <a:xfrm>
                <a:off x="33281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16"/>
              <p:cNvSpPr/>
              <p:nvPr/>
            </p:nvSpPr>
            <p:spPr>
              <a:xfrm>
                <a:off x="3203825" y="5987813"/>
                <a:ext cx="98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16"/>
              <p:cNvSpPr/>
              <p:nvPr/>
            </p:nvSpPr>
            <p:spPr>
              <a:xfrm>
                <a:off x="3390275" y="58144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16"/>
              <p:cNvSpPr/>
              <p:nvPr/>
            </p:nvSpPr>
            <p:spPr>
              <a:xfrm>
                <a:off x="3390275" y="59300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16"/>
              <p:cNvSpPr/>
              <p:nvPr/>
            </p:nvSpPr>
            <p:spPr>
              <a:xfrm>
                <a:off x="2304090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16"/>
              <p:cNvSpPr/>
              <p:nvPr/>
            </p:nvSpPr>
            <p:spPr>
              <a:xfrm>
                <a:off x="2236425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16"/>
              <p:cNvSpPr/>
              <p:nvPr/>
            </p:nvSpPr>
            <p:spPr>
              <a:xfrm>
                <a:off x="2439419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16"/>
              <p:cNvSpPr/>
              <p:nvPr/>
            </p:nvSpPr>
            <p:spPr>
              <a:xfrm>
                <a:off x="250708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16"/>
              <p:cNvSpPr/>
              <p:nvPr/>
            </p:nvSpPr>
            <p:spPr>
              <a:xfrm>
                <a:off x="2574748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16"/>
              <p:cNvSpPr/>
              <p:nvPr/>
            </p:nvSpPr>
            <p:spPr>
              <a:xfrm>
                <a:off x="2371754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16"/>
              <p:cNvSpPr/>
              <p:nvPr/>
            </p:nvSpPr>
            <p:spPr>
              <a:xfrm>
                <a:off x="2777742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0" name="Google Shape;920;p16"/>
              <p:cNvSpPr/>
              <p:nvPr/>
            </p:nvSpPr>
            <p:spPr>
              <a:xfrm>
                <a:off x="2710077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16"/>
              <p:cNvSpPr/>
              <p:nvPr/>
            </p:nvSpPr>
            <p:spPr>
              <a:xfrm>
                <a:off x="284540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16"/>
              <p:cNvSpPr/>
              <p:nvPr/>
            </p:nvSpPr>
            <p:spPr>
              <a:xfrm>
                <a:off x="2913071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16"/>
              <p:cNvSpPr/>
              <p:nvPr/>
            </p:nvSpPr>
            <p:spPr>
              <a:xfrm>
                <a:off x="298073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4" name="Google Shape;924;p16"/>
              <p:cNvSpPr/>
              <p:nvPr/>
            </p:nvSpPr>
            <p:spPr>
              <a:xfrm>
                <a:off x="264241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5" name="Google Shape;925;p16"/>
              <p:cNvSpPr/>
              <p:nvPr/>
            </p:nvSpPr>
            <p:spPr>
              <a:xfrm>
                <a:off x="3048400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6" name="Google Shape;926;p16"/>
              <p:cNvSpPr/>
              <p:nvPr/>
            </p:nvSpPr>
            <p:spPr>
              <a:xfrm>
                <a:off x="3116065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3203824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3266511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3329199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16"/>
              <p:cNvSpPr/>
              <p:nvPr/>
            </p:nvSpPr>
            <p:spPr>
              <a:xfrm>
                <a:off x="3391886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31" name="Google Shape;931;p16"/>
              <p:cNvGrpSpPr/>
              <p:nvPr/>
            </p:nvGrpSpPr>
            <p:grpSpPr>
              <a:xfrm rot="-4713718">
                <a:off x="3157987" y="6322433"/>
                <a:ext cx="359385" cy="240290"/>
                <a:chOff x="3860575" y="5736875"/>
                <a:chExt cx="359400" cy="240300"/>
              </a:xfrm>
            </p:grpSpPr>
            <p:sp>
              <p:nvSpPr>
                <p:cNvPr id="932" name="Google Shape;932;p16"/>
                <p:cNvSpPr/>
                <p:nvPr/>
              </p:nvSpPr>
              <p:spPr>
                <a:xfrm>
                  <a:off x="3871375" y="5744100"/>
                  <a:ext cx="228600" cy="228600"/>
                </a:xfrm>
                <a:prstGeom prst="chord">
                  <a:avLst>
                    <a:gd fmla="val 5262218" name="adj1"/>
                    <a:gd fmla="val 16200000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33" name="Google Shape;933;p16"/>
                <p:cNvSpPr/>
                <p:nvPr/>
              </p:nvSpPr>
              <p:spPr>
                <a:xfrm rot="10800000">
                  <a:off x="3860575" y="5736875"/>
                  <a:ext cx="359400" cy="240300"/>
                </a:xfrm>
                <a:prstGeom prst="chord">
                  <a:avLst>
                    <a:gd fmla="val 3804035" name="adj1"/>
                    <a:gd fmla="val 17710116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34" name="Google Shape;934;p16"/>
                <p:cNvSpPr/>
                <p:nvPr/>
              </p:nvSpPr>
              <p:spPr>
                <a:xfrm>
                  <a:off x="4055875" y="5837525"/>
                  <a:ext cx="98700" cy="39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935" name="Google Shape;935;p16"/>
                <p:cNvCxnSpPr>
                  <a:stCxn id="933" idx="2"/>
                  <a:endCxn id="934" idx="1"/>
                </p:cNvCxnSpPr>
                <p:nvPr/>
              </p:nvCxnSpPr>
              <p:spPr>
                <a:xfrm flipH="1" rot="-6064212">
                  <a:off x="4012509" y="5821731"/>
                  <a:ext cx="14062" cy="7101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36" name="Google Shape;936;p16"/>
                <p:cNvCxnSpPr>
                  <a:stCxn id="934" idx="3"/>
                </p:cNvCxnSpPr>
                <p:nvPr/>
              </p:nvCxnSpPr>
              <p:spPr>
                <a:xfrm flipH="1" rot="-6095531">
                  <a:off x="4180853" y="5824892"/>
                  <a:ext cx="11944" cy="6336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937" name="Google Shape;937;p16"/>
                <p:cNvSpPr/>
                <p:nvPr/>
              </p:nvSpPr>
              <p:spPr>
                <a:xfrm>
                  <a:off x="3976075" y="5750125"/>
                  <a:ext cx="19200" cy="2160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938" name="Google Shape;938;p16"/>
              <p:cNvSpPr/>
              <p:nvPr/>
            </p:nvSpPr>
            <p:spPr>
              <a:xfrm>
                <a:off x="3378125" y="5914875"/>
                <a:ext cx="269125" cy="358500"/>
              </a:xfrm>
              <a:custGeom>
                <a:rect b="b" l="l" r="r" t="t"/>
                <a:pathLst>
                  <a:path extrusionOk="0" h="14340" w="10765">
                    <a:moveTo>
                      <a:pt x="7024" y="0"/>
                    </a:moveTo>
                    <a:cubicBezTo>
                      <a:pt x="9493" y="2159"/>
                      <a:pt x="12041" y="6759"/>
                      <a:pt x="10048" y="9365"/>
                    </a:cubicBezTo>
                    <a:cubicBezTo>
                      <a:pt x="7778" y="12334"/>
                      <a:pt x="911" y="10715"/>
                      <a:pt x="0" y="14340"/>
                    </a:cubicBezTo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939" name="Google Shape;939;p16"/>
            <p:cNvSpPr/>
            <p:nvPr/>
          </p:nvSpPr>
          <p:spPr>
            <a:xfrm>
              <a:off x="4767700" y="4787270"/>
              <a:ext cx="238800" cy="612000"/>
            </a:xfrm>
            <a:prstGeom prst="roundRect">
              <a:avLst>
                <a:gd fmla="val 16667" name="adj"/>
              </a:avLst>
            </a:prstGeom>
            <a:solidFill>
              <a:srgbClr val="0000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16"/>
            <p:cNvSpPr/>
            <p:nvPr/>
          </p:nvSpPr>
          <p:spPr>
            <a:xfrm>
              <a:off x="5032000" y="4787275"/>
              <a:ext cx="795300" cy="612000"/>
            </a:xfrm>
            <a:prstGeom prst="roundRect">
              <a:avLst>
                <a:gd fmla="val 16667" name="adj"/>
              </a:avLst>
            </a:prstGeom>
            <a:solidFill>
              <a:srgbClr val="00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41" name="Google Shape;941;p16"/>
            <p:cNvCxnSpPr/>
            <p:nvPr/>
          </p:nvCxnSpPr>
          <p:spPr>
            <a:xfrm>
              <a:off x="5092025" y="4884450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2" name="Google Shape;942;p16"/>
            <p:cNvCxnSpPr/>
            <p:nvPr/>
          </p:nvCxnSpPr>
          <p:spPr>
            <a:xfrm>
              <a:off x="5216375" y="4884450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3" name="Google Shape;943;p16"/>
            <p:cNvCxnSpPr/>
            <p:nvPr/>
          </p:nvCxnSpPr>
          <p:spPr>
            <a:xfrm flipH="1" rot="10800000">
              <a:off x="5442700" y="4884525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4" name="Google Shape;944;p16"/>
            <p:cNvCxnSpPr/>
            <p:nvPr/>
          </p:nvCxnSpPr>
          <p:spPr>
            <a:xfrm flipH="1" rot="10800000">
              <a:off x="5654125" y="4884525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5" name="Google Shape;945;p16"/>
            <p:cNvCxnSpPr/>
            <p:nvPr/>
          </p:nvCxnSpPr>
          <p:spPr>
            <a:xfrm>
              <a:off x="5099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6" name="Google Shape;946;p16"/>
            <p:cNvCxnSpPr/>
            <p:nvPr/>
          </p:nvCxnSpPr>
          <p:spPr>
            <a:xfrm>
              <a:off x="5228825" y="49416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7" name="Google Shape;947;p16"/>
            <p:cNvCxnSpPr/>
            <p:nvPr/>
          </p:nvCxnSpPr>
          <p:spPr>
            <a:xfrm>
              <a:off x="5461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8" name="Google Shape;948;p16"/>
            <p:cNvCxnSpPr/>
            <p:nvPr/>
          </p:nvCxnSpPr>
          <p:spPr>
            <a:xfrm>
              <a:off x="565412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9" name="Google Shape;949;p16"/>
            <p:cNvCxnSpPr/>
            <p:nvPr/>
          </p:nvCxnSpPr>
          <p:spPr>
            <a:xfrm>
              <a:off x="5099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0" name="Google Shape;950;p16"/>
            <p:cNvCxnSpPr/>
            <p:nvPr/>
          </p:nvCxnSpPr>
          <p:spPr>
            <a:xfrm>
              <a:off x="5228825" y="50045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1" name="Google Shape;951;p16"/>
            <p:cNvCxnSpPr/>
            <p:nvPr/>
          </p:nvCxnSpPr>
          <p:spPr>
            <a:xfrm>
              <a:off x="5461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2" name="Google Shape;952;p16"/>
            <p:cNvCxnSpPr/>
            <p:nvPr/>
          </p:nvCxnSpPr>
          <p:spPr>
            <a:xfrm>
              <a:off x="565412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3" name="Google Shape;953;p16"/>
            <p:cNvCxnSpPr/>
            <p:nvPr/>
          </p:nvCxnSpPr>
          <p:spPr>
            <a:xfrm>
              <a:off x="5099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4" name="Google Shape;954;p16"/>
            <p:cNvCxnSpPr/>
            <p:nvPr/>
          </p:nvCxnSpPr>
          <p:spPr>
            <a:xfrm>
              <a:off x="5228825" y="50600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5" name="Google Shape;955;p16"/>
            <p:cNvCxnSpPr/>
            <p:nvPr/>
          </p:nvCxnSpPr>
          <p:spPr>
            <a:xfrm>
              <a:off x="5461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6" name="Google Shape;956;p16"/>
            <p:cNvCxnSpPr/>
            <p:nvPr/>
          </p:nvCxnSpPr>
          <p:spPr>
            <a:xfrm>
              <a:off x="565412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7" name="Google Shape;957;p16"/>
            <p:cNvCxnSpPr/>
            <p:nvPr/>
          </p:nvCxnSpPr>
          <p:spPr>
            <a:xfrm>
              <a:off x="5099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8" name="Google Shape;958;p16"/>
            <p:cNvCxnSpPr/>
            <p:nvPr/>
          </p:nvCxnSpPr>
          <p:spPr>
            <a:xfrm>
              <a:off x="5228825" y="52048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9" name="Google Shape;959;p16"/>
            <p:cNvCxnSpPr/>
            <p:nvPr/>
          </p:nvCxnSpPr>
          <p:spPr>
            <a:xfrm>
              <a:off x="5461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0" name="Google Shape;960;p16"/>
            <p:cNvCxnSpPr/>
            <p:nvPr/>
          </p:nvCxnSpPr>
          <p:spPr>
            <a:xfrm>
              <a:off x="565412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1" name="Google Shape;961;p16"/>
            <p:cNvCxnSpPr/>
            <p:nvPr/>
          </p:nvCxnSpPr>
          <p:spPr>
            <a:xfrm>
              <a:off x="5099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2" name="Google Shape;962;p16"/>
            <p:cNvCxnSpPr/>
            <p:nvPr/>
          </p:nvCxnSpPr>
          <p:spPr>
            <a:xfrm>
              <a:off x="5228825" y="5262175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3" name="Google Shape;963;p16"/>
            <p:cNvCxnSpPr/>
            <p:nvPr/>
          </p:nvCxnSpPr>
          <p:spPr>
            <a:xfrm>
              <a:off x="5461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4" name="Google Shape;964;p16"/>
            <p:cNvCxnSpPr/>
            <p:nvPr/>
          </p:nvCxnSpPr>
          <p:spPr>
            <a:xfrm>
              <a:off x="565412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5" name="Google Shape;965;p16"/>
            <p:cNvCxnSpPr/>
            <p:nvPr/>
          </p:nvCxnSpPr>
          <p:spPr>
            <a:xfrm>
              <a:off x="5099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6" name="Google Shape;966;p16"/>
            <p:cNvCxnSpPr/>
            <p:nvPr/>
          </p:nvCxnSpPr>
          <p:spPr>
            <a:xfrm>
              <a:off x="5228825" y="53256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7" name="Google Shape;967;p16"/>
            <p:cNvCxnSpPr/>
            <p:nvPr/>
          </p:nvCxnSpPr>
          <p:spPr>
            <a:xfrm>
              <a:off x="5461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8" name="Google Shape;968;p16"/>
            <p:cNvCxnSpPr/>
            <p:nvPr/>
          </p:nvCxnSpPr>
          <p:spPr>
            <a:xfrm>
              <a:off x="565412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9" name="Google Shape;969;p16"/>
            <p:cNvCxnSpPr/>
            <p:nvPr/>
          </p:nvCxnSpPr>
          <p:spPr>
            <a:xfrm>
              <a:off x="5092025" y="5131188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0" name="Google Shape;970;p16"/>
            <p:cNvCxnSpPr/>
            <p:nvPr/>
          </p:nvCxnSpPr>
          <p:spPr>
            <a:xfrm>
              <a:off x="5216375" y="5131188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1" name="Google Shape;971;p16"/>
            <p:cNvCxnSpPr/>
            <p:nvPr/>
          </p:nvCxnSpPr>
          <p:spPr>
            <a:xfrm flipH="1" rot="10800000">
              <a:off x="5442700" y="5131263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2" name="Google Shape;972;p16"/>
            <p:cNvCxnSpPr/>
            <p:nvPr/>
          </p:nvCxnSpPr>
          <p:spPr>
            <a:xfrm flipH="1" rot="10800000">
              <a:off x="5654125" y="5131263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73" name="Google Shape;973;p16"/>
          <p:cNvGrpSpPr/>
          <p:nvPr/>
        </p:nvGrpSpPr>
        <p:grpSpPr>
          <a:xfrm>
            <a:off x="6557045" y="2242105"/>
            <a:ext cx="1144516" cy="1374554"/>
            <a:chOff x="4678473" y="4714996"/>
            <a:chExt cx="1325592" cy="1592024"/>
          </a:xfrm>
        </p:grpSpPr>
        <p:grpSp>
          <p:nvGrpSpPr>
            <p:cNvPr id="974" name="Google Shape;974;p16"/>
            <p:cNvGrpSpPr/>
            <p:nvPr/>
          </p:nvGrpSpPr>
          <p:grpSpPr>
            <a:xfrm>
              <a:off x="4678473" y="4714996"/>
              <a:ext cx="1325592" cy="1592024"/>
              <a:chOff x="2190075" y="4838125"/>
              <a:chExt cx="1457175" cy="1804403"/>
            </a:xfrm>
          </p:grpSpPr>
          <p:sp>
            <p:nvSpPr>
              <p:cNvPr id="975" name="Google Shape;975;p16"/>
              <p:cNvSpPr/>
              <p:nvPr/>
            </p:nvSpPr>
            <p:spPr>
              <a:xfrm>
                <a:off x="2190075" y="4838125"/>
                <a:ext cx="1360800" cy="912000"/>
              </a:xfrm>
              <a:prstGeom prst="roundRect">
                <a:avLst>
                  <a:gd fmla="val 16667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6" name="Google Shape;976;p16"/>
              <p:cNvSpPr/>
              <p:nvPr/>
            </p:nvSpPr>
            <p:spPr>
              <a:xfrm>
                <a:off x="2235375" y="4870425"/>
                <a:ext cx="1281000" cy="786000"/>
              </a:xfrm>
              <a:prstGeom prst="roundRect">
                <a:avLst>
                  <a:gd fmla="val 16667" name="adj"/>
                </a:avLst>
              </a:prstGeom>
              <a:solidFill>
                <a:srgbClr val="00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16"/>
              <p:cNvSpPr/>
              <p:nvPr/>
            </p:nvSpPr>
            <p:spPr>
              <a:xfrm>
                <a:off x="2190075" y="5750125"/>
                <a:ext cx="1360800" cy="302400"/>
              </a:xfrm>
              <a:prstGeom prst="roundRect">
                <a:avLst>
                  <a:gd fmla="val 30646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8" name="Google Shape;978;p16"/>
              <p:cNvSpPr/>
              <p:nvPr/>
            </p:nvSpPr>
            <p:spPr>
              <a:xfrm>
                <a:off x="2235375" y="5814413"/>
                <a:ext cx="53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16"/>
              <p:cNvSpPr/>
              <p:nvPr/>
            </p:nvSpPr>
            <p:spPr>
              <a:xfrm>
                <a:off x="2235375" y="5872213"/>
                <a:ext cx="7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16"/>
              <p:cNvSpPr/>
              <p:nvPr/>
            </p:nvSpPr>
            <p:spPr>
              <a:xfrm>
                <a:off x="2235375" y="59300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1" name="Google Shape;981;p16"/>
              <p:cNvSpPr/>
              <p:nvPr/>
            </p:nvSpPr>
            <p:spPr>
              <a:xfrm>
                <a:off x="2378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16"/>
              <p:cNvSpPr/>
              <p:nvPr/>
            </p:nvSpPr>
            <p:spPr>
              <a:xfrm>
                <a:off x="2313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16"/>
              <p:cNvSpPr/>
              <p:nvPr/>
            </p:nvSpPr>
            <p:spPr>
              <a:xfrm>
                <a:off x="25086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16"/>
              <p:cNvSpPr/>
              <p:nvPr/>
            </p:nvSpPr>
            <p:spPr>
              <a:xfrm>
                <a:off x="25737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16"/>
              <p:cNvSpPr/>
              <p:nvPr/>
            </p:nvSpPr>
            <p:spPr>
              <a:xfrm>
                <a:off x="26388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6" name="Google Shape;986;p16"/>
              <p:cNvSpPr/>
              <p:nvPr/>
            </p:nvSpPr>
            <p:spPr>
              <a:xfrm>
                <a:off x="24435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7" name="Google Shape;987;p16"/>
              <p:cNvSpPr/>
              <p:nvPr/>
            </p:nvSpPr>
            <p:spPr>
              <a:xfrm>
                <a:off x="28341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8" name="Google Shape;988;p16"/>
              <p:cNvSpPr/>
              <p:nvPr/>
            </p:nvSpPr>
            <p:spPr>
              <a:xfrm>
                <a:off x="27690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9" name="Google Shape;989;p16"/>
              <p:cNvSpPr/>
              <p:nvPr/>
            </p:nvSpPr>
            <p:spPr>
              <a:xfrm>
                <a:off x="28992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0" name="Google Shape;990;p16"/>
              <p:cNvSpPr/>
              <p:nvPr/>
            </p:nvSpPr>
            <p:spPr>
              <a:xfrm>
                <a:off x="2964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16"/>
              <p:cNvSpPr/>
              <p:nvPr/>
            </p:nvSpPr>
            <p:spPr>
              <a:xfrm>
                <a:off x="3029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2" name="Google Shape;992;p16"/>
              <p:cNvSpPr/>
              <p:nvPr/>
            </p:nvSpPr>
            <p:spPr>
              <a:xfrm>
                <a:off x="3094575" y="5814413"/>
                <a:ext cx="639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3" name="Google Shape;993;p16"/>
              <p:cNvSpPr/>
              <p:nvPr/>
            </p:nvSpPr>
            <p:spPr>
              <a:xfrm>
                <a:off x="2703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16"/>
              <p:cNvSpPr/>
              <p:nvPr/>
            </p:nvSpPr>
            <p:spPr>
              <a:xfrm>
                <a:off x="32038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5" name="Google Shape;995;p16"/>
              <p:cNvSpPr/>
              <p:nvPr/>
            </p:nvSpPr>
            <p:spPr>
              <a:xfrm>
                <a:off x="3265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16"/>
              <p:cNvSpPr/>
              <p:nvPr/>
            </p:nvSpPr>
            <p:spPr>
              <a:xfrm>
                <a:off x="33281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7" name="Google Shape;997;p16"/>
              <p:cNvSpPr/>
              <p:nvPr/>
            </p:nvSpPr>
            <p:spPr>
              <a:xfrm>
                <a:off x="32038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8" name="Google Shape;998;p16"/>
              <p:cNvSpPr/>
              <p:nvPr/>
            </p:nvSpPr>
            <p:spPr>
              <a:xfrm>
                <a:off x="3265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9" name="Google Shape;999;p16"/>
              <p:cNvSpPr/>
              <p:nvPr/>
            </p:nvSpPr>
            <p:spPr>
              <a:xfrm>
                <a:off x="33281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16"/>
              <p:cNvSpPr/>
              <p:nvPr/>
            </p:nvSpPr>
            <p:spPr>
              <a:xfrm>
                <a:off x="32038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Google Shape;1001;p16"/>
              <p:cNvSpPr/>
              <p:nvPr/>
            </p:nvSpPr>
            <p:spPr>
              <a:xfrm>
                <a:off x="326597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2" name="Google Shape;1002;p16"/>
              <p:cNvSpPr/>
              <p:nvPr/>
            </p:nvSpPr>
            <p:spPr>
              <a:xfrm>
                <a:off x="33281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16"/>
              <p:cNvSpPr/>
              <p:nvPr/>
            </p:nvSpPr>
            <p:spPr>
              <a:xfrm>
                <a:off x="2334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16"/>
              <p:cNvSpPr/>
              <p:nvPr/>
            </p:nvSpPr>
            <p:spPr>
              <a:xfrm>
                <a:off x="24642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Google Shape;1005;p16"/>
              <p:cNvSpPr/>
              <p:nvPr/>
            </p:nvSpPr>
            <p:spPr>
              <a:xfrm>
                <a:off x="25293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16"/>
              <p:cNvSpPr/>
              <p:nvPr/>
            </p:nvSpPr>
            <p:spPr>
              <a:xfrm>
                <a:off x="25944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7" name="Google Shape;1007;p16"/>
              <p:cNvSpPr/>
              <p:nvPr/>
            </p:nvSpPr>
            <p:spPr>
              <a:xfrm>
                <a:off x="23991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8" name="Google Shape;1008;p16"/>
              <p:cNvSpPr/>
              <p:nvPr/>
            </p:nvSpPr>
            <p:spPr>
              <a:xfrm>
                <a:off x="27897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9" name="Google Shape;1009;p16"/>
              <p:cNvSpPr/>
              <p:nvPr/>
            </p:nvSpPr>
            <p:spPr>
              <a:xfrm>
                <a:off x="27246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0" name="Google Shape;1010;p16"/>
              <p:cNvSpPr/>
              <p:nvPr/>
            </p:nvSpPr>
            <p:spPr>
              <a:xfrm>
                <a:off x="28548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16"/>
              <p:cNvSpPr/>
              <p:nvPr/>
            </p:nvSpPr>
            <p:spPr>
              <a:xfrm>
                <a:off x="2919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16"/>
              <p:cNvSpPr/>
              <p:nvPr/>
            </p:nvSpPr>
            <p:spPr>
              <a:xfrm>
                <a:off x="26595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3" name="Google Shape;1013;p16"/>
              <p:cNvSpPr/>
              <p:nvPr/>
            </p:nvSpPr>
            <p:spPr>
              <a:xfrm>
                <a:off x="2985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16"/>
              <p:cNvSpPr/>
              <p:nvPr/>
            </p:nvSpPr>
            <p:spPr>
              <a:xfrm>
                <a:off x="3050350" y="58722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16"/>
              <p:cNvSpPr/>
              <p:nvPr/>
            </p:nvSpPr>
            <p:spPr>
              <a:xfrm>
                <a:off x="23667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16"/>
              <p:cNvSpPr/>
              <p:nvPr/>
            </p:nvSpPr>
            <p:spPr>
              <a:xfrm>
                <a:off x="24969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7" name="Google Shape;1017;p16"/>
              <p:cNvSpPr/>
              <p:nvPr/>
            </p:nvSpPr>
            <p:spPr>
              <a:xfrm>
                <a:off x="25620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16"/>
              <p:cNvSpPr/>
              <p:nvPr/>
            </p:nvSpPr>
            <p:spPr>
              <a:xfrm>
                <a:off x="26271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9" name="Google Shape;1019;p16"/>
              <p:cNvSpPr/>
              <p:nvPr/>
            </p:nvSpPr>
            <p:spPr>
              <a:xfrm>
                <a:off x="24318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0" name="Google Shape;1020;p16"/>
              <p:cNvSpPr/>
              <p:nvPr/>
            </p:nvSpPr>
            <p:spPr>
              <a:xfrm>
                <a:off x="28224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1" name="Google Shape;1021;p16"/>
              <p:cNvSpPr/>
              <p:nvPr/>
            </p:nvSpPr>
            <p:spPr>
              <a:xfrm>
                <a:off x="27573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2" name="Google Shape;1022;p16"/>
              <p:cNvSpPr/>
              <p:nvPr/>
            </p:nvSpPr>
            <p:spPr>
              <a:xfrm>
                <a:off x="28875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16"/>
              <p:cNvSpPr/>
              <p:nvPr/>
            </p:nvSpPr>
            <p:spPr>
              <a:xfrm>
                <a:off x="29526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4" name="Google Shape;1024;p16"/>
              <p:cNvSpPr/>
              <p:nvPr/>
            </p:nvSpPr>
            <p:spPr>
              <a:xfrm>
                <a:off x="26922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5" name="Google Shape;1025;p16"/>
              <p:cNvSpPr/>
              <p:nvPr/>
            </p:nvSpPr>
            <p:spPr>
              <a:xfrm>
                <a:off x="3026050" y="5930013"/>
                <a:ext cx="1323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6" name="Google Shape;1026;p16"/>
              <p:cNvSpPr/>
              <p:nvPr/>
            </p:nvSpPr>
            <p:spPr>
              <a:xfrm>
                <a:off x="22364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7" name="Google Shape;1027;p16"/>
              <p:cNvSpPr/>
              <p:nvPr/>
            </p:nvSpPr>
            <p:spPr>
              <a:xfrm>
                <a:off x="23666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16"/>
              <p:cNvSpPr/>
              <p:nvPr/>
            </p:nvSpPr>
            <p:spPr>
              <a:xfrm>
                <a:off x="24317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9" name="Google Shape;1029;p16"/>
              <p:cNvSpPr/>
              <p:nvPr/>
            </p:nvSpPr>
            <p:spPr>
              <a:xfrm>
                <a:off x="23015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16"/>
              <p:cNvSpPr/>
              <p:nvPr/>
            </p:nvSpPr>
            <p:spPr>
              <a:xfrm>
                <a:off x="2496825" y="5987813"/>
                <a:ext cx="3336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1" name="Google Shape;1031;p16"/>
              <p:cNvSpPr/>
              <p:nvPr/>
            </p:nvSpPr>
            <p:spPr>
              <a:xfrm>
                <a:off x="29199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2" name="Google Shape;1032;p16"/>
              <p:cNvSpPr/>
              <p:nvPr/>
            </p:nvSpPr>
            <p:spPr>
              <a:xfrm>
                <a:off x="30501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3" name="Google Shape;1033;p16"/>
              <p:cNvSpPr/>
              <p:nvPr/>
            </p:nvSpPr>
            <p:spPr>
              <a:xfrm>
                <a:off x="31152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4" name="Google Shape;1034;p16"/>
              <p:cNvSpPr/>
              <p:nvPr/>
            </p:nvSpPr>
            <p:spPr>
              <a:xfrm>
                <a:off x="29850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16"/>
              <p:cNvSpPr/>
              <p:nvPr/>
            </p:nvSpPr>
            <p:spPr>
              <a:xfrm>
                <a:off x="28548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036" name="Google Shape;1036;p16"/>
              <p:cNvCxnSpPr>
                <a:stCxn id="1032" idx="1"/>
                <a:endCxn id="1032" idx="3"/>
              </p:cNvCxnSpPr>
              <p:nvPr/>
            </p:nvCxnSpPr>
            <p:spPr>
              <a:xfrm>
                <a:off x="3050175" y="6007313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037" name="Google Shape;1037;p16"/>
              <p:cNvSpPr/>
              <p:nvPr/>
            </p:nvSpPr>
            <p:spPr>
              <a:xfrm>
                <a:off x="33281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16"/>
              <p:cNvSpPr/>
              <p:nvPr/>
            </p:nvSpPr>
            <p:spPr>
              <a:xfrm>
                <a:off x="3203825" y="5987813"/>
                <a:ext cx="98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9" name="Google Shape;1039;p16"/>
              <p:cNvSpPr/>
              <p:nvPr/>
            </p:nvSpPr>
            <p:spPr>
              <a:xfrm>
                <a:off x="3390275" y="58144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Google Shape;1040;p16"/>
              <p:cNvSpPr/>
              <p:nvPr/>
            </p:nvSpPr>
            <p:spPr>
              <a:xfrm>
                <a:off x="3390275" y="59300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1" name="Google Shape;1041;p16"/>
              <p:cNvSpPr/>
              <p:nvPr/>
            </p:nvSpPr>
            <p:spPr>
              <a:xfrm>
                <a:off x="2304090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2" name="Google Shape;1042;p16"/>
              <p:cNvSpPr/>
              <p:nvPr/>
            </p:nvSpPr>
            <p:spPr>
              <a:xfrm>
                <a:off x="2236425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3" name="Google Shape;1043;p16"/>
              <p:cNvSpPr/>
              <p:nvPr/>
            </p:nvSpPr>
            <p:spPr>
              <a:xfrm>
                <a:off x="2439419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4" name="Google Shape;1044;p16"/>
              <p:cNvSpPr/>
              <p:nvPr/>
            </p:nvSpPr>
            <p:spPr>
              <a:xfrm>
                <a:off x="250708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5" name="Google Shape;1045;p16"/>
              <p:cNvSpPr/>
              <p:nvPr/>
            </p:nvSpPr>
            <p:spPr>
              <a:xfrm>
                <a:off x="2574748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6" name="Google Shape;1046;p16"/>
              <p:cNvSpPr/>
              <p:nvPr/>
            </p:nvSpPr>
            <p:spPr>
              <a:xfrm>
                <a:off x="2371754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7" name="Google Shape;1047;p16"/>
              <p:cNvSpPr/>
              <p:nvPr/>
            </p:nvSpPr>
            <p:spPr>
              <a:xfrm>
                <a:off x="2777742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8" name="Google Shape;1048;p16"/>
              <p:cNvSpPr/>
              <p:nvPr/>
            </p:nvSpPr>
            <p:spPr>
              <a:xfrm>
                <a:off x="2710077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16"/>
              <p:cNvSpPr/>
              <p:nvPr/>
            </p:nvSpPr>
            <p:spPr>
              <a:xfrm>
                <a:off x="284540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16"/>
              <p:cNvSpPr/>
              <p:nvPr/>
            </p:nvSpPr>
            <p:spPr>
              <a:xfrm>
                <a:off x="2913071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16"/>
              <p:cNvSpPr/>
              <p:nvPr/>
            </p:nvSpPr>
            <p:spPr>
              <a:xfrm>
                <a:off x="298073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16"/>
              <p:cNvSpPr/>
              <p:nvPr/>
            </p:nvSpPr>
            <p:spPr>
              <a:xfrm>
                <a:off x="264241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16"/>
              <p:cNvSpPr/>
              <p:nvPr/>
            </p:nvSpPr>
            <p:spPr>
              <a:xfrm>
                <a:off x="3048400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4" name="Google Shape;1054;p16"/>
              <p:cNvSpPr/>
              <p:nvPr/>
            </p:nvSpPr>
            <p:spPr>
              <a:xfrm>
                <a:off x="3116065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5" name="Google Shape;1055;p16"/>
              <p:cNvSpPr/>
              <p:nvPr/>
            </p:nvSpPr>
            <p:spPr>
              <a:xfrm>
                <a:off x="3203824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16"/>
              <p:cNvSpPr/>
              <p:nvPr/>
            </p:nvSpPr>
            <p:spPr>
              <a:xfrm>
                <a:off x="3266511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16"/>
              <p:cNvSpPr/>
              <p:nvPr/>
            </p:nvSpPr>
            <p:spPr>
              <a:xfrm>
                <a:off x="3329199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8" name="Google Shape;1058;p16"/>
              <p:cNvSpPr/>
              <p:nvPr/>
            </p:nvSpPr>
            <p:spPr>
              <a:xfrm>
                <a:off x="3391886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59" name="Google Shape;1059;p16"/>
              <p:cNvGrpSpPr/>
              <p:nvPr/>
            </p:nvGrpSpPr>
            <p:grpSpPr>
              <a:xfrm rot="-4713718">
                <a:off x="3157987" y="6322433"/>
                <a:ext cx="359385" cy="240290"/>
                <a:chOff x="3860575" y="5736875"/>
                <a:chExt cx="359400" cy="240300"/>
              </a:xfrm>
            </p:grpSpPr>
            <p:sp>
              <p:nvSpPr>
                <p:cNvPr id="1060" name="Google Shape;1060;p16"/>
                <p:cNvSpPr/>
                <p:nvPr/>
              </p:nvSpPr>
              <p:spPr>
                <a:xfrm>
                  <a:off x="3871375" y="5744100"/>
                  <a:ext cx="228600" cy="228600"/>
                </a:xfrm>
                <a:prstGeom prst="chord">
                  <a:avLst>
                    <a:gd fmla="val 5262218" name="adj1"/>
                    <a:gd fmla="val 16200000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1" name="Google Shape;1061;p16"/>
                <p:cNvSpPr/>
                <p:nvPr/>
              </p:nvSpPr>
              <p:spPr>
                <a:xfrm rot="10800000">
                  <a:off x="3860575" y="5736875"/>
                  <a:ext cx="359400" cy="240300"/>
                </a:xfrm>
                <a:prstGeom prst="chord">
                  <a:avLst>
                    <a:gd fmla="val 3804035" name="adj1"/>
                    <a:gd fmla="val 17710116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2" name="Google Shape;1062;p16"/>
                <p:cNvSpPr/>
                <p:nvPr/>
              </p:nvSpPr>
              <p:spPr>
                <a:xfrm>
                  <a:off x="4055875" y="5837525"/>
                  <a:ext cx="98700" cy="39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063" name="Google Shape;1063;p16"/>
                <p:cNvCxnSpPr>
                  <a:stCxn id="1061" idx="2"/>
                  <a:endCxn id="1062" idx="1"/>
                </p:cNvCxnSpPr>
                <p:nvPr/>
              </p:nvCxnSpPr>
              <p:spPr>
                <a:xfrm flipH="1" rot="-6064212">
                  <a:off x="4012509" y="5821731"/>
                  <a:ext cx="14062" cy="7101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64" name="Google Shape;1064;p16"/>
                <p:cNvCxnSpPr>
                  <a:stCxn id="1062" idx="3"/>
                </p:cNvCxnSpPr>
                <p:nvPr/>
              </p:nvCxnSpPr>
              <p:spPr>
                <a:xfrm flipH="1" rot="-6095531">
                  <a:off x="4180853" y="5824892"/>
                  <a:ext cx="11944" cy="6336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065" name="Google Shape;1065;p16"/>
                <p:cNvSpPr/>
                <p:nvPr/>
              </p:nvSpPr>
              <p:spPr>
                <a:xfrm>
                  <a:off x="3976075" y="5750125"/>
                  <a:ext cx="19200" cy="2160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066" name="Google Shape;1066;p16"/>
              <p:cNvSpPr/>
              <p:nvPr/>
            </p:nvSpPr>
            <p:spPr>
              <a:xfrm>
                <a:off x="3378125" y="5914875"/>
                <a:ext cx="269125" cy="358500"/>
              </a:xfrm>
              <a:custGeom>
                <a:rect b="b" l="l" r="r" t="t"/>
                <a:pathLst>
                  <a:path extrusionOk="0" h="14340" w="10765">
                    <a:moveTo>
                      <a:pt x="7024" y="0"/>
                    </a:moveTo>
                    <a:cubicBezTo>
                      <a:pt x="9493" y="2159"/>
                      <a:pt x="12041" y="6759"/>
                      <a:pt x="10048" y="9365"/>
                    </a:cubicBezTo>
                    <a:cubicBezTo>
                      <a:pt x="7778" y="12334"/>
                      <a:pt x="911" y="10715"/>
                      <a:pt x="0" y="14340"/>
                    </a:cubicBezTo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1067" name="Google Shape;1067;p16"/>
            <p:cNvSpPr/>
            <p:nvPr/>
          </p:nvSpPr>
          <p:spPr>
            <a:xfrm>
              <a:off x="4767700" y="4787270"/>
              <a:ext cx="238800" cy="612000"/>
            </a:xfrm>
            <a:prstGeom prst="roundRect">
              <a:avLst>
                <a:gd fmla="val 16667" name="adj"/>
              </a:avLst>
            </a:prstGeom>
            <a:solidFill>
              <a:srgbClr val="0000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5032000" y="4787275"/>
              <a:ext cx="795300" cy="612000"/>
            </a:xfrm>
            <a:prstGeom prst="roundRect">
              <a:avLst>
                <a:gd fmla="val 16667" name="adj"/>
              </a:avLst>
            </a:prstGeom>
            <a:solidFill>
              <a:srgbClr val="00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69" name="Google Shape;1069;p16"/>
            <p:cNvCxnSpPr/>
            <p:nvPr/>
          </p:nvCxnSpPr>
          <p:spPr>
            <a:xfrm>
              <a:off x="5092025" y="4884450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0" name="Google Shape;1070;p16"/>
            <p:cNvCxnSpPr/>
            <p:nvPr/>
          </p:nvCxnSpPr>
          <p:spPr>
            <a:xfrm>
              <a:off x="5216375" y="4884450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1" name="Google Shape;1071;p16"/>
            <p:cNvCxnSpPr/>
            <p:nvPr/>
          </p:nvCxnSpPr>
          <p:spPr>
            <a:xfrm flipH="1" rot="10800000">
              <a:off x="5442700" y="4884525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2" name="Google Shape;1072;p16"/>
            <p:cNvCxnSpPr/>
            <p:nvPr/>
          </p:nvCxnSpPr>
          <p:spPr>
            <a:xfrm flipH="1" rot="10800000">
              <a:off x="5654125" y="4884525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3" name="Google Shape;1073;p16"/>
            <p:cNvCxnSpPr/>
            <p:nvPr/>
          </p:nvCxnSpPr>
          <p:spPr>
            <a:xfrm>
              <a:off x="5099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4" name="Google Shape;1074;p16"/>
            <p:cNvCxnSpPr/>
            <p:nvPr/>
          </p:nvCxnSpPr>
          <p:spPr>
            <a:xfrm>
              <a:off x="5228825" y="49416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5" name="Google Shape;1075;p16"/>
            <p:cNvCxnSpPr/>
            <p:nvPr/>
          </p:nvCxnSpPr>
          <p:spPr>
            <a:xfrm>
              <a:off x="546147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6" name="Google Shape;1076;p16"/>
            <p:cNvCxnSpPr/>
            <p:nvPr/>
          </p:nvCxnSpPr>
          <p:spPr>
            <a:xfrm>
              <a:off x="5654125" y="49416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7" name="Google Shape;1077;p16"/>
            <p:cNvCxnSpPr/>
            <p:nvPr/>
          </p:nvCxnSpPr>
          <p:spPr>
            <a:xfrm>
              <a:off x="5099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8" name="Google Shape;1078;p16"/>
            <p:cNvCxnSpPr/>
            <p:nvPr/>
          </p:nvCxnSpPr>
          <p:spPr>
            <a:xfrm>
              <a:off x="5228825" y="50045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9" name="Google Shape;1079;p16"/>
            <p:cNvCxnSpPr/>
            <p:nvPr/>
          </p:nvCxnSpPr>
          <p:spPr>
            <a:xfrm>
              <a:off x="546147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0" name="Google Shape;1080;p16"/>
            <p:cNvCxnSpPr/>
            <p:nvPr/>
          </p:nvCxnSpPr>
          <p:spPr>
            <a:xfrm>
              <a:off x="5654125" y="50045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1" name="Google Shape;1081;p16"/>
            <p:cNvCxnSpPr/>
            <p:nvPr/>
          </p:nvCxnSpPr>
          <p:spPr>
            <a:xfrm>
              <a:off x="5099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2" name="Google Shape;1082;p16"/>
            <p:cNvCxnSpPr/>
            <p:nvPr/>
          </p:nvCxnSpPr>
          <p:spPr>
            <a:xfrm>
              <a:off x="5228825" y="50600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3" name="Google Shape;1083;p16"/>
            <p:cNvCxnSpPr/>
            <p:nvPr/>
          </p:nvCxnSpPr>
          <p:spPr>
            <a:xfrm>
              <a:off x="546147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4" name="Google Shape;1084;p16"/>
            <p:cNvCxnSpPr/>
            <p:nvPr/>
          </p:nvCxnSpPr>
          <p:spPr>
            <a:xfrm>
              <a:off x="5654125" y="50600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5" name="Google Shape;1085;p16"/>
            <p:cNvCxnSpPr/>
            <p:nvPr/>
          </p:nvCxnSpPr>
          <p:spPr>
            <a:xfrm>
              <a:off x="5099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6" name="Google Shape;1086;p16"/>
            <p:cNvCxnSpPr/>
            <p:nvPr/>
          </p:nvCxnSpPr>
          <p:spPr>
            <a:xfrm>
              <a:off x="5228825" y="520485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7" name="Google Shape;1087;p16"/>
            <p:cNvCxnSpPr/>
            <p:nvPr/>
          </p:nvCxnSpPr>
          <p:spPr>
            <a:xfrm>
              <a:off x="546147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8" name="Google Shape;1088;p16"/>
            <p:cNvCxnSpPr/>
            <p:nvPr/>
          </p:nvCxnSpPr>
          <p:spPr>
            <a:xfrm>
              <a:off x="5654125" y="520485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9" name="Google Shape;1089;p16"/>
            <p:cNvCxnSpPr/>
            <p:nvPr/>
          </p:nvCxnSpPr>
          <p:spPr>
            <a:xfrm>
              <a:off x="5099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0" name="Google Shape;1090;p16"/>
            <p:cNvCxnSpPr/>
            <p:nvPr/>
          </p:nvCxnSpPr>
          <p:spPr>
            <a:xfrm>
              <a:off x="5228825" y="5262175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1" name="Google Shape;1091;p16"/>
            <p:cNvCxnSpPr/>
            <p:nvPr/>
          </p:nvCxnSpPr>
          <p:spPr>
            <a:xfrm>
              <a:off x="546147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2" name="Google Shape;1092;p16"/>
            <p:cNvCxnSpPr/>
            <p:nvPr/>
          </p:nvCxnSpPr>
          <p:spPr>
            <a:xfrm>
              <a:off x="5654125" y="5262175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3" name="Google Shape;1093;p16"/>
            <p:cNvCxnSpPr/>
            <p:nvPr/>
          </p:nvCxnSpPr>
          <p:spPr>
            <a:xfrm>
              <a:off x="5099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4" name="Google Shape;1094;p16"/>
            <p:cNvCxnSpPr/>
            <p:nvPr/>
          </p:nvCxnSpPr>
          <p:spPr>
            <a:xfrm>
              <a:off x="5228825" y="5325600"/>
              <a:ext cx="207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5" name="Google Shape;1095;p16"/>
            <p:cNvCxnSpPr/>
            <p:nvPr/>
          </p:nvCxnSpPr>
          <p:spPr>
            <a:xfrm>
              <a:off x="546147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6" name="Google Shape;1096;p16"/>
            <p:cNvCxnSpPr/>
            <p:nvPr/>
          </p:nvCxnSpPr>
          <p:spPr>
            <a:xfrm>
              <a:off x="5654125" y="5325600"/>
              <a:ext cx="15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7" name="Google Shape;1097;p16"/>
            <p:cNvCxnSpPr/>
            <p:nvPr/>
          </p:nvCxnSpPr>
          <p:spPr>
            <a:xfrm>
              <a:off x="5092025" y="5131188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8" name="Google Shape;1098;p16"/>
            <p:cNvCxnSpPr/>
            <p:nvPr/>
          </p:nvCxnSpPr>
          <p:spPr>
            <a:xfrm>
              <a:off x="5216375" y="5131188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9" name="Google Shape;1099;p16"/>
            <p:cNvCxnSpPr/>
            <p:nvPr/>
          </p:nvCxnSpPr>
          <p:spPr>
            <a:xfrm flipH="1" rot="10800000">
              <a:off x="5442700" y="5131263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00" name="Google Shape;1100;p16"/>
            <p:cNvCxnSpPr/>
            <p:nvPr/>
          </p:nvCxnSpPr>
          <p:spPr>
            <a:xfrm flipH="1" rot="10800000">
              <a:off x="5654125" y="5131263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01" name="Google Shape;1101;p16"/>
          <p:cNvSpPr/>
          <p:nvPr/>
        </p:nvSpPr>
        <p:spPr>
          <a:xfrm>
            <a:off x="7284863" y="2691282"/>
            <a:ext cx="209700" cy="1047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2" name="Google Shape;1102;p16"/>
          <p:cNvGrpSpPr/>
          <p:nvPr/>
        </p:nvGrpSpPr>
        <p:grpSpPr>
          <a:xfrm>
            <a:off x="3958335" y="3370097"/>
            <a:ext cx="682320" cy="329991"/>
            <a:chOff x="4719513" y="4883288"/>
            <a:chExt cx="1200000" cy="575700"/>
          </a:xfrm>
        </p:grpSpPr>
        <p:grpSp>
          <p:nvGrpSpPr>
            <p:cNvPr id="1103" name="Google Shape;1103;p16"/>
            <p:cNvGrpSpPr/>
            <p:nvPr/>
          </p:nvGrpSpPr>
          <p:grpSpPr>
            <a:xfrm>
              <a:off x="4792779" y="4899428"/>
              <a:ext cx="29156" cy="396885"/>
              <a:chOff x="1664350" y="5616100"/>
              <a:chExt cx="20625" cy="280762"/>
            </a:xfrm>
          </p:grpSpPr>
          <p:sp>
            <p:nvSpPr>
              <p:cNvPr id="1104" name="Google Shape;1104;p16"/>
              <p:cNvSpPr/>
              <p:nvPr/>
            </p:nvSpPr>
            <p:spPr>
              <a:xfrm>
                <a:off x="1664350" y="5616100"/>
                <a:ext cx="19500" cy="21900"/>
              </a:xfrm>
              <a:prstGeom prst="ellipse">
                <a:avLst/>
              </a:prstGeom>
              <a:solidFill>
                <a:srgbClr val="F3F3F3"/>
              </a:solidFill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16"/>
              <p:cNvSpPr/>
              <p:nvPr/>
            </p:nvSpPr>
            <p:spPr>
              <a:xfrm>
                <a:off x="1665475" y="5863562"/>
                <a:ext cx="19500" cy="33300"/>
              </a:xfrm>
              <a:prstGeom prst="ellipse">
                <a:avLst/>
              </a:prstGeom>
              <a:solidFill>
                <a:srgbClr val="F3F3F3"/>
              </a:solidFill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06" name="Google Shape;1106;p16"/>
            <p:cNvSpPr/>
            <p:nvPr/>
          </p:nvSpPr>
          <p:spPr>
            <a:xfrm>
              <a:off x="4719513" y="4883288"/>
              <a:ext cx="1200000" cy="575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07" name="Google Shape;1107;p16"/>
            <p:cNvCxnSpPr/>
            <p:nvPr/>
          </p:nvCxnSpPr>
          <p:spPr>
            <a:xfrm flipH="1" rot="10800000">
              <a:off x="4932537" y="5002059"/>
              <a:ext cx="393600" cy="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08" name="Google Shape;1108;p16"/>
            <p:cNvCxnSpPr/>
            <p:nvPr/>
          </p:nvCxnSpPr>
          <p:spPr>
            <a:xfrm flipH="1" rot="10800000">
              <a:off x="5503997" y="4998101"/>
              <a:ext cx="412800" cy="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09" name="Google Shape;1109;p16"/>
            <p:cNvCxnSpPr/>
            <p:nvPr/>
          </p:nvCxnSpPr>
          <p:spPr>
            <a:xfrm>
              <a:off x="5625206" y="5255208"/>
              <a:ext cx="291600" cy="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0" name="Google Shape;1110;p16"/>
            <p:cNvCxnSpPr/>
            <p:nvPr/>
          </p:nvCxnSpPr>
          <p:spPr>
            <a:xfrm flipH="1" rot="10800000">
              <a:off x="5641924" y="5367310"/>
              <a:ext cx="274800" cy="18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1" name="Google Shape;1111;p16"/>
            <p:cNvCxnSpPr/>
            <p:nvPr/>
          </p:nvCxnSpPr>
          <p:spPr>
            <a:xfrm>
              <a:off x="5206468" y="5249770"/>
              <a:ext cx="237600" cy="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2" name="Google Shape;1112;p16"/>
            <p:cNvCxnSpPr/>
            <p:nvPr/>
          </p:nvCxnSpPr>
          <p:spPr>
            <a:xfrm>
              <a:off x="5372395" y="5367038"/>
              <a:ext cx="831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3" name="Google Shape;1113;p16"/>
            <p:cNvCxnSpPr/>
            <p:nvPr/>
          </p:nvCxnSpPr>
          <p:spPr>
            <a:xfrm flipH="1" rot="10800000">
              <a:off x="5323575" y="4922455"/>
              <a:ext cx="170700" cy="80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4" name="Google Shape;1114;p16"/>
            <p:cNvCxnSpPr/>
            <p:nvPr/>
          </p:nvCxnSpPr>
          <p:spPr>
            <a:xfrm flipH="1" rot="10800000">
              <a:off x="5441104" y="5170413"/>
              <a:ext cx="170700" cy="80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5" name="Google Shape;1115;p16"/>
            <p:cNvCxnSpPr/>
            <p:nvPr/>
          </p:nvCxnSpPr>
          <p:spPr>
            <a:xfrm flipH="1" rot="10800000">
              <a:off x="5453606" y="5288004"/>
              <a:ext cx="170700" cy="80400"/>
            </a:xfrm>
            <a:prstGeom prst="straightConnector1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6" name="Google Shape;1116;p16"/>
            <p:cNvCxnSpPr/>
            <p:nvPr/>
          </p:nvCxnSpPr>
          <p:spPr>
            <a:xfrm flipH="1" rot="10800000">
              <a:off x="5456056" y="5305704"/>
              <a:ext cx="180300" cy="627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7" name="Google Shape;1117;p16"/>
            <p:cNvCxnSpPr/>
            <p:nvPr/>
          </p:nvCxnSpPr>
          <p:spPr>
            <a:xfrm flipH="1" rot="10800000">
              <a:off x="5459081" y="5323404"/>
              <a:ext cx="184800" cy="45000"/>
            </a:xfrm>
            <a:prstGeom prst="straightConnector1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8" name="Google Shape;1118;p16"/>
            <p:cNvCxnSpPr/>
            <p:nvPr/>
          </p:nvCxnSpPr>
          <p:spPr>
            <a:xfrm flipH="1" rot="10800000">
              <a:off x="5459081" y="5341704"/>
              <a:ext cx="190200" cy="267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9" name="Google Shape;1119;p16"/>
            <p:cNvCxnSpPr/>
            <p:nvPr/>
          </p:nvCxnSpPr>
          <p:spPr>
            <a:xfrm flipH="1" rot="10800000">
              <a:off x="5448556" y="5361804"/>
              <a:ext cx="203700" cy="66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120" name="Google Shape;1120;p16"/>
            <p:cNvGrpSpPr/>
            <p:nvPr/>
          </p:nvGrpSpPr>
          <p:grpSpPr>
            <a:xfrm flipH="1" rot="9096890">
              <a:off x="5336531" y="5069989"/>
              <a:ext cx="183493" cy="87140"/>
              <a:chOff x="3891550" y="5510675"/>
              <a:chExt cx="195675" cy="80400"/>
            </a:xfrm>
          </p:grpSpPr>
          <p:cxnSp>
            <p:nvCxnSpPr>
              <p:cNvPr id="1121" name="Google Shape;1121;p16"/>
              <p:cNvCxnSpPr/>
              <p:nvPr/>
            </p:nvCxnSpPr>
            <p:spPr>
              <a:xfrm flipH="1" rot="10800000">
                <a:off x="3891550" y="5510675"/>
                <a:ext cx="170700" cy="80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FEFE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2" name="Google Shape;1122;p16"/>
              <p:cNvCxnSpPr/>
              <p:nvPr/>
            </p:nvCxnSpPr>
            <p:spPr>
              <a:xfrm flipH="1" rot="10800000">
                <a:off x="3894000" y="5528375"/>
                <a:ext cx="180300" cy="62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3" name="Google Shape;1123;p16"/>
              <p:cNvCxnSpPr/>
              <p:nvPr/>
            </p:nvCxnSpPr>
            <p:spPr>
              <a:xfrm flipH="1" rot="10800000">
                <a:off x="3897025" y="5546075"/>
                <a:ext cx="184800" cy="4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CCC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4" name="Google Shape;1124;p16"/>
              <p:cNvCxnSpPr/>
              <p:nvPr/>
            </p:nvCxnSpPr>
            <p:spPr>
              <a:xfrm flipH="1" rot="10800000">
                <a:off x="3897025" y="5564375"/>
                <a:ext cx="190200" cy="26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7B7B7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125" name="Google Shape;1125;p16"/>
            <p:cNvCxnSpPr/>
            <p:nvPr/>
          </p:nvCxnSpPr>
          <p:spPr>
            <a:xfrm flipH="1" rot="10800000">
              <a:off x="5511320" y="5118691"/>
              <a:ext cx="405300" cy="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6" name="Google Shape;1126;p16"/>
            <p:cNvCxnSpPr/>
            <p:nvPr/>
          </p:nvCxnSpPr>
          <p:spPr>
            <a:xfrm flipH="1" rot="10800000">
              <a:off x="5326127" y="5038527"/>
              <a:ext cx="170700" cy="80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7" name="Google Shape;1127;p16"/>
            <p:cNvCxnSpPr/>
            <p:nvPr/>
          </p:nvCxnSpPr>
          <p:spPr>
            <a:xfrm>
              <a:off x="5095701" y="5118779"/>
              <a:ext cx="2316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1128" name="Google Shape;1128;p16"/>
          <p:cNvCxnSpPr/>
          <p:nvPr/>
        </p:nvCxnSpPr>
        <p:spPr>
          <a:xfrm>
            <a:off x="4443473" y="2551051"/>
            <a:ext cx="111300" cy="300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9" name="Google Shape;1129;p16"/>
          <p:cNvCxnSpPr/>
          <p:nvPr/>
        </p:nvCxnSpPr>
        <p:spPr>
          <a:xfrm flipH="1">
            <a:off x="4435677" y="2581968"/>
            <a:ext cx="119100" cy="462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0" name="Google Shape;1130;p16"/>
          <p:cNvCxnSpPr/>
          <p:nvPr/>
        </p:nvCxnSpPr>
        <p:spPr>
          <a:xfrm>
            <a:off x="4434723" y="2627898"/>
            <a:ext cx="60600" cy="762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1" name="Google Shape;1131;p16"/>
          <p:cNvCxnSpPr/>
          <p:nvPr/>
        </p:nvCxnSpPr>
        <p:spPr>
          <a:xfrm rot="10800000">
            <a:off x="4382971" y="2688896"/>
            <a:ext cx="112200" cy="150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2" name="Google Shape;1132;p16"/>
          <p:cNvCxnSpPr/>
          <p:nvPr/>
        </p:nvCxnSpPr>
        <p:spPr>
          <a:xfrm>
            <a:off x="4383004" y="2688862"/>
            <a:ext cx="14100" cy="750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3" name="Google Shape;1133;p16"/>
          <p:cNvCxnSpPr/>
          <p:nvPr/>
        </p:nvCxnSpPr>
        <p:spPr>
          <a:xfrm rot="10800000">
            <a:off x="4301528" y="2723234"/>
            <a:ext cx="95400" cy="40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4" name="Google Shape;1134;p16"/>
          <p:cNvCxnSpPr/>
          <p:nvPr/>
        </p:nvCxnSpPr>
        <p:spPr>
          <a:xfrm>
            <a:off x="4016723" y="2910454"/>
            <a:ext cx="72600" cy="522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5" name="Google Shape;1135;p16"/>
          <p:cNvCxnSpPr/>
          <p:nvPr/>
        </p:nvCxnSpPr>
        <p:spPr>
          <a:xfrm flipH="1">
            <a:off x="3995570" y="2959926"/>
            <a:ext cx="93000" cy="37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6" name="Google Shape;1136;p16"/>
          <p:cNvCxnSpPr/>
          <p:nvPr/>
        </p:nvCxnSpPr>
        <p:spPr>
          <a:xfrm>
            <a:off x="3995691" y="2997925"/>
            <a:ext cx="50700" cy="486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7" name="Google Shape;1137;p16"/>
          <p:cNvCxnSpPr/>
          <p:nvPr/>
        </p:nvCxnSpPr>
        <p:spPr>
          <a:xfrm flipH="1">
            <a:off x="3994905" y="3046506"/>
            <a:ext cx="51600" cy="55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8" name="Google Shape;1138;p16"/>
          <p:cNvCxnSpPr/>
          <p:nvPr/>
        </p:nvCxnSpPr>
        <p:spPr>
          <a:xfrm>
            <a:off x="3994808" y="3102169"/>
            <a:ext cx="66600" cy="546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9" name="Google Shape;1139;p16"/>
          <p:cNvCxnSpPr/>
          <p:nvPr/>
        </p:nvCxnSpPr>
        <p:spPr>
          <a:xfrm flipH="1">
            <a:off x="4004396" y="3156941"/>
            <a:ext cx="57000" cy="495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0" name="Google Shape;1140;p16"/>
          <p:cNvCxnSpPr/>
          <p:nvPr/>
        </p:nvCxnSpPr>
        <p:spPr>
          <a:xfrm>
            <a:off x="4004440" y="3206412"/>
            <a:ext cx="73800" cy="300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1" name="Google Shape;1141;p16"/>
          <p:cNvCxnSpPr/>
          <p:nvPr/>
        </p:nvCxnSpPr>
        <p:spPr>
          <a:xfrm flipH="1">
            <a:off x="4584465" y="2587269"/>
            <a:ext cx="48300" cy="25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2" name="Google Shape;1142;p16"/>
          <p:cNvCxnSpPr/>
          <p:nvPr/>
        </p:nvCxnSpPr>
        <p:spPr>
          <a:xfrm>
            <a:off x="4584559" y="2612885"/>
            <a:ext cx="44700" cy="52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3" name="Google Shape;1143;p16"/>
          <p:cNvCxnSpPr/>
          <p:nvPr/>
        </p:nvCxnSpPr>
        <p:spPr>
          <a:xfrm flipH="1">
            <a:off x="4571353" y="2665897"/>
            <a:ext cx="57900" cy="354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4" name="Google Shape;1144;p16"/>
          <p:cNvCxnSpPr/>
          <p:nvPr/>
        </p:nvCxnSpPr>
        <p:spPr>
          <a:xfrm>
            <a:off x="4571414" y="2701246"/>
            <a:ext cx="68400" cy="504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5" name="Google Shape;1145;p16"/>
          <p:cNvCxnSpPr/>
          <p:nvPr/>
        </p:nvCxnSpPr>
        <p:spPr>
          <a:xfrm flipH="1">
            <a:off x="4584569" y="2751608"/>
            <a:ext cx="55200" cy="16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6" name="Google Shape;1146;p16"/>
          <p:cNvCxnSpPr/>
          <p:nvPr/>
        </p:nvCxnSpPr>
        <p:spPr>
          <a:xfrm rot="10800000">
            <a:off x="4887817" y="3288741"/>
            <a:ext cx="9600" cy="396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7" name="Google Shape;1147;p16"/>
          <p:cNvCxnSpPr/>
          <p:nvPr/>
        </p:nvCxnSpPr>
        <p:spPr>
          <a:xfrm>
            <a:off x="4887763" y="3288582"/>
            <a:ext cx="59700" cy="294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8" name="Google Shape;1148;p16"/>
          <p:cNvCxnSpPr/>
          <p:nvPr/>
        </p:nvCxnSpPr>
        <p:spPr>
          <a:xfrm rot="10800000">
            <a:off x="4931748" y="3254739"/>
            <a:ext cx="15600" cy="630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9" name="Google Shape;1149;p16"/>
          <p:cNvCxnSpPr/>
          <p:nvPr/>
        </p:nvCxnSpPr>
        <p:spPr>
          <a:xfrm>
            <a:off x="4931574" y="3255014"/>
            <a:ext cx="55200" cy="36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0" name="Google Shape;1150;p16"/>
          <p:cNvCxnSpPr/>
          <p:nvPr/>
        </p:nvCxnSpPr>
        <p:spPr>
          <a:xfrm rot="10800000">
            <a:off x="4975422" y="3215158"/>
            <a:ext cx="10500" cy="540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1" name="Google Shape;1151;p16"/>
          <p:cNvCxnSpPr/>
          <p:nvPr/>
        </p:nvCxnSpPr>
        <p:spPr>
          <a:xfrm flipH="1" rot="10800000">
            <a:off x="4741419" y="3495707"/>
            <a:ext cx="19200" cy="696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2" name="Google Shape;1152;p16"/>
          <p:cNvCxnSpPr/>
          <p:nvPr/>
        </p:nvCxnSpPr>
        <p:spPr>
          <a:xfrm>
            <a:off x="4760706" y="3495500"/>
            <a:ext cx="52500" cy="55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3" name="Google Shape;1153;p16"/>
          <p:cNvCxnSpPr/>
          <p:nvPr/>
        </p:nvCxnSpPr>
        <p:spPr>
          <a:xfrm flipH="1" rot="10800000">
            <a:off x="4813287" y="3474363"/>
            <a:ext cx="23700" cy="76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4" name="Google Shape;1154;p16"/>
          <p:cNvCxnSpPr/>
          <p:nvPr/>
        </p:nvCxnSpPr>
        <p:spPr>
          <a:xfrm>
            <a:off x="4836949" y="3474295"/>
            <a:ext cx="63900" cy="55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5" name="Google Shape;1155;p16"/>
          <p:cNvCxnSpPr/>
          <p:nvPr/>
        </p:nvCxnSpPr>
        <p:spPr>
          <a:xfrm flipH="1" rot="10800000">
            <a:off x="4900046" y="3463820"/>
            <a:ext cx="12300" cy="732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6" name="Google Shape;1156;p16"/>
          <p:cNvCxnSpPr/>
          <p:nvPr/>
        </p:nvCxnSpPr>
        <p:spPr>
          <a:xfrm>
            <a:off x="4274351" y="3886902"/>
            <a:ext cx="43800" cy="264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7" name="Google Shape;1157;p16"/>
          <p:cNvCxnSpPr/>
          <p:nvPr/>
        </p:nvCxnSpPr>
        <p:spPr>
          <a:xfrm flipH="1">
            <a:off x="4240161" y="3913408"/>
            <a:ext cx="78000" cy="114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8" name="Google Shape;1158;p16"/>
          <p:cNvCxnSpPr/>
          <p:nvPr/>
        </p:nvCxnSpPr>
        <p:spPr>
          <a:xfrm>
            <a:off x="4240173" y="3924880"/>
            <a:ext cx="38700" cy="477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9" name="Google Shape;1159;p16"/>
          <p:cNvCxnSpPr/>
          <p:nvPr/>
        </p:nvCxnSpPr>
        <p:spPr>
          <a:xfrm flipH="1">
            <a:off x="4196525" y="3972592"/>
            <a:ext cx="82200" cy="309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0" name="Google Shape;1160;p16"/>
          <p:cNvCxnSpPr/>
          <p:nvPr/>
        </p:nvCxnSpPr>
        <p:spPr>
          <a:xfrm>
            <a:off x="4196362" y="4003508"/>
            <a:ext cx="42900" cy="300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1" name="Google Shape;1161;p16"/>
          <p:cNvCxnSpPr/>
          <p:nvPr/>
        </p:nvCxnSpPr>
        <p:spPr>
          <a:xfrm flipH="1">
            <a:off x="4178689" y="4033556"/>
            <a:ext cx="60600" cy="37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2" name="Google Shape;1162;p16"/>
          <p:cNvCxnSpPr/>
          <p:nvPr/>
        </p:nvCxnSpPr>
        <p:spPr>
          <a:xfrm>
            <a:off x="4178842" y="4071534"/>
            <a:ext cx="47100" cy="24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3" name="Google Shape;1163;p16"/>
          <p:cNvCxnSpPr/>
          <p:nvPr/>
        </p:nvCxnSpPr>
        <p:spPr>
          <a:xfrm>
            <a:off x="4136777" y="3848012"/>
            <a:ext cx="43800" cy="444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4" name="Google Shape;1164;p16"/>
          <p:cNvCxnSpPr/>
          <p:nvPr/>
        </p:nvCxnSpPr>
        <p:spPr>
          <a:xfrm flipH="1">
            <a:off x="4107988" y="3892203"/>
            <a:ext cx="72600" cy="114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5" name="Google Shape;1165;p16"/>
          <p:cNvCxnSpPr/>
          <p:nvPr/>
        </p:nvCxnSpPr>
        <p:spPr>
          <a:xfrm>
            <a:off x="4107857" y="3903675"/>
            <a:ext cx="59700" cy="522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6" name="Google Shape;1166;p16"/>
          <p:cNvCxnSpPr/>
          <p:nvPr/>
        </p:nvCxnSpPr>
        <p:spPr>
          <a:xfrm flipH="1">
            <a:off x="4098104" y="3952277"/>
            <a:ext cx="81600" cy="7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7" name="Google Shape;1167;p16"/>
          <p:cNvCxnSpPr/>
          <p:nvPr/>
        </p:nvCxnSpPr>
        <p:spPr>
          <a:xfrm>
            <a:off x="4098203" y="3960229"/>
            <a:ext cx="53400" cy="46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8" name="Google Shape;1168;p16"/>
          <p:cNvCxnSpPr/>
          <p:nvPr/>
        </p:nvCxnSpPr>
        <p:spPr>
          <a:xfrm flipH="1">
            <a:off x="4083268" y="4007050"/>
            <a:ext cx="68400" cy="10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9" name="Google Shape;1169;p16"/>
          <p:cNvCxnSpPr/>
          <p:nvPr/>
        </p:nvCxnSpPr>
        <p:spPr>
          <a:xfrm>
            <a:off x="4083312" y="4017652"/>
            <a:ext cx="34200" cy="52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0" name="Google Shape;1170;p16"/>
          <p:cNvCxnSpPr/>
          <p:nvPr/>
        </p:nvCxnSpPr>
        <p:spPr>
          <a:xfrm flipH="1">
            <a:off x="4064990" y="4070665"/>
            <a:ext cx="52500" cy="96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1" name="Google Shape;1171;p16"/>
          <p:cNvCxnSpPr/>
          <p:nvPr/>
        </p:nvCxnSpPr>
        <p:spPr>
          <a:xfrm flipH="1" rot="10800000">
            <a:off x="4333305" y="3648739"/>
            <a:ext cx="300" cy="47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2" name="Google Shape;1172;p16"/>
          <p:cNvCxnSpPr/>
          <p:nvPr/>
        </p:nvCxnSpPr>
        <p:spPr>
          <a:xfrm rot="10800000">
            <a:off x="4239941" y="3581539"/>
            <a:ext cx="0" cy="114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3" name="Google Shape;1173;p16"/>
          <p:cNvCxnSpPr/>
          <p:nvPr/>
        </p:nvCxnSpPr>
        <p:spPr>
          <a:xfrm rot="10800000">
            <a:off x="4176165" y="3506408"/>
            <a:ext cx="300" cy="192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4" name="Google Shape;1174;p16"/>
          <p:cNvCxnSpPr/>
          <p:nvPr/>
        </p:nvCxnSpPr>
        <p:spPr>
          <a:xfrm rot="10800000">
            <a:off x="4082297" y="3438843"/>
            <a:ext cx="300" cy="261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175" name="Google Shape;1175;p16"/>
          <p:cNvGrpSpPr/>
          <p:nvPr/>
        </p:nvGrpSpPr>
        <p:grpSpPr>
          <a:xfrm>
            <a:off x="1406557" y="2249280"/>
            <a:ext cx="1144516" cy="1374554"/>
            <a:chOff x="4678473" y="4714996"/>
            <a:chExt cx="1325592" cy="1592024"/>
          </a:xfrm>
        </p:grpSpPr>
        <p:grpSp>
          <p:nvGrpSpPr>
            <p:cNvPr id="1176" name="Google Shape;1176;p16"/>
            <p:cNvGrpSpPr/>
            <p:nvPr/>
          </p:nvGrpSpPr>
          <p:grpSpPr>
            <a:xfrm>
              <a:off x="4678473" y="4714996"/>
              <a:ext cx="1325592" cy="1592024"/>
              <a:chOff x="2190075" y="4838125"/>
              <a:chExt cx="1457175" cy="1804403"/>
            </a:xfrm>
          </p:grpSpPr>
          <p:sp>
            <p:nvSpPr>
              <p:cNvPr id="1177" name="Google Shape;1177;p16"/>
              <p:cNvSpPr/>
              <p:nvPr/>
            </p:nvSpPr>
            <p:spPr>
              <a:xfrm>
                <a:off x="2190075" y="4838125"/>
                <a:ext cx="1360800" cy="912000"/>
              </a:xfrm>
              <a:prstGeom prst="roundRect">
                <a:avLst>
                  <a:gd fmla="val 16667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16"/>
              <p:cNvSpPr/>
              <p:nvPr/>
            </p:nvSpPr>
            <p:spPr>
              <a:xfrm>
                <a:off x="2235375" y="4870425"/>
                <a:ext cx="1281000" cy="786000"/>
              </a:xfrm>
              <a:prstGeom prst="roundRect">
                <a:avLst>
                  <a:gd fmla="val 16667" name="adj"/>
                </a:avLst>
              </a:prstGeom>
              <a:solidFill>
                <a:srgbClr val="00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16"/>
              <p:cNvSpPr/>
              <p:nvPr/>
            </p:nvSpPr>
            <p:spPr>
              <a:xfrm>
                <a:off x="2190075" y="5750125"/>
                <a:ext cx="1360800" cy="302400"/>
              </a:xfrm>
              <a:prstGeom prst="roundRect">
                <a:avLst>
                  <a:gd fmla="val 30646" name="adj"/>
                </a:avLst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16"/>
              <p:cNvSpPr/>
              <p:nvPr/>
            </p:nvSpPr>
            <p:spPr>
              <a:xfrm>
                <a:off x="2235375" y="5814413"/>
                <a:ext cx="53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16"/>
              <p:cNvSpPr/>
              <p:nvPr/>
            </p:nvSpPr>
            <p:spPr>
              <a:xfrm>
                <a:off x="2235375" y="5872213"/>
                <a:ext cx="7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16"/>
              <p:cNvSpPr/>
              <p:nvPr/>
            </p:nvSpPr>
            <p:spPr>
              <a:xfrm>
                <a:off x="2235375" y="59300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16"/>
              <p:cNvSpPr/>
              <p:nvPr/>
            </p:nvSpPr>
            <p:spPr>
              <a:xfrm>
                <a:off x="2378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16"/>
              <p:cNvSpPr/>
              <p:nvPr/>
            </p:nvSpPr>
            <p:spPr>
              <a:xfrm>
                <a:off x="2313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16"/>
              <p:cNvSpPr/>
              <p:nvPr/>
            </p:nvSpPr>
            <p:spPr>
              <a:xfrm>
                <a:off x="25086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16"/>
              <p:cNvSpPr/>
              <p:nvPr/>
            </p:nvSpPr>
            <p:spPr>
              <a:xfrm>
                <a:off x="25737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7" name="Google Shape;1187;p16"/>
              <p:cNvSpPr/>
              <p:nvPr/>
            </p:nvSpPr>
            <p:spPr>
              <a:xfrm>
                <a:off x="26388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16"/>
              <p:cNvSpPr/>
              <p:nvPr/>
            </p:nvSpPr>
            <p:spPr>
              <a:xfrm>
                <a:off x="24435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16"/>
              <p:cNvSpPr/>
              <p:nvPr/>
            </p:nvSpPr>
            <p:spPr>
              <a:xfrm>
                <a:off x="28341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27690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16"/>
              <p:cNvSpPr/>
              <p:nvPr/>
            </p:nvSpPr>
            <p:spPr>
              <a:xfrm>
                <a:off x="28992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Google Shape;1192;p16"/>
              <p:cNvSpPr/>
              <p:nvPr/>
            </p:nvSpPr>
            <p:spPr>
              <a:xfrm>
                <a:off x="29643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3" name="Google Shape;1193;p16"/>
              <p:cNvSpPr/>
              <p:nvPr/>
            </p:nvSpPr>
            <p:spPr>
              <a:xfrm>
                <a:off x="30294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3094575" y="5814413"/>
                <a:ext cx="639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5" name="Google Shape;1195;p16"/>
              <p:cNvSpPr/>
              <p:nvPr/>
            </p:nvSpPr>
            <p:spPr>
              <a:xfrm>
                <a:off x="2703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6" name="Google Shape;1196;p16"/>
              <p:cNvSpPr/>
              <p:nvPr/>
            </p:nvSpPr>
            <p:spPr>
              <a:xfrm>
                <a:off x="32038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326597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8" name="Google Shape;1198;p16"/>
              <p:cNvSpPr/>
              <p:nvPr/>
            </p:nvSpPr>
            <p:spPr>
              <a:xfrm>
                <a:off x="3328125" y="58144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9" name="Google Shape;1199;p16"/>
              <p:cNvSpPr/>
              <p:nvPr/>
            </p:nvSpPr>
            <p:spPr>
              <a:xfrm>
                <a:off x="32038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3265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1" name="Google Shape;1201;p16"/>
              <p:cNvSpPr/>
              <p:nvPr/>
            </p:nvSpPr>
            <p:spPr>
              <a:xfrm>
                <a:off x="332812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2" name="Google Shape;1202;p16"/>
              <p:cNvSpPr/>
              <p:nvPr/>
            </p:nvSpPr>
            <p:spPr>
              <a:xfrm>
                <a:off x="32038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326597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4" name="Google Shape;1204;p16"/>
              <p:cNvSpPr/>
              <p:nvPr/>
            </p:nvSpPr>
            <p:spPr>
              <a:xfrm>
                <a:off x="3328125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5" name="Google Shape;1205;p16"/>
              <p:cNvSpPr/>
              <p:nvPr/>
            </p:nvSpPr>
            <p:spPr>
              <a:xfrm>
                <a:off x="2334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24642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7" name="Google Shape;1207;p16"/>
              <p:cNvSpPr/>
              <p:nvPr/>
            </p:nvSpPr>
            <p:spPr>
              <a:xfrm>
                <a:off x="25293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8" name="Google Shape;1208;p16"/>
              <p:cNvSpPr/>
              <p:nvPr/>
            </p:nvSpPr>
            <p:spPr>
              <a:xfrm>
                <a:off x="25944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9" name="Google Shape;1209;p16"/>
              <p:cNvSpPr/>
              <p:nvPr/>
            </p:nvSpPr>
            <p:spPr>
              <a:xfrm>
                <a:off x="23991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16"/>
              <p:cNvSpPr/>
              <p:nvPr/>
            </p:nvSpPr>
            <p:spPr>
              <a:xfrm>
                <a:off x="27897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1" name="Google Shape;1211;p16"/>
              <p:cNvSpPr/>
              <p:nvPr/>
            </p:nvSpPr>
            <p:spPr>
              <a:xfrm>
                <a:off x="27246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2" name="Google Shape;1212;p16"/>
              <p:cNvSpPr/>
              <p:nvPr/>
            </p:nvSpPr>
            <p:spPr>
              <a:xfrm>
                <a:off x="28548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16"/>
              <p:cNvSpPr/>
              <p:nvPr/>
            </p:nvSpPr>
            <p:spPr>
              <a:xfrm>
                <a:off x="29199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16"/>
              <p:cNvSpPr/>
              <p:nvPr/>
            </p:nvSpPr>
            <p:spPr>
              <a:xfrm>
                <a:off x="26595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16"/>
              <p:cNvSpPr/>
              <p:nvPr/>
            </p:nvSpPr>
            <p:spPr>
              <a:xfrm>
                <a:off x="2985075" y="58722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6" name="Google Shape;1216;p16"/>
              <p:cNvSpPr/>
              <p:nvPr/>
            </p:nvSpPr>
            <p:spPr>
              <a:xfrm>
                <a:off x="3050350" y="5872213"/>
                <a:ext cx="1080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16"/>
              <p:cNvSpPr/>
              <p:nvPr/>
            </p:nvSpPr>
            <p:spPr>
              <a:xfrm>
                <a:off x="23667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16"/>
              <p:cNvSpPr/>
              <p:nvPr/>
            </p:nvSpPr>
            <p:spPr>
              <a:xfrm>
                <a:off x="24969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Google Shape;1219;p16"/>
              <p:cNvSpPr/>
              <p:nvPr/>
            </p:nvSpPr>
            <p:spPr>
              <a:xfrm>
                <a:off x="25620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0" name="Google Shape;1220;p16"/>
              <p:cNvSpPr/>
              <p:nvPr/>
            </p:nvSpPr>
            <p:spPr>
              <a:xfrm>
                <a:off x="26271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16"/>
              <p:cNvSpPr/>
              <p:nvPr/>
            </p:nvSpPr>
            <p:spPr>
              <a:xfrm>
                <a:off x="24318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2" name="Google Shape;1222;p16"/>
              <p:cNvSpPr/>
              <p:nvPr/>
            </p:nvSpPr>
            <p:spPr>
              <a:xfrm>
                <a:off x="28224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Google Shape;1223;p16"/>
              <p:cNvSpPr/>
              <p:nvPr/>
            </p:nvSpPr>
            <p:spPr>
              <a:xfrm>
                <a:off x="27573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16"/>
              <p:cNvSpPr/>
              <p:nvPr/>
            </p:nvSpPr>
            <p:spPr>
              <a:xfrm>
                <a:off x="28875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5" name="Google Shape;1225;p16"/>
              <p:cNvSpPr/>
              <p:nvPr/>
            </p:nvSpPr>
            <p:spPr>
              <a:xfrm>
                <a:off x="29526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16"/>
              <p:cNvSpPr/>
              <p:nvPr/>
            </p:nvSpPr>
            <p:spPr>
              <a:xfrm>
                <a:off x="2692213" y="59300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16"/>
              <p:cNvSpPr/>
              <p:nvPr/>
            </p:nvSpPr>
            <p:spPr>
              <a:xfrm>
                <a:off x="3026050" y="5930013"/>
                <a:ext cx="1323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8" name="Google Shape;1228;p16"/>
              <p:cNvSpPr/>
              <p:nvPr/>
            </p:nvSpPr>
            <p:spPr>
              <a:xfrm>
                <a:off x="22364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9" name="Google Shape;1229;p16"/>
              <p:cNvSpPr/>
              <p:nvPr/>
            </p:nvSpPr>
            <p:spPr>
              <a:xfrm>
                <a:off x="23666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0" name="Google Shape;1230;p16"/>
              <p:cNvSpPr/>
              <p:nvPr/>
            </p:nvSpPr>
            <p:spPr>
              <a:xfrm>
                <a:off x="24317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1" name="Google Shape;1231;p16"/>
              <p:cNvSpPr/>
              <p:nvPr/>
            </p:nvSpPr>
            <p:spPr>
              <a:xfrm>
                <a:off x="23015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2" name="Google Shape;1232;p16"/>
              <p:cNvSpPr/>
              <p:nvPr/>
            </p:nvSpPr>
            <p:spPr>
              <a:xfrm>
                <a:off x="2496825" y="5987813"/>
                <a:ext cx="3336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3" name="Google Shape;1233;p16"/>
              <p:cNvSpPr/>
              <p:nvPr/>
            </p:nvSpPr>
            <p:spPr>
              <a:xfrm>
                <a:off x="29199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4" name="Google Shape;1234;p16"/>
              <p:cNvSpPr/>
              <p:nvPr/>
            </p:nvSpPr>
            <p:spPr>
              <a:xfrm>
                <a:off x="30501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5" name="Google Shape;1235;p16"/>
              <p:cNvSpPr/>
              <p:nvPr/>
            </p:nvSpPr>
            <p:spPr>
              <a:xfrm>
                <a:off x="31152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6" name="Google Shape;1236;p16"/>
              <p:cNvSpPr/>
              <p:nvPr/>
            </p:nvSpPr>
            <p:spPr>
              <a:xfrm>
                <a:off x="29850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16"/>
              <p:cNvSpPr/>
              <p:nvPr/>
            </p:nvSpPr>
            <p:spPr>
              <a:xfrm>
                <a:off x="285487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238" name="Google Shape;1238;p16"/>
              <p:cNvCxnSpPr>
                <a:stCxn id="1234" idx="1"/>
                <a:endCxn id="1234" idx="3"/>
              </p:cNvCxnSpPr>
              <p:nvPr/>
            </p:nvCxnSpPr>
            <p:spPr>
              <a:xfrm>
                <a:off x="3050175" y="6007313"/>
                <a:ext cx="40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239" name="Google Shape;1239;p16"/>
              <p:cNvSpPr/>
              <p:nvPr/>
            </p:nvSpPr>
            <p:spPr>
              <a:xfrm>
                <a:off x="3328125" y="5987813"/>
                <a:ext cx="408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0" name="Google Shape;1240;p16"/>
              <p:cNvSpPr/>
              <p:nvPr/>
            </p:nvSpPr>
            <p:spPr>
              <a:xfrm>
                <a:off x="3203825" y="5987813"/>
                <a:ext cx="98700" cy="390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1" name="Google Shape;1241;p16"/>
              <p:cNvSpPr/>
              <p:nvPr/>
            </p:nvSpPr>
            <p:spPr>
              <a:xfrm>
                <a:off x="3390275" y="58144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2" name="Google Shape;1242;p16"/>
              <p:cNvSpPr/>
              <p:nvPr/>
            </p:nvSpPr>
            <p:spPr>
              <a:xfrm>
                <a:off x="3390275" y="5930013"/>
                <a:ext cx="40800" cy="969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3" name="Google Shape;1243;p16"/>
              <p:cNvSpPr/>
              <p:nvPr/>
            </p:nvSpPr>
            <p:spPr>
              <a:xfrm>
                <a:off x="2304090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4" name="Google Shape;1244;p16"/>
              <p:cNvSpPr/>
              <p:nvPr/>
            </p:nvSpPr>
            <p:spPr>
              <a:xfrm>
                <a:off x="2236425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5" name="Google Shape;1245;p16"/>
              <p:cNvSpPr/>
              <p:nvPr/>
            </p:nvSpPr>
            <p:spPr>
              <a:xfrm>
                <a:off x="2439419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6" name="Google Shape;1246;p16"/>
              <p:cNvSpPr/>
              <p:nvPr/>
            </p:nvSpPr>
            <p:spPr>
              <a:xfrm>
                <a:off x="250708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7" name="Google Shape;1247;p16"/>
              <p:cNvSpPr/>
              <p:nvPr/>
            </p:nvSpPr>
            <p:spPr>
              <a:xfrm>
                <a:off x="2574748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8" name="Google Shape;1248;p16"/>
              <p:cNvSpPr/>
              <p:nvPr/>
            </p:nvSpPr>
            <p:spPr>
              <a:xfrm>
                <a:off x="2371754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9" name="Google Shape;1249;p16"/>
              <p:cNvSpPr/>
              <p:nvPr/>
            </p:nvSpPr>
            <p:spPr>
              <a:xfrm>
                <a:off x="2777742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0" name="Google Shape;1250;p16"/>
              <p:cNvSpPr/>
              <p:nvPr/>
            </p:nvSpPr>
            <p:spPr>
              <a:xfrm>
                <a:off x="2710077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1" name="Google Shape;1251;p16"/>
              <p:cNvSpPr/>
              <p:nvPr/>
            </p:nvSpPr>
            <p:spPr>
              <a:xfrm>
                <a:off x="284540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2" name="Google Shape;1252;p16"/>
              <p:cNvSpPr/>
              <p:nvPr/>
            </p:nvSpPr>
            <p:spPr>
              <a:xfrm>
                <a:off x="2913071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3" name="Google Shape;1253;p16"/>
              <p:cNvSpPr/>
              <p:nvPr/>
            </p:nvSpPr>
            <p:spPr>
              <a:xfrm>
                <a:off x="2980736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4" name="Google Shape;1254;p16"/>
              <p:cNvSpPr/>
              <p:nvPr/>
            </p:nvSpPr>
            <p:spPr>
              <a:xfrm>
                <a:off x="2642413" y="5775889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5" name="Google Shape;1255;p16"/>
              <p:cNvSpPr/>
              <p:nvPr/>
            </p:nvSpPr>
            <p:spPr>
              <a:xfrm>
                <a:off x="3048400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16"/>
              <p:cNvSpPr/>
              <p:nvPr/>
            </p:nvSpPr>
            <p:spPr>
              <a:xfrm>
                <a:off x="3116065" y="5775813"/>
                <a:ext cx="42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7" name="Google Shape;1257;p16"/>
              <p:cNvSpPr/>
              <p:nvPr/>
            </p:nvSpPr>
            <p:spPr>
              <a:xfrm>
                <a:off x="3203824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8" name="Google Shape;1258;p16"/>
              <p:cNvSpPr/>
              <p:nvPr/>
            </p:nvSpPr>
            <p:spPr>
              <a:xfrm>
                <a:off x="3266511" y="5775814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16"/>
              <p:cNvSpPr/>
              <p:nvPr/>
            </p:nvSpPr>
            <p:spPr>
              <a:xfrm>
                <a:off x="3329199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16"/>
              <p:cNvSpPr/>
              <p:nvPr/>
            </p:nvSpPr>
            <p:spPr>
              <a:xfrm>
                <a:off x="3391886" y="5775738"/>
                <a:ext cx="39300" cy="19800"/>
              </a:xfrm>
              <a:prstGeom prst="rect">
                <a:avLst/>
              </a:prstGeom>
              <a:solidFill>
                <a:srgbClr val="CCCCC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61" name="Google Shape;1261;p16"/>
              <p:cNvGrpSpPr/>
              <p:nvPr/>
            </p:nvGrpSpPr>
            <p:grpSpPr>
              <a:xfrm rot="-4713718">
                <a:off x="3157987" y="6322433"/>
                <a:ext cx="359385" cy="240290"/>
                <a:chOff x="3860575" y="5736875"/>
                <a:chExt cx="359400" cy="240300"/>
              </a:xfrm>
            </p:grpSpPr>
            <p:sp>
              <p:nvSpPr>
                <p:cNvPr id="1262" name="Google Shape;1262;p16"/>
                <p:cNvSpPr/>
                <p:nvPr/>
              </p:nvSpPr>
              <p:spPr>
                <a:xfrm>
                  <a:off x="3871375" y="5744100"/>
                  <a:ext cx="228600" cy="228600"/>
                </a:xfrm>
                <a:prstGeom prst="chord">
                  <a:avLst>
                    <a:gd fmla="val 5262218" name="adj1"/>
                    <a:gd fmla="val 16200000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3" name="Google Shape;1263;p16"/>
                <p:cNvSpPr/>
                <p:nvPr/>
              </p:nvSpPr>
              <p:spPr>
                <a:xfrm rot="10800000">
                  <a:off x="3860575" y="5736875"/>
                  <a:ext cx="359400" cy="240300"/>
                </a:xfrm>
                <a:prstGeom prst="chord">
                  <a:avLst>
                    <a:gd fmla="val 3804035" name="adj1"/>
                    <a:gd fmla="val 17710116" name="adj2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4" name="Google Shape;1264;p16"/>
                <p:cNvSpPr/>
                <p:nvPr/>
              </p:nvSpPr>
              <p:spPr>
                <a:xfrm>
                  <a:off x="4055875" y="5837525"/>
                  <a:ext cx="98700" cy="39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265" name="Google Shape;1265;p16"/>
                <p:cNvCxnSpPr>
                  <a:stCxn id="1263" idx="2"/>
                  <a:endCxn id="1264" idx="1"/>
                </p:cNvCxnSpPr>
                <p:nvPr/>
              </p:nvCxnSpPr>
              <p:spPr>
                <a:xfrm flipH="1" rot="-6064212">
                  <a:off x="4012509" y="5821731"/>
                  <a:ext cx="14062" cy="71014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66" name="Google Shape;1266;p16"/>
                <p:cNvCxnSpPr>
                  <a:stCxn id="1264" idx="3"/>
                </p:cNvCxnSpPr>
                <p:nvPr/>
              </p:nvCxnSpPr>
              <p:spPr>
                <a:xfrm flipH="1" rot="-6095531">
                  <a:off x="4180853" y="5824892"/>
                  <a:ext cx="11944" cy="63365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267" name="Google Shape;1267;p16"/>
                <p:cNvSpPr/>
                <p:nvPr/>
              </p:nvSpPr>
              <p:spPr>
                <a:xfrm>
                  <a:off x="3976075" y="5750125"/>
                  <a:ext cx="19200" cy="2160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68" name="Google Shape;1268;p16"/>
              <p:cNvSpPr/>
              <p:nvPr/>
            </p:nvSpPr>
            <p:spPr>
              <a:xfrm>
                <a:off x="3378125" y="5914875"/>
                <a:ext cx="269125" cy="358500"/>
              </a:xfrm>
              <a:custGeom>
                <a:rect b="b" l="l" r="r" t="t"/>
                <a:pathLst>
                  <a:path extrusionOk="0" h="14340" w="10765">
                    <a:moveTo>
                      <a:pt x="7024" y="0"/>
                    </a:moveTo>
                    <a:cubicBezTo>
                      <a:pt x="9493" y="2159"/>
                      <a:pt x="12041" y="6759"/>
                      <a:pt x="10048" y="9365"/>
                    </a:cubicBezTo>
                    <a:cubicBezTo>
                      <a:pt x="7778" y="12334"/>
                      <a:pt x="911" y="10715"/>
                      <a:pt x="0" y="14340"/>
                    </a:cubicBezTo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1269" name="Google Shape;1269;p16"/>
            <p:cNvSpPr/>
            <p:nvPr/>
          </p:nvSpPr>
          <p:spPr>
            <a:xfrm>
              <a:off x="4767700" y="4787270"/>
              <a:ext cx="238800" cy="612000"/>
            </a:xfrm>
            <a:prstGeom prst="roundRect">
              <a:avLst>
                <a:gd fmla="val 16667" name="adj"/>
              </a:avLst>
            </a:prstGeom>
            <a:solidFill>
              <a:srgbClr val="0000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16"/>
            <p:cNvSpPr/>
            <p:nvPr/>
          </p:nvSpPr>
          <p:spPr>
            <a:xfrm>
              <a:off x="5032000" y="4787275"/>
              <a:ext cx="795300" cy="612000"/>
            </a:xfrm>
            <a:prstGeom prst="roundRect">
              <a:avLst>
                <a:gd fmla="val 16667" name="adj"/>
              </a:avLst>
            </a:prstGeom>
            <a:solidFill>
              <a:srgbClr val="00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71" name="Google Shape;1271;p16"/>
            <p:cNvCxnSpPr/>
            <p:nvPr/>
          </p:nvCxnSpPr>
          <p:spPr>
            <a:xfrm>
              <a:off x="5092025" y="4884450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2" name="Google Shape;1272;p16"/>
            <p:cNvCxnSpPr/>
            <p:nvPr/>
          </p:nvCxnSpPr>
          <p:spPr>
            <a:xfrm>
              <a:off x="5216375" y="4884450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3" name="Google Shape;1273;p16"/>
            <p:cNvCxnSpPr/>
            <p:nvPr/>
          </p:nvCxnSpPr>
          <p:spPr>
            <a:xfrm flipH="1" rot="10800000">
              <a:off x="5442700" y="4884525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4" name="Google Shape;1274;p16"/>
            <p:cNvCxnSpPr/>
            <p:nvPr/>
          </p:nvCxnSpPr>
          <p:spPr>
            <a:xfrm flipH="1" rot="10800000">
              <a:off x="5654125" y="4884525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5" name="Google Shape;1275;p16"/>
            <p:cNvCxnSpPr/>
            <p:nvPr/>
          </p:nvCxnSpPr>
          <p:spPr>
            <a:xfrm>
              <a:off x="5092025" y="5131188"/>
              <a:ext cx="795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6" name="Google Shape;1276;p16"/>
            <p:cNvCxnSpPr/>
            <p:nvPr/>
          </p:nvCxnSpPr>
          <p:spPr>
            <a:xfrm>
              <a:off x="5216375" y="5131188"/>
              <a:ext cx="11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7" name="Google Shape;1277;p16"/>
            <p:cNvCxnSpPr/>
            <p:nvPr/>
          </p:nvCxnSpPr>
          <p:spPr>
            <a:xfrm flipH="1" rot="10800000">
              <a:off x="5442700" y="5131263"/>
              <a:ext cx="1641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8" name="Google Shape;1278;p16"/>
            <p:cNvCxnSpPr/>
            <p:nvPr/>
          </p:nvCxnSpPr>
          <p:spPr>
            <a:xfrm flipH="1" rot="10800000">
              <a:off x="5654125" y="5131263"/>
              <a:ext cx="141900" cy="2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279" name="Google Shape;1279;p16"/>
          <p:cNvSpPr/>
          <p:nvPr/>
        </p:nvSpPr>
        <p:spPr>
          <a:xfrm>
            <a:off x="2134713" y="2703907"/>
            <a:ext cx="209700" cy="1047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4" name="Shape 2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5" name="Google Shape;2935;p52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- Overview</a:t>
            </a:r>
            <a:endParaRPr/>
          </a:p>
        </p:txBody>
      </p:sp>
      <p:sp>
        <p:nvSpPr>
          <p:cNvPr id="2936" name="Google Shape;2936;p52"/>
          <p:cNvSpPr txBox="1"/>
          <p:nvPr>
            <p:ph idx="1" type="body"/>
          </p:nvPr>
        </p:nvSpPr>
        <p:spPr>
          <a:xfrm>
            <a:off x="311700" y="982252"/>
            <a:ext cx="8520600" cy="39279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 is under budget of with almost all electrical materials.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Estimated </a:t>
            </a:r>
            <a:r>
              <a:rPr b="1"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$15 of powder coat</a:t>
            </a: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yet to be purchased with a current </a:t>
            </a:r>
            <a:r>
              <a:rPr b="1"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$1146.68 of budget left.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Uncertainty &amp; Risk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Redesigning and manufacturing PCB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7" name="Google Shape;2937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2" name="Google Shape;2942;p5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6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54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Design/ 4 Stacked Boards</a:t>
            </a:r>
            <a:endParaRPr/>
          </a:p>
        </p:txBody>
      </p:sp>
      <p:sp>
        <p:nvSpPr>
          <p:cNvPr id="2948" name="Google Shape;2948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49" name="Google Shape;294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29149" y="1041188"/>
            <a:ext cx="3243699" cy="328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0" name="Google Shape;295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5450" y="1697475"/>
            <a:ext cx="4354624" cy="19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4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p55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Pin Selection Model</a:t>
            </a:r>
            <a:endParaRPr/>
          </a:p>
        </p:txBody>
      </p:sp>
      <p:sp>
        <p:nvSpPr>
          <p:cNvPr id="2956" name="Google Shape;2956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57" name="Google Shape;295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325" y="1146300"/>
            <a:ext cx="8696325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p56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Accuracy Test 2: Plan/Procedure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3" name="Google Shape;2963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4" name="Google Shape;2964;p56"/>
          <p:cNvSpPr/>
          <p:nvPr/>
        </p:nvSpPr>
        <p:spPr>
          <a:xfrm>
            <a:off x="300025" y="909775"/>
            <a:ext cx="4978200" cy="1400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5" name="Google Shape;2965;p56"/>
          <p:cNvSpPr txBox="1"/>
          <p:nvPr/>
        </p:nvSpPr>
        <p:spPr>
          <a:xfrm>
            <a:off x="1515775" y="837075"/>
            <a:ext cx="254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Pre-Setup Checklist</a:t>
            </a:r>
            <a:endParaRPr b="1" sz="1300"/>
          </a:p>
        </p:txBody>
      </p:sp>
      <p:sp>
        <p:nvSpPr>
          <p:cNvPr id="2966" name="Google Shape;2966;p56"/>
          <p:cNvSpPr txBox="1"/>
          <p:nvPr/>
        </p:nvSpPr>
        <p:spPr>
          <a:xfrm>
            <a:off x="621900" y="1072475"/>
            <a:ext cx="47289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Acquire test kit (breadboard, resistors, leads, headers, probes)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Acquire Probe, DMM, insulation tester, and laptop.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Establish safe testing area in senior project design space.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Inspect Probe, DMM, insulation tester for damage.</a:t>
            </a:r>
            <a:endParaRPr sz="1300"/>
          </a:p>
        </p:txBody>
      </p:sp>
      <p:sp>
        <p:nvSpPr>
          <p:cNvPr id="2967" name="Google Shape;2967;p56"/>
          <p:cNvSpPr/>
          <p:nvPr/>
        </p:nvSpPr>
        <p:spPr>
          <a:xfrm>
            <a:off x="493800" y="119870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8" name="Google Shape;2968;p56"/>
          <p:cNvSpPr/>
          <p:nvPr/>
        </p:nvSpPr>
        <p:spPr>
          <a:xfrm>
            <a:off x="493800" y="142970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9" name="Google Shape;2969;p56"/>
          <p:cNvSpPr/>
          <p:nvPr/>
        </p:nvSpPr>
        <p:spPr>
          <a:xfrm>
            <a:off x="493800" y="1657788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0" name="Google Shape;2970;p56"/>
          <p:cNvSpPr/>
          <p:nvPr/>
        </p:nvSpPr>
        <p:spPr>
          <a:xfrm>
            <a:off x="493800" y="188590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1" name="Google Shape;2971;p56"/>
          <p:cNvSpPr/>
          <p:nvPr/>
        </p:nvSpPr>
        <p:spPr>
          <a:xfrm>
            <a:off x="300025" y="2370650"/>
            <a:ext cx="4978200" cy="128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2" name="Google Shape;2972;p56"/>
          <p:cNvSpPr txBox="1"/>
          <p:nvPr/>
        </p:nvSpPr>
        <p:spPr>
          <a:xfrm>
            <a:off x="1515775" y="2291725"/>
            <a:ext cx="254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Setup Checklist</a:t>
            </a:r>
            <a:endParaRPr b="1" sz="1300"/>
          </a:p>
        </p:txBody>
      </p:sp>
      <p:sp>
        <p:nvSpPr>
          <p:cNvPr id="2973" name="Google Shape;2973;p56"/>
          <p:cNvSpPr txBox="1"/>
          <p:nvPr/>
        </p:nvSpPr>
        <p:spPr>
          <a:xfrm>
            <a:off x="621900" y="2550063"/>
            <a:ext cx="45003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Connect laptop to DMM and Probe via USB.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Open up test software suite.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Set test kit hardware out.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Set Probe to disconnect all EMRs.</a:t>
            </a:r>
            <a:endParaRPr sz="1300"/>
          </a:p>
        </p:txBody>
      </p:sp>
      <p:sp>
        <p:nvSpPr>
          <p:cNvPr id="2974" name="Google Shape;2974;p56"/>
          <p:cNvSpPr/>
          <p:nvPr/>
        </p:nvSpPr>
        <p:spPr>
          <a:xfrm>
            <a:off x="493800" y="260515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5" name="Google Shape;2975;p56"/>
          <p:cNvSpPr/>
          <p:nvPr/>
        </p:nvSpPr>
        <p:spPr>
          <a:xfrm>
            <a:off x="493800" y="283615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6" name="Google Shape;2976;p56"/>
          <p:cNvSpPr/>
          <p:nvPr/>
        </p:nvSpPr>
        <p:spPr>
          <a:xfrm>
            <a:off x="493800" y="3064238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7" name="Google Shape;2977;p56"/>
          <p:cNvSpPr/>
          <p:nvPr/>
        </p:nvSpPr>
        <p:spPr>
          <a:xfrm>
            <a:off x="493800" y="329235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8" name="Google Shape;2978;p56"/>
          <p:cNvSpPr/>
          <p:nvPr/>
        </p:nvSpPr>
        <p:spPr>
          <a:xfrm>
            <a:off x="300175" y="3720150"/>
            <a:ext cx="4978200" cy="128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9" name="Google Shape;2979;p56"/>
          <p:cNvSpPr txBox="1"/>
          <p:nvPr/>
        </p:nvSpPr>
        <p:spPr>
          <a:xfrm>
            <a:off x="1797000" y="3679625"/>
            <a:ext cx="2150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Test Process Checklist</a:t>
            </a:r>
            <a:endParaRPr b="1" sz="1300"/>
          </a:p>
        </p:txBody>
      </p:sp>
      <p:sp>
        <p:nvSpPr>
          <p:cNvPr id="2980" name="Google Shape;2980;p56"/>
          <p:cNvSpPr txBox="1"/>
          <p:nvPr/>
        </p:nvSpPr>
        <p:spPr>
          <a:xfrm>
            <a:off x="568100" y="3933900"/>
            <a:ext cx="43500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Run DMM Voltage Test Procedure and Script.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Run Continuity Test Procedure and Script.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Disconnect DMM and connect Insulation Tester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Run Isolation Test Procedure and Script.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981" name="Google Shape;2981;p56"/>
          <p:cNvSpPr/>
          <p:nvPr/>
        </p:nvSpPr>
        <p:spPr>
          <a:xfrm>
            <a:off x="473425" y="40175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2" name="Google Shape;2982;p56"/>
          <p:cNvSpPr/>
          <p:nvPr/>
        </p:nvSpPr>
        <p:spPr>
          <a:xfrm>
            <a:off x="473425" y="42499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3" name="Google Shape;2983;p56"/>
          <p:cNvSpPr/>
          <p:nvPr/>
        </p:nvSpPr>
        <p:spPr>
          <a:xfrm>
            <a:off x="473425" y="44823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4" name="Google Shape;2984;p56"/>
          <p:cNvSpPr/>
          <p:nvPr/>
        </p:nvSpPr>
        <p:spPr>
          <a:xfrm>
            <a:off x="473425" y="47147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985" name="Google Shape;2985;p56"/>
          <p:cNvGraphicFramePr/>
          <p:nvPr/>
        </p:nvGraphicFramePr>
        <p:xfrm>
          <a:off x="6143050" y="15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228775"/>
                <a:gridCol w="1228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Accuracy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Resolution</a:t>
                      </a:r>
                      <a:endParaRPr/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±12.5 mV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mV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2986" name="Google Shape;2986;p56"/>
          <p:cNvSpPr txBox="1"/>
          <p:nvPr/>
        </p:nvSpPr>
        <p:spPr>
          <a:xfrm>
            <a:off x="6256874" y="837075"/>
            <a:ext cx="2229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Pass/Fail Requirements</a:t>
            </a:r>
            <a:endParaRPr b="1" sz="1300"/>
          </a:p>
        </p:txBody>
      </p:sp>
      <p:graphicFrame>
        <p:nvGraphicFramePr>
          <p:cNvPr id="2987" name="Google Shape;2987;p56"/>
          <p:cNvGraphicFramePr/>
          <p:nvPr/>
        </p:nvGraphicFramePr>
        <p:xfrm>
          <a:off x="6143050" y="2696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228775"/>
                <a:gridCol w="1228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Accuracy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Resolution</a:t>
                      </a:r>
                      <a:endParaRPr/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±250 mΩ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m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Ω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2988" name="Google Shape;2988;p56"/>
          <p:cNvSpPr txBox="1"/>
          <p:nvPr/>
        </p:nvSpPr>
        <p:spPr>
          <a:xfrm>
            <a:off x="6417833" y="2351650"/>
            <a:ext cx="1908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Continuity</a:t>
            </a:r>
            <a:endParaRPr b="1" sz="1300"/>
          </a:p>
        </p:txBody>
      </p:sp>
      <p:graphicFrame>
        <p:nvGraphicFramePr>
          <p:cNvPr id="2989" name="Google Shape;2989;p56"/>
          <p:cNvGraphicFramePr/>
          <p:nvPr/>
        </p:nvGraphicFramePr>
        <p:xfrm>
          <a:off x="6143050" y="3951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228775"/>
                <a:gridCol w="1228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Accuracy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Resolution</a:t>
                      </a:r>
                      <a:endParaRPr/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±0.3 MΩ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 M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Ω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2990" name="Google Shape;2990;p56"/>
          <p:cNvSpPr txBox="1"/>
          <p:nvPr/>
        </p:nvSpPr>
        <p:spPr>
          <a:xfrm>
            <a:off x="6417833" y="3584713"/>
            <a:ext cx="1908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Isolation</a:t>
            </a:r>
            <a:endParaRPr b="1" sz="1300"/>
          </a:p>
        </p:txBody>
      </p:sp>
      <p:sp>
        <p:nvSpPr>
          <p:cNvPr id="2991" name="Google Shape;2991;p56"/>
          <p:cNvSpPr txBox="1"/>
          <p:nvPr/>
        </p:nvSpPr>
        <p:spPr>
          <a:xfrm>
            <a:off x="6417825" y="1198700"/>
            <a:ext cx="1908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Voltage</a:t>
            </a:r>
            <a:endParaRPr b="1" sz="13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5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p57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Accuracy Test 2: Voltage Test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7" name="Google Shape;2997;p57"/>
          <p:cNvSpPr txBox="1"/>
          <p:nvPr/>
        </p:nvSpPr>
        <p:spPr>
          <a:xfrm>
            <a:off x="1502408" y="3639100"/>
            <a:ext cx="1908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DMM Voltage Script</a:t>
            </a:r>
            <a:endParaRPr b="1" sz="1300"/>
          </a:p>
        </p:txBody>
      </p:sp>
      <p:graphicFrame>
        <p:nvGraphicFramePr>
          <p:cNvPr id="2998" name="Google Shape;2998;p57"/>
          <p:cNvGraphicFramePr/>
          <p:nvPr/>
        </p:nvGraphicFramePr>
        <p:xfrm>
          <a:off x="611363" y="3966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127400"/>
                <a:gridCol w="1103250"/>
                <a:gridCol w="14594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1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(Probe EQ)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2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(Probe EQ)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Expected Measurement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JO1-1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JO1-11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10V ± 12.5mV</a:t>
                      </a:r>
                      <a:endParaRPr/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99" name="Google Shape;2999;p57"/>
          <p:cNvSpPr/>
          <p:nvPr/>
        </p:nvSpPr>
        <p:spPr>
          <a:xfrm>
            <a:off x="145000" y="935200"/>
            <a:ext cx="4440300" cy="2662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0" name="Google Shape;3000;p57"/>
          <p:cNvSpPr txBox="1"/>
          <p:nvPr/>
        </p:nvSpPr>
        <p:spPr>
          <a:xfrm>
            <a:off x="424350" y="1183300"/>
            <a:ext cx="4248600" cy="24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Setup breadboard up for Voltage Test.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Install 4 headers on 2 nodes on BB. (2 per node)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 Attach each power supply input to 1 node’s header.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 Set power supply to 10V.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Use DMM to measure exact voltage value.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Attach each APSS board lead to remaining headers.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Run Test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Hook up DMM to Probe using banana cables.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Run voltage test script.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Run analysis on data.</a:t>
            </a:r>
            <a:endParaRPr sz="1300"/>
          </a:p>
        </p:txBody>
      </p:sp>
      <p:sp>
        <p:nvSpPr>
          <p:cNvPr id="3001" name="Google Shape;3001;p57"/>
          <p:cNvSpPr txBox="1"/>
          <p:nvPr/>
        </p:nvSpPr>
        <p:spPr>
          <a:xfrm>
            <a:off x="1226796" y="935200"/>
            <a:ext cx="227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Test Procedure Checklist</a:t>
            </a:r>
            <a:endParaRPr b="1" sz="1300"/>
          </a:p>
        </p:txBody>
      </p:sp>
      <p:sp>
        <p:nvSpPr>
          <p:cNvPr id="3002" name="Google Shape;3002;p57"/>
          <p:cNvSpPr/>
          <p:nvPr/>
        </p:nvSpPr>
        <p:spPr>
          <a:xfrm>
            <a:off x="352550" y="13191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3" name="Google Shape;3003;p57"/>
          <p:cNvSpPr/>
          <p:nvPr/>
        </p:nvSpPr>
        <p:spPr>
          <a:xfrm>
            <a:off x="540625" y="154295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4" name="Google Shape;3004;p57"/>
          <p:cNvSpPr/>
          <p:nvPr/>
        </p:nvSpPr>
        <p:spPr>
          <a:xfrm>
            <a:off x="540625" y="17573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5" name="Google Shape;3005;p57"/>
          <p:cNvSpPr/>
          <p:nvPr/>
        </p:nvSpPr>
        <p:spPr>
          <a:xfrm>
            <a:off x="540625" y="198727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6" name="Google Shape;3006;p57"/>
          <p:cNvSpPr/>
          <p:nvPr/>
        </p:nvSpPr>
        <p:spPr>
          <a:xfrm>
            <a:off x="540625" y="221827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7" name="Google Shape;3007;p57"/>
          <p:cNvSpPr/>
          <p:nvPr/>
        </p:nvSpPr>
        <p:spPr>
          <a:xfrm>
            <a:off x="540625" y="2448738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8" name="Google Shape;3008;p57"/>
          <p:cNvSpPr/>
          <p:nvPr/>
        </p:nvSpPr>
        <p:spPr>
          <a:xfrm>
            <a:off x="4762825" y="935200"/>
            <a:ext cx="4248600" cy="2662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9" name="Google Shape;3009;p57"/>
          <p:cNvSpPr txBox="1"/>
          <p:nvPr/>
        </p:nvSpPr>
        <p:spPr>
          <a:xfrm>
            <a:off x="5844621" y="935200"/>
            <a:ext cx="227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Data Analysis Script</a:t>
            </a:r>
            <a:endParaRPr b="1" sz="1300"/>
          </a:p>
        </p:txBody>
      </p:sp>
      <p:sp>
        <p:nvSpPr>
          <p:cNvPr id="3010" name="Google Shape;3010;p57"/>
          <p:cNvSpPr/>
          <p:nvPr/>
        </p:nvSpPr>
        <p:spPr>
          <a:xfrm>
            <a:off x="352550" y="26792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1" name="Google Shape;3011;p57"/>
          <p:cNvSpPr/>
          <p:nvPr/>
        </p:nvSpPr>
        <p:spPr>
          <a:xfrm>
            <a:off x="540625" y="29102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2" name="Google Shape;3012;p57"/>
          <p:cNvSpPr/>
          <p:nvPr/>
        </p:nvSpPr>
        <p:spPr>
          <a:xfrm>
            <a:off x="540625" y="312460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3" name="Google Shape;3013;p57"/>
          <p:cNvSpPr/>
          <p:nvPr/>
        </p:nvSpPr>
        <p:spPr>
          <a:xfrm>
            <a:off x="540625" y="335455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4" name="Google Shape;3014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15" name="Google Shape;3015;p57"/>
          <p:cNvSpPr txBox="1"/>
          <p:nvPr/>
        </p:nvSpPr>
        <p:spPr>
          <a:xfrm>
            <a:off x="4894625" y="1431925"/>
            <a:ext cx="374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6" name="Google Shape;3016;p57"/>
          <p:cNvSpPr txBox="1"/>
          <p:nvPr/>
        </p:nvSpPr>
        <p:spPr>
          <a:xfrm>
            <a:off x="4966425" y="1183300"/>
            <a:ext cx="4177500" cy="24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Run Z-Distribution with 99.9% Confidence Interval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Record number of data points.                 (n)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Calculate mean of data.                           (x)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Calculate standard deviation of data.       (</a:t>
            </a:r>
            <a:r>
              <a:rPr lang="en">
                <a:solidFill>
                  <a:schemeClr val="dk1"/>
                </a:solidFill>
              </a:rPr>
              <a:t>σ)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 Calculate Z-Score. Z = 3.2905</a:t>
            </a:r>
            <a:r>
              <a:rPr lang="en">
                <a:solidFill>
                  <a:schemeClr val="dk1"/>
                </a:solidFill>
              </a:rPr>
              <a:t>σ             (Z)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 Calculate Confidence Interval                  (CI)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Pass: Max and min of CI are within reqs</a:t>
            </a:r>
            <a:endParaRPr sz="1300"/>
          </a:p>
        </p:txBody>
      </p:sp>
      <p:sp>
        <p:nvSpPr>
          <p:cNvPr id="3017" name="Google Shape;3017;p57"/>
          <p:cNvSpPr/>
          <p:nvPr/>
        </p:nvSpPr>
        <p:spPr>
          <a:xfrm>
            <a:off x="4894625" y="13191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8" name="Google Shape;3018;p57"/>
          <p:cNvSpPr/>
          <p:nvPr/>
        </p:nvSpPr>
        <p:spPr>
          <a:xfrm>
            <a:off x="5082700" y="154295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9" name="Google Shape;3019;p57"/>
          <p:cNvSpPr/>
          <p:nvPr/>
        </p:nvSpPr>
        <p:spPr>
          <a:xfrm>
            <a:off x="5082700" y="1789963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0" name="Google Shape;3020;p57"/>
          <p:cNvSpPr/>
          <p:nvPr/>
        </p:nvSpPr>
        <p:spPr>
          <a:xfrm>
            <a:off x="5082700" y="2025713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1" name="Google Shape;30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600" y="2807013"/>
            <a:ext cx="1543050" cy="4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2" name="Google Shape;3022;p57"/>
          <p:cNvSpPr/>
          <p:nvPr/>
        </p:nvSpPr>
        <p:spPr>
          <a:xfrm>
            <a:off x="5082700" y="2261463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3" name="Google Shape;3023;p57"/>
          <p:cNvSpPr/>
          <p:nvPr/>
        </p:nvSpPr>
        <p:spPr>
          <a:xfrm>
            <a:off x="4894625" y="3403713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4" name="Google Shape;3024;p57"/>
          <p:cNvSpPr/>
          <p:nvPr/>
        </p:nvSpPr>
        <p:spPr>
          <a:xfrm>
            <a:off x="5082700" y="248900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5" name="Google Shape;3025;p57"/>
          <p:cNvSpPr txBox="1"/>
          <p:nvPr/>
        </p:nvSpPr>
        <p:spPr>
          <a:xfrm>
            <a:off x="4301425" y="4703525"/>
            <a:ext cx="4360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Note: expected measurement mean will be exact voltage value measured by DMM</a:t>
            </a:r>
            <a:endParaRPr sz="9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9" name="Shape 3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0" name="Google Shape;3030;p58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Accuracy Test 2: Resistance Test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1" name="Google Shape;3031;p58"/>
          <p:cNvSpPr/>
          <p:nvPr/>
        </p:nvSpPr>
        <p:spPr>
          <a:xfrm>
            <a:off x="145000" y="935200"/>
            <a:ext cx="4440300" cy="287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2" name="Google Shape;3032;p58"/>
          <p:cNvSpPr txBox="1"/>
          <p:nvPr/>
        </p:nvSpPr>
        <p:spPr>
          <a:xfrm>
            <a:off x="424350" y="1183300"/>
            <a:ext cx="4161000" cy="26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Setup breadboard up for Resistance Test.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Install 4 headers on 2 nodes on BB. (2 per node)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 Attach each 10kΩ resistor end into each node.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 Use DMM to measure exact resistance value.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Attach each APSS </a:t>
            </a:r>
            <a:r>
              <a:rPr lang="en" sz="1300">
                <a:solidFill>
                  <a:schemeClr val="dk1"/>
                </a:solidFill>
              </a:rPr>
              <a:t>± </a:t>
            </a:r>
            <a:r>
              <a:rPr lang="en" sz="1300"/>
              <a:t>sense board lead to </a:t>
            </a:r>
            <a:r>
              <a:rPr lang="en" sz="1300">
                <a:solidFill>
                  <a:schemeClr val="dk1"/>
                </a:solidFill>
              </a:rPr>
              <a:t>±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 </a:t>
            </a:r>
            <a:r>
              <a:rPr lang="en" sz="1300"/>
              <a:t>headers.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</a:t>
            </a:r>
            <a:r>
              <a:rPr lang="en" sz="1300"/>
              <a:t>   </a:t>
            </a:r>
            <a:r>
              <a:rPr lang="en" sz="1300">
                <a:solidFill>
                  <a:schemeClr val="dk1"/>
                </a:solidFill>
              </a:rPr>
              <a:t>Attach each APSS ± board lead to ± headers.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Run Test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Hook up DMM to Probe using banana cables.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Run Resistance test script.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Run analysis on data.</a:t>
            </a:r>
            <a:endParaRPr sz="1300"/>
          </a:p>
        </p:txBody>
      </p:sp>
      <p:sp>
        <p:nvSpPr>
          <p:cNvPr id="3033" name="Google Shape;3033;p58"/>
          <p:cNvSpPr txBox="1"/>
          <p:nvPr/>
        </p:nvSpPr>
        <p:spPr>
          <a:xfrm>
            <a:off x="1226796" y="935200"/>
            <a:ext cx="227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Test Procedure Checklist</a:t>
            </a:r>
            <a:endParaRPr b="1" sz="1300"/>
          </a:p>
        </p:txBody>
      </p:sp>
      <p:sp>
        <p:nvSpPr>
          <p:cNvPr id="3034" name="Google Shape;3034;p58"/>
          <p:cNvSpPr/>
          <p:nvPr/>
        </p:nvSpPr>
        <p:spPr>
          <a:xfrm>
            <a:off x="352550" y="13191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5" name="Google Shape;3035;p58"/>
          <p:cNvSpPr/>
          <p:nvPr/>
        </p:nvSpPr>
        <p:spPr>
          <a:xfrm>
            <a:off x="540625" y="154295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6" name="Google Shape;3036;p58"/>
          <p:cNvSpPr/>
          <p:nvPr/>
        </p:nvSpPr>
        <p:spPr>
          <a:xfrm>
            <a:off x="540625" y="17573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7" name="Google Shape;3037;p58"/>
          <p:cNvSpPr/>
          <p:nvPr/>
        </p:nvSpPr>
        <p:spPr>
          <a:xfrm>
            <a:off x="540625" y="198727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8" name="Google Shape;3038;p58"/>
          <p:cNvSpPr/>
          <p:nvPr/>
        </p:nvSpPr>
        <p:spPr>
          <a:xfrm>
            <a:off x="540625" y="221827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9" name="Google Shape;3039;p58"/>
          <p:cNvSpPr/>
          <p:nvPr/>
        </p:nvSpPr>
        <p:spPr>
          <a:xfrm>
            <a:off x="540625" y="2671438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0" name="Google Shape;3040;p58"/>
          <p:cNvSpPr/>
          <p:nvPr/>
        </p:nvSpPr>
        <p:spPr>
          <a:xfrm>
            <a:off x="540625" y="312460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1" name="Google Shape;3041;p58"/>
          <p:cNvSpPr/>
          <p:nvPr/>
        </p:nvSpPr>
        <p:spPr>
          <a:xfrm>
            <a:off x="540625" y="335455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2" name="Google Shape;3042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3" name="Google Shape;3043;p58"/>
          <p:cNvSpPr txBox="1"/>
          <p:nvPr/>
        </p:nvSpPr>
        <p:spPr>
          <a:xfrm>
            <a:off x="5501972" y="849263"/>
            <a:ext cx="265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Resistance Test Script</a:t>
            </a:r>
            <a:endParaRPr b="1" sz="1300"/>
          </a:p>
        </p:txBody>
      </p:sp>
      <p:graphicFrame>
        <p:nvGraphicFramePr>
          <p:cNvPr id="3044" name="Google Shape;3044;p58"/>
          <p:cNvGraphicFramePr/>
          <p:nvPr/>
        </p:nvGraphicFramePr>
        <p:xfrm>
          <a:off x="4871875" y="1169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1125825"/>
                <a:gridCol w="1114875"/>
                <a:gridCol w="1583950"/>
              </a:tblGrid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1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(Probe EQ)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2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(Probe EQ)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Expected Measurement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J02-2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10k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± 25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J02-14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10k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± 25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J02-12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10k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± 25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J02-25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10k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± 25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045" name="Google Shape;3045;p58"/>
          <p:cNvSpPr txBox="1"/>
          <p:nvPr/>
        </p:nvSpPr>
        <p:spPr>
          <a:xfrm>
            <a:off x="4019575" y="4663225"/>
            <a:ext cx="4677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Note: expected measurement mean will be exact voltage resistance measured by DMM.</a:t>
            </a:r>
            <a:endParaRPr sz="9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9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p59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Accuracy Test 2: Isolation Test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1" name="Google Shape;3051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52" name="Google Shape;3052;p59"/>
          <p:cNvSpPr/>
          <p:nvPr/>
        </p:nvSpPr>
        <p:spPr>
          <a:xfrm>
            <a:off x="145000" y="935200"/>
            <a:ext cx="4440300" cy="293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3" name="Google Shape;3053;p59"/>
          <p:cNvSpPr txBox="1"/>
          <p:nvPr/>
        </p:nvSpPr>
        <p:spPr>
          <a:xfrm>
            <a:off x="424350" y="1183300"/>
            <a:ext cx="4390200" cy="26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Setup breadboard up for Isolation Test.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Connect Insulation Tester to Probe with banana</a:t>
            </a:r>
            <a:br>
              <a:rPr lang="en" sz="1300"/>
            </a:br>
            <a:r>
              <a:rPr lang="en" sz="1300"/>
              <a:t>     cables.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Install 2 headers on 2 nodes on BB. (1 per node)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 Attach each 20MΩ resistor end into each node.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 Use DMM to measure exact resistance value.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Attach each APSS</a:t>
            </a:r>
            <a:r>
              <a:rPr lang="en" sz="1300">
                <a:solidFill>
                  <a:schemeClr val="dk1"/>
                </a:solidFill>
              </a:rPr>
              <a:t> </a:t>
            </a:r>
            <a:r>
              <a:rPr lang="en" sz="1300"/>
              <a:t>board lead to </a:t>
            </a:r>
            <a:r>
              <a:rPr lang="en" sz="1300">
                <a:solidFill>
                  <a:schemeClr val="dk1"/>
                </a:solidFill>
              </a:rPr>
              <a:t>remaining </a:t>
            </a:r>
            <a:r>
              <a:rPr lang="en" sz="1300"/>
              <a:t>headers.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Run Test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Hook up DMM to Probe using banana cables.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Run Resistance test script.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Run analysis on data.</a:t>
            </a:r>
            <a:endParaRPr sz="1300"/>
          </a:p>
        </p:txBody>
      </p:sp>
      <p:sp>
        <p:nvSpPr>
          <p:cNvPr id="3054" name="Google Shape;3054;p59"/>
          <p:cNvSpPr txBox="1"/>
          <p:nvPr/>
        </p:nvSpPr>
        <p:spPr>
          <a:xfrm>
            <a:off x="1226796" y="935200"/>
            <a:ext cx="227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Test Procedure Checklist</a:t>
            </a:r>
            <a:endParaRPr b="1" sz="1300"/>
          </a:p>
        </p:txBody>
      </p:sp>
      <p:sp>
        <p:nvSpPr>
          <p:cNvPr id="3055" name="Google Shape;3055;p59"/>
          <p:cNvSpPr/>
          <p:nvPr/>
        </p:nvSpPr>
        <p:spPr>
          <a:xfrm>
            <a:off x="352550" y="13191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6" name="Google Shape;3056;p59"/>
          <p:cNvSpPr/>
          <p:nvPr/>
        </p:nvSpPr>
        <p:spPr>
          <a:xfrm>
            <a:off x="540625" y="154295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7" name="Google Shape;3057;p59"/>
          <p:cNvSpPr/>
          <p:nvPr/>
        </p:nvSpPr>
        <p:spPr>
          <a:xfrm>
            <a:off x="540625" y="198727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8" name="Google Shape;3058;p59"/>
          <p:cNvSpPr/>
          <p:nvPr/>
        </p:nvSpPr>
        <p:spPr>
          <a:xfrm>
            <a:off x="540625" y="221827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9" name="Google Shape;3059;p59"/>
          <p:cNvSpPr/>
          <p:nvPr/>
        </p:nvSpPr>
        <p:spPr>
          <a:xfrm>
            <a:off x="540625" y="2448738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0" name="Google Shape;3060;p59"/>
          <p:cNvSpPr/>
          <p:nvPr/>
        </p:nvSpPr>
        <p:spPr>
          <a:xfrm>
            <a:off x="352550" y="290970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1" name="Google Shape;3061;p59"/>
          <p:cNvSpPr/>
          <p:nvPr/>
        </p:nvSpPr>
        <p:spPr>
          <a:xfrm>
            <a:off x="540625" y="314070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2" name="Google Shape;3062;p59"/>
          <p:cNvSpPr/>
          <p:nvPr/>
        </p:nvSpPr>
        <p:spPr>
          <a:xfrm>
            <a:off x="540625" y="335507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3" name="Google Shape;3063;p59"/>
          <p:cNvSpPr/>
          <p:nvPr/>
        </p:nvSpPr>
        <p:spPr>
          <a:xfrm>
            <a:off x="540625" y="35850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4" name="Google Shape;3064;p59"/>
          <p:cNvSpPr/>
          <p:nvPr/>
        </p:nvSpPr>
        <p:spPr>
          <a:xfrm>
            <a:off x="540625" y="2679213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5" name="Google Shape;3065;p59"/>
          <p:cNvSpPr txBox="1"/>
          <p:nvPr/>
        </p:nvSpPr>
        <p:spPr>
          <a:xfrm>
            <a:off x="5501972" y="849263"/>
            <a:ext cx="265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Insulation Script</a:t>
            </a:r>
            <a:endParaRPr b="1" sz="1300"/>
          </a:p>
        </p:txBody>
      </p:sp>
      <p:graphicFrame>
        <p:nvGraphicFramePr>
          <p:cNvPr id="3066" name="Google Shape;3066;p59"/>
          <p:cNvGraphicFramePr/>
          <p:nvPr/>
        </p:nvGraphicFramePr>
        <p:xfrm>
          <a:off x="5186925" y="1183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810850"/>
                <a:gridCol w="829400"/>
                <a:gridCol w="1641850"/>
              </a:tblGrid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1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2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Pass  Criteria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TP1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MΩ</a:t>
                      </a:r>
                      <a:r>
                        <a:rPr lang="en"/>
                        <a:t>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± 0.3MΩ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TP1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J01-10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10MΩ ± 0.3MΩ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TP1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J02-1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10MΩ ± 0.3MΩ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J01-10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10MΩ ± 0.3MΩ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J02-07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10MΩ ± 0.3MΩ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J01-08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10MΩ ± 0.3MΩ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067" name="Google Shape;3067;p59"/>
          <p:cNvSpPr txBox="1"/>
          <p:nvPr/>
        </p:nvSpPr>
        <p:spPr>
          <a:xfrm>
            <a:off x="3653800" y="4698475"/>
            <a:ext cx="4960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Note: expected measurement mean will be exact resistance resistance measured by DMM</a:t>
            </a:r>
            <a:endParaRPr sz="9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1" name="Shape 3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" name="Google Shape;3072;p60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Accuracy Test 2: Continuity Test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3" name="Google Shape;3073;p60"/>
          <p:cNvSpPr/>
          <p:nvPr/>
        </p:nvSpPr>
        <p:spPr>
          <a:xfrm>
            <a:off x="145000" y="935200"/>
            <a:ext cx="4440300" cy="287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4" name="Google Shape;3074;p60"/>
          <p:cNvSpPr txBox="1"/>
          <p:nvPr/>
        </p:nvSpPr>
        <p:spPr>
          <a:xfrm>
            <a:off x="411000" y="1183300"/>
            <a:ext cx="4287900" cy="24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Setup breadboard up for Continuity Test.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Install 4 headers on 2 nodes on BB. (2 per node)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Attach each end of 0.5Ω resistor directly into a node.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 Use DMM to measure exact resistance value.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</a:t>
            </a:r>
            <a:r>
              <a:rPr lang="en" sz="1300">
                <a:solidFill>
                  <a:schemeClr val="dk1"/>
                </a:solidFill>
              </a:rPr>
              <a:t>Attach each APSS ± sense board lead to ± headers.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Attach each APSS ± board lead to ± headers.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Run Test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Hook up DMM to Probe using banana cables.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Run Continuity test script.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Run analysis on data.</a:t>
            </a:r>
            <a:endParaRPr sz="1300"/>
          </a:p>
        </p:txBody>
      </p:sp>
      <p:sp>
        <p:nvSpPr>
          <p:cNvPr id="3075" name="Google Shape;3075;p60"/>
          <p:cNvSpPr txBox="1"/>
          <p:nvPr/>
        </p:nvSpPr>
        <p:spPr>
          <a:xfrm>
            <a:off x="1226796" y="935200"/>
            <a:ext cx="227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Test Procedure Checklist</a:t>
            </a:r>
            <a:endParaRPr b="1" sz="1300"/>
          </a:p>
        </p:txBody>
      </p:sp>
      <p:sp>
        <p:nvSpPr>
          <p:cNvPr id="3076" name="Google Shape;3076;p60"/>
          <p:cNvSpPr/>
          <p:nvPr/>
        </p:nvSpPr>
        <p:spPr>
          <a:xfrm>
            <a:off x="352550" y="13191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7" name="Google Shape;3077;p60"/>
          <p:cNvSpPr/>
          <p:nvPr/>
        </p:nvSpPr>
        <p:spPr>
          <a:xfrm>
            <a:off x="540625" y="154295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8" name="Google Shape;3078;p60"/>
          <p:cNvSpPr/>
          <p:nvPr/>
        </p:nvSpPr>
        <p:spPr>
          <a:xfrm>
            <a:off x="540625" y="17573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9" name="Google Shape;3079;p60"/>
          <p:cNvSpPr/>
          <p:nvPr/>
        </p:nvSpPr>
        <p:spPr>
          <a:xfrm>
            <a:off x="540625" y="198727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0" name="Google Shape;3080;p60"/>
          <p:cNvSpPr/>
          <p:nvPr/>
        </p:nvSpPr>
        <p:spPr>
          <a:xfrm>
            <a:off x="540625" y="221827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1" name="Google Shape;3081;p60"/>
          <p:cNvSpPr/>
          <p:nvPr/>
        </p:nvSpPr>
        <p:spPr>
          <a:xfrm>
            <a:off x="540625" y="2448738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2" name="Google Shape;3082;p60"/>
          <p:cNvSpPr/>
          <p:nvPr/>
        </p:nvSpPr>
        <p:spPr>
          <a:xfrm>
            <a:off x="352550" y="26792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3" name="Google Shape;3083;p60"/>
          <p:cNvSpPr/>
          <p:nvPr/>
        </p:nvSpPr>
        <p:spPr>
          <a:xfrm>
            <a:off x="540625" y="2910225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4" name="Google Shape;3084;p60"/>
          <p:cNvSpPr/>
          <p:nvPr/>
        </p:nvSpPr>
        <p:spPr>
          <a:xfrm>
            <a:off x="540625" y="312460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5" name="Google Shape;3085;p60"/>
          <p:cNvSpPr/>
          <p:nvPr/>
        </p:nvSpPr>
        <p:spPr>
          <a:xfrm>
            <a:off x="540625" y="3354550"/>
            <a:ext cx="128100" cy="12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6" name="Google Shape;3086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87" name="Google Shape;3087;p60"/>
          <p:cNvSpPr txBox="1"/>
          <p:nvPr/>
        </p:nvSpPr>
        <p:spPr>
          <a:xfrm>
            <a:off x="5501972" y="849263"/>
            <a:ext cx="265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Continuity Test Script</a:t>
            </a:r>
            <a:endParaRPr b="1" sz="1300"/>
          </a:p>
        </p:txBody>
      </p:sp>
      <p:graphicFrame>
        <p:nvGraphicFramePr>
          <p:cNvPr id="3088" name="Google Shape;3088;p60"/>
          <p:cNvGraphicFramePr/>
          <p:nvPr/>
        </p:nvGraphicFramePr>
        <p:xfrm>
          <a:off x="5359200" y="1183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{B1E99842-DEEA-4F0B-8E62-6563ABB22AA0}</a:tableStyleId>
              </a:tblPr>
              <a:tblGrid>
                <a:gridCol w="810850"/>
                <a:gridCol w="829400"/>
                <a:gridCol w="12973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1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2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Expected Measurement</a:t>
                      </a:r>
                      <a:endParaRPr/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J01-2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0.5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± .01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</a:t>
                      </a:r>
                      <a:endParaRPr/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J01-3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0.5 ± .01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J01-4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0.5 ± .01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J01-12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0.5 ± .01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J01-13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0.5 ± .01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J01-11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J01-14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0.5 ± .01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Ω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…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089" name="Google Shape;3089;p60"/>
          <p:cNvSpPr txBox="1"/>
          <p:nvPr/>
        </p:nvSpPr>
        <p:spPr>
          <a:xfrm>
            <a:off x="3653800" y="4698475"/>
            <a:ext cx="4960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Note: expected measurement mean will be exact resistance resistance measured by DMM</a:t>
            </a:r>
            <a:endParaRPr sz="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7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Design:</a:t>
            </a:r>
            <a:endParaRPr/>
          </a:p>
        </p:txBody>
      </p:sp>
      <p:sp>
        <p:nvSpPr>
          <p:cNvPr id="1285" name="Google Shape;1285;p17"/>
          <p:cNvSpPr txBox="1"/>
          <p:nvPr>
            <p:ph idx="1" type="body"/>
          </p:nvPr>
        </p:nvSpPr>
        <p:spPr>
          <a:xfrm>
            <a:off x="6188125" y="982250"/>
            <a:ext cx="2644200" cy="3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Overall System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83"/>
              <a:t>Our Design</a:t>
            </a:r>
            <a:endParaRPr sz="1583"/>
          </a:p>
          <a:p>
            <a:pPr indent="-329170" lvl="0" marL="457200" rtl="0" algn="l">
              <a:spcBef>
                <a:spcPts val="1200"/>
              </a:spcBef>
              <a:spcAft>
                <a:spcPts val="0"/>
              </a:spcAft>
              <a:buSzPts val="1584"/>
              <a:buChar char="●"/>
            </a:pPr>
            <a:r>
              <a:rPr lang="en" sz="1583"/>
              <a:t>Software Application</a:t>
            </a:r>
            <a:endParaRPr sz="1583"/>
          </a:p>
          <a:p>
            <a:pPr indent="-329170" lvl="0" marL="457200" rtl="0" algn="l">
              <a:spcBef>
                <a:spcPts val="0"/>
              </a:spcBef>
              <a:spcAft>
                <a:spcPts val="0"/>
              </a:spcAft>
              <a:buSzPts val="1584"/>
              <a:buChar char="●"/>
            </a:pPr>
            <a:r>
              <a:rPr lang="en" sz="1583"/>
              <a:t>ProBE Box</a:t>
            </a:r>
            <a:endParaRPr sz="1583"/>
          </a:p>
          <a:p>
            <a:pPr indent="-329170" lvl="0" marL="457200" rtl="0" algn="l">
              <a:spcBef>
                <a:spcPts val="0"/>
              </a:spcBef>
              <a:spcAft>
                <a:spcPts val="0"/>
              </a:spcAft>
              <a:buSzPts val="1584"/>
              <a:buChar char="●"/>
            </a:pPr>
            <a:r>
              <a:rPr lang="en" sz="1583"/>
              <a:t>Measurement Devices</a:t>
            </a:r>
            <a:endParaRPr sz="1583"/>
          </a:p>
          <a:p>
            <a:pPr indent="-303770" lvl="1" marL="914400" rtl="0" algn="l">
              <a:spcBef>
                <a:spcPts val="0"/>
              </a:spcBef>
              <a:spcAft>
                <a:spcPts val="0"/>
              </a:spcAft>
              <a:buSzPts val="1184"/>
              <a:buChar char="○"/>
            </a:pPr>
            <a:r>
              <a:rPr lang="en" sz="1183"/>
              <a:t>DMM &amp; Insulation Tester</a:t>
            </a:r>
            <a:endParaRPr sz="118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83"/>
              <a:t>Customer Provides</a:t>
            </a:r>
            <a:endParaRPr sz="1583"/>
          </a:p>
          <a:p>
            <a:pPr indent="-329170" lvl="0" marL="457200" rtl="0" algn="l">
              <a:spcBef>
                <a:spcPts val="1200"/>
              </a:spcBef>
              <a:spcAft>
                <a:spcPts val="0"/>
              </a:spcAft>
              <a:buSzPts val="1584"/>
              <a:buChar char="●"/>
            </a:pPr>
            <a:r>
              <a:rPr lang="en" sz="1583"/>
              <a:t>Computer</a:t>
            </a:r>
            <a:endParaRPr sz="1583"/>
          </a:p>
          <a:p>
            <a:pPr indent="-329170" lvl="0" marL="457200" rtl="0" algn="l">
              <a:spcBef>
                <a:spcPts val="0"/>
              </a:spcBef>
              <a:spcAft>
                <a:spcPts val="0"/>
              </a:spcAft>
              <a:buSzPts val="1584"/>
              <a:buChar char="●"/>
            </a:pPr>
            <a:r>
              <a:rPr lang="en" sz="1583"/>
              <a:t>Battery</a:t>
            </a:r>
            <a:endParaRPr sz="1583"/>
          </a:p>
          <a:p>
            <a:pPr indent="-329170" lvl="0" marL="457200" rtl="0" algn="l">
              <a:spcBef>
                <a:spcPts val="0"/>
              </a:spcBef>
              <a:spcAft>
                <a:spcPts val="0"/>
              </a:spcAft>
              <a:buSzPts val="1584"/>
              <a:buChar char="●"/>
            </a:pPr>
            <a:r>
              <a:rPr lang="en" sz="1583"/>
              <a:t>Fused D-Sub Harnesses</a:t>
            </a:r>
            <a:endParaRPr sz="1583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7" name="Google Shape;12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0050"/>
            <a:ext cx="5761920" cy="363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8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FBD:</a:t>
            </a:r>
            <a:endParaRPr/>
          </a:p>
        </p:txBody>
      </p:sp>
      <p:pic>
        <p:nvPicPr>
          <p:cNvPr id="1293" name="Google Shape;12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600" y="869525"/>
            <a:ext cx="5168800" cy="4151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5" name="Google Shape;1295;p18"/>
          <p:cNvSpPr txBox="1"/>
          <p:nvPr/>
        </p:nvSpPr>
        <p:spPr>
          <a:xfrm>
            <a:off x="7576525" y="4499588"/>
            <a:ext cx="109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2"/>
                </a:solidFill>
              </a:rPr>
              <a:t>For greater PCB detail: </a:t>
            </a:r>
            <a:r>
              <a:rPr i="1" lang="en" sz="800">
                <a:solidFill>
                  <a:schemeClr val="dk2"/>
                </a:solidFill>
              </a:rPr>
              <a:t>See Slides 42 &amp; 43</a:t>
            </a:r>
            <a:endParaRPr i="1"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sp>
        <p:nvSpPr>
          <p:cNvPr id="1301" name="Google Shape;1301;p19"/>
          <p:cNvSpPr txBox="1"/>
          <p:nvPr>
            <p:ph idx="1" type="subTitle"/>
          </p:nvPr>
        </p:nvSpPr>
        <p:spPr>
          <a:xfrm>
            <a:off x="800400" y="2830750"/>
            <a:ext cx="7543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Testing Schedule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20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Summary: Full Testing Plan</a:t>
            </a:r>
            <a:endParaRPr/>
          </a:p>
        </p:txBody>
      </p:sp>
      <p:sp>
        <p:nvSpPr>
          <p:cNvPr id="1307" name="Google Shape;130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8" name="Google Shape;13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475" y="857800"/>
            <a:ext cx="3305959" cy="41210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9" name="Google Shape;130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3725" y="857800"/>
            <a:ext cx="3181800" cy="25289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Google Shape;13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0425"/>
            <a:ext cx="9144003" cy="374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1"/>
          <p:cNvSpPr txBox="1"/>
          <p:nvPr>
            <p:ph type="title"/>
          </p:nvPr>
        </p:nvSpPr>
        <p:spPr>
          <a:xfrm>
            <a:off x="145000" y="144950"/>
            <a:ext cx="75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Schedule</a:t>
            </a:r>
            <a:endParaRPr/>
          </a:p>
        </p:txBody>
      </p:sp>
      <p:sp>
        <p:nvSpPr>
          <p:cNvPr id="1316" name="Google Shape;131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17" name="Google Shape;1317;p21"/>
          <p:cNvCxnSpPr/>
          <p:nvPr/>
        </p:nvCxnSpPr>
        <p:spPr>
          <a:xfrm>
            <a:off x="3164850" y="1973950"/>
            <a:ext cx="8295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18" name="Google Shape;1318;p21"/>
          <p:cNvCxnSpPr/>
          <p:nvPr/>
        </p:nvCxnSpPr>
        <p:spPr>
          <a:xfrm>
            <a:off x="3956725" y="2075375"/>
            <a:ext cx="10152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19" name="Google Shape;1319;p21"/>
          <p:cNvCxnSpPr/>
          <p:nvPr/>
        </p:nvCxnSpPr>
        <p:spPr>
          <a:xfrm>
            <a:off x="4995100" y="3363050"/>
            <a:ext cx="2967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0" name="Google Shape;1320;p21"/>
          <p:cNvCxnSpPr/>
          <p:nvPr/>
        </p:nvCxnSpPr>
        <p:spPr>
          <a:xfrm>
            <a:off x="5291800" y="3469100"/>
            <a:ext cx="11214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1" name="Google Shape;1321;p21"/>
          <p:cNvCxnSpPr/>
          <p:nvPr/>
        </p:nvCxnSpPr>
        <p:spPr>
          <a:xfrm>
            <a:off x="5291200" y="2863425"/>
            <a:ext cx="11226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2" name="Google Shape;1322;p21"/>
          <p:cNvCxnSpPr/>
          <p:nvPr/>
        </p:nvCxnSpPr>
        <p:spPr>
          <a:xfrm>
            <a:off x="6393818" y="3565900"/>
            <a:ext cx="5481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3" name="Google Shape;1323;p21"/>
          <p:cNvCxnSpPr/>
          <p:nvPr/>
        </p:nvCxnSpPr>
        <p:spPr>
          <a:xfrm>
            <a:off x="6393525" y="2960225"/>
            <a:ext cx="5487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4" name="Google Shape;1324;p21"/>
          <p:cNvCxnSpPr/>
          <p:nvPr/>
        </p:nvCxnSpPr>
        <p:spPr>
          <a:xfrm>
            <a:off x="6773268" y="3852700"/>
            <a:ext cx="1312800" cy="2898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5" name="Google Shape;1325;p21"/>
          <p:cNvCxnSpPr/>
          <p:nvPr/>
        </p:nvCxnSpPr>
        <p:spPr>
          <a:xfrm>
            <a:off x="8095225" y="4629150"/>
            <a:ext cx="1028700" cy="1020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D1C97D5F27A942A6ECCDFB95DF13FE" ma:contentTypeVersion="2" ma:contentTypeDescription="Create a new document." ma:contentTypeScope="" ma:versionID="5c0e740550673f5f4954bb6797f86aac">
  <xsd:schema xmlns:xsd="http://www.w3.org/2001/XMLSchema" xmlns:xs="http://www.w3.org/2001/XMLSchema" xmlns:p="http://schemas.microsoft.com/office/2006/metadata/properties" xmlns:ns2="808fd839-170a-44a4-85e4-5aff044f8a2d" targetNamespace="http://schemas.microsoft.com/office/2006/metadata/properties" ma:root="true" ma:fieldsID="5619e1ff52abc926600559262f396ca4" ns2:_="">
    <xsd:import namespace="808fd839-170a-44a4-85e4-5aff044f8a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fd839-170a-44a4-85e4-5aff044f8a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EE5470-BC2D-4A25-A7BE-3CF4FA9A211E}"/>
</file>

<file path=customXml/itemProps2.xml><?xml version="1.0" encoding="utf-8"?>
<ds:datastoreItem xmlns:ds="http://schemas.openxmlformats.org/officeDocument/2006/customXml" ds:itemID="{E9BE72B0-A253-4316-B43B-A7320CD5BA88}"/>
</file>

<file path=customXml/itemProps3.xml><?xml version="1.0" encoding="utf-8"?>
<ds:datastoreItem xmlns:ds="http://schemas.openxmlformats.org/officeDocument/2006/customXml" ds:itemID="{7BCECE86-9545-4C99-AA2B-D3FA76F4A5F0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0x01010055D1C97D5F27A942A6ECCDFB95DF13FE</vt:lpwstr>
  </property>
</Properties>
</file>