
<file path=[Content_Types].xml><?xml version="1.0" encoding="utf-8"?>
<Types xmlns="http://schemas.openxmlformats.org/package/2006/content-types">
  <Default Extension="png" ContentType="image/png"/>
  <Default Extension="rels" ContentType="application/vnd.openxmlformats-package.relationships+xml"/>
  <Default Extension="fntdata" ContentType="application/x-fontdata"/>
  <Default Extension="xml" ContentType="application/xml"/>
  <Default Extension="jpg" ContentType="image/jpeg"/>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presentation.xml" ContentType="application/vnd.openxmlformats-officedocument.presentationml.presentation.main+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2" Type="http://schemas.openxmlformats.org/officeDocument/2006/relationships/custom-properties" Target="docProps/custom.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70" r:id="rId5"/>
    <p:sldMasterId id="2147483671"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Lst>
  <p:sldSz cy="5143500" cx="9144000"/>
  <p:notesSz cx="6858000" cy="9144000"/>
  <p:embeddedFontLst>
    <p:embeddedFont>
      <p:font typeface="Average"/>
      <p:regular r:id="rId102"/>
    </p:embeddedFont>
    <p:embeddedFont>
      <p:font typeface="Helvetica Neue"/>
      <p:regular r:id="rId103"/>
      <p:bold r:id="rId104"/>
      <p:italic r:id="rId105"/>
      <p:boldItalic r:id="rId106"/>
    </p:embeddedFont>
    <p:embeddedFont>
      <p:font typeface="Oswald"/>
      <p:regular r:id="rId107"/>
      <p:bold r:id="rId10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8C2D5F1-8B2F-46C7-96D5-2A0319EAFE3F}">
  <a:tblStyle styleId="{B8C2D5F1-8B2F-46C7-96D5-2A0319EAFE3F}"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02972840-3431-4E51-89EB-64E26EDFBBFB}" styleName="Table_1">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42" Type="http://schemas.openxmlformats.org/officeDocument/2006/relationships/slide" Target="slides/slide35.xml"/><Relationship Id="rId47" Type="http://schemas.openxmlformats.org/officeDocument/2006/relationships/slide" Target="slides/slide40.xml"/><Relationship Id="rId21" Type="http://schemas.openxmlformats.org/officeDocument/2006/relationships/slide" Target="slides/slide14.xml"/><Relationship Id="rId84" Type="http://schemas.openxmlformats.org/officeDocument/2006/relationships/slide" Target="slides/slide77.xml"/><Relationship Id="rId89" Type="http://schemas.openxmlformats.org/officeDocument/2006/relationships/slide" Target="slides/slide82.xml"/><Relationship Id="rId63" Type="http://schemas.openxmlformats.org/officeDocument/2006/relationships/slide" Target="slides/slide56.xml"/><Relationship Id="rId68" Type="http://schemas.openxmlformats.org/officeDocument/2006/relationships/slide" Target="slides/slide61.xml"/><Relationship Id="rId107" Type="http://schemas.openxmlformats.org/officeDocument/2006/relationships/font" Target="fonts/Oswald-regular.fntdata"/><Relationship Id="rId16" Type="http://schemas.openxmlformats.org/officeDocument/2006/relationships/slide" Target="slides/slide9.xml"/><Relationship Id="rId102" Type="http://schemas.openxmlformats.org/officeDocument/2006/relationships/font" Target="fonts/Average-regular.fntdata"/><Relationship Id="rId32" Type="http://schemas.openxmlformats.org/officeDocument/2006/relationships/slide" Target="slides/slide25.xml"/><Relationship Id="rId37" Type="http://schemas.openxmlformats.org/officeDocument/2006/relationships/slide" Target="slides/slide30.xml"/><Relationship Id="rId11" Type="http://schemas.openxmlformats.org/officeDocument/2006/relationships/slide" Target="slides/slide4.xml"/><Relationship Id="rId74" Type="http://schemas.openxmlformats.org/officeDocument/2006/relationships/slide" Target="slides/slide67.xml"/><Relationship Id="rId79" Type="http://schemas.openxmlformats.org/officeDocument/2006/relationships/slide" Target="slides/slide72.xml"/><Relationship Id="rId53" Type="http://schemas.openxmlformats.org/officeDocument/2006/relationships/slide" Target="slides/slide46.xml"/><Relationship Id="rId58" Type="http://schemas.openxmlformats.org/officeDocument/2006/relationships/slide" Target="slides/slide51.xml"/><Relationship Id="rId95" Type="http://schemas.openxmlformats.org/officeDocument/2006/relationships/slide" Target="slides/slide88.xml"/><Relationship Id="rId90" Type="http://schemas.openxmlformats.org/officeDocument/2006/relationships/slide" Target="slides/slide83.xml"/><Relationship Id="rId5" Type="http://schemas.openxmlformats.org/officeDocument/2006/relationships/slideMaster" Target="slideMasters/slideMaster1.xml"/><Relationship Id="rId43" Type="http://schemas.openxmlformats.org/officeDocument/2006/relationships/slide" Target="slides/slide36.xml"/><Relationship Id="rId48" Type="http://schemas.openxmlformats.org/officeDocument/2006/relationships/slide" Target="slides/slide41.xml"/><Relationship Id="rId22" Type="http://schemas.openxmlformats.org/officeDocument/2006/relationships/slide" Target="slides/slide15.xml"/><Relationship Id="rId27" Type="http://schemas.openxmlformats.org/officeDocument/2006/relationships/slide" Target="slides/slide20.xml"/><Relationship Id="rId64" Type="http://schemas.openxmlformats.org/officeDocument/2006/relationships/slide" Target="slides/slide57.xml"/><Relationship Id="rId69" Type="http://schemas.openxmlformats.org/officeDocument/2006/relationships/slide" Target="slides/slide62.xml"/><Relationship Id="rId85" Type="http://schemas.openxmlformats.org/officeDocument/2006/relationships/slide" Target="slides/slide78.xml"/><Relationship Id="rId80" Type="http://schemas.openxmlformats.org/officeDocument/2006/relationships/slide" Target="slides/slide73.xml"/><Relationship Id="rId108" Type="http://schemas.openxmlformats.org/officeDocument/2006/relationships/font" Target="fonts/Oswald-bold.fntdata"/><Relationship Id="rId103" Type="http://schemas.openxmlformats.org/officeDocument/2006/relationships/font" Target="fonts/HelveticaNeue-regular.fntdata"/><Relationship Id="rId33" Type="http://schemas.openxmlformats.org/officeDocument/2006/relationships/slide" Target="slides/slide26.xml"/><Relationship Id="rId38" Type="http://schemas.openxmlformats.org/officeDocument/2006/relationships/slide" Target="slides/slide31.xml"/><Relationship Id="rId12" Type="http://schemas.openxmlformats.org/officeDocument/2006/relationships/slide" Target="slides/slide5.xml"/><Relationship Id="rId17" Type="http://schemas.openxmlformats.org/officeDocument/2006/relationships/slide" Target="slides/slide10.xml"/><Relationship Id="rId59" Type="http://schemas.openxmlformats.org/officeDocument/2006/relationships/slide" Target="slides/slide52.xml"/><Relationship Id="rId96" Type="http://schemas.openxmlformats.org/officeDocument/2006/relationships/slide" Target="slides/slide89.xml"/><Relationship Id="rId91" Type="http://schemas.openxmlformats.org/officeDocument/2006/relationships/slide" Target="slides/slide84.xml"/><Relationship Id="rId75" Type="http://schemas.openxmlformats.org/officeDocument/2006/relationships/slide" Target="slides/slide68.xml"/><Relationship Id="rId70" Type="http://schemas.openxmlformats.org/officeDocument/2006/relationships/slide" Target="slides/slide63.xml"/><Relationship Id="rId54" Type="http://schemas.openxmlformats.org/officeDocument/2006/relationships/slide" Target="slides/slide47.xml"/><Relationship Id="rId1" Type="http://schemas.openxmlformats.org/officeDocument/2006/relationships/theme" Target="theme/theme2.xml"/><Relationship Id="rId6" Type="http://schemas.openxmlformats.org/officeDocument/2006/relationships/slideMaster" Target="slideMasters/slideMaster2.xml"/><Relationship Id="rId106" Type="http://schemas.openxmlformats.org/officeDocument/2006/relationships/font" Target="fonts/HelveticaNeue-boldItalic.fntdata"/><Relationship Id="rId49" Type="http://schemas.openxmlformats.org/officeDocument/2006/relationships/slide" Target="slides/slide42.xml"/><Relationship Id="rId36" Type="http://schemas.openxmlformats.org/officeDocument/2006/relationships/slide" Target="slides/slide29.xml"/><Relationship Id="rId23" Type="http://schemas.openxmlformats.org/officeDocument/2006/relationships/slide" Target="slides/slide16.xml"/><Relationship Id="rId28" Type="http://schemas.openxmlformats.org/officeDocument/2006/relationships/slide" Target="slides/slide21.xml"/><Relationship Id="rId15" Type="http://schemas.openxmlformats.org/officeDocument/2006/relationships/slide" Target="slides/slide8.xml"/><Relationship Id="rId57" Type="http://schemas.openxmlformats.org/officeDocument/2006/relationships/slide" Target="slides/slide50.xml"/><Relationship Id="rId44" Type="http://schemas.openxmlformats.org/officeDocument/2006/relationships/slide" Target="slides/slide37.xml"/><Relationship Id="rId101" Type="http://schemas.openxmlformats.org/officeDocument/2006/relationships/slide" Target="slides/slide94.xml"/><Relationship Id="rId31" Type="http://schemas.openxmlformats.org/officeDocument/2006/relationships/slide" Target="slides/slide24.xml"/><Relationship Id="rId94" Type="http://schemas.openxmlformats.org/officeDocument/2006/relationships/slide" Target="slides/slide87.xml"/><Relationship Id="rId99" Type="http://schemas.openxmlformats.org/officeDocument/2006/relationships/slide" Target="slides/slide92.xml"/><Relationship Id="rId10" Type="http://schemas.openxmlformats.org/officeDocument/2006/relationships/slide" Target="slides/slide3.xml"/><Relationship Id="rId86" Type="http://schemas.openxmlformats.org/officeDocument/2006/relationships/slide" Target="slides/slide79.xml"/><Relationship Id="rId81" Type="http://schemas.openxmlformats.org/officeDocument/2006/relationships/slide" Target="slides/slide74.xml"/><Relationship Id="rId73" Type="http://schemas.openxmlformats.org/officeDocument/2006/relationships/slide" Target="slides/slide66.xml"/><Relationship Id="rId78" Type="http://schemas.openxmlformats.org/officeDocument/2006/relationships/slide" Target="slides/slide71.xml"/><Relationship Id="rId65" Type="http://schemas.openxmlformats.org/officeDocument/2006/relationships/slide" Target="slides/slide58.xml"/><Relationship Id="rId60" Type="http://schemas.openxmlformats.org/officeDocument/2006/relationships/slide" Target="slides/slide53.xml"/><Relationship Id="rId52" Type="http://schemas.openxmlformats.org/officeDocument/2006/relationships/slide" Target="slides/slide45.xml"/><Relationship Id="rId4" Type="http://schemas.openxmlformats.org/officeDocument/2006/relationships/tableStyles" Target="tableStyles.xml"/><Relationship Id="rId9" Type="http://schemas.openxmlformats.org/officeDocument/2006/relationships/slide" Target="slides/slide2.xml"/><Relationship Id="rId39" Type="http://schemas.openxmlformats.org/officeDocument/2006/relationships/slide" Target="slides/slide32.xml"/><Relationship Id="rId13" Type="http://schemas.openxmlformats.org/officeDocument/2006/relationships/slide" Target="slides/slide6.xml"/><Relationship Id="rId18" Type="http://schemas.openxmlformats.org/officeDocument/2006/relationships/slide" Target="slides/slide11.xml"/><Relationship Id="rId109" Type="http://schemas.openxmlformats.org/officeDocument/2006/relationships/customXml" Target="../customXml/item1.xml"/><Relationship Id="rId104" Type="http://schemas.openxmlformats.org/officeDocument/2006/relationships/font" Target="fonts/HelveticaNeue-bold.fntdata"/><Relationship Id="rId34" Type="http://schemas.openxmlformats.org/officeDocument/2006/relationships/slide" Target="slides/slide27.xml"/><Relationship Id="rId97" Type="http://schemas.openxmlformats.org/officeDocument/2006/relationships/slide" Target="slides/slide90.xml"/><Relationship Id="rId76" Type="http://schemas.openxmlformats.org/officeDocument/2006/relationships/slide" Target="slides/slide69.xml"/><Relationship Id="rId50" Type="http://schemas.openxmlformats.org/officeDocument/2006/relationships/slide" Target="slides/slide43.xml"/><Relationship Id="rId55" Type="http://schemas.openxmlformats.org/officeDocument/2006/relationships/slide" Target="slides/slide48.xml"/><Relationship Id="rId92" Type="http://schemas.openxmlformats.org/officeDocument/2006/relationships/slide" Target="slides/slide85.xml"/><Relationship Id="rId7" Type="http://schemas.openxmlformats.org/officeDocument/2006/relationships/notesMaster" Target="notesMasters/notesMaster1.xml"/><Relationship Id="rId71" Type="http://schemas.openxmlformats.org/officeDocument/2006/relationships/slide" Target="slides/slide64.xml"/><Relationship Id="rId29" Type="http://schemas.openxmlformats.org/officeDocument/2006/relationships/slide" Target="slides/slide22.xml"/><Relationship Id="rId2" Type="http://schemas.openxmlformats.org/officeDocument/2006/relationships/viewProps" Target="viewProps.xml"/><Relationship Id="rId40" Type="http://schemas.openxmlformats.org/officeDocument/2006/relationships/slide" Target="slides/slide33.xml"/><Relationship Id="rId45" Type="http://schemas.openxmlformats.org/officeDocument/2006/relationships/slide" Target="slides/slide38.xml"/><Relationship Id="rId24" Type="http://schemas.openxmlformats.org/officeDocument/2006/relationships/slide" Target="slides/slide17.xml"/><Relationship Id="rId87" Type="http://schemas.openxmlformats.org/officeDocument/2006/relationships/slide" Target="slides/slide80.xml"/><Relationship Id="rId66" Type="http://schemas.openxmlformats.org/officeDocument/2006/relationships/slide" Target="slides/slide59.xml"/><Relationship Id="rId110" Type="http://schemas.openxmlformats.org/officeDocument/2006/relationships/customXml" Target="../customXml/item2.xml"/><Relationship Id="rId82" Type="http://schemas.openxmlformats.org/officeDocument/2006/relationships/slide" Target="slides/slide75.xml"/><Relationship Id="rId61" Type="http://schemas.openxmlformats.org/officeDocument/2006/relationships/slide" Target="slides/slide54.xml"/><Relationship Id="rId19" Type="http://schemas.openxmlformats.org/officeDocument/2006/relationships/slide" Target="slides/slide12.xml"/><Relationship Id="rId105" Type="http://schemas.openxmlformats.org/officeDocument/2006/relationships/font" Target="fonts/HelveticaNeue-italic.fntdata"/><Relationship Id="rId100" Type="http://schemas.openxmlformats.org/officeDocument/2006/relationships/slide" Target="slides/slide93.xml"/><Relationship Id="rId30" Type="http://schemas.openxmlformats.org/officeDocument/2006/relationships/slide" Target="slides/slide23.xml"/><Relationship Id="rId35" Type="http://schemas.openxmlformats.org/officeDocument/2006/relationships/slide" Target="slides/slide28.xml"/><Relationship Id="rId14" Type="http://schemas.openxmlformats.org/officeDocument/2006/relationships/slide" Target="slides/slide7.xml"/><Relationship Id="rId77" Type="http://schemas.openxmlformats.org/officeDocument/2006/relationships/slide" Target="slides/slide70.xml"/><Relationship Id="rId56" Type="http://schemas.openxmlformats.org/officeDocument/2006/relationships/slide" Target="slides/slide49.xml"/><Relationship Id="rId98" Type="http://schemas.openxmlformats.org/officeDocument/2006/relationships/slide" Target="slides/slide91.xml"/><Relationship Id="rId93" Type="http://schemas.openxmlformats.org/officeDocument/2006/relationships/slide" Target="slides/slide86.xml"/><Relationship Id="rId8" Type="http://schemas.openxmlformats.org/officeDocument/2006/relationships/slide" Target="slides/slide1.xml"/><Relationship Id="rId72" Type="http://schemas.openxmlformats.org/officeDocument/2006/relationships/slide" Target="slides/slide65.xml"/><Relationship Id="rId51" Type="http://schemas.openxmlformats.org/officeDocument/2006/relationships/slide" Target="slides/slide44.xml"/><Relationship Id="rId3" Type="http://schemas.openxmlformats.org/officeDocument/2006/relationships/presProps" Target="presProps.xml"/><Relationship Id="rId46" Type="http://schemas.openxmlformats.org/officeDocument/2006/relationships/slide" Target="slides/slide39.xml"/><Relationship Id="rId25" Type="http://schemas.openxmlformats.org/officeDocument/2006/relationships/slide" Target="slides/slide18.xml"/><Relationship Id="rId67" Type="http://schemas.openxmlformats.org/officeDocument/2006/relationships/slide" Target="slides/slide60.xml"/><Relationship Id="rId41" Type="http://schemas.openxmlformats.org/officeDocument/2006/relationships/slide" Target="slides/slide34.xml"/><Relationship Id="rId20" Type="http://schemas.openxmlformats.org/officeDocument/2006/relationships/slide" Target="slides/slide13.xml"/><Relationship Id="rId83" Type="http://schemas.openxmlformats.org/officeDocument/2006/relationships/slide" Target="slides/slide76.xml"/><Relationship Id="rId88" Type="http://schemas.openxmlformats.org/officeDocument/2006/relationships/slide" Target="slides/slide81.xml"/><Relationship Id="rId62" Type="http://schemas.openxmlformats.org/officeDocument/2006/relationships/slide" Target="slides/slide55.xml"/><Relationship Id="rId111"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8" name="Shape 1378"/>
        <p:cNvGrpSpPr/>
        <p:nvPr/>
      </p:nvGrpSpPr>
      <p:grpSpPr>
        <a:xfrm>
          <a:off x="0" y="0"/>
          <a:ext cx="0" cy="0"/>
          <a:chOff x="0" y="0"/>
          <a:chExt cx="0" cy="0"/>
        </a:xfrm>
      </p:grpSpPr>
      <p:sp>
        <p:nvSpPr>
          <p:cNvPr id="1379" name="Google Shape;1379;g178be5f4f6b_0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0" name="Google Shape;1380;g178be5f4f6b_0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4" name="Shape 1384"/>
        <p:cNvGrpSpPr/>
        <p:nvPr/>
      </p:nvGrpSpPr>
      <p:grpSpPr>
        <a:xfrm>
          <a:off x="0" y="0"/>
          <a:ext cx="0" cy="0"/>
          <a:chOff x="0" y="0"/>
          <a:chExt cx="0" cy="0"/>
        </a:xfrm>
      </p:grpSpPr>
      <p:sp>
        <p:nvSpPr>
          <p:cNvPr id="1385" name="Google Shape;1385;g1904af88408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6" name="Google Shape;1386;g1904af88408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3" name="Shape 1393"/>
        <p:cNvGrpSpPr/>
        <p:nvPr/>
      </p:nvGrpSpPr>
      <p:grpSpPr>
        <a:xfrm>
          <a:off x="0" y="0"/>
          <a:ext cx="0" cy="0"/>
          <a:chOff x="0" y="0"/>
          <a:chExt cx="0" cy="0"/>
        </a:xfrm>
      </p:grpSpPr>
      <p:sp>
        <p:nvSpPr>
          <p:cNvPr id="1394" name="Google Shape;1394;g1952adb7636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5" name="Google Shape;1395;g1952adb7636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2" name="Shape 1412"/>
        <p:cNvGrpSpPr/>
        <p:nvPr/>
      </p:nvGrpSpPr>
      <p:grpSpPr>
        <a:xfrm>
          <a:off x="0" y="0"/>
          <a:ext cx="0" cy="0"/>
          <a:chOff x="0" y="0"/>
          <a:chExt cx="0" cy="0"/>
        </a:xfrm>
      </p:grpSpPr>
      <p:sp>
        <p:nvSpPr>
          <p:cNvPr id="1413" name="Google Shape;1413;g1952adb7636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4" name="Google Shape;1414;g1952adb7636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4" name="Shape 1424"/>
        <p:cNvGrpSpPr/>
        <p:nvPr/>
      </p:nvGrpSpPr>
      <p:grpSpPr>
        <a:xfrm>
          <a:off x="0" y="0"/>
          <a:ext cx="0" cy="0"/>
          <a:chOff x="0" y="0"/>
          <a:chExt cx="0" cy="0"/>
        </a:xfrm>
      </p:grpSpPr>
      <p:sp>
        <p:nvSpPr>
          <p:cNvPr id="1425" name="Google Shape;1425;g178be5f4f6b_0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6" name="Google Shape;1426;g178be5f4f6b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2" name="Shape 1432"/>
        <p:cNvGrpSpPr/>
        <p:nvPr/>
      </p:nvGrpSpPr>
      <p:grpSpPr>
        <a:xfrm>
          <a:off x="0" y="0"/>
          <a:ext cx="0" cy="0"/>
          <a:chOff x="0" y="0"/>
          <a:chExt cx="0" cy="0"/>
        </a:xfrm>
      </p:grpSpPr>
      <p:sp>
        <p:nvSpPr>
          <p:cNvPr id="1433" name="Google Shape;1433;g178be5f4f6b_0_1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4" name="Google Shape;1434;g178be5f4f6b_0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1" name="Shape 1441"/>
        <p:cNvGrpSpPr/>
        <p:nvPr/>
      </p:nvGrpSpPr>
      <p:grpSpPr>
        <a:xfrm>
          <a:off x="0" y="0"/>
          <a:ext cx="0" cy="0"/>
          <a:chOff x="0" y="0"/>
          <a:chExt cx="0" cy="0"/>
        </a:xfrm>
      </p:grpSpPr>
      <p:sp>
        <p:nvSpPr>
          <p:cNvPr id="1442" name="Google Shape;1442;g19b9eb233e0_2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3" name="Google Shape;1443;g19b9eb233e0_2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7" name="Shape 1447"/>
        <p:cNvGrpSpPr/>
        <p:nvPr/>
      </p:nvGrpSpPr>
      <p:grpSpPr>
        <a:xfrm>
          <a:off x="0" y="0"/>
          <a:ext cx="0" cy="0"/>
          <a:chOff x="0" y="0"/>
          <a:chExt cx="0" cy="0"/>
        </a:xfrm>
      </p:grpSpPr>
      <p:sp>
        <p:nvSpPr>
          <p:cNvPr id="1448" name="Google Shape;1448;g1904af88408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9" name="Google Shape;1449;g1904af88408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0" name="Shape 1460"/>
        <p:cNvGrpSpPr/>
        <p:nvPr/>
      </p:nvGrpSpPr>
      <p:grpSpPr>
        <a:xfrm>
          <a:off x="0" y="0"/>
          <a:ext cx="0" cy="0"/>
          <a:chOff x="0" y="0"/>
          <a:chExt cx="0" cy="0"/>
        </a:xfrm>
      </p:grpSpPr>
      <p:sp>
        <p:nvSpPr>
          <p:cNvPr id="1461" name="Google Shape;1461;g1904af88408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2" name="Google Shape;1462;g1904af88408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1" name="Shape 1471"/>
        <p:cNvGrpSpPr/>
        <p:nvPr/>
      </p:nvGrpSpPr>
      <p:grpSpPr>
        <a:xfrm>
          <a:off x="0" y="0"/>
          <a:ext cx="0" cy="0"/>
          <a:chOff x="0" y="0"/>
          <a:chExt cx="0" cy="0"/>
        </a:xfrm>
      </p:grpSpPr>
      <p:sp>
        <p:nvSpPr>
          <p:cNvPr id="1472" name="Google Shape;1472;g19b9eb233e0_2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3" name="Google Shape;1473;g19b9eb233e0_2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178be5f4f6b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178be5f4f6b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7" name="Shape 1477"/>
        <p:cNvGrpSpPr/>
        <p:nvPr/>
      </p:nvGrpSpPr>
      <p:grpSpPr>
        <a:xfrm>
          <a:off x="0" y="0"/>
          <a:ext cx="0" cy="0"/>
          <a:chOff x="0" y="0"/>
          <a:chExt cx="0" cy="0"/>
        </a:xfrm>
      </p:grpSpPr>
      <p:sp>
        <p:nvSpPr>
          <p:cNvPr id="1478" name="Google Shape;1478;g19287138c21_2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9" name="Google Shape;1479;g19287138c21_2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6" name="Shape 1486"/>
        <p:cNvGrpSpPr/>
        <p:nvPr/>
      </p:nvGrpSpPr>
      <p:grpSpPr>
        <a:xfrm>
          <a:off x="0" y="0"/>
          <a:ext cx="0" cy="0"/>
          <a:chOff x="0" y="0"/>
          <a:chExt cx="0" cy="0"/>
        </a:xfrm>
      </p:grpSpPr>
      <p:sp>
        <p:nvSpPr>
          <p:cNvPr id="1487" name="Google Shape;1487;g19b9eb233e0_2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8" name="Google Shape;1488;g19b9eb233e0_2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5" name="Shape 1495"/>
        <p:cNvGrpSpPr/>
        <p:nvPr/>
      </p:nvGrpSpPr>
      <p:grpSpPr>
        <a:xfrm>
          <a:off x="0" y="0"/>
          <a:ext cx="0" cy="0"/>
          <a:chOff x="0" y="0"/>
          <a:chExt cx="0" cy="0"/>
        </a:xfrm>
      </p:grpSpPr>
      <p:sp>
        <p:nvSpPr>
          <p:cNvPr id="1496" name="Google Shape;1496;g19287138c21_2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7" name="Google Shape;1497;g19287138c21_2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6" name="Shape 1506"/>
        <p:cNvGrpSpPr/>
        <p:nvPr/>
      </p:nvGrpSpPr>
      <p:grpSpPr>
        <a:xfrm>
          <a:off x="0" y="0"/>
          <a:ext cx="0" cy="0"/>
          <a:chOff x="0" y="0"/>
          <a:chExt cx="0" cy="0"/>
        </a:xfrm>
      </p:grpSpPr>
      <p:sp>
        <p:nvSpPr>
          <p:cNvPr id="1507" name="Google Shape;1507;g19287138c21_2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8" name="Google Shape;1508;g19287138c21_2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8" name="Shape 1518"/>
        <p:cNvGrpSpPr/>
        <p:nvPr/>
      </p:nvGrpSpPr>
      <p:grpSpPr>
        <a:xfrm>
          <a:off x="0" y="0"/>
          <a:ext cx="0" cy="0"/>
          <a:chOff x="0" y="0"/>
          <a:chExt cx="0" cy="0"/>
        </a:xfrm>
      </p:grpSpPr>
      <p:sp>
        <p:nvSpPr>
          <p:cNvPr id="1519" name="Google Shape;1519;g19287138c21_2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0" name="Google Shape;1520;g19287138c21_2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3" name="Shape 1533"/>
        <p:cNvGrpSpPr/>
        <p:nvPr/>
      </p:nvGrpSpPr>
      <p:grpSpPr>
        <a:xfrm>
          <a:off x="0" y="0"/>
          <a:ext cx="0" cy="0"/>
          <a:chOff x="0" y="0"/>
          <a:chExt cx="0" cy="0"/>
        </a:xfrm>
      </p:grpSpPr>
      <p:sp>
        <p:nvSpPr>
          <p:cNvPr id="1534" name="Google Shape;1534;g19287138c21_2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5" name="Google Shape;1535;g19287138c21_2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7" name="Shape 1547"/>
        <p:cNvGrpSpPr/>
        <p:nvPr/>
      </p:nvGrpSpPr>
      <p:grpSpPr>
        <a:xfrm>
          <a:off x="0" y="0"/>
          <a:ext cx="0" cy="0"/>
          <a:chOff x="0" y="0"/>
          <a:chExt cx="0" cy="0"/>
        </a:xfrm>
      </p:grpSpPr>
      <p:sp>
        <p:nvSpPr>
          <p:cNvPr id="1548" name="Google Shape;1548;g19287138c21_2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9" name="Google Shape;1549;g19287138c21_2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9" name="Shape 1559"/>
        <p:cNvGrpSpPr/>
        <p:nvPr/>
      </p:nvGrpSpPr>
      <p:grpSpPr>
        <a:xfrm>
          <a:off x="0" y="0"/>
          <a:ext cx="0" cy="0"/>
          <a:chOff x="0" y="0"/>
          <a:chExt cx="0" cy="0"/>
        </a:xfrm>
      </p:grpSpPr>
      <p:sp>
        <p:nvSpPr>
          <p:cNvPr id="1560" name="Google Shape;1560;g19f20c57139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1" name="Google Shape;1561;g19f20c57139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First the high level instruction comes to the Arduino</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9" name="Shape 1569"/>
        <p:cNvGrpSpPr/>
        <p:nvPr/>
      </p:nvGrpSpPr>
      <p:grpSpPr>
        <a:xfrm>
          <a:off x="0" y="0"/>
          <a:ext cx="0" cy="0"/>
          <a:chOff x="0" y="0"/>
          <a:chExt cx="0" cy="0"/>
        </a:xfrm>
      </p:grpSpPr>
      <p:sp>
        <p:nvSpPr>
          <p:cNvPr id="1570" name="Google Shape;1570;g19f20c57139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1" name="Google Shape;1571;g19f20c57139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Arduino addresses the IO expanders as </a:t>
            </a:r>
            <a:r>
              <a:rPr lang="en"/>
              <a:t>prescribed</a:t>
            </a:r>
            <a:r>
              <a:rPr lang="en"/>
              <a:t> to pass high lows to the Multiplexers that signify which connection is to be made.</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3" name="Shape 1583"/>
        <p:cNvGrpSpPr/>
        <p:nvPr/>
      </p:nvGrpSpPr>
      <p:grpSpPr>
        <a:xfrm>
          <a:off x="0" y="0"/>
          <a:ext cx="0" cy="0"/>
          <a:chOff x="0" y="0"/>
          <a:chExt cx="0" cy="0"/>
        </a:xfrm>
      </p:grpSpPr>
      <p:sp>
        <p:nvSpPr>
          <p:cNvPr id="1584" name="Google Shape;1584;g1a193bff854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5" name="Google Shape;1585;g1a193bff854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arduino than addresses the ‘valid bits’ of the Multiplexers, allowing them to actually complete the connection </a:t>
            </a:r>
            <a:r>
              <a:rPr lang="en"/>
              <a:t>prescribed</a:t>
            </a:r>
            <a:r>
              <a:rPr lang="en"/>
              <a:t>.</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178be5f4f6b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178be5f4f6b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8" name="Shape 1598"/>
        <p:cNvGrpSpPr/>
        <p:nvPr/>
      </p:nvGrpSpPr>
      <p:grpSpPr>
        <a:xfrm>
          <a:off x="0" y="0"/>
          <a:ext cx="0" cy="0"/>
          <a:chOff x="0" y="0"/>
          <a:chExt cx="0" cy="0"/>
        </a:xfrm>
      </p:grpSpPr>
      <p:sp>
        <p:nvSpPr>
          <p:cNvPr id="1599" name="Google Shape;1599;g1a193bff854_0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0" name="Google Shape;1600;g1a193bff854_0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passes the 5V signal to the FET device controlling the EMRs, making the </a:t>
            </a:r>
            <a:r>
              <a:rPr lang="en"/>
              <a:t>prescribed</a:t>
            </a:r>
            <a:r>
              <a:rPr lang="en"/>
              <a:t> connection.</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8" name="Shape 1608"/>
        <p:cNvGrpSpPr/>
        <p:nvPr/>
      </p:nvGrpSpPr>
      <p:grpSpPr>
        <a:xfrm>
          <a:off x="0" y="0"/>
          <a:ext cx="0" cy="0"/>
          <a:chOff x="0" y="0"/>
          <a:chExt cx="0" cy="0"/>
        </a:xfrm>
      </p:grpSpPr>
      <p:sp>
        <p:nvSpPr>
          <p:cNvPr id="1609" name="Google Shape;1609;g1a193bff854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0" name="Google Shape;1610;g1a193bff854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essence, the high level </a:t>
            </a:r>
            <a:r>
              <a:rPr lang="en"/>
              <a:t>switching</a:t>
            </a:r>
            <a:r>
              <a:rPr lang="en"/>
              <a:t> signal successfully connected the DMM + to Pin #49 on the battery. This would hypothetically be done 3 more times with the other 3 connections to the DMM, where the +Sense may be connected to Pin #49 as well, and the negative side of the DMM to some other pin (in example).</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3" name="Shape 1623"/>
        <p:cNvGrpSpPr/>
        <p:nvPr/>
      </p:nvGrpSpPr>
      <p:grpSpPr>
        <a:xfrm>
          <a:off x="0" y="0"/>
          <a:ext cx="0" cy="0"/>
          <a:chOff x="0" y="0"/>
          <a:chExt cx="0" cy="0"/>
        </a:xfrm>
      </p:grpSpPr>
      <p:sp>
        <p:nvSpPr>
          <p:cNvPr id="1624" name="Google Shape;1624;g1a148d5a97d_0_1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5" name="Google Shape;1625;g1a148d5a97d_0_1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5" name="Shape 1635"/>
        <p:cNvGrpSpPr/>
        <p:nvPr/>
      </p:nvGrpSpPr>
      <p:grpSpPr>
        <a:xfrm>
          <a:off x="0" y="0"/>
          <a:ext cx="0" cy="0"/>
          <a:chOff x="0" y="0"/>
          <a:chExt cx="0" cy="0"/>
        </a:xfrm>
      </p:grpSpPr>
      <p:sp>
        <p:nvSpPr>
          <p:cNvPr id="1636" name="Google Shape;1636;g19287138c21_2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7" name="Google Shape;1637;g19287138c21_2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7" name="Shape 1657"/>
        <p:cNvGrpSpPr/>
        <p:nvPr/>
      </p:nvGrpSpPr>
      <p:grpSpPr>
        <a:xfrm>
          <a:off x="0" y="0"/>
          <a:ext cx="0" cy="0"/>
          <a:chOff x="0" y="0"/>
          <a:chExt cx="0" cy="0"/>
        </a:xfrm>
      </p:grpSpPr>
      <p:sp>
        <p:nvSpPr>
          <p:cNvPr id="1658" name="Google Shape;1658;g1a148d5a97d_0_1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9" name="Google Shape;1659;g1a148d5a97d_0_1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8" name="Shape 1668"/>
        <p:cNvGrpSpPr/>
        <p:nvPr/>
      </p:nvGrpSpPr>
      <p:grpSpPr>
        <a:xfrm>
          <a:off x="0" y="0"/>
          <a:ext cx="0" cy="0"/>
          <a:chOff x="0" y="0"/>
          <a:chExt cx="0" cy="0"/>
        </a:xfrm>
      </p:grpSpPr>
      <p:sp>
        <p:nvSpPr>
          <p:cNvPr id="1669" name="Google Shape;1669;g19b9eb233e0_2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0" name="Google Shape;1670;g19b9eb233e0_2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4" name="Shape 1674"/>
        <p:cNvGrpSpPr/>
        <p:nvPr/>
      </p:nvGrpSpPr>
      <p:grpSpPr>
        <a:xfrm>
          <a:off x="0" y="0"/>
          <a:ext cx="0" cy="0"/>
          <a:chOff x="0" y="0"/>
          <a:chExt cx="0" cy="0"/>
        </a:xfrm>
      </p:grpSpPr>
      <p:sp>
        <p:nvSpPr>
          <p:cNvPr id="1675" name="Google Shape;1675;g178be5f4f6b_0_1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6" name="Google Shape;1676;g178be5f4f6b_0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4" name="Shape 1684"/>
        <p:cNvGrpSpPr/>
        <p:nvPr/>
      </p:nvGrpSpPr>
      <p:grpSpPr>
        <a:xfrm>
          <a:off x="0" y="0"/>
          <a:ext cx="0" cy="0"/>
          <a:chOff x="0" y="0"/>
          <a:chExt cx="0" cy="0"/>
        </a:xfrm>
      </p:grpSpPr>
      <p:sp>
        <p:nvSpPr>
          <p:cNvPr id="1685" name="Google Shape;1685;g1952adb7636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6" name="Google Shape;1686;g1952adb7636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6" name="Shape 1696"/>
        <p:cNvGrpSpPr/>
        <p:nvPr/>
      </p:nvGrpSpPr>
      <p:grpSpPr>
        <a:xfrm>
          <a:off x="0" y="0"/>
          <a:ext cx="0" cy="0"/>
          <a:chOff x="0" y="0"/>
          <a:chExt cx="0" cy="0"/>
        </a:xfrm>
      </p:grpSpPr>
      <p:sp>
        <p:nvSpPr>
          <p:cNvPr id="1697" name="Google Shape;1697;g19b9eb233e0_2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8" name="Google Shape;1698;g19b9eb233e0_2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2" name="Shape 1702"/>
        <p:cNvGrpSpPr/>
        <p:nvPr/>
      </p:nvGrpSpPr>
      <p:grpSpPr>
        <a:xfrm>
          <a:off x="0" y="0"/>
          <a:ext cx="0" cy="0"/>
          <a:chOff x="0" y="0"/>
          <a:chExt cx="0" cy="0"/>
        </a:xfrm>
      </p:grpSpPr>
      <p:sp>
        <p:nvSpPr>
          <p:cNvPr id="1703" name="Google Shape;1703;g199e1b6d653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4" name="Google Shape;1704;g199e1b6d653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178be5f4f6b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178be5f4f6b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0" name="Shape 1710"/>
        <p:cNvGrpSpPr/>
        <p:nvPr/>
      </p:nvGrpSpPr>
      <p:grpSpPr>
        <a:xfrm>
          <a:off x="0" y="0"/>
          <a:ext cx="0" cy="0"/>
          <a:chOff x="0" y="0"/>
          <a:chExt cx="0" cy="0"/>
        </a:xfrm>
      </p:grpSpPr>
      <p:sp>
        <p:nvSpPr>
          <p:cNvPr id="1711" name="Google Shape;1711;g18c6d80058b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2" name="Google Shape;1712;g18c6d80058b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5" name="Shape 1735"/>
        <p:cNvGrpSpPr/>
        <p:nvPr/>
      </p:nvGrpSpPr>
      <p:grpSpPr>
        <a:xfrm>
          <a:off x="0" y="0"/>
          <a:ext cx="0" cy="0"/>
          <a:chOff x="0" y="0"/>
          <a:chExt cx="0" cy="0"/>
        </a:xfrm>
      </p:grpSpPr>
      <p:sp>
        <p:nvSpPr>
          <p:cNvPr id="1736" name="Google Shape;1736;g199d1507beb_4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7" name="Google Shape;1737;g199d1507beb_4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6" name="Shape 1746"/>
        <p:cNvGrpSpPr/>
        <p:nvPr/>
      </p:nvGrpSpPr>
      <p:grpSpPr>
        <a:xfrm>
          <a:off x="0" y="0"/>
          <a:ext cx="0" cy="0"/>
          <a:chOff x="0" y="0"/>
          <a:chExt cx="0" cy="0"/>
        </a:xfrm>
      </p:grpSpPr>
      <p:sp>
        <p:nvSpPr>
          <p:cNvPr id="1747" name="Google Shape;1747;g1a148d5a97d_5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8" name="Google Shape;1748;g1a148d5a97d_5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0" name="Shape 1770"/>
        <p:cNvGrpSpPr/>
        <p:nvPr/>
      </p:nvGrpSpPr>
      <p:grpSpPr>
        <a:xfrm>
          <a:off x="0" y="0"/>
          <a:ext cx="0" cy="0"/>
          <a:chOff x="0" y="0"/>
          <a:chExt cx="0" cy="0"/>
        </a:xfrm>
      </p:grpSpPr>
      <p:sp>
        <p:nvSpPr>
          <p:cNvPr id="1771" name="Google Shape;1771;g199e1b6d653_0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2" name="Google Shape;1772;g199e1b6d653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1" name="Shape 1801"/>
        <p:cNvGrpSpPr/>
        <p:nvPr/>
      </p:nvGrpSpPr>
      <p:grpSpPr>
        <a:xfrm>
          <a:off x="0" y="0"/>
          <a:ext cx="0" cy="0"/>
          <a:chOff x="0" y="0"/>
          <a:chExt cx="0" cy="0"/>
        </a:xfrm>
      </p:grpSpPr>
      <p:sp>
        <p:nvSpPr>
          <p:cNvPr id="1802" name="Google Shape;1802;g1a148d5a97d_5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3" name="Google Shape;1803;g1a148d5a97d_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8" name="Shape 1818"/>
        <p:cNvGrpSpPr/>
        <p:nvPr/>
      </p:nvGrpSpPr>
      <p:grpSpPr>
        <a:xfrm>
          <a:off x="0" y="0"/>
          <a:ext cx="0" cy="0"/>
          <a:chOff x="0" y="0"/>
          <a:chExt cx="0" cy="0"/>
        </a:xfrm>
      </p:grpSpPr>
      <p:sp>
        <p:nvSpPr>
          <p:cNvPr id="1819" name="Google Shape;1819;g199e1b6d653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0" name="Google Shape;1820;g199e1b6d653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9" name="Shape 1829"/>
        <p:cNvGrpSpPr/>
        <p:nvPr/>
      </p:nvGrpSpPr>
      <p:grpSpPr>
        <a:xfrm>
          <a:off x="0" y="0"/>
          <a:ext cx="0" cy="0"/>
          <a:chOff x="0" y="0"/>
          <a:chExt cx="0" cy="0"/>
        </a:xfrm>
      </p:grpSpPr>
      <p:sp>
        <p:nvSpPr>
          <p:cNvPr id="1830" name="Google Shape;1830;g199e1b6d653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1" name="Google Shape;1831;g199e1b6d653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0" name="Shape 1840"/>
        <p:cNvGrpSpPr/>
        <p:nvPr/>
      </p:nvGrpSpPr>
      <p:grpSpPr>
        <a:xfrm>
          <a:off x="0" y="0"/>
          <a:ext cx="0" cy="0"/>
          <a:chOff x="0" y="0"/>
          <a:chExt cx="0" cy="0"/>
        </a:xfrm>
      </p:grpSpPr>
      <p:sp>
        <p:nvSpPr>
          <p:cNvPr id="1841" name="Google Shape;1841;g1a148d5a97d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2" name="Google Shape;1842;g1a148d5a97d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6" name="Shape 1846"/>
        <p:cNvGrpSpPr/>
        <p:nvPr/>
      </p:nvGrpSpPr>
      <p:grpSpPr>
        <a:xfrm>
          <a:off x="0" y="0"/>
          <a:ext cx="0" cy="0"/>
          <a:chOff x="0" y="0"/>
          <a:chExt cx="0" cy="0"/>
        </a:xfrm>
      </p:grpSpPr>
      <p:sp>
        <p:nvSpPr>
          <p:cNvPr id="1847" name="Google Shape;1847;g178be5f4f6b_0_1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8" name="Google Shape;1848;g178be5f4f6b_0_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arenR"/>
            </a:pPr>
            <a:r>
              <a:rPr lang="en"/>
              <a:t>Here is the work plan we can see in the upper left of the Design </a:t>
            </a:r>
            <a:r>
              <a:rPr lang="en"/>
              <a:t>work</a:t>
            </a:r>
            <a:r>
              <a:rPr lang="en"/>
              <a:t> we’ve done to date. </a:t>
            </a:r>
            <a:endParaRPr/>
          </a:p>
          <a:p>
            <a:pPr indent="-298450" lvl="0" marL="457200" rtl="0" algn="l">
              <a:spcBef>
                <a:spcPts val="0"/>
              </a:spcBef>
              <a:spcAft>
                <a:spcPts val="0"/>
              </a:spcAft>
              <a:buSzPts val="1100"/>
              <a:buAutoNum type="arabicParenR"/>
            </a:pPr>
            <a:r>
              <a:rPr lang="en"/>
              <a:t>And we are here, at CDR. Our plans for the rest of the semester are to complete our final report as well as place orders for our construction materials. (next slide)</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5" name="Shape 1895"/>
        <p:cNvGrpSpPr/>
        <p:nvPr/>
      </p:nvGrpSpPr>
      <p:grpSpPr>
        <a:xfrm>
          <a:off x="0" y="0"/>
          <a:ext cx="0" cy="0"/>
          <a:chOff x="0" y="0"/>
          <a:chExt cx="0" cy="0"/>
        </a:xfrm>
      </p:grpSpPr>
      <p:sp>
        <p:nvSpPr>
          <p:cNvPr id="1896" name="Google Shape;1896;g1a148d5a97d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7" name="Google Shape;1897;g1a148d5a97d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rgbClr val="9E9E9E"/>
              </a:buClr>
              <a:buSzPts val="1100"/>
              <a:buAutoNum type="arabicParenR"/>
            </a:pPr>
            <a:r>
              <a:rPr i="1" lang="en">
                <a:solidFill>
                  <a:srgbClr val="9E9E9E"/>
                </a:solidFill>
              </a:rPr>
              <a:t>Here we’ve just zoomed in to the bottom right of the whole chart. You can see where the Final report is as well as the part ordering I just mentioned.</a:t>
            </a:r>
            <a:endParaRPr i="1">
              <a:solidFill>
                <a:srgbClr val="9E9E9E"/>
              </a:solidFill>
            </a:endParaRPr>
          </a:p>
          <a:p>
            <a:pPr indent="-298450" lvl="0" marL="457200" rtl="0" algn="l">
              <a:spcBef>
                <a:spcPts val="0"/>
              </a:spcBef>
              <a:spcAft>
                <a:spcPts val="0"/>
              </a:spcAft>
              <a:buSzPts val="1100"/>
              <a:buAutoNum type="arabicParenR"/>
            </a:pPr>
            <a:r>
              <a:rPr lang="en"/>
              <a:t>In the Spring we plan on beginning with PCB Verification, where we will begin to ensure that our design was A) manufactured properly and B) functions as expected.</a:t>
            </a:r>
            <a:endParaRPr/>
          </a:p>
          <a:p>
            <a:pPr indent="-298450" lvl="0" marL="457200" rtl="0" algn="l">
              <a:spcBef>
                <a:spcPts val="0"/>
              </a:spcBef>
              <a:spcAft>
                <a:spcPts val="0"/>
              </a:spcAft>
              <a:buSzPts val="1100"/>
              <a:buAutoNum type="arabicParenR"/>
            </a:pPr>
            <a:r>
              <a:rPr lang="en"/>
              <a:t>In orange here, we </a:t>
            </a:r>
            <a:r>
              <a:rPr lang="en"/>
              <a:t>have</a:t>
            </a:r>
            <a:r>
              <a:rPr lang="en"/>
              <a:t> planned for the possibility that we will need to revision the PCB design, this is an ‘alternative’ critical path and is also the reason why we’ve allocated so much time for board verification and population.</a:t>
            </a:r>
            <a:endParaRPr/>
          </a:p>
          <a:p>
            <a:pPr indent="-298450" lvl="0" marL="457200" rtl="0" algn="l">
              <a:spcBef>
                <a:spcPts val="0"/>
              </a:spcBef>
              <a:spcAft>
                <a:spcPts val="0"/>
              </a:spcAft>
              <a:buClr>
                <a:srgbClr val="9E9E9E"/>
              </a:buClr>
              <a:buSzPts val="1100"/>
              <a:buAutoNum type="arabicParenR"/>
            </a:pPr>
            <a:r>
              <a:rPr i="1" lang="en">
                <a:solidFill>
                  <a:srgbClr val="9E9E9E"/>
                </a:solidFill>
              </a:rPr>
              <a:t>You’ll also note that the planned critical path ‘splits’ here. This is only to indicate that these tasks necessarily happen in parallel. </a:t>
            </a:r>
            <a:r>
              <a:rPr i="1" lang="en">
                <a:solidFill>
                  <a:srgbClr val="9E9E9E"/>
                </a:solidFill>
              </a:rPr>
              <a:t>We will be verifying our work as we populate the PCB which allows us to catch potential problems as soon as possible.</a:t>
            </a:r>
            <a:endParaRPr i="1">
              <a:solidFill>
                <a:srgbClr val="9E9E9E"/>
              </a:solidFill>
            </a:endParaRPr>
          </a:p>
          <a:p>
            <a:pPr indent="-298450" lvl="0" marL="457200" rtl="0" algn="l">
              <a:spcBef>
                <a:spcPts val="0"/>
              </a:spcBef>
              <a:spcAft>
                <a:spcPts val="0"/>
              </a:spcAft>
              <a:buSzPts val="1100"/>
              <a:buAutoNum type="arabicParenR"/>
            </a:pPr>
            <a:r>
              <a:rPr lang="en"/>
              <a:t>Once we reach the end of board integration into its housing, we plan on beginning system tests, including end-to-end tests, as well as v&amp;v test in comparisons to truth data. EnerSys has offered to send us a battery to run verification tests on, and we’ll ask as well that they have a technician run a test in the current format and use that as truth data to compare our test against. </a:t>
            </a:r>
            <a:r>
              <a:rPr i="1" lang="en">
                <a:solidFill>
                  <a:srgbClr val="9E9E9E"/>
                </a:solidFill>
              </a:rPr>
              <a:t>We expect that a few things may differ slightly, </a:t>
            </a:r>
            <a:r>
              <a:rPr i="1" lang="en">
                <a:solidFill>
                  <a:srgbClr val="9E9E9E"/>
                </a:solidFill>
              </a:rPr>
              <a:t>for example </a:t>
            </a:r>
            <a:r>
              <a:rPr i="1" lang="en">
                <a:solidFill>
                  <a:srgbClr val="9E9E9E"/>
                </a:solidFill>
              </a:rPr>
              <a:t>the battery voltage may have sunk slightly, but this provided battery along with the current test will serve as a baseline to which we will verify our test run.</a:t>
            </a:r>
            <a:endParaRPr i="1">
              <a:solidFill>
                <a:srgbClr val="9E9E9E"/>
              </a:solidFill>
            </a:endParaRPr>
          </a:p>
          <a:p>
            <a:pPr indent="0" lvl="0" marL="457200" rtl="0" algn="l">
              <a:spcBef>
                <a:spcPts val="0"/>
              </a:spcBef>
              <a:spcAft>
                <a:spcPts val="0"/>
              </a:spcAft>
              <a:buNone/>
            </a:pPr>
            <a:r>
              <a:t/>
            </a:r>
            <a:endParaRPr i="1">
              <a:solidFill>
                <a:srgbClr val="9E9E9E"/>
              </a:solidFill>
            </a:endParaRPr>
          </a:p>
          <a:p>
            <a:pPr indent="-298450" lvl="0" marL="457200" rtl="0" algn="l">
              <a:spcBef>
                <a:spcPts val="0"/>
              </a:spcBef>
              <a:spcAft>
                <a:spcPts val="0"/>
              </a:spcAft>
              <a:buSzPts val="1100"/>
              <a:buAutoNum type="arabicParenR"/>
            </a:pPr>
            <a:r>
              <a:rPr lang="en"/>
              <a:t>Finally, upon completion of the system tests, we’ll be spending time for product delivery.</a:t>
            </a:r>
            <a:endParaRPr/>
          </a:p>
          <a:p>
            <a:pPr indent="0" lvl="0" marL="0" rtl="0" algn="l">
              <a:spcBef>
                <a:spcPts val="0"/>
              </a:spcBef>
              <a:spcAft>
                <a:spcPts val="0"/>
              </a:spcAft>
              <a:buNone/>
            </a:pPr>
            <a:r>
              <a:t/>
            </a:r>
            <a:endParaRPr/>
          </a:p>
          <a:p>
            <a:pPr indent="0" lvl="0" marL="45720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1952adb7636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1952adb7636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a:t>Explain battery here</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9" name="Shape 1929"/>
        <p:cNvGrpSpPr/>
        <p:nvPr/>
      </p:nvGrpSpPr>
      <p:grpSpPr>
        <a:xfrm>
          <a:off x="0" y="0"/>
          <a:ext cx="0" cy="0"/>
          <a:chOff x="0" y="0"/>
          <a:chExt cx="0" cy="0"/>
        </a:xfrm>
      </p:grpSpPr>
      <p:sp>
        <p:nvSpPr>
          <p:cNvPr id="1930" name="Google Shape;1930;g1a148d5a97d_0_1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1" name="Google Shape;1931;g1a148d5a97d_0_1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arenR"/>
            </a:pPr>
            <a:r>
              <a:rPr lang="en"/>
              <a:t>By expecting the need to iterate PCB design, and allowing ample time to do so, we’ve effectively </a:t>
            </a:r>
            <a:r>
              <a:rPr lang="en"/>
              <a:t>bought</a:t>
            </a:r>
            <a:r>
              <a:rPr lang="en"/>
              <a:t> down the risk that puts us severely behind schedule. An iteration on the design would remain a nuisance, but is unlikely to adversely affect the outcome of the project.</a:t>
            </a:r>
            <a:endParaRPr/>
          </a:p>
          <a:p>
            <a:pPr indent="-298450" lvl="0" marL="457200" rtl="0" algn="l">
              <a:spcBef>
                <a:spcPts val="0"/>
              </a:spcBef>
              <a:spcAft>
                <a:spcPts val="0"/>
              </a:spcAft>
              <a:buClr>
                <a:srgbClr val="9E9E9E"/>
              </a:buClr>
              <a:buSzPts val="1100"/>
              <a:buAutoNum type="arabicParenR"/>
            </a:pPr>
            <a:r>
              <a:rPr i="1" lang="en">
                <a:solidFill>
                  <a:srgbClr val="9E9E9E"/>
                </a:solidFill>
              </a:rPr>
              <a:t>With this, we’ve effectively bought down all risks we’ve declared as unacceptable.</a:t>
            </a:r>
            <a:endParaRPr i="1">
              <a:solidFill>
                <a:srgbClr val="9E9E9E"/>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0" name="Shape 1940"/>
        <p:cNvGrpSpPr/>
        <p:nvPr/>
      </p:nvGrpSpPr>
      <p:grpSpPr>
        <a:xfrm>
          <a:off x="0" y="0"/>
          <a:ext cx="0" cy="0"/>
          <a:chOff x="0" y="0"/>
          <a:chExt cx="0" cy="0"/>
        </a:xfrm>
      </p:grpSpPr>
      <p:sp>
        <p:nvSpPr>
          <p:cNvPr id="1941" name="Google Shape;1941;g19287138c2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2" name="Google Shape;1942;g19287138c2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
                <a:solidFill>
                  <a:schemeClr val="dk1"/>
                </a:solidFill>
              </a:rPr>
              <a:t>Next we have our budget planned as shown,</a:t>
            </a:r>
            <a:r>
              <a:rPr lang="en"/>
              <a:t> the total cost we have decided is up 2400 dollars. Because our team are buying off the shelf devices including off the shelf digital multimeter and </a:t>
            </a:r>
            <a:r>
              <a:rPr lang="en"/>
              <a:t>isolation</a:t>
            </a:r>
            <a:r>
              <a:rPr lang="en"/>
              <a:t> tester, which makes up most of our budget. However, after </a:t>
            </a:r>
            <a:r>
              <a:rPr lang="en"/>
              <a:t>negotiate</a:t>
            </a:r>
            <a:r>
              <a:rPr lang="en"/>
              <a:t> with our </a:t>
            </a:r>
            <a:r>
              <a:rPr lang="en"/>
              <a:t>sponsor</a:t>
            </a:r>
            <a:r>
              <a:rPr lang="en"/>
              <a:t> and the other Enersys team, we have plan on splitting the cost for isolation tester, which will bring down our budget about 600 dollars. As we can see in the green part of the pie chart, the l</a:t>
            </a:r>
            <a:r>
              <a:rPr lang="en"/>
              <a:t>arge margin remaining can be used in PCB reiteration, electrical risk test or any unexpected plan comes up. </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solidFill>
                  <a:schemeClr val="dk1"/>
                </a:solidFill>
              </a:rPr>
              <a:t>Lastly, </a:t>
            </a:r>
            <a:r>
              <a:rPr lang="en">
                <a:solidFill>
                  <a:schemeClr val="dk1"/>
                </a:solidFill>
              </a:rPr>
              <a:t>With the early funding being approved, our team is planning on ordering the PCB boards over the winter break to stay on top of our schedule.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0" name="Shape 1950"/>
        <p:cNvGrpSpPr/>
        <p:nvPr/>
      </p:nvGrpSpPr>
      <p:grpSpPr>
        <a:xfrm>
          <a:off x="0" y="0"/>
          <a:ext cx="0" cy="0"/>
          <a:chOff x="0" y="0"/>
          <a:chExt cx="0" cy="0"/>
        </a:xfrm>
      </p:grpSpPr>
      <p:sp>
        <p:nvSpPr>
          <p:cNvPr id="1951" name="Google Shape;1951;g1a172b8377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2" name="Google Shape;1952;g1a172b8377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6" name="Shape 1956"/>
        <p:cNvGrpSpPr/>
        <p:nvPr/>
      </p:nvGrpSpPr>
      <p:grpSpPr>
        <a:xfrm>
          <a:off x="0" y="0"/>
          <a:ext cx="0" cy="0"/>
          <a:chOff x="0" y="0"/>
          <a:chExt cx="0" cy="0"/>
        </a:xfrm>
      </p:grpSpPr>
      <p:sp>
        <p:nvSpPr>
          <p:cNvPr id="1957" name="Google Shape;1957;g178be5f4f6b_0_1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8" name="Google Shape;1958;g178be5f4f6b_0_1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1" name="Shape 1961"/>
        <p:cNvGrpSpPr/>
        <p:nvPr/>
      </p:nvGrpSpPr>
      <p:grpSpPr>
        <a:xfrm>
          <a:off x="0" y="0"/>
          <a:ext cx="0" cy="0"/>
          <a:chOff x="0" y="0"/>
          <a:chExt cx="0" cy="0"/>
        </a:xfrm>
      </p:grpSpPr>
      <p:sp>
        <p:nvSpPr>
          <p:cNvPr id="1962" name="Google Shape;1962;g19b9eb233e0_2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3" name="Google Shape;1963;g19b9eb233e0_2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9" name="Shape 1969"/>
        <p:cNvGrpSpPr/>
        <p:nvPr/>
      </p:nvGrpSpPr>
      <p:grpSpPr>
        <a:xfrm>
          <a:off x="0" y="0"/>
          <a:ext cx="0" cy="0"/>
          <a:chOff x="0" y="0"/>
          <a:chExt cx="0" cy="0"/>
        </a:xfrm>
      </p:grpSpPr>
      <p:sp>
        <p:nvSpPr>
          <p:cNvPr id="1970" name="Google Shape;1970;g1a148d5a97d_1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1" name="Google Shape;1971;g1a148d5a97d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3" name="Shape 1983"/>
        <p:cNvGrpSpPr/>
        <p:nvPr/>
      </p:nvGrpSpPr>
      <p:grpSpPr>
        <a:xfrm>
          <a:off x="0" y="0"/>
          <a:ext cx="0" cy="0"/>
          <a:chOff x="0" y="0"/>
          <a:chExt cx="0" cy="0"/>
        </a:xfrm>
      </p:grpSpPr>
      <p:sp>
        <p:nvSpPr>
          <p:cNvPr id="1984" name="Google Shape;1984;g1a148d5a97d_1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5" name="Google Shape;1985;g1a148d5a97d_1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7" name="Shape 1997"/>
        <p:cNvGrpSpPr/>
        <p:nvPr/>
      </p:nvGrpSpPr>
      <p:grpSpPr>
        <a:xfrm>
          <a:off x="0" y="0"/>
          <a:ext cx="0" cy="0"/>
          <a:chOff x="0" y="0"/>
          <a:chExt cx="0" cy="0"/>
        </a:xfrm>
      </p:grpSpPr>
      <p:sp>
        <p:nvSpPr>
          <p:cNvPr id="1998" name="Google Shape;1998;g18ed34b39d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9" name="Google Shape;1999;g18ed34b39d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7" name="Shape 2017"/>
        <p:cNvGrpSpPr/>
        <p:nvPr/>
      </p:nvGrpSpPr>
      <p:grpSpPr>
        <a:xfrm>
          <a:off x="0" y="0"/>
          <a:ext cx="0" cy="0"/>
          <a:chOff x="0" y="0"/>
          <a:chExt cx="0" cy="0"/>
        </a:xfrm>
      </p:grpSpPr>
      <p:sp>
        <p:nvSpPr>
          <p:cNvPr id="2018" name="Google Shape;2018;g18ed34b39df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9" name="Google Shape;2019;g18ed34b39df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4" name="Shape 2034"/>
        <p:cNvGrpSpPr/>
        <p:nvPr/>
      </p:nvGrpSpPr>
      <p:grpSpPr>
        <a:xfrm>
          <a:off x="0" y="0"/>
          <a:ext cx="0" cy="0"/>
          <a:chOff x="0" y="0"/>
          <a:chExt cx="0" cy="0"/>
        </a:xfrm>
      </p:grpSpPr>
      <p:sp>
        <p:nvSpPr>
          <p:cNvPr id="2035" name="Google Shape;2035;g1a193bff854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6" name="Google Shape;2036;g1a193bff854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1952adb7636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1952adb7636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6" name="Shape 2046"/>
        <p:cNvGrpSpPr/>
        <p:nvPr/>
      </p:nvGrpSpPr>
      <p:grpSpPr>
        <a:xfrm>
          <a:off x="0" y="0"/>
          <a:ext cx="0" cy="0"/>
          <a:chOff x="0" y="0"/>
          <a:chExt cx="0" cy="0"/>
        </a:xfrm>
      </p:grpSpPr>
      <p:sp>
        <p:nvSpPr>
          <p:cNvPr id="2047" name="Google Shape;2047;g1a148d5a97d_9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8" name="Google Shape;2048;g1a148d5a97d_9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4" name="Shape 2064"/>
        <p:cNvGrpSpPr/>
        <p:nvPr/>
      </p:nvGrpSpPr>
      <p:grpSpPr>
        <a:xfrm>
          <a:off x="0" y="0"/>
          <a:ext cx="0" cy="0"/>
          <a:chOff x="0" y="0"/>
          <a:chExt cx="0" cy="0"/>
        </a:xfrm>
      </p:grpSpPr>
      <p:sp>
        <p:nvSpPr>
          <p:cNvPr id="2065" name="Google Shape;2065;g1a148d5a97d_1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6" name="Google Shape;2066;g1a148d5a97d_1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3" name="Shape 2073"/>
        <p:cNvGrpSpPr/>
        <p:nvPr/>
      </p:nvGrpSpPr>
      <p:grpSpPr>
        <a:xfrm>
          <a:off x="0" y="0"/>
          <a:ext cx="0" cy="0"/>
          <a:chOff x="0" y="0"/>
          <a:chExt cx="0" cy="0"/>
        </a:xfrm>
      </p:grpSpPr>
      <p:sp>
        <p:nvSpPr>
          <p:cNvPr id="2074" name="Google Shape;2074;g19a4dab46e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5" name="Google Shape;2075;g19a4dab46e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1" name="Shape 2081"/>
        <p:cNvGrpSpPr/>
        <p:nvPr/>
      </p:nvGrpSpPr>
      <p:grpSpPr>
        <a:xfrm>
          <a:off x="0" y="0"/>
          <a:ext cx="0" cy="0"/>
          <a:chOff x="0" y="0"/>
          <a:chExt cx="0" cy="0"/>
        </a:xfrm>
      </p:grpSpPr>
      <p:sp>
        <p:nvSpPr>
          <p:cNvPr id="2082" name="Google Shape;2082;g19a4dab46e8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3" name="Google Shape;2083;g19a4dab46e8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9" name="Shape 2089"/>
        <p:cNvGrpSpPr/>
        <p:nvPr/>
      </p:nvGrpSpPr>
      <p:grpSpPr>
        <a:xfrm>
          <a:off x="0" y="0"/>
          <a:ext cx="0" cy="0"/>
          <a:chOff x="0" y="0"/>
          <a:chExt cx="0" cy="0"/>
        </a:xfrm>
      </p:grpSpPr>
      <p:sp>
        <p:nvSpPr>
          <p:cNvPr id="2090" name="Google Shape;2090;g1a148d5a97d_8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1" name="Google Shape;2091;g1a148d5a97d_8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9" name="Shape 2109"/>
        <p:cNvGrpSpPr/>
        <p:nvPr/>
      </p:nvGrpSpPr>
      <p:grpSpPr>
        <a:xfrm>
          <a:off x="0" y="0"/>
          <a:ext cx="0" cy="0"/>
          <a:chOff x="0" y="0"/>
          <a:chExt cx="0" cy="0"/>
        </a:xfrm>
      </p:grpSpPr>
      <p:sp>
        <p:nvSpPr>
          <p:cNvPr id="2110" name="Google Shape;2110;g19b9eb233e0_2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1" name="Google Shape;2111;g19b9eb233e0_2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0" name="Shape 2120"/>
        <p:cNvGrpSpPr/>
        <p:nvPr/>
      </p:nvGrpSpPr>
      <p:grpSpPr>
        <a:xfrm>
          <a:off x="0" y="0"/>
          <a:ext cx="0" cy="0"/>
          <a:chOff x="0" y="0"/>
          <a:chExt cx="0" cy="0"/>
        </a:xfrm>
      </p:grpSpPr>
      <p:sp>
        <p:nvSpPr>
          <p:cNvPr id="2121" name="Google Shape;2121;g19b9eb233e0_2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2" name="Google Shape;2122;g19b9eb233e0_2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8" name="Shape 2128"/>
        <p:cNvGrpSpPr/>
        <p:nvPr/>
      </p:nvGrpSpPr>
      <p:grpSpPr>
        <a:xfrm>
          <a:off x="0" y="0"/>
          <a:ext cx="0" cy="0"/>
          <a:chOff x="0" y="0"/>
          <a:chExt cx="0" cy="0"/>
        </a:xfrm>
      </p:grpSpPr>
      <p:sp>
        <p:nvSpPr>
          <p:cNvPr id="2129" name="Google Shape;2129;g19d208e0133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0" name="Google Shape;2130;g19d208e0133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6" name="Shape 2136"/>
        <p:cNvGrpSpPr/>
        <p:nvPr/>
      </p:nvGrpSpPr>
      <p:grpSpPr>
        <a:xfrm>
          <a:off x="0" y="0"/>
          <a:ext cx="0" cy="0"/>
          <a:chOff x="0" y="0"/>
          <a:chExt cx="0" cy="0"/>
        </a:xfrm>
      </p:grpSpPr>
      <p:sp>
        <p:nvSpPr>
          <p:cNvPr id="2137" name="Google Shape;2137;g19a5d0f9ec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8" name="Google Shape;2138;g19a5d0f9ec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7" name="Shape 2147"/>
        <p:cNvGrpSpPr/>
        <p:nvPr/>
      </p:nvGrpSpPr>
      <p:grpSpPr>
        <a:xfrm>
          <a:off x="0" y="0"/>
          <a:ext cx="0" cy="0"/>
          <a:chOff x="0" y="0"/>
          <a:chExt cx="0" cy="0"/>
        </a:xfrm>
      </p:grpSpPr>
      <p:sp>
        <p:nvSpPr>
          <p:cNvPr id="2148" name="Google Shape;2148;g19a71759c9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9" name="Google Shape;2149;g19a71759c9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178be5f4f6b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178be5f4f6b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5" name="Shape 2155"/>
        <p:cNvGrpSpPr/>
        <p:nvPr/>
      </p:nvGrpSpPr>
      <p:grpSpPr>
        <a:xfrm>
          <a:off x="0" y="0"/>
          <a:ext cx="0" cy="0"/>
          <a:chOff x="0" y="0"/>
          <a:chExt cx="0" cy="0"/>
        </a:xfrm>
      </p:grpSpPr>
      <p:sp>
        <p:nvSpPr>
          <p:cNvPr id="2156" name="Google Shape;2156;g19a5d0f9eca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7" name="Google Shape;2157;g19a5d0f9eca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6" name="Shape 2166"/>
        <p:cNvGrpSpPr/>
        <p:nvPr/>
      </p:nvGrpSpPr>
      <p:grpSpPr>
        <a:xfrm>
          <a:off x="0" y="0"/>
          <a:ext cx="0" cy="0"/>
          <a:chOff x="0" y="0"/>
          <a:chExt cx="0" cy="0"/>
        </a:xfrm>
      </p:grpSpPr>
      <p:sp>
        <p:nvSpPr>
          <p:cNvPr id="2167" name="Google Shape;2167;g19a5d0f9eca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8" name="Google Shape;2168;g19a5d0f9eca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7" name="Shape 2177"/>
        <p:cNvGrpSpPr/>
        <p:nvPr/>
      </p:nvGrpSpPr>
      <p:grpSpPr>
        <a:xfrm>
          <a:off x="0" y="0"/>
          <a:ext cx="0" cy="0"/>
          <a:chOff x="0" y="0"/>
          <a:chExt cx="0" cy="0"/>
        </a:xfrm>
      </p:grpSpPr>
      <p:sp>
        <p:nvSpPr>
          <p:cNvPr id="2178" name="Google Shape;2178;g19d208e0133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9" name="Google Shape;2179;g19d208e0133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6" name="Shape 2186"/>
        <p:cNvGrpSpPr/>
        <p:nvPr/>
      </p:nvGrpSpPr>
      <p:grpSpPr>
        <a:xfrm>
          <a:off x="0" y="0"/>
          <a:ext cx="0" cy="0"/>
          <a:chOff x="0" y="0"/>
          <a:chExt cx="0" cy="0"/>
        </a:xfrm>
      </p:grpSpPr>
      <p:sp>
        <p:nvSpPr>
          <p:cNvPr id="2187" name="Google Shape;2187;g19d208e0133_0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8" name="Google Shape;2188;g19d208e0133_0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5" name="Shape 2195"/>
        <p:cNvGrpSpPr/>
        <p:nvPr/>
      </p:nvGrpSpPr>
      <p:grpSpPr>
        <a:xfrm>
          <a:off x="0" y="0"/>
          <a:ext cx="0" cy="0"/>
          <a:chOff x="0" y="0"/>
          <a:chExt cx="0" cy="0"/>
        </a:xfrm>
      </p:grpSpPr>
      <p:sp>
        <p:nvSpPr>
          <p:cNvPr id="2196" name="Google Shape;2196;g1a39eb4e1d8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7" name="Google Shape;2197;g1a39eb4e1d8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4" name="Shape 2204"/>
        <p:cNvGrpSpPr/>
        <p:nvPr/>
      </p:nvGrpSpPr>
      <p:grpSpPr>
        <a:xfrm>
          <a:off x="0" y="0"/>
          <a:ext cx="0" cy="0"/>
          <a:chOff x="0" y="0"/>
          <a:chExt cx="0" cy="0"/>
        </a:xfrm>
      </p:grpSpPr>
      <p:sp>
        <p:nvSpPr>
          <p:cNvPr id="2205" name="Google Shape;2205;g1a39eb4e1d8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6" name="Google Shape;2206;g1a39eb4e1d8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2" name="Shape 2212"/>
        <p:cNvGrpSpPr/>
        <p:nvPr/>
      </p:nvGrpSpPr>
      <p:grpSpPr>
        <a:xfrm>
          <a:off x="0" y="0"/>
          <a:ext cx="0" cy="0"/>
          <a:chOff x="0" y="0"/>
          <a:chExt cx="0" cy="0"/>
        </a:xfrm>
      </p:grpSpPr>
      <p:sp>
        <p:nvSpPr>
          <p:cNvPr id="2213" name="Google Shape;2213;g19a4dab46e8_1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4" name="Google Shape;2214;g19a4dab46e8_1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3" name="Shape 2223"/>
        <p:cNvGrpSpPr/>
        <p:nvPr/>
      </p:nvGrpSpPr>
      <p:grpSpPr>
        <a:xfrm>
          <a:off x="0" y="0"/>
          <a:ext cx="0" cy="0"/>
          <a:chOff x="0" y="0"/>
          <a:chExt cx="0" cy="0"/>
        </a:xfrm>
      </p:grpSpPr>
      <p:sp>
        <p:nvSpPr>
          <p:cNvPr id="2224" name="Google Shape;2224;g18b3742ab11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5" name="Google Shape;2225;g18b3742ab11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5" name="Shape 2235"/>
        <p:cNvGrpSpPr/>
        <p:nvPr/>
      </p:nvGrpSpPr>
      <p:grpSpPr>
        <a:xfrm>
          <a:off x="0" y="0"/>
          <a:ext cx="0" cy="0"/>
          <a:chOff x="0" y="0"/>
          <a:chExt cx="0" cy="0"/>
        </a:xfrm>
      </p:grpSpPr>
      <p:sp>
        <p:nvSpPr>
          <p:cNvPr id="2236" name="Google Shape;2236;g19d208e0133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7" name="Google Shape;2237;g19d208e0133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3" name="Shape 2243"/>
        <p:cNvGrpSpPr/>
        <p:nvPr/>
      </p:nvGrpSpPr>
      <p:grpSpPr>
        <a:xfrm>
          <a:off x="0" y="0"/>
          <a:ext cx="0" cy="0"/>
          <a:chOff x="0" y="0"/>
          <a:chExt cx="0" cy="0"/>
        </a:xfrm>
      </p:grpSpPr>
      <p:sp>
        <p:nvSpPr>
          <p:cNvPr id="2244" name="Google Shape;2244;g199e1b6d653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5" name="Google Shape;2245;g199e1b6d653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178be5f4f6b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178be5f4f6b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1" name="Shape 2251"/>
        <p:cNvGrpSpPr/>
        <p:nvPr/>
      </p:nvGrpSpPr>
      <p:grpSpPr>
        <a:xfrm>
          <a:off x="0" y="0"/>
          <a:ext cx="0" cy="0"/>
          <a:chOff x="0" y="0"/>
          <a:chExt cx="0" cy="0"/>
        </a:xfrm>
      </p:grpSpPr>
      <p:sp>
        <p:nvSpPr>
          <p:cNvPr id="2252" name="Google Shape;2252;g199f36f50ef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3" name="Google Shape;2253;g199f36f50ef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1" name="Shape 2261"/>
        <p:cNvGrpSpPr/>
        <p:nvPr/>
      </p:nvGrpSpPr>
      <p:grpSpPr>
        <a:xfrm>
          <a:off x="0" y="0"/>
          <a:ext cx="0" cy="0"/>
          <a:chOff x="0" y="0"/>
          <a:chExt cx="0" cy="0"/>
        </a:xfrm>
      </p:grpSpPr>
      <p:sp>
        <p:nvSpPr>
          <p:cNvPr id="2262" name="Google Shape;2262;g1a39eb4e1d8_0_1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3" name="Google Shape;2263;g1a39eb4e1d8_0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7" name="Shape 2267"/>
        <p:cNvGrpSpPr/>
        <p:nvPr/>
      </p:nvGrpSpPr>
      <p:grpSpPr>
        <a:xfrm>
          <a:off x="0" y="0"/>
          <a:ext cx="0" cy="0"/>
          <a:chOff x="0" y="0"/>
          <a:chExt cx="0" cy="0"/>
        </a:xfrm>
      </p:grpSpPr>
      <p:sp>
        <p:nvSpPr>
          <p:cNvPr id="2268" name="Google Shape;2268;g1a39eb4e1d8_0_1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9" name="Google Shape;2269;g1a39eb4e1d8_0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2" name="Shape 2272"/>
        <p:cNvGrpSpPr/>
        <p:nvPr/>
      </p:nvGrpSpPr>
      <p:grpSpPr>
        <a:xfrm>
          <a:off x="0" y="0"/>
          <a:ext cx="0" cy="0"/>
          <a:chOff x="0" y="0"/>
          <a:chExt cx="0" cy="0"/>
        </a:xfrm>
      </p:grpSpPr>
      <p:sp>
        <p:nvSpPr>
          <p:cNvPr id="2273" name="Google Shape;2273;g1a39eb4e1d8_0_1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4" name="Google Shape;2274;g1a39eb4e1d8_0_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9" name="Shape 2279"/>
        <p:cNvGrpSpPr/>
        <p:nvPr/>
      </p:nvGrpSpPr>
      <p:grpSpPr>
        <a:xfrm>
          <a:off x="0" y="0"/>
          <a:ext cx="0" cy="0"/>
          <a:chOff x="0" y="0"/>
          <a:chExt cx="0" cy="0"/>
        </a:xfrm>
      </p:grpSpPr>
      <p:sp>
        <p:nvSpPr>
          <p:cNvPr id="2280" name="Google Shape;2280;g1a39eb4e1d8_0_1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1" name="Google Shape;2281;g1a39eb4e1d8_0_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5" name="Shape 2285"/>
        <p:cNvGrpSpPr/>
        <p:nvPr/>
      </p:nvGrpSpPr>
      <p:grpSpPr>
        <a:xfrm>
          <a:off x="0" y="0"/>
          <a:ext cx="0" cy="0"/>
          <a:chOff x="0" y="0"/>
          <a:chExt cx="0" cy="0"/>
        </a:xfrm>
      </p:grpSpPr>
      <p:sp>
        <p:nvSpPr>
          <p:cNvPr id="2286" name="Google Shape;2286;g1a39eb4e1d8_0_1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7" name="Google Shape;2287;g1a39eb4e1d8_0_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1" name="Shape 2291"/>
        <p:cNvGrpSpPr/>
        <p:nvPr/>
      </p:nvGrpSpPr>
      <p:grpSpPr>
        <a:xfrm>
          <a:off x="0" y="0"/>
          <a:ext cx="0" cy="0"/>
          <a:chOff x="0" y="0"/>
          <a:chExt cx="0" cy="0"/>
        </a:xfrm>
      </p:grpSpPr>
      <p:sp>
        <p:nvSpPr>
          <p:cNvPr id="2292" name="Google Shape;2292;g1a39eb4e1d8_0_1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3" name="Google Shape;2293;g1a39eb4e1d8_0_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6" name="Shape 2296"/>
        <p:cNvGrpSpPr/>
        <p:nvPr/>
      </p:nvGrpSpPr>
      <p:grpSpPr>
        <a:xfrm>
          <a:off x="0" y="0"/>
          <a:ext cx="0" cy="0"/>
          <a:chOff x="0" y="0"/>
          <a:chExt cx="0" cy="0"/>
        </a:xfrm>
      </p:grpSpPr>
      <p:sp>
        <p:nvSpPr>
          <p:cNvPr id="2297" name="Google Shape;2297;g1a39eb4e1d8_0_1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8" name="Google Shape;2298;g1a39eb4e1d8_0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1" name="Shape 2301"/>
        <p:cNvGrpSpPr/>
        <p:nvPr/>
      </p:nvGrpSpPr>
      <p:grpSpPr>
        <a:xfrm>
          <a:off x="0" y="0"/>
          <a:ext cx="0" cy="0"/>
          <a:chOff x="0" y="0"/>
          <a:chExt cx="0" cy="0"/>
        </a:xfrm>
      </p:grpSpPr>
      <p:sp>
        <p:nvSpPr>
          <p:cNvPr id="2302" name="Google Shape;2302;g1a39eb4e1d8_0_1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3" name="Google Shape;2303;g1a39eb4e1d8_0_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7" name="Shape 2307"/>
        <p:cNvGrpSpPr/>
        <p:nvPr/>
      </p:nvGrpSpPr>
      <p:grpSpPr>
        <a:xfrm>
          <a:off x="0" y="0"/>
          <a:ext cx="0" cy="0"/>
          <a:chOff x="0" y="0"/>
          <a:chExt cx="0" cy="0"/>
        </a:xfrm>
      </p:grpSpPr>
      <p:sp>
        <p:nvSpPr>
          <p:cNvPr id="2308" name="Google Shape;2308;g1a39eb4e1d8_0_1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9" name="Google Shape;2309;g1a39eb4e1d8_0_1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178be5f4f6b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178be5f4f6b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2" name="Shape 2312"/>
        <p:cNvGrpSpPr/>
        <p:nvPr/>
      </p:nvGrpSpPr>
      <p:grpSpPr>
        <a:xfrm>
          <a:off x="0" y="0"/>
          <a:ext cx="0" cy="0"/>
          <a:chOff x="0" y="0"/>
          <a:chExt cx="0" cy="0"/>
        </a:xfrm>
      </p:grpSpPr>
      <p:sp>
        <p:nvSpPr>
          <p:cNvPr id="2313" name="Google Shape;2313;g199e2020daf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4" name="Google Shape;2314;g199e2020daf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1" name="Shape 2321"/>
        <p:cNvGrpSpPr/>
        <p:nvPr/>
      </p:nvGrpSpPr>
      <p:grpSpPr>
        <a:xfrm>
          <a:off x="0" y="0"/>
          <a:ext cx="0" cy="0"/>
          <a:chOff x="0" y="0"/>
          <a:chExt cx="0" cy="0"/>
        </a:xfrm>
      </p:grpSpPr>
      <p:sp>
        <p:nvSpPr>
          <p:cNvPr id="2322" name="Google Shape;2322;g199e2020daf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3" name="Google Shape;2323;g199e2020daf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9" name="Shape 2329"/>
        <p:cNvGrpSpPr/>
        <p:nvPr/>
      </p:nvGrpSpPr>
      <p:grpSpPr>
        <a:xfrm>
          <a:off x="0" y="0"/>
          <a:ext cx="0" cy="0"/>
          <a:chOff x="0" y="0"/>
          <a:chExt cx="0" cy="0"/>
        </a:xfrm>
      </p:grpSpPr>
      <p:sp>
        <p:nvSpPr>
          <p:cNvPr id="2330" name="Google Shape;2330;g199e2020daf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1" name="Google Shape;2331;g199e2020daf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8" name="Shape 2338"/>
        <p:cNvGrpSpPr/>
        <p:nvPr/>
      </p:nvGrpSpPr>
      <p:grpSpPr>
        <a:xfrm>
          <a:off x="0" y="0"/>
          <a:ext cx="0" cy="0"/>
          <a:chOff x="0" y="0"/>
          <a:chExt cx="0" cy="0"/>
        </a:xfrm>
      </p:grpSpPr>
      <p:sp>
        <p:nvSpPr>
          <p:cNvPr id="2339" name="Google Shape;2339;g199e2020daf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0" name="Google Shape;2340;g199e2020daf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7" name="Shape 2347"/>
        <p:cNvGrpSpPr/>
        <p:nvPr/>
      </p:nvGrpSpPr>
      <p:grpSpPr>
        <a:xfrm>
          <a:off x="0" y="0"/>
          <a:ext cx="0" cy="0"/>
          <a:chOff x="0" y="0"/>
          <a:chExt cx="0" cy="0"/>
        </a:xfrm>
      </p:grpSpPr>
      <p:sp>
        <p:nvSpPr>
          <p:cNvPr id="2348" name="Google Shape;2348;g199e2020daf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9" name="Google Shape;2349;g199e2020daf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1" name="Google Shape;11;p2"/>
          <p:cNvSpPr txBox="1"/>
          <p:nvPr>
            <p:ph idx="1" type="subTitle"/>
          </p:nvPr>
        </p:nvSpPr>
        <p:spPr>
          <a:xfrm>
            <a:off x="800400" y="2830750"/>
            <a:ext cx="75432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solidFill>
                  <a:schemeClr val="lt1"/>
                </a:solidFill>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3" name="Google Shape;13;p2"/>
          <p:cNvSpPr/>
          <p:nvPr/>
        </p:nvSpPr>
        <p:spPr>
          <a:xfrm>
            <a:off x="-25" y="2797175"/>
            <a:ext cx="9144000" cy="2346300"/>
          </a:xfrm>
          <a:prstGeom prst="rect">
            <a:avLst/>
          </a:prstGeom>
          <a:solidFill>
            <a:srgbClr val="00296B"/>
          </a:solidFill>
          <a:ln cap="flat" cmpd="sng" w="9525">
            <a:solidFill>
              <a:srgbClr val="0029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txBox="1"/>
          <p:nvPr/>
        </p:nvSpPr>
        <p:spPr>
          <a:xfrm>
            <a:off x="2261700" y="2797175"/>
            <a:ext cx="4620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a:solidFill>
                <a:schemeClr val="lt1"/>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1" name="Shape 51"/>
        <p:cNvGrpSpPr/>
        <p:nvPr/>
      </p:nvGrpSpPr>
      <p:grpSpPr>
        <a:xfrm>
          <a:off x="0" y="0"/>
          <a:ext cx="0" cy="0"/>
          <a:chOff x="0" y="0"/>
          <a:chExt cx="0" cy="0"/>
        </a:xfrm>
      </p:grpSpPr>
      <p:sp>
        <p:nvSpPr>
          <p:cNvPr id="52" name="Google Shape;52;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53" name="Google Shape;53;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54" name="Google Shape;54;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5" name="Shape 55"/>
        <p:cNvGrpSpPr/>
        <p:nvPr/>
      </p:nvGrpSpPr>
      <p:grpSpPr>
        <a:xfrm>
          <a:off x="0" y="0"/>
          <a:ext cx="0" cy="0"/>
          <a:chOff x="0" y="0"/>
          <a:chExt cx="0" cy="0"/>
        </a:xfrm>
      </p:grpSpPr>
      <p:sp>
        <p:nvSpPr>
          <p:cNvPr id="56" name="Google Shape;56;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1" name="Shape 61"/>
        <p:cNvGrpSpPr/>
        <p:nvPr/>
      </p:nvGrpSpPr>
      <p:grpSpPr>
        <a:xfrm>
          <a:off x="0" y="0"/>
          <a:ext cx="0" cy="0"/>
          <a:chOff x="0" y="0"/>
          <a:chExt cx="0" cy="0"/>
        </a:xfrm>
      </p:grpSpPr>
      <p:grpSp>
        <p:nvGrpSpPr>
          <p:cNvPr id="62" name="Google Shape;62;p14"/>
          <p:cNvGrpSpPr/>
          <p:nvPr/>
        </p:nvGrpSpPr>
        <p:grpSpPr>
          <a:xfrm>
            <a:off x="4350279" y="2855377"/>
            <a:ext cx="443589" cy="105632"/>
            <a:chOff x="4137525" y="2915950"/>
            <a:chExt cx="869100" cy="207000"/>
          </a:xfrm>
        </p:grpSpPr>
        <p:sp>
          <p:nvSpPr>
            <p:cNvPr id="63" name="Google Shape;63;p14"/>
            <p:cNvSpPr/>
            <p:nvPr/>
          </p:nvSpPr>
          <p:spPr>
            <a:xfrm>
              <a:off x="446857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14"/>
            <p:cNvSpPr/>
            <p:nvPr/>
          </p:nvSpPr>
          <p:spPr>
            <a:xfrm>
              <a:off x="47996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14"/>
            <p:cNvSpPr/>
            <p:nvPr/>
          </p:nvSpPr>
          <p:spPr>
            <a:xfrm>
              <a:off x="41375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 name="Google Shape;66;p14"/>
          <p:cNvSpPr txBox="1"/>
          <p:nvPr>
            <p:ph type="ctrTitle"/>
          </p:nvPr>
        </p:nvSpPr>
        <p:spPr>
          <a:xfrm>
            <a:off x="671258" y="990800"/>
            <a:ext cx="7801500" cy="17301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800"/>
              <a:buNone/>
              <a:defRPr sz="48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
        <p:nvSpPr>
          <p:cNvPr id="67" name="Google Shape;67;p14"/>
          <p:cNvSpPr txBox="1"/>
          <p:nvPr>
            <p:ph idx="1" type="subTitle"/>
          </p:nvPr>
        </p:nvSpPr>
        <p:spPr>
          <a:xfrm>
            <a:off x="671250" y="3174876"/>
            <a:ext cx="78015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68" name="Google Shape;68;p14"/>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9" name="Shape 69"/>
        <p:cNvGrpSpPr/>
        <p:nvPr/>
      </p:nvGrpSpPr>
      <p:grpSpPr>
        <a:xfrm>
          <a:off x="0" y="0"/>
          <a:ext cx="0" cy="0"/>
          <a:chOff x="0" y="0"/>
          <a:chExt cx="0" cy="0"/>
        </a:xfrm>
      </p:grpSpPr>
      <p:sp>
        <p:nvSpPr>
          <p:cNvPr id="70" name="Google Shape;70;p15"/>
          <p:cNvSpPr txBox="1"/>
          <p:nvPr>
            <p:ph type="title"/>
          </p:nvPr>
        </p:nvSpPr>
        <p:spPr>
          <a:xfrm>
            <a:off x="671250" y="2141250"/>
            <a:ext cx="7852200" cy="8610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71" name="Google Shape;71;p15"/>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72" name="Shape 72"/>
        <p:cNvGrpSpPr/>
        <p:nvPr/>
      </p:nvGrpSpPr>
      <p:grpSpPr>
        <a:xfrm>
          <a:off x="0" y="0"/>
          <a:ext cx="0" cy="0"/>
          <a:chOff x="0" y="0"/>
          <a:chExt cx="0" cy="0"/>
        </a:xfrm>
      </p:grpSpPr>
      <p:sp>
        <p:nvSpPr>
          <p:cNvPr id="73" name="Google Shape;73;p1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74" name="Google Shape;74;p1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75" name="Google Shape;75;p16"/>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6" name="Shape 76"/>
        <p:cNvGrpSpPr/>
        <p:nvPr/>
      </p:nvGrpSpPr>
      <p:grpSpPr>
        <a:xfrm>
          <a:off x="0" y="0"/>
          <a:ext cx="0" cy="0"/>
          <a:chOff x="0" y="0"/>
          <a:chExt cx="0" cy="0"/>
        </a:xfrm>
      </p:grpSpPr>
      <p:sp>
        <p:nvSpPr>
          <p:cNvPr id="77" name="Google Shape;77;p17"/>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78" name="Google Shape;78;p17"/>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79" name="Google Shape;79;p17"/>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80" name="Google Shape;80;p17"/>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1" name="Shape 81"/>
        <p:cNvGrpSpPr/>
        <p:nvPr/>
      </p:nvGrpSpPr>
      <p:grpSpPr>
        <a:xfrm>
          <a:off x="0" y="0"/>
          <a:ext cx="0" cy="0"/>
          <a:chOff x="0" y="0"/>
          <a:chExt cx="0" cy="0"/>
        </a:xfrm>
      </p:grpSpPr>
      <p:sp>
        <p:nvSpPr>
          <p:cNvPr id="82" name="Google Shape;82;p18"/>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83" name="Google Shape;83;p18"/>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84" name="Shape 84"/>
        <p:cNvGrpSpPr/>
        <p:nvPr/>
      </p:nvGrpSpPr>
      <p:grpSpPr>
        <a:xfrm>
          <a:off x="0" y="0"/>
          <a:ext cx="0" cy="0"/>
          <a:chOff x="0" y="0"/>
          <a:chExt cx="0" cy="0"/>
        </a:xfrm>
      </p:grpSpPr>
      <p:sp>
        <p:nvSpPr>
          <p:cNvPr id="85" name="Google Shape;85;p19"/>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86" name="Google Shape;86;p19"/>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87" name="Google Shape;87;p19"/>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88" name="Shape 88"/>
        <p:cNvGrpSpPr/>
        <p:nvPr/>
      </p:nvGrpSpPr>
      <p:grpSpPr>
        <a:xfrm>
          <a:off x="0" y="0"/>
          <a:ext cx="0" cy="0"/>
          <a:chOff x="0" y="0"/>
          <a:chExt cx="0" cy="0"/>
        </a:xfrm>
      </p:grpSpPr>
      <p:sp>
        <p:nvSpPr>
          <p:cNvPr id="89" name="Google Shape;89;p20"/>
          <p:cNvSpPr txBox="1"/>
          <p:nvPr>
            <p:ph type="title"/>
          </p:nvPr>
        </p:nvSpPr>
        <p:spPr>
          <a:xfrm>
            <a:off x="490250" y="526350"/>
            <a:ext cx="6227100" cy="40908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p:txBody>
      </p:sp>
      <p:sp>
        <p:nvSpPr>
          <p:cNvPr id="90" name="Google Shape;90;p20"/>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91" name="Shape 91"/>
        <p:cNvGrpSpPr/>
        <p:nvPr/>
      </p:nvGrpSpPr>
      <p:grpSpPr>
        <a:xfrm>
          <a:off x="0" y="0"/>
          <a:ext cx="0" cy="0"/>
          <a:chOff x="0" y="0"/>
          <a:chExt cx="0" cy="0"/>
        </a:xfrm>
      </p:grpSpPr>
      <p:sp>
        <p:nvSpPr>
          <p:cNvPr id="92" name="Google Shape;92;p21"/>
          <p:cNvSpPr/>
          <p:nvPr/>
        </p:nvSpPr>
        <p:spPr>
          <a:xfrm>
            <a:off x="4572000" y="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3" name="Google Shape;93;p21"/>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94" name="Google Shape;94;p21"/>
          <p:cNvSpPr txBox="1"/>
          <p:nvPr>
            <p:ph type="title"/>
          </p:nvPr>
        </p:nvSpPr>
        <p:spPr>
          <a:xfrm>
            <a:off x="265500" y="1081400"/>
            <a:ext cx="4045200" cy="1710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95" name="Google Shape;95;p21"/>
          <p:cNvSpPr txBox="1"/>
          <p:nvPr>
            <p:ph idx="1" type="subTitle"/>
          </p:nvPr>
        </p:nvSpPr>
        <p:spPr>
          <a:xfrm>
            <a:off x="265500" y="2845201"/>
            <a:ext cx="4045200" cy="13455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Clr>
                <a:schemeClr val="dk1"/>
              </a:buClr>
              <a:buSzPts val="2100"/>
              <a:buNone/>
              <a:defRPr sz="2100">
                <a:solidFill>
                  <a:schemeClr val="dk1"/>
                </a:solidFill>
              </a:defRPr>
            </a:lvl1pPr>
            <a:lvl2pPr lvl="1" rtl="0" algn="ctr">
              <a:lnSpc>
                <a:spcPct val="100000"/>
              </a:lnSpc>
              <a:spcBef>
                <a:spcPts val="0"/>
              </a:spcBef>
              <a:spcAft>
                <a:spcPts val="0"/>
              </a:spcAft>
              <a:buClr>
                <a:schemeClr val="dk1"/>
              </a:buClr>
              <a:buSzPts val="2100"/>
              <a:buNone/>
              <a:defRPr sz="2100">
                <a:solidFill>
                  <a:schemeClr val="dk1"/>
                </a:solidFill>
              </a:defRPr>
            </a:lvl2pPr>
            <a:lvl3pPr lvl="2" rtl="0" algn="ctr">
              <a:lnSpc>
                <a:spcPct val="100000"/>
              </a:lnSpc>
              <a:spcBef>
                <a:spcPts val="0"/>
              </a:spcBef>
              <a:spcAft>
                <a:spcPts val="0"/>
              </a:spcAft>
              <a:buClr>
                <a:schemeClr val="dk1"/>
              </a:buClr>
              <a:buSzPts val="2100"/>
              <a:buNone/>
              <a:defRPr sz="2100">
                <a:solidFill>
                  <a:schemeClr val="dk1"/>
                </a:solidFill>
              </a:defRPr>
            </a:lvl3pPr>
            <a:lvl4pPr lvl="3" rtl="0" algn="ctr">
              <a:lnSpc>
                <a:spcPct val="100000"/>
              </a:lnSpc>
              <a:spcBef>
                <a:spcPts val="0"/>
              </a:spcBef>
              <a:spcAft>
                <a:spcPts val="0"/>
              </a:spcAft>
              <a:buClr>
                <a:schemeClr val="dk1"/>
              </a:buClr>
              <a:buSzPts val="2100"/>
              <a:buNone/>
              <a:defRPr sz="2100">
                <a:solidFill>
                  <a:schemeClr val="dk1"/>
                </a:solidFill>
              </a:defRPr>
            </a:lvl4pPr>
            <a:lvl5pPr lvl="4" rtl="0" algn="ctr">
              <a:lnSpc>
                <a:spcPct val="100000"/>
              </a:lnSpc>
              <a:spcBef>
                <a:spcPts val="0"/>
              </a:spcBef>
              <a:spcAft>
                <a:spcPts val="0"/>
              </a:spcAft>
              <a:buClr>
                <a:schemeClr val="dk1"/>
              </a:buClr>
              <a:buSzPts val="2100"/>
              <a:buNone/>
              <a:defRPr sz="2100">
                <a:solidFill>
                  <a:schemeClr val="dk1"/>
                </a:solidFill>
              </a:defRPr>
            </a:lvl5pPr>
            <a:lvl6pPr lvl="5" rtl="0" algn="ctr">
              <a:lnSpc>
                <a:spcPct val="100000"/>
              </a:lnSpc>
              <a:spcBef>
                <a:spcPts val="0"/>
              </a:spcBef>
              <a:spcAft>
                <a:spcPts val="0"/>
              </a:spcAft>
              <a:buClr>
                <a:schemeClr val="dk1"/>
              </a:buClr>
              <a:buSzPts val="2100"/>
              <a:buNone/>
              <a:defRPr sz="2100">
                <a:solidFill>
                  <a:schemeClr val="dk1"/>
                </a:solidFill>
              </a:defRPr>
            </a:lvl6pPr>
            <a:lvl7pPr lvl="6" rtl="0" algn="ctr">
              <a:lnSpc>
                <a:spcPct val="100000"/>
              </a:lnSpc>
              <a:spcBef>
                <a:spcPts val="0"/>
              </a:spcBef>
              <a:spcAft>
                <a:spcPts val="0"/>
              </a:spcAft>
              <a:buClr>
                <a:schemeClr val="dk1"/>
              </a:buClr>
              <a:buSzPts val="2100"/>
              <a:buNone/>
              <a:defRPr sz="2100">
                <a:solidFill>
                  <a:schemeClr val="dk1"/>
                </a:solidFill>
              </a:defRPr>
            </a:lvl7pPr>
            <a:lvl8pPr lvl="7" rtl="0" algn="ctr">
              <a:lnSpc>
                <a:spcPct val="100000"/>
              </a:lnSpc>
              <a:spcBef>
                <a:spcPts val="0"/>
              </a:spcBef>
              <a:spcAft>
                <a:spcPts val="0"/>
              </a:spcAft>
              <a:buClr>
                <a:schemeClr val="dk1"/>
              </a:buClr>
              <a:buSzPts val="2100"/>
              <a:buNone/>
              <a:defRPr sz="2100">
                <a:solidFill>
                  <a:schemeClr val="dk1"/>
                </a:solidFill>
              </a:defRPr>
            </a:lvl8pPr>
            <a:lvl9pPr lvl="8" rtl="0" algn="ctr">
              <a:lnSpc>
                <a:spcPct val="100000"/>
              </a:lnSpc>
              <a:spcBef>
                <a:spcPts val="0"/>
              </a:spcBef>
              <a:spcAft>
                <a:spcPts val="0"/>
              </a:spcAft>
              <a:buClr>
                <a:schemeClr val="dk1"/>
              </a:buClr>
              <a:buSzPts val="2100"/>
              <a:buNone/>
              <a:defRPr sz="2100">
                <a:solidFill>
                  <a:schemeClr val="dk1"/>
                </a:solidFill>
              </a:defRPr>
            </a:lvl9pPr>
          </a:lstStyle>
          <a:p/>
        </p:txBody>
      </p:sp>
      <p:sp>
        <p:nvSpPr>
          <p:cNvPr id="96" name="Google Shape;96;p21"/>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0"/>
              </a:spcBef>
              <a:spcAft>
                <a:spcPts val="0"/>
              </a:spcAft>
              <a:buClr>
                <a:schemeClr val="lt1"/>
              </a:buClr>
              <a:buSzPts val="1400"/>
              <a:buChar char="○"/>
              <a:defRPr>
                <a:solidFill>
                  <a:schemeClr val="lt1"/>
                </a:solidFill>
              </a:defRPr>
            </a:lvl2pPr>
            <a:lvl3pPr indent="-317500" lvl="2" marL="1371600" rtl="0">
              <a:spcBef>
                <a:spcPts val="0"/>
              </a:spcBef>
              <a:spcAft>
                <a:spcPts val="0"/>
              </a:spcAft>
              <a:buClr>
                <a:schemeClr val="lt1"/>
              </a:buClr>
              <a:buSzPts val="1400"/>
              <a:buChar char="■"/>
              <a:defRPr>
                <a:solidFill>
                  <a:schemeClr val="lt1"/>
                </a:solidFill>
              </a:defRPr>
            </a:lvl3pPr>
            <a:lvl4pPr indent="-317500" lvl="3" marL="1828800" rtl="0">
              <a:spcBef>
                <a:spcPts val="0"/>
              </a:spcBef>
              <a:spcAft>
                <a:spcPts val="0"/>
              </a:spcAft>
              <a:buClr>
                <a:schemeClr val="lt1"/>
              </a:buClr>
              <a:buSzPts val="1400"/>
              <a:buChar char="●"/>
              <a:defRPr>
                <a:solidFill>
                  <a:schemeClr val="lt1"/>
                </a:solidFill>
              </a:defRPr>
            </a:lvl4pPr>
            <a:lvl5pPr indent="-317500" lvl="4" marL="2286000" rtl="0">
              <a:spcBef>
                <a:spcPts val="0"/>
              </a:spcBef>
              <a:spcAft>
                <a:spcPts val="0"/>
              </a:spcAft>
              <a:buClr>
                <a:schemeClr val="lt1"/>
              </a:buClr>
              <a:buSzPts val="1400"/>
              <a:buChar char="○"/>
              <a:defRPr>
                <a:solidFill>
                  <a:schemeClr val="lt1"/>
                </a:solidFill>
              </a:defRPr>
            </a:lvl5pPr>
            <a:lvl6pPr indent="-317500" lvl="5" marL="2743200" rtl="0">
              <a:spcBef>
                <a:spcPts val="0"/>
              </a:spcBef>
              <a:spcAft>
                <a:spcPts val="0"/>
              </a:spcAft>
              <a:buClr>
                <a:schemeClr val="lt1"/>
              </a:buClr>
              <a:buSzPts val="1400"/>
              <a:buChar char="■"/>
              <a:defRPr>
                <a:solidFill>
                  <a:schemeClr val="lt1"/>
                </a:solidFill>
              </a:defRPr>
            </a:lvl6pPr>
            <a:lvl7pPr indent="-317500" lvl="6" marL="3200400" rtl="0">
              <a:spcBef>
                <a:spcPts val="0"/>
              </a:spcBef>
              <a:spcAft>
                <a:spcPts val="0"/>
              </a:spcAft>
              <a:buClr>
                <a:schemeClr val="lt1"/>
              </a:buClr>
              <a:buSzPts val="1400"/>
              <a:buChar char="●"/>
              <a:defRPr>
                <a:solidFill>
                  <a:schemeClr val="lt1"/>
                </a:solidFill>
              </a:defRPr>
            </a:lvl7pPr>
            <a:lvl8pPr indent="-317500" lvl="7" marL="3657600" rtl="0">
              <a:spcBef>
                <a:spcPts val="0"/>
              </a:spcBef>
              <a:spcAft>
                <a:spcPts val="0"/>
              </a:spcAft>
              <a:buClr>
                <a:schemeClr val="lt1"/>
              </a:buClr>
              <a:buSzPts val="1400"/>
              <a:buChar char="○"/>
              <a:defRPr>
                <a:solidFill>
                  <a:schemeClr val="lt1"/>
                </a:solidFill>
              </a:defRPr>
            </a:lvl8pPr>
            <a:lvl9pPr indent="-317500" lvl="8" marL="4114800" rtl="0">
              <a:spcBef>
                <a:spcPts val="0"/>
              </a:spcBef>
              <a:spcAft>
                <a:spcPts val="0"/>
              </a:spcAft>
              <a:buClr>
                <a:schemeClr val="lt1"/>
              </a:buClr>
              <a:buSzPts val="1400"/>
              <a:buChar char="■"/>
              <a:defRPr>
                <a:solidFill>
                  <a:schemeClr val="lt1"/>
                </a:solidFill>
              </a:defRPr>
            </a:lvl9pPr>
          </a:lstStyle>
          <a:p/>
        </p:txBody>
      </p:sp>
      <p:sp>
        <p:nvSpPr>
          <p:cNvPr id="97" name="Google Shape;97;p21"/>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sp>
        <p:nvSpPr>
          <p:cNvPr id="16" name="Google Shape;16;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7" name="Google Shape;17;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8" name="Shape 98"/>
        <p:cNvGrpSpPr/>
        <p:nvPr/>
      </p:nvGrpSpPr>
      <p:grpSpPr>
        <a:xfrm>
          <a:off x="0" y="0"/>
          <a:ext cx="0" cy="0"/>
          <a:chOff x="0" y="0"/>
          <a:chExt cx="0" cy="0"/>
        </a:xfrm>
      </p:grpSpPr>
      <p:sp>
        <p:nvSpPr>
          <p:cNvPr id="99" name="Google Shape;99;p22"/>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p:txBody>
      </p:sp>
      <p:sp>
        <p:nvSpPr>
          <p:cNvPr id="100" name="Google Shape;100;p22"/>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01" name="Shape 101"/>
        <p:cNvGrpSpPr/>
        <p:nvPr/>
      </p:nvGrpSpPr>
      <p:grpSpPr>
        <a:xfrm>
          <a:off x="0" y="0"/>
          <a:ext cx="0" cy="0"/>
          <a:chOff x="0" y="0"/>
          <a:chExt cx="0" cy="0"/>
        </a:xfrm>
      </p:grpSpPr>
      <p:sp>
        <p:nvSpPr>
          <p:cNvPr id="102" name="Google Shape;102;p23"/>
          <p:cNvSpPr txBox="1"/>
          <p:nvPr>
            <p:ph hasCustomPrompt="1" type="title"/>
          </p:nvPr>
        </p:nvSpPr>
        <p:spPr>
          <a:xfrm>
            <a:off x="311700" y="1255275"/>
            <a:ext cx="8520600" cy="1890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03" name="Google Shape;103;p23"/>
          <p:cNvSpPr txBox="1"/>
          <p:nvPr>
            <p:ph idx="1" type="body"/>
          </p:nvPr>
        </p:nvSpPr>
        <p:spPr>
          <a:xfrm>
            <a:off x="311700" y="32284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104" name="Google Shape;104;p23"/>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5" name="Shape 105"/>
        <p:cNvGrpSpPr/>
        <p:nvPr/>
      </p:nvGrpSpPr>
      <p:grpSpPr>
        <a:xfrm>
          <a:off x="0" y="0"/>
          <a:ext cx="0" cy="0"/>
          <a:chOff x="0" y="0"/>
          <a:chExt cx="0" cy="0"/>
        </a:xfrm>
      </p:grpSpPr>
      <p:sp>
        <p:nvSpPr>
          <p:cNvPr id="106" name="Google Shape;106;p24"/>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 name="Shape 18"/>
        <p:cNvGrpSpPr/>
        <p:nvPr/>
      </p:nvGrpSpPr>
      <p:grpSpPr>
        <a:xfrm>
          <a:off x="0" y="0"/>
          <a:ext cx="0" cy="0"/>
          <a:chOff x="0" y="0"/>
          <a:chExt cx="0" cy="0"/>
        </a:xfrm>
      </p:grpSpPr>
      <p:sp>
        <p:nvSpPr>
          <p:cNvPr id="19" name="Google Shape;19;p4"/>
          <p:cNvSpPr txBox="1"/>
          <p:nvPr>
            <p:ph type="title"/>
          </p:nvPr>
        </p:nvSpPr>
        <p:spPr>
          <a:xfrm>
            <a:off x="145000" y="144950"/>
            <a:ext cx="75660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0" name="Google Shape;20;p4"/>
          <p:cNvSpPr txBox="1"/>
          <p:nvPr>
            <p:ph idx="1" type="body"/>
          </p:nvPr>
        </p:nvSpPr>
        <p:spPr>
          <a:xfrm>
            <a:off x="311700" y="982238"/>
            <a:ext cx="8520600" cy="3416400"/>
          </a:xfrm>
          <a:prstGeom prst="rect">
            <a:avLst/>
          </a:prstGeom>
        </p:spPr>
        <p:txBody>
          <a:bodyPr anchorCtr="0" anchor="t" bIns="91425" lIns="91425" spcFirstLastPara="1" rIns="91425" wrap="square" tIns="91425">
            <a:normAutofit/>
          </a:bodyPr>
          <a:lstStyle>
            <a:lvl1pPr indent="-342900" lvl="0" marL="457200" rtl="0">
              <a:lnSpc>
                <a:spcPct val="100000"/>
              </a:lnSpc>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21" name="Google Shape;21;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2" name="Google Shape;22;p4"/>
          <p:cNvSpPr/>
          <p:nvPr/>
        </p:nvSpPr>
        <p:spPr>
          <a:xfrm>
            <a:off x="0" y="-9175"/>
            <a:ext cx="9144000" cy="839700"/>
          </a:xfrm>
          <a:prstGeom prst="rect">
            <a:avLst/>
          </a:prstGeom>
          <a:solidFill>
            <a:srgbClr val="00296B"/>
          </a:solidFill>
          <a:ln cap="flat" cmpd="sng" w="9525">
            <a:solidFill>
              <a:srgbClr val="0029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3" name="Google Shape;23;p4"/>
          <p:cNvPicPr preferRelativeResize="0"/>
          <p:nvPr/>
        </p:nvPicPr>
        <p:blipFill>
          <a:blip r:embed="rId2">
            <a:alphaModFix/>
          </a:blip>
          <a:stretch>
            <a:fillRect/>
          </a:stretch>
        </p:blipFill>
        <p:spPr>
          <a:xfrm>
            <a:off x="7722220" y="0"/>
            <a:ext cx="1421781" cy="821349"/>
          </a:xfrm>
          <a:prstGeom prst="rect">
            <a:avLst/>
          </a:prstGeom>
          <a:noFill/>
          <a:ln>
            <a:noFill/>
          </a:ln>
        </p:spPr>
      </p:pic>
      <p:sp>
        <p:nvSpPr>
          <p:cNvPr id="24" name="Google Shape;24;p4"/>
          <p:cNvSpPr/>
          <p:nvPr/>
        </p:nvSpPr>
        <p:spPr>
          <a:xfrm>
            <a:off x="0" y="5056825"/>
            <a:ext cx="9144000" cy="94500"/>
          </a:xfrm>
          <a:prstGeom prst="rect">
            <a:avLst/>
          </a:prstGeom>
          <a:solidFill>
            <a:srgbClr val="00296B"/>
          </a:solidFill>
          <a:ln cap="flat" cmpd="sng" w="9525">
            <a:solidFill>
              <a:srgbClr val="0029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25" name="Google Shape;25;p4"/>
          <p:cNvGraphicFramePr/>
          <p:nvPr/>
        </p:nvGraphicFramePr>
        <p:xfrm>
          <a:off x="0" y="4663225"/>
          <a:ext cx="3000000" cy="3000000"/>
        </p:xfrm>
        <a:graphic>
          <a:graphicData uri="http://schemas.openxmlformats.org/drawingml/2006/table">
            <a:tbl>
              <a:tblPr>
                <a:noFill/>
                <a:tableStyleId>{B8C2D5F1-8B2F-46C7-96D5-2A0319EAFE3F}</a:tableStyleId>
              </a:tblPr>
              <a:tblGrid>
                <a:gridCol w="899750"/>
                <a:gridCol w="938350"/>
                <a:gridCol w="803200"/>
                <a:gridCol w="851450"/>
                <a:gridCol w="2039125"/>
                <a:gridCol w="967325"/>
                <a:gridCol w="1083200"/>
                <a:gridCol w="1083200"/>
              </a:tblGrid>
              <a:tr h="381000">
                <a:tc>
                  <a:txBody>
                    <a:bodyPr/>
                    <a:lstStyle/>
                    <a:p>
                      <a:pPr indent="0" lvl="0" marL="0" rtl="0" algn="ctr">
                        <a:spcBef>
                          <a:spcPts val="0"/>
                        </a:spcBef>
                        <a:spcAft>
                          <a:spcPts val="0"/>
                        </a:spcAft>
                        <a:buNone/>
                      </a:pPr>
                      <a:r>
                        <a:rPr lang="en" sz="1100">
                          <a:solidFill>
                            <a:schemeClr val="lt1"/>
                          </a:solidFill>
                        </a:rPr>
                        <a:t>Overview</a:t>
                      </a:r>
                      <a:endParaRPr sz="1100">
                        <a:solidFill>
                          <a:schemeClr val="lt1"/>
                        </a:solidFill>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999999"/>
                    </a:solidFill>
                  </a:tcPr>
                </a:tc>
                <a:tc>
                  <a:txBody>
                    <a:bodyPr/>
                    <a:lstStyle/>
                    <a:p>
                      <a:pPr indent="0" lvl="0" marL="0" rtl="0" algn="ctr">
                        <a:spcBef>
                          <a:spcPts val="0"/>
                        </a:spcBef>
                        <a:spcAft>
                          <a:spcPts val="0"/>
                        </a:spcAft>
                        <a:buNone/>
                      </a:pPr>
                      <a:r>
                        <a:rPr lang="en" sz="1100">
                          <a:solidFill>
                            <a:schemeClr val="lt1"/>
                          </a:solidFill>
                        </a:rPr>
                        <a:t>Design</a:t>
                      </a:r>
                      <a:endParaRPr sz="1100">
                        <a:solidFill>
                          <a:schemeClr val="lt1"/>
                        </a:solidFill>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999999"/>
                    </a:solidFill>
                  </a:tcPr>
                </a:tc>
                <a:tc>
                  <a:txBody>
                    <a:bodyPr/>
                    <a:lstStyle/>
                    <a:p>
                      <a:pPr indent="0" lvl="0" marL="0" rtl="0" algn="ctr">
                        <a:spcBef>
                          <a:spcPts val="0"/>
                        </a:spcBef>
                        <a:spcAft>
                          <a:spcPts val="0"/>
                        </a:spcAft>
                        <a:buNone/>
                      </a:pPr>
                      <a:r>
                        <a:rPr lang="en" sz="1100">
                          <a:solidFill>
                            <a:schemeClr val="lt1"/>
                          </a:solidFill>
                        </a:rPr>
                        <a:t>CPE</a:t>
                      </a:r>
                      <a:endParaRPr sz="1100">
                        <a:solidFill>
                          <a:schemeClr val="lt1"/>
                        </a:solidFill>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999999"/>
                    </a:solidFill>
                  </a:tcPr>
                </a:tc>
                <a:tc>
                  <a:txBody>
                    <a:bodyPr/>
                    <a:lstStyle/>
                    <a:p>
                      <a:pPr indent="0" lvl="0" marL="0" rtl="0" algn="ctr">
                        <a:spcBef>
                          <a:spcPts val="0"/>
                        </a:spcBef>
                        <a:spcAft>
                          <a:spcPts val="0"/>
                        </a:spcAft>
                        <a:buNone/>
                      </a:pPr>
                      <a:r>
                        <a:rPr lang="en" sz="1100">
                          <a:solidFill>
                            <a:schemeClr val="lt1"/>
                          </a:solidFill>
                        </a:rPr>
                        <a:t>Risk</a:t>
                      </a:r>
                      <a:endParaRPr sz="1100">
                        <a:solidFill>
                          <a:schemeClr val="lt1"/>
                        </a:solidFill>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999999"/>
                    </a:solidFill>
                  </a:tcPr>
                </a:tc>
                <a:tc>
                  <a:txBody>
                    <a:bodyPr/>
                    <a:lstStyle/>
                    <a:p>
                      <a:pPr indent="0" lvl="0" marL="0" rtl="0" algn="ctr">
                        <a:spcBef>
                          <a:spcPts val="0"/>
                        </a:spcBef>
                        <a:spcAft>
                          <a:spcPts val="0"/>
                        </a:spcAft>
                        <a:buNone/>
                      </a:pPr>
                      <a:r>
                        <a:rPr lang="en" sz="1100">
                          <a:solidFill>
                            <a:schemeClr val="lt1"/>
                          </a:solidFill>
                        </a:rPr>
                        <a:t>Requirement Satisfaction</a:t>
                      </a:r>
                      <a:endParaRPr sz="1100">
                        <a:solidFill>
                          <a:schemeClr val="lt1"/>
                        </a:solidFill>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999999"/>
                    </a:solidFill>
                  </a:tcPr>
                </a:tc>
                <a:tc>
                  <a:txBody>
                    <a:bodyPr/>
                    <a:lstStyle/>
                    <a:p>
                      <a:pPr indent="0" lvl="0" marL="0" rtl="0" algn="ctr">
                        <a:spcBef>
                          <a:spcPts val="0"/>
                        </a:spcBef>
                        <a:spcAft>
                          <a:spcPts val="0"/>
                        </a:spcAft>
                        <a:buNone/>
                      </a:pPr>
                      <a:r>
                        <a:rPr lang="en" sz="1100">
                          <a:solidFill>
                            <a:schemeClr val="lt1"/>
                          </a:solidFill>
                        </a:rPr>
                        <a:t>V&amp;V</a:t>
                      </a:r>
                      <a:endParaRPr sz="1100">
                        <a:solidFill>
                          <a:schemeClr val="lt1"/>
                        </a:solidFill>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999999"/>
                    </a:solidFill>
                  </a:tcPr>
                </a:tc>
                <a:tc>
                  <a:txBody>
                    <a:bodyPr/>
                    <a:lstStyle/>
                    <a:p>
                      <a:pPr indent="0" lvl="0" marL="0" rtl="0" algn="ctr">
                        <a:spcBef>
                          <a:spcPts val="0"/>
                        </a:spcBef>
                        <a:spcAft>
                          <a:spcPts val="0"/>
                        </a:spcAft>
                        <a:buNone/>
                      </a:pPr>
                      <a:r>
                        <a:rPr lang="en" sz="1100">
                          <a:solidFill>
                            <a:schemeClr val="lt1"/>
                          </a:solidFill>
                        </a:rPr>
                        <a:t>Planning</a:t>
                      </a:r>
                      <a:endParaRPr sz="1100">
                        <a:solidFill>
                          <a:schemeClr val="lt1"/>
                        </a:solidFill>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999999"/>
                    </a:solidFill>
                  </a:tcPr>
                </a:tc>
                <a:tc>
                  <a:txBody>
                    <a:bodyPr/>
                    <a:lstStyle/>
                    <a:p>
                      <a:pPr indent="0" lvl="0" marL="0" rtl="0" algn="ctr">
                        <a:spcBef>
                          <a:spcPts val="0"/>
                        </a:spcBef>
                        <a:spcAft>
                          <a:spcPts val="0"/>
                        </a:spcAft>
                        <a:buNone/>
                      </a:pPr>
                      <a:r>
                        <a:rPr lang="en" sz="1100">
                          <a:solidFill>
                            <a:schemeClr val="lt1"/>
                          </a:solidFill>
                        </a:rPr>
                        <a:t>Backup</a:t>
                      </a:r>
                      <a:endParaRPr sz="1100">
                        <a:solidFill>
                          <a:schemeClr val="lt1"/>
                        </a:solidFill>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999999"/>
                    </a:solidFill>
                  </a:tcPr>
                </a:tc>
              </a:tr>
            </a:tbl>
          </a:graphicData>
        </a:graphic>
      </p:graphicFrame>
      <p:sp>
        <p:nvSpPr>
          <p:cNvPr id="26" name="Google Shape;26;p4"/>
          <p:cNvSpPr/>
          <p:nvPr/>
        </p:nvSpPr>
        <p:spPr>
          <a:xfrm>
            <a:off x="0" y="4555800"/>
            <a:ext cx="9144000" cy="94500"/>
          </a:xfrm>
          <a:prstGeom prst="rect">
            <a:avLst/>
          </a:prstGeom>
          <a:solidFill>
            <a:srgbClr val="00296B"/>
          </a:solidFill>
          <a:ln cap="flat" cmpd="sng" w="9525">
            <a:solidFill>
              <a:srgbClr val="0029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7" name="Shape 27"/>
        <p:cNvGrpSpPr/>
        <p:nvPr/>
      </p:nvGrpSpPr>
      <p:grpSpPr>
        <a:xfrm>
          <a:off x="0" y="0"/>
          <a:ext cx="0" cy="0"/>
          <a:chOff x="0" y="0"/>
          <a:chExt cx="0" cy="0"/>
        </a:xfrm>
      </p:grpSpPr>
      <p:sp>
        <p:nvSpPr>
          <p:cNvPr id="28" name="Google Shape;28;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9" name="Google Shape;29;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0" name="Google Shape;30;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1" name="Google Shape;31;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2" name="Shape 32"/>
        <p:cNvGrpSpPr/>
        <p:nvPr/>
      </p:nvGrpSpPr>
      <p:grpSpPr>
        <a:xfrm>
          <a:off x="0" y="0"/>
          <a:ext cx="0" cy="0"/>
          <a:chOff x="0" y="0"/>
          <a:chExt cx="0" cy="0"/>
        </a:xfrm>
      </p:grpSpPr>
      <p:sp>
        <p:nvSpPr>
          <p:cNvPr id="33" name="Google Shape;33;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4" name="Google Shape;34;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5" name="Shape 35"/>
        <p:cNvGrpSpPr/>
        <p:nvPr/>
      </p:nvGrpSpPr>
      <p:grpSpPr>
        <a:xfrm>
          <a:off x="0" y="0"/>
          <a:ext cx="0" cy="0"/>
          <a:chOff x="0" y="0"/>
          <a:chExt cx="0" cy="0"/>
        </a:xfrm>
      </p:grpSpPr>
      <p:sp>
        <p:nvSpPr>
          <p:cNvPr id="36" name="Google Shape;36;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7" name="Google Shape;37;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8" name="Google Shape;38;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9" name="Shape 39"/>
        <p:cNvGrpSpPr/>
        <p:nvPr/>
      </p:nvGrpSpPr>
      <p:grpSpPr>
        <a:xfrm>
          <a:off x="0" y="0"/>
          <a:ext cx="0" cy="0"/>
          <a:chOff x="0" y="0"/>
          <a:chExt cx="0" cy="0"/>
        </a:xfrm>
      </p:grpSpPr>
      <p:sp>
        <p:nvSpPr>
          <p:cNvPr id="40" name="Google Shape;40;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41" name="Google Shape;41;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2" name="Shape 42"/>
        <p:cNvGrpSpPr/>
        <p:nvPr/>
      </p:nvGrpSpPr>
      <p:grpSpPr>
        <a:xfrm>
          <a:off x="0" y="0"/>
          <a:ext cx="0" cy="0"/>
          <a:chOff x="0" y="0"/>
          <a:chExt cx="0" cy="0"/>
        </a:xfrm>
      </p:grpSpPr>
      <p:sp>
        <p:nvSpPr>
          <p:cNvPr id="43" name="Google Shape;43;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45" name="Google Shape;45;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46" name="Google Shape;46;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47" name="Google Shape;47;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8" name="Shape 48"/>
        <p:cNvGrpSpPr/>
        <p:nvPr/>
      </p:nvGrpSpPr>
      <p:grpSpPr>
        <a:xfrm>
          <a:off x="0" y="0"/>
          <a:ext cx="0" cy="0"/>
          <a:chOff x="0" y="0"/>
          <a:chExt cx="0" cy="0"/>
        </a:xfrm>
      </p:grpSpPr>
      <p:sp>
        <p:nvSpPr>
          <p:cNvPr id="49" name="Google Shape;49;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50" name="Google Shape;50;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3.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0"/>
              </a:spcBef>
              <a:spcAft>
                <a:spcPts val="0"/>
              </a:spcAft>
              <a:buClr>
                <a:schemeClr val="dk2"/>
              </a:buClr>
              <a:buSzPts val="1400"/>
              <a:buChar char="○"/>
              <a:defRPr>
                <a:solidFill>
                  <a:schemeClr val="dk2"/>
                </a:solidFill>
              </a:defRPr>
            </a:lvl2pPr>
            <a:lvl3pPr indent="-317500" lvl="2" marL="1371600" rtl="0">
              <a:lnSpc>
                <a:spcPct val="115000"/>
              </a:lnSpc>
              <a:spcBef>
                <a:spcPts val="0"/>
              </a:spcBef>
              <a:spcAft>
                <a:spcPts val="0"/>
              </a:spcAft>
              <a:buClr>
                <a:schemeClr val="dk2"/>
              </a:buClr>
              <a:buSzPts val="1400"/>
              <a:buChar char="■"/>
              <a:defRPr>
                <a:solidFill>
                  <a:schemeClr val="dk2"/>
                </a:solidFill>
              </a:defRPr>
            </a:lvl3pPr>
            <a:lvl4pPr indent="-317500" lvl="3" marL="1828800" rtl="0">
              <a:lnSpc>
                <a:spcPct val="115000"/>
              </a:lnSpc>
              <a:spcBef>
                <a:spcPts val="0"/>
              </a:spcBef>
              <a:spcAft>
                <a:spcPts val="0"/>
              </a:spcAft>
              <a:buClr>
                <a:schemeClr val="dk2"/>
              </a:buClr>
              <a:buSzPts val="1400"/>
              <a:buChar char="●"/>
              <a:defRPr>
                <a:solidFill>
                  <a:schemeClr val="dk2"/>
                </a:solidFill>
              </a:defRPr>
            </a:lvl4pPr>
            <a:lvl5pPr indent="-317500" lvl="4" marL="2286000" rtl="0">
              <a:lnSpc>
                <a:spcPct val="115000"/>
              </a:lnSpc>
              <a:spcBef>
                <a:spcPts val="0"/>
              </a:spcBef>
              <a:spcAft>
                <a:spcPts val="0"/>
              </a:spcAft>
              <a:buClr>
                <a:schemeClr val="dk2"/>
              </a:buClr>
              <a:buSzPts val="1400"/>
              <a:buChar char="○"/>
              <a:defRPr>
                <a:solidFill>
                  <a:schemeClr val="dk2"/>
                </a:solidFill>
              </a:defRPr>
            </a:lvl5pPr>
            <a:lvl6pPr indent="-317500" lvl="5" marL="2743200" rtl="0">
              <a:lnSpc>
                <a:spcPct val="115000"/>
              </a:lnSpc>
              <a:spcBef>
                <a:spcPts val="0"/>
              </a:spcBef>
              <a:spcAft>
                <a:spcPts val="0"/>
              </a:spcAft>
              <a:buClr>
                <a:schemeClr val="dk2"/>
              </a:buClr>
              <a:buSzPts val="1400"/>
              <a:buChar char="■"/>
              <a:defRPr>
                <a:solidFill>
                  <a:schemeClr val="dk2"/>
                </a:solidFill>
              </a:defRPr>
            </a:lvl6pPr>
            <a:lvl7pPr indent="-317500" lvl="6" marL="3200400" rtl="0">
              <a:lnSpc>
                <a:spcPct val="115000"/>
              </a:lnSpc>
              <a:spcBef>
                <a:spcPts val="0"/>
              </a:spcBef>
              <a:spcAft>
                <a:spcPts val="0"/>
              </a:spcAft>
              <a:buClr>
                <a:schemeClr val="dk2"/>
              </a:buClr>
              <a:buSzPts val="1400"/>
              <a:buChar char="●"/>
              <a:defRPr>
                <a:solidFill>
                  <a:schemeClr val="dk2"/>
                </a:solidFill>
              </a:defRPr>
            </a:lvl7pPr>
            <a:lvl8pPr indent="-317500" lvl="7" marL="3657600" rtl="0">
              <a:lnSpc>
                <a:spcPct val="115000"/>
              </a:lnSpc>
              <a:spcBef>
                <a:spcPts val="0"/>
              </a:spcBef>
              <a:spcAft>
                <a:spcPts val="0"/>
              </a:spcAft>
              <a:buClr>
                <a:schemeClr val="dk2"/>
              </a:buClr>
              <a:buSzPts val="1400"/>
              <a:buChar char="○"/>
              <a:defRPr>
                <a:solidFill>
                  <a:schemeClr val="dk2"/>
                </a:solidFill>
              </a:defRPr>
            </a:lvl8pPr>
            <a:lvl9pPr indent="-317500" lvl="8" marL="4114800" rtl="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late">
    <p:bg>
      <p:bgPr>
        <a:solidFill>
          <a:schemeClr val="lt1"/>
        </a:solidFill>
      </p:bgPr>
    </p:bg>
    <p:spTree>
      <p:nvGrpSpPr>
        <p:cNvPr id="57" name="Shape 57"/>
        <p:cNvGrpSpPr/>
        <p:nvPr/>
      </p:nvGrpSpPr>
      <p:grpSpPr>
        <a:xfrm>
          <a:off x="0" y="0"/>
          <a:ext cx="0" cy="0"/>
          <a:chOff x="0" y="0"/>
          <a:chExt cx="0" cy="0"/>
        </a:xfrm>
      </p:grpSpPr>
      <p:sp>
        <p:nvSpPr>
          <p:cNvPr id="58" name="Google Shape;58;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p:txBody>
      </p:sp>
      <p:sp>
        <p:nvSpPr>
          <p:cNvPr id="59" name="Google Shape;59;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indent="-317500" lvl="1" marL="914400" rtl="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indent="-317500" lvl="2" marL="1371600" rtl="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indent="-317500" lvl="3" marL="1828800" rtl="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indent="-317500" lvl="4" marL="2286000" rtl="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indent="-317500" lvl="5" marL="2743200" rtl="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indent="-317500" lvl="6" marL="3200400" rtl="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indent="-317500" lvl="7" marL="3657600" rtl="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indent="-317500" lvl="8" marL="4114800" rtl="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9pPr>
          </a:lstStyle>
          <a:p/>
        </p:txBody>
      </p:sp>
      <p:sp>
        <p:nvSpPr>
          <p:cNvPr id="60" name="Google Shape;60;p13"/>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accent3"/>
                </a:solidFill>
                <a:latin typeface="Average"/>
                <a:ea typeface="Average"/>
                <a:cs typeface="Average"/>
                <a:sym typeface="Average"/>
              </a:defRPr>
            </a:lvl1pPr>
            <a:lvl2pPr lvl="1" rtl="0" algn="r">
              <a:buNone/>
              <a:defRPr sz="1000">
                <a:solidFill>
                  <a:schemeClr val="accent3"/>
                </a:solidFill>
                <a:latin typeface="Average"/>
                <a:ea typeface="Average"/>
                <a:cs typeface="Average"/>
                <a:sym typeface="Average"/>
              </a:defRPr>
            </a:lvl2pPr>
            <a:lvl3pPr lvl="2" rtl="0" algn="r">
              <a:buNone/>
              <a:defRPr sz="1000">
                <a:solidFill>
                  <a:schemeClr val="accent3"/>
                </a:solidFill>
                <a:latin typeface="Average"/>
                <a:ea typeface="Average"/>
                <a:cs typeface="Average"/>
                <a:sym typeface="Average"/>
              </a:defRPr>
            </a:lvl3pPr>
            <a:lvl4pPr lvl="3" rtl="0" algn="r">
              <a:buNone/>
              <a:defRPr sz="1000">
                <a:solidFill>
                  <a:schemeClr val="accent3"/>
                </a:solidFill>
                <a:latin typeface="Average"/>
                <a:ea typeface="Average"/>
                <a:cs typeface="Average"/>
                <a:sym typeface="Average"/>
              </a:defRPr>
            </a:lvl4pPr>
            <a:lvl5pPr lvl="4" rtl="0" algn="r">
              <a:buNone/>
              <a:defRPr sz="1000">
                <a:solidFill>
                  <a:schemeClr val="accent3"/>
                </a:solidFill>
                <a:latin typeface="Average"/>
                <a:ea typeface="Average"/>
                <a:cs typeface="Average"/>
                <a:sym typeface="Average"/>
              </a:defRPr>
            </a:lvl5pPr>
            <a:lvl6pPr lvl="5" rtl="0" algn="r">
              <a:buNone/>
              <a:defRPr sz="1000">
                <a:solidFill>
                  <a:schemeClr val="accent3"/>
                </a:solidFill>
                <a:latin typeface="Average"/>
                <a:ea typeface="Average"/>
                <a:cs typeface="Average"/>
                <a:sym typeface="Average"/>
              </a:defRPr>
            </a:lvl6pPr>
            <a:lvl7pPr lvl="6" rtl="0" algn="r">
              <a:buNone/>
              <a:defRPr sz="1000">
                <a:solidFill>
                  <a:schemeClr val="accent3"/>
                </a:solidFill>
                <a:latin typeface="Average"/>
                <a:ea typeface="Average"/>
                <a:cs typeface="Average"/>
                <a:sym typeface="Average"/>
              </a:defRPr>
            </a:lvl7pPr>
            <a:lvl8pPr lvl="7" rtl="0" algn="r">
              <a:buNone/>
              <a:defRPr sz="1000">
                <a:solidFill>
                  <a:schemeClr val="accent3"/>
                </a:solidFill>
                <a:latin typeface="Average"/>
                <a:ea typeface="Average"/>
                <a:cs typeface="Average"/>
                <a:sym typeface="Average"/>
              </a:defRPr>
            </a:lvl8pPr>
            <a:lvl9pPr lvl="8" rtl="0" algn="r">
              <a:buNone/>
              <a:defRPr sz="1000">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0.png"/><Relationship Id="rId4" Type="http://schemas.openxmlformats.org/officeDocument/2006/relationships/image" Target="../media/image8.png"/><Relationship Id="rId5"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9.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6.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60.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1.pn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60.pn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60.pn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60.png"/><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60.png"/><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60.png"/><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2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3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2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2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1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8.png"/><Relationship Id="rId4" Type="http://schemas.openxmlformats.org/officeDocument/2006/relationships/image" Target="../media/image44.png"/><Relationship Id="rId11" Type="http://schemas.openxmlformats.org/officeDocument/2006/relationships/slide" Target="/ppt/slides/slide59.xml"/><Relationship Id="rId10" Type="http://schemas.openxmlformats.org/officeDocument/2006/relationships/slide" Target="/ppt/slides/slide57.xml"/><Relationship Id="rId9" Type="http://schemas.openxmlformats.org/officeDocument/2006/relationships/image" Target="../media/image36.png"/><Relationship Id="rId5" Type="http://schemas.openxmlformats.org/officeDocument/2006/relationships/image" Target="../media/image30.png"/><Relationship Id="rId6" Type="http://schemas.openxmlformats.org/officeDocument/2006/relationships/image" Target="../media/image32.png"/><Relationship Id="rId7" Type="http://schemas.openxmlformats.org/officeDocument/2006/relationships/image" Target="../media/image48.png"/><Relationship Id="rId8" Type="http://schemas.openxmlformats.org/officeDocument/2006/relationships/image" Target="../media/image3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1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43.png"/><Relationship Id="rId4" Type="http://schemas.openxmlformats.org/officeDocument/2006/relationships/image" Target="../media/image3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39.png"/><Relationship Id="rId4" Type="http://schemas.openxmlformats.org/officeDocument/2006/relationships/image" Target="../media/image37.png"/><Relationship Id="rId5" Type="http://schemas.openxmlformats.org/officeDocument/2006/relationships/image" Target="../media/image42.png"/><Relationship Id="rId6" Type="http://schemas.openxmlformats.org/officeDocument/2006/relationships/image" Target="../media/image3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jpg"/><Relationship Id="rId4" Type="http://schemas.openxmlformats.org/officeDocument/2006/relationships/image" Target="../media/image18.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4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4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4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3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4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4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4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5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4.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44.png"/><Relationship Id="rId4" Type="http://schemas.openxmlformats.org/officeDocument/2006/relationships/image" Target="../media/image52.png"/><Relationship Id="rId9" Type="http://schemas.openxmlformats.org/officeDocument/2006/relationships/image" Target="../media/image59.png"/><Relationship Id="rId5" Type="http://schemas.openxmlformats.org/officeDocument/2006/relationships/image" Target="../media/image30.png"/><Relationship Id="rId6" Type="http://schemas.openxmlformats.org/officeDocument/2006/relationships/image" Target="../media/image32.png"/><Relationship Id="rId7" Type="http://schemas.openxmlformats.org/officeDocument/2006/relationships/image" Target="../media/image50.png"/><Relationship Id="rId8" Type="http://schemas.openxmlformats.org/officeDocument/2006/relationships/image" Target="../media/image5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48.png"/><Relationship Id="rId4" Type="http://schemas.openxmlformats.org/officeDocument/2006/relationships/image" Target="../media/image51.png"/><Relationship Id="rId5" Type="http://schemas.openxmlformats.org/officeDocument/2006/relationships/image" Target="../media/image30.png"/><Relationship Id="rId6" Type="http://schemas.openxmlformats.org/officeDocument/2006/relationships/image" Target="../media/image55.png"/><Relationship Id="rId7" Type="http://schemas.openxmlformats.org/officeDocument/2006/relationships/image" Target="../media/image3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48.png"/><Relationship Id="rId4" Type="http://schemas.openxmlformats.org/officeDocument/2006/relationships/image" Target="../media/image51.png"/><Relationship Id="rId5" Type="http://schemas.openxmlformats.org/officeDocument/2006/relationships/image" Target="../media/image5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slide" Target="/ppt/slides/slide55.xml"/><Relationship Id="rId6" Type="http://schemas.openxmlformats.org/officeDocument/2006/relationships/slide" Target="/ppt/slides/slide6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77.png"/><Relationship Id="rId4" Type="http://schemas.openxmlformats.org/officeDocument/2006/relationships/image" Target="../media/image5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image" Target="../media/image5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 Id="rId3" Type="http://schemas.openxmlformats.org/officeDocument/2006/relationships/image" Target="../media/image6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image" Target="../media/image57.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 Id="rId3" Type="http://schemas.openxmlformats.org/officeDocument/2006/relationships/image" Target="../media/image61.png"/><Relationship Id="rId4" Type="http://schemas.openxmlformats.org/officeDocument/2006/relationships/image" Target="../media/image10.png"/><Relationship Id="rId5" Type="http://schemas.openxmlformats.org/officeDocument/2006/relationships/image" Target="../media/image8.png"/><Relationship Id="rId6" Type="http://schemas.openxmlformats.org/officeDocument/2006/relationships/image" Target="../media/image6.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 Id="rId3" Type="http://schemas.openxmlformats.org/officeDocument/2006/relationships/image" Target="../media/image69.png"/><Relationship Id="rId4" Type="http://schemas.openxmlformats.org/officeDocument/2006/relationships/image" Target="../media/image58.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 Id="rId3" Type="http://schemas.openxmlformats.org/officeDocument/2006/relationships/image" Target="../media/image62.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 Id="rId3" Type="http://schemas.openxmlformats.org/officeDocument/2006/relationships/image" Target="../media/image65.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 Id="rId3" Type="http://schemas.openxmlformats.org/officeDocument/2006/relationships/image" Target="../media/image64.png"/><Relationship Id="rId4" Type="http://schemas.openxmlformats.org/officeDocument/2006/relationships/image" Target="../media/image67.png"/><Relationship Id="rId5" Type="http://schemas.openxmlformats.org/officeDocument/2006/relationships/image" Target="../media/image74.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 Id="rId3" Type="http://schemas.openxmlformats.org/officeDocument/2006/relationships/image" Target="../media/image68.png"/><Relationship Id="rId4" Type="http://schemas.openxmlformats.org/officeDocument/2006/relationships/image" Target="../media/image7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2.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 Id="rId3" Type="http://schemas.openxmlformats.org/officeDocument/2006/relationships/image" Target="../media/image60.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 Id="rId3" Type="http://schemas.openxmlformats.org/officeDocument/2006/relationships/image" Target="../media/image90.jpg"/><Relationship Id="rId4" Type="http://schemas.openxmlformats.org/officeDocument/2006/relationships/image" Target="../media/image6.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2.xml"/><Relationship Id="rId3" Type="http://schemas.openxmlformats.org/officeDocument/2006/relationships/image" Target="../media/image81.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3.xml"/><Relationship Id="rId3" Type="http://schemas.openxmlformats.org/officeDocument/2006/relationships/image" Target="../media/image80.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5.xml"/><Relationship Id="rId3" Type="http://schemas.openxmlformats.org/officeDocument/2006/relationships/image" Target="../media/image72.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6.xml"/><Relationship Id="rId3" Type="http://schemas.openxmlformats.org/officeDocument/2006/relationships/image" Target="../media/image70.png"/><Relationship Id="rId4" Type="http://schemas.openxmlformats.org/officeDocument/2006/relationships/image" Target="../media/image78.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7.xml"/><Relationship Id="rId3" Type="http://schemas.openxmlformats.org/officeDocument/2006/relationships/image" Target="../media/image86.png"/><Relationship Id="rId4" Type="http://schemas.openxmlformats.org/officeDocument/2006/relationships/image" Target="../media/image66.png"/><Relationship Id="rId5" Type="http://schemas.openxmlformats.org/officeDocument/2006/relationships/image" Target="../media/image71.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8.xml"/><Relationship Id="rId3" Type="http://schemas.openxmlformats.org/officeDocument/2006/relationships/image" Target="../media/image75.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9.xml"/><Relationship Id="rId3" Type="http://schemas.openxmlformats.org/officeDocument/2006/relationships/image" Target="../media/image8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0.xml"/><Relationship Id="rId3" Type="http://schemas.openxmlformats.org/officeDocument/2006/relationships/image" Target="../media/image45.png"/><Relationship Id="rId4" Type="http://schemas.openxmlformats.org/officeDocument/2006/relationships/image" Target="../media/image79.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1.xml"/><Relationship Id="rId3" Type="http://schemas.openxmlformats.org/officeDocument/2006/relationships/image" Target="../media/image76.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2.xml"/><Relationship Id="rId3" Type="http://schemas.openxmlformats.org/officeDocument/2006/relationships/image" Target="../media/image85.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3.xml"/><Relationship Id="rId3" Type="http://schemas.openxmlformats.org/officeDocument/2006/relationships/image" Target="../media/image84.png"/><Relationship Id="rId4" Type="http://schemas.openxmlformats.org/officeDocument/2006/relationships/image" Target="../media/image88.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4.xml"/><Relationship Id="rId3" Type="http://schemas.openxmlformats.org/officeDocument/2006/relationships/image" Target="../media/image87.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5.xml"/><Relationship Id="rId3" Type="http://schemas.openxmlformats.org/officeDocument/2006/relationships/image" Target="../media/image93.png"/><Relationship Id="rId4" Type="http://schemas.openxmlformats.org/officeDocument/2006/relationships/image" Target="../media/image82.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6.xml"/><Relationship Id="rId3" Type="http://schemas.openxmlformats.org/officeDocument/2006/relationships/image" Target="../media/image89.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7.xml"/><Relationship Id="rId3" Type="http://schemas.openxmlformats.org/officeDocument/2006/relationships/image" Target="../media/image92.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8.xml"/><Relationship Id="rId3" Type="http://schemas.openxmlformats.org/officeDocument/2006/relationships/image" Target="../media/image96.png"/><Relationship Id="rId4" Type="http://schemas.openxmlformats.org/officeDocument/2006/relationships/image" Target="../media/image95.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9.xml"/><Relationship Id="rId3" Type="http://schemas.openxmlformats.org/officeDocument/2006/relationships/image" Target="../media/image9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3.png"/><Relationship Id="rId4" Type="http://schemas.openxmlformats.org/officeDocument/2006/relationships/image" Target="../media/image9.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0.xml"/><Relationship Id="rId3" Type="http://schemas.openxmlformats.org/officeDocument/2006/relationships/image" Target="../media/image99.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1.xml"/><Relationship Id="rId3" Type="http://schemas.openxmlformats.org/officeDocument/2006/relationships/image" Target="../media/image91.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2.xml"/><Relationship Id="rId3" Type="http://schemas.openxmlformats.org/officeDocument/2006/relationships/image" Target="../media/image97.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3.xml"/><Relationship Id="rId3" Type="http://schemas.openxmlformats.org/officeDocument/2006/relationships/image" Target="../media/image100.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4.xml"/><Relationship Id="rId3" Type="http://schemas.openxmlformats.org/officeDocument/2006/relationships/image" Target="../media/image9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25"/>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u="sng"/>
              <a:t>Pro</a:t>
            </a:r>
            <a:r>
              <a:rPr lang="en"/>
              <a:t>grammable</a:t>
            </a:r>
            <a:r>
              <a:rPr lang="en"/>
              <a:t> </a:t>
            </a:r>
            <a:r>
              <a:rPr lang="en" u="sng"/>
              <a:t>B</a:t>
            </a:r>
            <a:r>
              <a:rPr lang="en"/>
              <a:t>attery </a:t>
            </a:r>
            <a:r>
              <a:rPr lang="en" u="sng"/>
              <a:t>E</a:t>
            </a:r>
            <a:r>
              <a:rPr lang="en"/>
              <a:t>xaminer: CDR</a:t>
            </a:r>
            <a:endParaRPr/>
          </a:p>
        </p:txBody>
      </p:sp>
      <p:sp>
        <p:nvSpPr>
          <p:cNvPr id="112" name="Google Shape;112;p25"/>
          <p:cNvSpPr txBox="1"/>
          <p:nvPr>
            <p:ph idx="1" type="subTitle"/>
          </p:nvPr>
        </p:nvSpPr>
        <p:spPr>
          <a:xfrm>
            <a:off x="800400" y="2830750"/>
            <a:ext cx="7543200" cy="792600"/>
          </a:xfrm>
          <a:prstGeom prst="rect">
            <a:avLst/>
          </a:prstGeom>
        </p:spPr>
        <p:txBody>
          <a:bodyPr anchorCtr="0" anchor="t" bIns="91425" lIns="91425" spcFirstLastPara="1" rIns="91425" wrap="square" tIns="91425">
            <a:normAutofit fontScale="70000"/>
          </a:bodyPr>
          <a:lstStyle/>
          <a:p>
            <a:pPr indent="0" lvl="0" marL="0" rtl="0" algn="ctr">
              <a:spcBef>
                <a:spcPts val="0"/>
              </a:spcBef>
              <a:spcAft>
                <a:spcPts val="0"/>
              </a:spcAft>
              <a:buNone/>
            </a:pPr>
            <a:r>
              <a:rPr lang="en"/>
              <a:t>Andruss Black, </a:t>
            </a:r>
            <a:r>
              <a:rPr lang="en">
                <a:solidFill>
                  <a:srgbClr val="FFD966"/>
                </a:solidFill>
              </a:rPr>
              <a:t>Qihan Cai</a:t>
            </a:r>
            <a:r>
              <a:rPr lang="en"/>
              <a:t>, </a:t>
            </a:r>
            <a:r>
              <a:rPr lang="en">
                <a:solidFill>
                  <a:srgbClr val="FFD966"/>
                </a:solidFill>
              </a:rPr>
              <a:t>Alex Cheng</a:t>
            </a:r>
            <a:r>
              <a:rPr lang="en"/>
              <a:t>, Ruize Liu, </a:t>
            </a:r>
            <a:r>
              <a:rPr lang="en">
                <a:solidFill>
                  <a:srgbClr val="FFD966"/>
                </a:solidFill>
              </a:rPr>
              <a:t>Joe Moser</a:t>
            </a:r>
            <a:r>
              <a:rPr lang="en"/>
              <a:t>,</a:t>
            </a:r>
            <a:endParaRPr/>
          </a:p>
          <a:p>
            <a:pPr indent="0" lvl="0" marL="0" rtl="0" algn="ctr">
              <a:spcBef>
                <a:spcPts val="0"/>
              </a:spcBef>
              <a:spcAft>
                <a:spcPts val="0"/>
              </a:spcAft>
              <a:buNone/>
            </a:pPr>
            <a:r>
              <a:rPr lang="en"/>
              <a:t> Z </a:t>
            </a:r>
            <a:r>
              <a:rPr lang="en"/>
              <a:t>Oginsky</a:t>
            </a:r>
            <a:r>
              <a:rPr lang="en"/>
              <a:t>, </a:t>
            </a:r>
            <a:r>
              <a:rPr lang="en">
                <a:solidFill>
                  <a:srgbClr val="FFD966"/>
                </a:solidFill>
              </a:rPr>
              <a:t>Walker Tiffany</a:t>
            </a:r>
            <a:r>
              <a:rPr lang="en"/>
              <a:t>, </a:t>
            </a:r>
            <a:r>
              <a:rPr lang="en">
                <a:solidFill>
                  <a:srgbClr val="FFD966"/>
                </a:solidFill>
              </a:rPr>
              <a:t>Bartek Wardega</a:t>
            </a:r>
            <a:r>
              <a:rPr lang="en"/>
              <a:t>, </a:t>
            </a:r>
            <a:r>
              <a:rPr lang="en">
                <a:solidFill>
                  <a:srgbClr val="FFD966"/>
                </a:solidFill>
              </a:rPr>
              <a:t>Zhixing Yao</a:t>
            </a:r>
            <a:endParaRPr>
              <a:solidFill>
                <a:srgbClr val="FFD966"/>
              </a:solidFill>
            </a:endParaRPr>
          </a:p>
        </p:txBody>
      </p:sp>
      <p:sp>
        <p:nvSpPr>
          <p:cNvPr id="113" name="Google Shape;113;p25"/>
          <p:cNvSpPr txBox="1"/>
          <p:nvPr/>
        </p:nvSpPr>
        <p:spPr>
          <a:xfrm>
            <a:off x="6612000" y="4620300"/>
            <a:ext cx="25320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sz="1100">
                <a:solidFill>
                  <a:srgbClr val="EFEFEF"/>
                </a:solidFill>
                <a:latin typeface="Average"/>
                <a:ea typeface="Average"/>
                <a:cs typeface="Average"/>
                <a:sym typeface="Average"/>
              </a:rPr>
              <a:t>With Many Thanks to Our Advisor: Matt Rhode</a:t>
            </a:r>
            <a:endParaRPr i="1" sz="1100">
              <a:solidFill>
                <a:srgbClr val="EFEFEF"/>
              </a:solidFill>
              <a:latin typeface="Average"/>
              <a:ea typeface="Average"/>
              <a:cs typeface="Average"/>
              <a:sym typeface="Average"/>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1" name="Shape 1381"/>
        <p:cNvGrpSpPr/>
        <p:nvPr/>
      </p:nvGrpSpPr>
      <p:grpSpPr>
        <a:xfrm>
          <a:off x="0" y="0"/>
          <a:ext cx="0" cy="0"/>
          <a:chOff x="0" y="0"/>
          <a:chExt cx="0" cy="0"/>
        </a:xfrm>
      </p:grpSpPr>
      <p:sp>
        <p:nvSpPr>
          <p:cNvPr id="1382" name="Google Shape;1382;p34"/>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Design Solution</a:t>
            </a:r>
            <a:endParaRPr/>
          </a:p>
        </p:txBody>
      </p:sp>
      <p:sp>
        <p:nvSpPr>
          <p:cNvPr id="1383" name="Google Shape;1383;p34"/>
          <p:cNvSpPr txBox="1"/>
          <p:nvPr>
            <p:ph idx="1" type="subTitle"/>
          </p:nvPr>
        </p:nvSpPr>
        <p:spPr>
          <a:xfrm>
            <a:off x="800400" y="2830750"/>
            <a:ext cx="7543200" cy="18927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Overall Setup</a:t>
            </a:r>
            <a:endParaRPr/>
          </a:p>
          <a:p>
            <a:pPr indent="0" lvl="0" marL="0" rtl="0" algn="ctr">
              <a:spcBef>
                <a:spcPts val="0"/>
              </a:spcBef>
              <a:spcAft>
                <a:spcPts val="0"/>
              </a:spcAft>
              <a:buNone/>
            </a:pPr>
            <a:r>
              <a:rPr lang="en"/>
              <a:t>Pin Switching</a:t>
            </a:r>
            <a:endParaRPr/>
          </a:p>
          <a:p>
            <a:pPr indent="0" lvl="0" marL="0" rtl="0" algn="ctr">
              <a:spcBef>
                <a:spcPts val="0"/>
              </a:spcBef>
              <a:spcAft>
                <a:spcPts val="0"/>
              </a:spcAft>
              <a:buNone/>
            </a:pPr>
            <a:r>
              <a:rPr lang="en"/>
              <a:t>FBD</a:t>
            </a:r>
            <a:endParaRPr/>
          </a:p>
          <a:p>
            <a:pPr indent="0" lvl="0" marL="0" rtl="0" algn="ctr">
              <a:spcBef>
                <a:spcPts val="0"/>
              </a:spcBef>
              <a:spcAft>
                <a:spcPts val="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7" name="Shape 1387"/>
        <p:cNvGrpSpPr/>
        <p:nvPr/>
      </p:nvGrpSpPr>
      <p:grpSpPr>
        <a:xfrm>
          <a:off x="0" y="0"/>
          <a:ext cx="0" cy="0"/>
          <a:chOff x="0" y="0"/>
          <a:chExt cx="0" cy="0"/>
        </a:xfrm>
      </p:grpSpPr>
      <p:sp>
        <p:nvSpPr>
          <p:cNvPr id="1388" name="Google Shape;1388;p35"/>
          <p:cNvSpPr txBox="1"/>
          <p:nvPr>
            <p:ph type="title"/>
          </p:nvPr>
        </p:nvSpPr>
        <p:spPr>
          <a:xfrm>
            <a:off x="145000" y="144950"/>
            <a:ext cx="75660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Overall Design</a:t>
            </a:r>
            <a:endParaRPr/>
          </a:p>
        </p:txBody>
      </p:sp>
      <p:sp>
        <p:nvSpPr>
          <p:cNvPr id="1389" name="Google Shape;1389;p35"/>
          <p:cNvSpPr txBox="1"/>
          <p:nvPr>
            <p:ph idx="1" type="body"/>
          </p:nvPr>
        </p:nvSpPr>
        <p:spPr>
          <a:xfrm>
            <a:off x="6435150" y="982238"/>
            <a:ext cx="2586000" cy="34164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rPr b="1" lang="en"/>
              <a:t>Overall System</a:t>
            </a:r>
            <a:endParaRPr b="1"/>
          </a:p>
          <a:p>
            <a:pPr indent="0" lvl="0" marL="0" rtl="0" algn="l">
              <a:spcBef>
                <a:spcPts val="1200"/>
              </a:spcBef>
              <a:spcAft>
                <a:spcPts val="0"/>
              </a:spcAft>
              <a:buNone/>
            </a:pPr>
            <a:r>
              <a:rPr lang="en" sz="1583"/>
              <a:t>Our Design</a:t>
            </a:r>
            <a:endParaRPr sz="1583"/>
          </a:p>
          <a:p>
            <a:pPr indent="-321627" lvl="0" marL="457200" rtl="0" algn="l">
              <a:spcBef>
                <a:spcPts val="1200"/>
              </a:spcBef>
              <a:spcAft>
                <a:spcPts val="0"/>
              </a:spcAft>
              <a:buSzPct val="100000"/>
              <a:buChar char="●"/>
            </a:pPr>
            <a:r>
              <a:rPr lang="en" sz="1583"/>
              <a:t>Software Application</a:t>
            </a:r>
            <a:endParaRPr sz="1583"/>
          </a:p>
          <a:p>
            <a:pPr indent="-321627" lvl="0" marL="457200" rtl="0" algn="l">
              <a:spcBef>
                <a:spcPts val="0"/>
              </a:spcBef>
              <a:spcAft>
                <a:spcPts val="0"/>
              </a:spcAft>
              <a:buSzPct val="100000"/>
              <a:buChar char="●"/>
            </a:pPr>
            <a:r>
              <a:rPr lang="en" sz="1583"/>
              <a:t>ProBE Box</a:t>
            </a:r>
            <a:endParaRPr sz="1583"/>
          </a:p>
          <a:p>
            <a:pPr indent="-321627" lvl="0" marL="457200" rtl="0" algn="l">
              <a:spcBef>
                <a:spcPts val="0"/>
              </a:spcBef>
              <a:spcAft>
                <a:spcPts val="0"/>
              </a:spcAft>
              <a:buSzPct val="100000"/>
              <a:buChar char="●"/>
            </a:pPr>
            <a:r>
              <a:rPr lang="en" sz="1583"/>
              <a:t>Measurement Devices</a:t>
            </a:r>
            <a:endParaRPr sz="1583"/>
          </a:p>
          <a:p>
            <a:pPr indent="-298132" lvl="1" marL="914400" rtl="0" algn="l">
              <a:spcBef>
                <a:spcPts val="0"/>
              </a:spcBef>
              <a:spcAft>
                <a:spcPts val="0"/>
              </a:spcAft>
              <a:buSzPct val="100000"/>
              <a:buChar char="○"/>
            </a:pPr>
            <a:r>
              <a:rPr lang="en" sz="1183"/>
              <a:t>DMM &amp; Insulation Tester</a:t>
            </a:r>
            <a:endParaRPr sz="1183"/>
          </a:p>
          <a:p>
            <a:pPr indent="0" lvl="0" marL="0" rtl="0" algn="l">
              <a:spcBef>
                <a:spcPts val="1200"/>
              </a:spcBef>
              <a:spcAft>
                <a:spcPts val="0"/>
              </a:spcAft>
              <a:buNone/>
            </a:pPr>
            <a:r>
              <a:rPr lang="en" sz="1583"/>
              <a:t>Customer</a:t>
            </a:r>
            <a:r>
              <a:rPr lang="en" sz="1583"/>
              <a:t> Provides</a:t>
            </a:r>
            <a:endParaRPr sz="1583"/>
          </a:p>
          <a:p>
            <a:pPr indent="-321627" lvl="0" marL="457200" rtl="0" algn="l">
              <a:spcBef>
                <a:spcPts val="1200"/>
              </a:spcBef>
              <a:spcAft>
                <a:spcPts val="0"/>
              </a:spcAft>
              <a:buSzPct val="100000"/>
              <a:buChar char="●"/>
            </a:pPr>
            <a:r>
              <a:rPr lang="en" sz="1583"/>
              <a:t>Computer</a:t>
            </a:r>
            <a:endParaRPr sz="1583"/>
          </a:p>
          <a:p>
            <a:pPr indent="-321627" lvl="0" marL="457200" rtl="0" algn="l">
              <a:spcBef>
                <a:spcPts val="0"/>
              </a:spcBef>
              <a:spcAft>
                <a:spcPts val="0"/>
              </a:spcAft>
              <a:buSzPct val="100000"/>
              <a:buChar char="●"/>
            </a:pPr>
            <a:r>
              <a:rPr lang="en" sz="1583"/>
              <a:t>Battery</a:t>
            </a:r>
            <a:endParaRPr sz="1583"/>
          </a:p>
          <a:p>
            <a:pPr indent="-321627" lvl="0" marL="457200" rtl="0" algn="l">
              <a:spcBef>
                <a:spcPts val="0"/>
              </a:spcBef>
              <a:spcAft>
                <a:spcPts val="0"/>
              </a:spcAft>
              <a:buSzPct val="100000"/>
              <a:buChar char="●"/>
            </a:pPr>
            <a:r>
              <a:rPr lang="en" sz="1583"/>
              <a:t>Fused D-Sub Harnesses</a:t>
            </a:r>
            <a:endParaRPr sz="1583"/>
          </a:p>
          <a:p>
            <a:pPr indent="0" lvl="0" marL="0" rtl="0" algn="l">
              <a:spcBef>
                <a:spcPts val="1200"/>
              </a:spcBef>
              <a:spcAft>
                <a:spcPts val="1200"/>
              </a:spcAft>
              <a:buNone/>
            </a:pPr>
            <a:r>
              <a:t/>
            </a:r>
            <a:endParaRPr/>
          </a:p>
        </p:txBody>
      </p:sp>
      <p:sp>
        <p:nvSpPr>
          <p:cNvPr id="1390" name="Google Shape;1390;p3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391" name="Google Shape;1391;p35"/>
          <p:cNvSpPr/>
          <p:nvPr/>
        </p:nvSpPr>
        <p:spPr>
          <a:xfrm>
            <a:off x="904100" y="4660225"/>
            <a:ext cx="942000" cy="393600"/>
          </a:xfrm>
          <a:prstGeom prst="rect">
            <a:avLst/>
          </a:prstGeom>
          <a:noFill/>
          <a:ln cap="flat" cmpd="sng" w="381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92" name="Google Shape;1392;p35"/>
          <p:cNvPicPr preferRelativeResize="0"/>
          <p:nvPr/>
        </p:nvPicPr>
        <p:blipFill>
          <a:blip r:embed="rId3">
            <a:alphaModFix/>
          </a:blip>
          <a:stretch>
            <a:fillRect/>
          </a:stretch>
        </p:blipFill>
        <p:spPr>
          <a:xfrm>
            <a:off x="152400" y="870050"/>
            <a:ext cx="5761920" cy="36377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6" name="Shape 1396"/>
        <p:cNvGrpSpPr/>
        <p:nvPr/>
      </p:nvGrpSpPr>
      <p:grpSpPr>
        <a:xfrm>
          <a:off x="0" y="0"/>
          <a:ext cx="0" cy="0"/>
          <a:chOff x="0" y="0"/>
          <a:chExt cx="0" cy="0"/>
        </a:xfrm>
      </p:grpSpPr>
      <p:sp>
        <p:nvSpPr>
          <p:cNvPr id="1397" name="Google Shape;1397;p36"/>
          <p:cNvSpPr txBox="1"/>
          <p:nvPr>
            <p:ph type="title"/>
          </p:nvPr>
        </p:nvSpPr>
        <p:spPr>
          <a:xfrm>
            <a:off x="145000" y="144950"/>
            <a:ext cx="75660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u="sng"/>
              <a:t>A</a:t>
            </a:r>
            <a:r>
              <a:rPr lang="en"/>
              <a:t>utomated </a:t>
            </a:r>
            <a:r>
              <a:rPr lang="en" u="sng"/>
              <a:t>P</a:t>
            </a:r>
            <a:r>
              <a:rPr lang="en"/>
              <a:t>in </a:t>
            </a:r>
            <a:r>
              <a:rPr lang="en" u="sng"/>
              <a:t>S</a:t>
            </a:r>
            <a:r>
              <a:rPr lang="en"/>
              <a:t>election </a:t>
            </a:r>
            <a:r>
              <a:rPr lang="en" u="sng"/>
              <a:t>S</a:t>
            </a:r>
            <a:r>
              <a:rPr lang="en"/>
              <a:t>ystem (APSS)</a:t>
            </a:r>
            <a:endParaRPr/>
          </a:p>
        </p:txBody>
      </p:sp>
      <p:sp>
        <p:nvSpPr>
          <p:cNvPr id="1398" name="Google Shape;1398;p36"/>
          <p:cNvSpPr txBox="1"/>
          <p:nvPr>
            <p:ph idx="1" type="body"/>
          </p:nvPr>
        </p:nvSpPr>
        <p:spPr>
          <a:xfrm>
            <a:off x="6050450" y="982250"/>
            <a:ext cx="297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t>APSS</a:t>
            </a:r>
            <a:endParaRPr b="1"/>
          </a:p>
          <a:p>
            <a:pPr indent="-317500" lvl="0" marL="457200" rtl="0" algn="l">
              <a:lnSpc>
                <a:spcPct val="100000"/>
              </a:lnSpc>
              <a:spcBef>
                <a:spcPts val="1200"/>
              </a:spcBef>
              <a:spcAft>
                <a:spcPts val="0"/>
              </a:spcAft>
              <a:buSzPts val="1400"/>
              <a:buChar char="●"/>
            </a:pPr>
            <a:r>
              <a:rPr lang="en" sz="1400"/>
              <a:t>1 board per banana port</a:t>
            </a:r>
            <a:endParaRPr sz="1400"/>
          </a:p>
          <a:p>
            <a:pPr indent="-317500" lvl="0" marL="457200" rtl="0" algn="l">
              <a:lnSpc>
                <a:spcPct val="100000"/>
              </a:lnSpc>
              <a:spcBef>
                <a:spcPts val="0"/>
              </a:spcBef>
              <a:spcAft>
                <a:spcPts val="0"/>
              </a:spcAft>
              <a:buSzPts val="1400"/>
              <a:buChar char="●"/>
            </a:pPr>
            <a:r>
              <a:rPr lang="en" sz="1400"/>
              <a:t>All 62 pins connected to each board</a:t>
            </a:r>
            <a:endParaRPr sz="1400"/>
          </a:p>
          <a:p>
            <a:pPr indent="-317500" lvl="0" marL="457200" rtl="0" algn="l">
              <a:lnSpc>
                <a:spcPct val="100000"/>
              </a:lnSpc>
              <a:spcBef>
                <a:spcPts val="0"/>
              </a:spcBef>
              <a:spcAft>
                <a:spcPts val="0"/>
              </a:spcAft>
              <a:buSzPts val="1400"/>
              <a:buChar char="●"/>
            </a:pPr>
            <a:r>
              <a:rPr lang="en" sz="1400"/>
              <a:t>Banana ports are connected to measurement device via banana cables</a:t>
            </a:r>
            <a:endParaRPr sz="1400"/>
          </a:p>
        </p:txBody>
      </p:sp>
      <p:sp>
        <p:nvSpPr>
          <p:cNvPr id="1399" name="Google Shape;1399;p3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400" name="Google Shape;1400;p36"/>
          <p:cNvSpPr/>
          <p:nvPr/>
        </p:nvSpPr>
        <p:spPr>
          <a:xfrm>
            <a:off x="904100" y="4660225"/>
            <a:ext cx="942000" cy="393600"/>
          </a:xfrm>
          <a:prstGeom prst="rect">
            <a:avLst/>
          </a:prstGeom>
          <a:noFill/>
          <a:ln cap="flat" cmpd="sng" w="381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01" name="Google Shape;1401;p36"/>
          <p:cNvPicPr preferRelativeResize="0"/>
          <p:nvPr/>
        </p:nvPicPr>
        <p:blipFill>
          <a:blip r:embed="rId3">
            <a:alphaModFix/>
          </a:blip>
          <a:stretch>
            <a:fillRect/>
          </a:stretch>
        </p:blipFill>
        <p:spPr>
          <a:xfrm>
            <a:off x="3022973" y="904002"/>
            <a:ext cx="2456149" cy="1930788"/>
          </a:xfrm>
          <a:prstGeom prst="rect">
            <a:avLst/>
          </a:prstGeom>
          <a:noFill/>
          <a:ln>
            <a:noFill/>
          </a:ln>
        </p:spPr>
      </p:pic>
      <p:cxnSp>
        <p:nvCxnSpPr>
          <p:cNvPr id="1402" name="Google Shape;1402;p36"/>
          <p:cNvCxnSpPr/>
          <p:nvPr/>
        </p:nvCxnSpPr>
        <p:spPr>
          <a:xfrm flipH="1">
            <a:off x="2552100" y="904000"/>
            <a:ext cx="4200" cy="1890900"/>
          </a:xfrm>
          <a:prstGeom prst="straightConnector1">
            <a:avLst/>
          </a:prstGeom>
          <a:noFill/>
          <a:ln cap="flat" cmpd="sng" w="9525">
            <a:solidFill>
              <a:schemeClr val="dk2"/>
            </a:solidFill>
            <a:prstDash val="solid"/>
            <a:round/>
            <a:headEnd len="med" w="med" type="none"/>
            <a:tailEnd len="med" w="med" type="none"/>
          </a:ln>
        </p:spPr>
      </p:cxnSp>
      <p:cxnSp>
        <p:nvCxnSpPr>
          <p:cNvPr id="1403" name="Google Shape;1403;p36"/>
          <p:cNvCxnSpPr/>
          <p:nvPr/>
        </p:nvCxnSpPr>
        <p:spPr>
          <a:xfrm>
            <a:off x="2483400" y="907275"/>
            <a:ext cx="141600" cy="0"/>
          </a:xfrm>
          <a:prstGeom prst="straightConnector1">
            <a:avLst/>
          </a:prstGeom>
          <a:noFill/>
          <a:ln cap="flat" cmpd="sng" w="9525">
            <a:solidFill>
              <a:schemeClr val="dk2"/>
            </a:solidFill>
            <a:prstDash val="solid"/>
            <a:round/>
            <a:headEnd len="med" w="med" type="none"/>
            <a:tailEnd len="med" w="med" type="none"/>
          </a:ln>
        </p:spPr>
      </p:cxnSp>
      <p:cxnSp>
        <p:nvCxnSpPr>
          <p:cNvPr id="1404" name="Google Shape;1404;p36"/>
          <p:cNvCxnSpPr/>
          <p:nvPr/>
        </p:nvCxnSpPr>
        <p:spPr>
          <a:xfrm>
            <a:off x="2483400" y="2795675"/>
            <a:ext cx="141600" cy="0"/>
          </a:xfrm>
          <a:prstGeom prst="straightConnector1">
            <a:avLst/>
          </a:prstGeom>
          <a:noFill/>
          <a:ln cap="flat" cmpd="sng" w="9525">
            <a:solidFill>
              <a:schemeClr val="dk2"/>
            </a:solidFill>
            <a:prstDash val="solid"/>
            <a:round/>
            <a:headEnd len="med" w="med" type="none"/>
            <a:tailEnd len="med" w="med" type="none"/>
          </a:ln>
        </p:spPr>
      </p:cxnSp>
      <p:sp>
        <p:nvSpPr>
          <p:cNvPr id="1405" name="Google Shape;1405;p36"/>
          <p:cNvSpPr txBox="1"/>
          <p:nvPr/>
        </p:nvSpPr>
        <p:spPr>
          <a:xfrm>
            <a:off x="2417400" y="1636225"/>
            <a:ext cx="5487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highlight>
                  <a:schemeClr val="lt1"/>
                </a:highlight>
              </a:rPr>
              <a:t>7 in</a:t>
            </a:r>
            <a:endParaRPr sz="900">
              <a:highlight>
                <a:schemeClr val="lt1"/>
              </a:highlight>
            </a:endParaRPr>
          </a:p>
        </p:txBody>
      </p:sp>
      <p:cxnSp>
        <p:nvCxnSpPr>
          <p:cNvPr id="1406" name="Google Shape;1406;p36"/>
          <p:cNvCxnSpPr/>
          <p:nvPr/>
        </p:nvCxnSpPr>
        <p:spPr>
          <a:xfrm rot="10800000">
            <a:off x="7529" y="2882125"/>
            <a:ext cx="2451600" cy="3600"/>
          </a:xfrm>
          <a:prstGeom prst="straightConnector1">
            <a:avLst/>
          </a:prstGeom>
          <a:noFill/>
          <a:ln cap="flat" cmpd="sng" w="9525">
            <a:solidFill>
              <a:schemeClr val="dk2"/>
            </a:solidFill>
            <a:prstDash val="solid"/>
            <a:round/>
            <a:headEnd len="med" w="med" type="none"/>
            <a:tailEnd len="med" w="med" type="none"/>
          </a:ln>
        </p:spPr>
      </p:cxnSp>
      <p:cxnSp>
        <p:nvCxnSpPr>
          <p:cNvPr id="1407" name="Google Shape;1407;p36"/>
          <p:cNvCxnSpPr/>
          <p:nvPr/>
        </p:nvCxnSpPr>
        <p:spPr>
          <a:xfrm>
            <a:off x="2454876" y="2812825"/>
            <a:ext cx="0" cy="130800"/>
          </a:xfrm>
          <a:prstGeom prst="straightConnector1">
            <a:avLst/>
          </a:prstGeom>
          <a:noFill/>
          <a:ln cap="flat" cmpd="sng" w="9525">
            <a:solidFill>
              <a:schemeClr val="dk2"/>
            </a:solidFill>
            <a:prstDash val="solid"/>
            <a:round/>
            <a:headEnd len="med" w="med" type="none"/>
            <a:tailEnd len="med" w="med" type="none"/>
          </a:ln>
        </p:spPr>
      </p:cxnSp>
      <p:cxnSp>
        <p:nvCxnSpPr>
          <p:cNvPr id="1408" name="Google Shape;1408;p36"/>
          <p:cNvCxnSpPr/>
          <p:nvPr/>
        </p:nvCxnSpPr>
        <p:spPr>
          <a:xfrm flipH="1">
            <a:off x="59554" y="4415800"/>
            <a:ext cx="300" cy="129900"/>
          </a:xfrm>
          <a:prstGeom prst="straightConnector1">
            <a:avLst/>
          </a:prstGeom>
          <a:noFill/>
          <a:ln cap="flat" cmpd="sng" w="9525">
            <a:solidFill>
              <a:schemeClr val="dk2"/>
            </a:solidFill>
            <a:prstDash val="solid"/>
            <a:round/>
            <a:headEnd len="med" w="med" type="none"/>
            <a:tailEnd len="med" w="med" type="none"/>
          </a:ln>
        </p:spPr>
      </p:cxnSp>
      <p:sp>
        <p:nvSpPr>
          <p:cNvPr id="1409" name="Google Shape;1409;p36"/>
          <p:cNvSpPr txBox="1"/>
          <p:nvPr/>
        </p:nvSpPr>
        <p:spPr>
          <a:xfrm>
            <a:off x="994225" y="2716225"/>
            <a:ext cx="4359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highlight>
                  <a:schemeClr val="lt1"/>
                </a:highlight>
              </a:rPr>
              <a:t> 9 in</a:t>
            </a:r>
            <a:r>
              <a:rPr lang="en" sz="900">
                <a:solidFill>
                  <a:schemeClr val="lt1"/>
                </a:solidFill>
                <a:highlight>
                  <a:schemeClr val="lt1"/>
                </a:highlight>
              </a:rPr>
              <a:t>i</a:t>
            </a:r>
            <a:r>
              <a:rPr lang="en" sz="900">
                <a:solidFill>
                  <a:srgbClr val="FFFFFF"/>
                </a:solidFill>
                <a:highlight>
                  <a:schemeClr val="lt1"/>
                </a:highlight>
              </a:rPr>
              <a:t> </a:t>
            </a:r>
            <a:r>
              <a:rPr lang="en" sz="900">
                <a:highlight>
                  <a:schemeClr val="lt1"/>
                </a:highlight>
              </a:rPr>
              <a:t> </a:t>
            </a:r>
            <a:endParaRPr sz="900">
              <a:highlight>
                <a:schemeClr val="lt1"/>
              </a:highlight>
            </a:endParaRPr>
          </a:p>
        </p:txBody>
      </p:sp>
      <p:pic>
        <p:nvPicPr>
          <p:cNvPr id="1410" name="Google Shape;1410;p36"/>
          <p:cNvPicPr preferRelativeResize="0"/>
          <p:nvPr/>
        </p:nvPicPr>
        <p:blipFill>
          <a:blip r:embed="rId4">
            <a:alphaModFix/>
          </a:blip>
          <a:stretch>
            <a:fillRect/>
          </a:stretch>
        </p:blipFill>
        <p:spPr>
          <a:xfrm>
            <a:off x="1015975" y="2963325"/>
            <a:ext cx="3351562" cy="1528476"/>
          </a:xfrm>
          <a:prstGeom prst="rect">
            <a:avLst/>
          </a:prstGeom>
          <a:noFill/>
          <a:ln>
            <a:noFill/>
          </a:ln>
        </p:spPr>
      </p:pic>
      <p:pic>
        <p:nvPicPr>
          <p:cNvPr id="1411" name="Google Shape;1411;p36"/>
          <p:cNvPicPr preferRelativeResize="0"/>
          <p:nvPr/>
        </p:nvPicPr>
        <p:blipFill>
          <a:blip r:embed="rId5">
            <a:alphaModFix/>
          </a:blip>
          <a:stretch>
            <a:fillRect/>
          </a:stretch>
        </p:blipFill>
        <p:spPr>
          <a:xfrm>
            <a:off x="-4500" y="873012"/>
            <a:ext cx="2456150" cy="193495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5" name="Shape 1415"/>
        <p:cNvGrpSpPr/>
        <p:nvPr/>
      </p:nvGrpSpPr>
      <p:grpSpPr>
        <a:xfrm>
          <a:off x="0" y="0"/>
          <a:ext cx="0" cy="0"/>
          <a:chOff x="0" y="0"/>
          <a:chExt cx="0" cy="0"/>
        </a:xfrm>
      </p:grpSpPr>
      <p:sp>
        <p:nvSpPr>
          <p:cNvPr id="1416" name="Google Shape;1416;p37"/>
          <p:cNvSpPr txBox="1"/>
          <p:nvPr>
            <p:ph type="title"/>
          </p:nvPr>
        </p:nvSpPr>
        <p:spPr>
          <a:xfrm>
            <a:off x="145000" y="144950"/>
            <a:ext cx="75660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Functional Block Diagram</a:t>
            </a:r>
            <a:endParaRPr/>
          </a:p>
        </p:txBody>
      </p:sp>
      <p:sp>
        <p:nvSpPr>
          <p:cNvPr id="1417" name="Google Shape;1417;p3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418" name="Google Shape;1418;p37"/>
          <p:cNvSpPr/>
          <p:nvPr/>
        </p:nvSpPr>
        <p:spPr>
          <a:xfrm>
            <a:off x="904100" y="4660225"/>
            <a:ext cx="942000" cy="393600"/>
          </a:xfrm>
          <a:prstGeom prst="rect">
            <a:avLst/>
          </a:prstGeom>
          <a:noFill/>
          <a:ln cap="flat" cmpd="sng" w="381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19" name="Google Shape;1419;p37"/>
          <p:cNvPicPr preferRelativeResize="0"/>
          <p:nvPr/>
        </p:nvPicPr>
        <p:blipFill>
          <a:blip r:embed="rId3">
            <a:alphaModFix/>
          </a:blip>
          <a:stretch>
            <a:fillRect/>
          </a:stretch>
        </p:blipFill>
        <p:spPr>
          <a:xfrm>
            <a:off x="2413088" y="878625"/>
            <a:ext cx="4317828" cy="3659861"/>
          </a:xfrm>
          <a:prstGeom prst="rect">
            <a:avLst/>
          </a:prstGeom>
          <a:noFill/>
          <a:ln>
            <a:noFill/>
          </a:ln>
        </p:spPr>
      </p:pic>
      <p:pic>
        <p:nvPicPr>
          <p:cNvPr id="1420" name="Google Shape;1420;p37"/>
          <p:cNvPicPr preferRelativeResize="0"/>
          <p:nvPr/>
        </p:nvPicPr>
        <p:blipFill rotWithShape="1">
          <a:blip r:embed="rId3">
            <a:alphaModFix/>
          </a:blip>
          <a:srcRect b="1333" l="49497" r="3939" t="61612"/>
          <a:stretch/>
        </p:blipFill>
        <p:spPr>
          <a:xfrm>
            <a:off x="2413100" y="1662013"/>
            <a:ext cx="4264851" cy="2876463"/>
          </a:xfrm>
          <a:prstGeom prst="rect">
            <a:avLst/>
          </a:prstGeom>
          <a:noFill/>
          <a:ln>
            <a:noFill/>
          </a:ln>
        </p:spPr>
      </p:pic>
      <p:pic>
        <p:nvPicPr>
          <p:cNvPr id="1421" name="Google Shape;1421;p37"/>
          <p:cNvPicPr preferRelativeResize="0"/>
          <p:nvPr/>
        </p:nvPicPr>
        <p:blipFill rotWithShape="1">
          <a:blip r:embed="rId3">
            <a:alphaModFix/>
          </a:blip>
          <a:srcRect b="1396" l="713" r="50417" t="61945"/>
          <a:stretch/>
        </p:blipFill>
        <p:spPr>
          <a:xfrm>
            <a:off x="2413100" y="1811582"/>
            <a:ext cx="4264851" cy="2711569"/>
          </a:xfrm>
          <a:prstGeom prst="rect">
            <a:avLst/>
          </a:prstGeom>
          <a:noFill/>
          <a:ln>
            <a:noFill/>
          </a:ln>
        </p:spPr>
      </p:pic>
      <p:pic>
        <p:nvPicPr>
          <p:cNvPr id="1422" name="Google Shape;1422;p37"/>
          <p:cNvPicPr preferRelativeResize="0"/>
          <p:nvPr/>
        </p:nvPicPr>
        <p:blipFill rotWithShape="1">
          <a:blip r:embed="rId3">
            <a:alphaModFix/>
          </a:blip>
          <a:srcRect b="43145" l="0" r="37714" t="10382"/>
          <a:stretch/>
        </p:blipFill>
        <p:spPr>
          <a:xfrm>
            <a:off x="2369875" y="878625"/>
            <a:ext cx="4404276" cy="2634249"/>
          </a:xfrm>
          <a:prstGeom prst="rect">
            <a:avLst/>
          </a:prstGeom>
          <a:noFill/>
          <a:ln>
            <a:noFill/>
          </a:ln>
        </p:spPr>
      </p:pic>
      <p:pic>
        <p:nvPicPr>
          <p:cNvPr id="1423" name="Google Shape;1423;p37"/>
          <p:cNvPicPr preferRelativeResize="0"/>
          <p:nvPr/>
        </p:nvPicPr>
        <p:blipFill rotWithShape="1">
          <a:blip r:embed="rId3">
            <a:alphaModFix/>
          </a:blip>
          <a:srcRect b="43147" l="64186" r="11672" t="10393"/>
          <a:stretch/>
        </p:blipFill>
        <p:spPr>
          <a:xfrm>
            <a:off x="4487341" y="878625"/>
            <a:ext cx="2243581" cy="365984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420"/>
                                        </p:tgtEl>
                                        <p:attrNameLst>
                                          <p:attrName>style.visibility</p:attrName>
                                        </p:attrNameLst>
                                      </p:cBhvr>
                                      <p:to>
                                        <p:strVal val="visible"/>
                                      </p:to>
                                    </p:set>
                                    <p:anim calcmode="lin" valueType="num">
                                      <p:cBhvr additive="base">
                                        <p:cTn dur="1"/>
                                        <p:tgtEl>
                                          <p:spTgt spid="1420"/>
                                        </p:tgtEl>
                                        <p:attrNameLst>
                                          <p:attrName>ppt_w</p:attrName>
                                        </p:attrNameLst>
                                      </p:cBhvr>
                                      <p:tavLst>
                                        <p:tav fmla="" tm="0">
                                          <p:val>
                                            <p:strVal val="0"/>
                                          </p:val>
                                        </p:tav>
                                        <p:tav fmla="" tm="100000">
                                          <p:val>
                                            <p:strVal val="#ppt_w"/>
                                          </p:val>
                                        </p:tav>
                                      </p:tavLst>
                                    </p:anim>
                                    <p:anim calcmode="lin" valueType="num">
                                      <p:cBhvr additive="base">
                                        <p:cTn dur="1"/>
                                        <p:tgtEl>
                                          <p:spTgt spid="1420"/>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xit" presetID="23" presetSubtype="32">
                                  <p:stCondLst>
                                    <p:cond delay="0"/>
                                  </p:stCondLst>
                                  <p:childTnLst>
                                    <p:anim calcmode="lin" valueType="num">
                                      <p:cBhvr additive="base">
                                        <p:cTn dur="1"/>
                                        <p:tgtEl>
                                          <p:spTgt spid="1420"/>
                                        </p:tgtEl>
                                        <p:attrNameLst>
                                          <p:attrName>ppt_w</p:attrName>
                                        </p:attrNameLst>
                                      </p:cBhvr>
                                      <p:tavLst>
                                        <p:tav fmla="" tm="0">
                                          <p:val>
                                            <p:strVal val="#ppt_w"/>
                                          </p:val>
                                        </p:tav>
                                        <p:tav fmla="" tm="100000">
                                          <p:val>
                                            <p:strVal val="0"/>
                                          </p:val>
                                        </p:tav>
                                      </p:tavLst>
                                    </p:anim>
                                    <p:anim calcmode="lin" valueType="num">
                                      <p:cBhvr additive="base">
                                        <p:cTn dur="1"/>
                                        <p:tgtEl>
                                          <p:spTgt spid="1420"/>
                                        </p:tgtEl>
                                        <p:attrNameLst>
                                          <p:attrName>ppt_h</p:attrName>
                                        </p:attrNameLst>
                                      </p:cBhvr>
                                      <p:tavLst>
                                        <p:tav fmla="" tm="0">
                                          <p:val>
                                            <p:strVal val="#ppt_h"/>
                                          </p:val>
                                        </p:tav>
                                        <p:tav fmla="" tm="100000">
                                          <p:val>
                                            <p:strVal val="0"/>
                                          </p:val>
                                        </p:tav>
                                      </p:tavLst>
                                    </p:anim>
                                    <p:set>
                                      <p:cBhvr>
                                        <p:cTn dur="1" fill="hold">
                                          <p:stCondLst>
                                            <p:cond delay="0"/>
                                          </p:stCondLst>
                                        </p:cTn>
                                        <p:tgtEl>
                                          <p:spTgt spid="1420"/>
                                        </p:tgtEl>
                                        <p:attrNameLst>
                                          <p:attrName>style.visibility</p:attrName>
                                        </p:attrNameLst>
                                      </p:cBhvr>
                                      <p:to>
                                        <p:strVal val="hidden"/>
                                      </p:to>
                                    </p:set>
                                  </p:childTnLst>
                                </p:cTn>
                              </p:par>
                            </p:childTnLst>
                          </p:cTn>
                        </p:par>
                        <p:par>
                          <p:cTn fill="hold">
                            <p:stCondLst>
                              <p:cond delay="0"/>
                            </p:stCondLst>
                            <p:childTnLst>
                              <p:par>
                                <p:cTn fill="hold" nodeType="afterEffect" presetClass="entr" presetID="23" presetSubtype="16">
                                  <p:stCondLst>
                                    <p:cond delay="0"/>
                                  </p:stCondLst>
                                  <p:childTnLst>
                                    <p:set>
                                      <p:cBhvr>
                                        <p:cTn dur="1" fill="hold">
                                          <p:stCondLst>
                                            <p:cond delay="0"/>
                                          </p:stCondLst>
                                        </p:cTn>
                                        <p:tgtEl>
                                          <p:spTgt spid="1421"/>
                                        </p:tgtEl>
                                        <p:attrNameLst>
                                          <p:attrName>style.visibility</p:attrName>
                                        </p:attrNameLst>
                                      </p:cBhvr>
                                      <p:to>
                                        <p:strVal val="visible"/>
                                      </p:to>
                                    </p:set>
                                    <p:anim calcmode="lin" valueType="num">
                                      <p:cBhvr additive="base">
                                        <p:cTn dur="1"/>
                                        <p:tgtEl>
                                          <p:spTgt spid="1421"/>
                                        </p:tgtEl>
                                        <p:attrNameLst>
                                          <p:attrName>ppt_w</p:attrName>
                                        </p:attrNameLst>
                                      </p:cBhvr>
                                      <p:tavLst>
                                        <p:tav fmla="" tm="0">
                                          <p:val>
                                            <p:strVal val="0"/>
                                          </p:val>
                                        </p:tav>
                                        <p:tav fmla="" tm="100000">
                                          <p:val>
                                            <p:strVal val="#ppt_w"/>
                                          </p:val>
                                        </p:tav>
                                      </p:tavLst>
                                    </p:anim>
                                    <p:anim calcmode="lin" valueType="num">
                                      <p:cBhvr additive="base">
                                        <p:cTn dur="1"/>
                                        <p:tgtEl>
                                          <p:spTgt spid="1421"/>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xit" presetID="23" presetSubtype="32">
                                  <p:stCondLst>
                                    <p:cond delay="0"/>
                                  </p:stCondLst>
                                  <p:childTnLst>
                                    <p:anim calcmode="lin" valueType="num">
                                      <p:cBhvr additive="base">
                                        <p:cTn dur="1"/>
                                        <p:tgtEl>
                                          <p:spTgt spid="1421"/>
                                        </p:tgtEl>
                                        <p:attrNameLst>
                                          <p:attrName>ppt_w</p:attrName>
                                        </p:attrNameLst>
                                      </p:cBhvr>
                                      <p:tavLst>
                                        <p:tav fmla="" tm="0">
                                          <p:val>
                                            <p:strVal val="#ppt_w"/>
                                          </p:val>
                                        </p:tav>
                                        <p:tav fmla="" tm="100000">
                                          <p:val>
                                            <p:strVal val="0"/>
                                          </p:val>
                                        </p:tav>
                                      </p:tavLst>
                                    </p:anim>
                                    <p:anim calcmode="lin" valueType="num">
                                      <p:cBhvr additive="base">
                                        <p:cTn dur="1"/>
                                        <p:tgtEl>
                                          <p:spTgt spid="1421"/>
                                        </p:tgtEl>
                                        <p:attrNameLst>
                                          <p:attrName>ppt_h</p:attrName>
                                        </p:attrNameLst>
                                      </p:cBhvr>
                                      <p:tavLst>
                                        <p:tav fmla="" tm="0">
                                          <p:val>
                                            <p:strVal val="#ppt_h"/>
                                          </p:val>
                                        </p:tav>
                                        <p:tav fmla="" tm="100000">
                                          <p:val>
                                            <p:strVal val="0"/>
                                          </p:val>
                                        </p:tav>
                                      </p:tavLst>
                                    </p:anim>
                                    <p:set>
                                      <p:cBhvr>
                                        <p:cTn dur="1" fill="hold">
                                          <p:stCondLst>
                                            <p:cond delay="0"/>
                                          </p:stCondLst>
                                        </p:cTn>
                                        <p:tgtEl>
                                          <p:spTgt spid="1421"/>
                                        </p:tgtEl>
                                        <p:attrNameLst>
                                          <p:attrName>style.visibility</p:attrName>
                                        </p:attrNameLst>
                                      </p:cBhvr>
                                      <p:to>
                                        <p:strVal val="hidden"/>
                                      </p:to>
                                    </p:set>
                                  </p:childTnLst>
                                </p:cTn>
                              </p:par>
                            </p:childTnLst>
                          </p:cTn>
                        </p:par>
                        <p:par>
                          <p:cTn fill="hold">
                            <p:stCondLst>
                              <p:cond delay="0"/>
                            </p:stCondLst>
                            <p:childTnLst>
                              <p:par>
                                <p:cTn fill="hold" nodeType="afterEffect" presetClass="entr" presetID="23" presetSubtype="16">
                                  <p:stCondLst>
                                    <p:cond delay="0"/>
                                  </p:stCondLst>
                                  <p:childTnLst>
                                    <p:set>
                                      <p:cBhvr>
                                        <p:cTn dur="1" fill="hold">
                                          <p:stCondLst>
                                            <p:cond delay="0"/>
                                          </p:stCondLst>
                                        </p:cTn>
                                        <p:tgtEl>
                                          <p:spTgt spid="1422"/>
                                        </p:tgtEl>
                                        <p:attrNameLst>
                                          <p:attrName>style.visibility</p:attrName>
                                        </p:attrNameLst>
                                      </p:cBhvr>
                                      <p:to>
                                        <p:strVal val="visible"/>
                                      </p:to>
                                    </p:set>
                                    <p:anim calcmode="lin" valueType="num">
                                      <p:cBhvr additive="base">
                                        <p:cTn dur="1"/>
                                        <p:tgtEl>
                                          <p:spTgt spid="1422"/>
                                        </p:tgtEl>
                                        <p:attrNameLst>
                                          <p:attrName>ppt_w</p:attrName>
                                        </p:attrNameLst>
                                      </p:cBhvr>
                                      <p:tavLst>
                                        <p:tav fmla="" tm="0">
                                          <p:val>
                                            <p:strVal val="0"/>
                                          </p:val>
                                        </p:tav>
                                        <p:tav fmla="" tm="100000">
                                          <p:val>
                                            <p:strVal val="#ppt_w"/>
                                          </p:val>
                                        </p:tav>
                                      </p:tavLst>
                                    </p:anim>
                                    <p:anim calcmode="lin" valueType="num">
                                      <p:cBhvr additive="base">
                                        <p:cTn dur="1"/>
                                        <p:tgtEl>
                                          <p:spTgt spid="1422"/>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xit" presetID="23" presetSubtype="32">
                                  <p:stCondLst>
                                    <p:cond delay="0"/>
                                  </p:stCondLst>
                                  <p:childTnLst>
                                    <p:anim calcmode="lin" valueType="num">
                                      <p:cBhvr additive="base">
                                        <p:cTn dur="1"/>
                                        <p:tgtEl>
                                          <p:spTgt spid="1422"/>
                                        </p:tgtEl>
                                        <p:attrNameLst>
                                          <p:attrName>ppt_w</p:attrName>
                                        </p:attrNameLst>
                                      </p:cBhvr>
                                      <p:tavLst>
                                        <p:tav fmla="" tm="0">
                                          <p:val>
                                            <p:strVal val="#ppt_w"/>
                                          </p:val>
                                        </p:tav>
                                        <p:tav fmla="" tm="100000">
                                          <p:val>
                                            <p:strVal val="0"/>
                                          </p:val>
                                        </p:tav>
                                      </p:tavLst>
                                    </p:anim>
                                    <p:anim calcmode="lin" valueType="num">
                                      <p:cBhvr additive="base">
                                        <p:cTn dur="1"/>
                                        <p:tgtEl>
                                          <p:spTgt spid="1422"/>
                                        </p:tgtEl>
                                        <p:attrNameLst>
                                          <p:attrName>ppt_h</p:attrName>
                                        </p:attrNameLst>
                                      </p:cBhvr>
                                      <p:tavLst>
                                        <p:tav fmla="" tm="0">
                                          <p:val>
                                            <p:strVal val="#ppt_h"/>
                                          </p:val>
                                        </p:tav>
                                        <p:tav fmla="" tm="100000">
                                          <p:val>
                                            <p:strVal val="0"/>
                                          </p:val>
                                        </p:tav>
                                      </p:tavLst>
                                    </p:anim>
                                    <p:set>
                                      <p:cBhvr>
                                        <p:cTn dur="1" fill="hold">
                                          <p:stCondLst>
                                            <p:cond delay="0"/>
                                          </p:stCondLst>
                                        </p:cTn>
                                        <p:tgtEl>
                                          <p:spTgt spid="1422"/>
                                        </p:tgtEl>
                                        <p:attrNameLst>
                                          <p:attrName>style.visibility</p:attrName>
                                        </p:attrNameLst>
                                      </p:cBhvr>
                                      <p:to>
                                        <p:strVal val="hidden"/>
                                      </p:to>
                                    </p:set>
                                  </p:childTnLst>
                                </p:cTn>
                              </p:par>
                            </p:childTnLst>
                          </p:cTn>
                        </p:par>
                        <p:par>
                          <p:cTn fill="hold">
                            <p:stCondLst>
                              <p:cond delay="0"/>
                            </p:stCondLst>
                            <p:childTnLst>
                              <p:par>
                                <p:cTn fill="hold" nodeType="afterEffect" presetClass="entr" presetID="23" presetSubtype="16">
                                  <p:stCondLst>
                                    <p:cond delay="0"/>
                                  </p:stCondLst>
                                  <p:childTnLst>
                                    <p:set>
                                      <p:cBhvr>
                                        <p:cTn dur="1" fill="hold">
                                          <p:stCondLst>
                                            <p:cond delay="0"/>
                                          </p:stCondLst>
                                        </p:cTn>
                                        <p:tgtEl>
                                          <p:spTgt spid="1423"/>
                                        </p:tgtEl>
                                        <p:attrNameLst>
                                          <p:attrName>style.visibility</p:attrName>
                                        </p:attrNameLst>
                                      </p:cBhvr>
                                      <p:to>
                                        <p:strVal val="visible"/>
                                      </p:to>
                                    </p:set>
                                    <p:anim calcmode="lin" valueType="num">
                                      <p:cBhvr additive="base">
                                        <p:cTn dur="1"/>
                                        <p:tgtEl>
                                          <p:spTgt spid="1423"/>
                                        </p:tgtEl>
                                        <p:attrNameLst>
                                          <p:attrName>ppt_w</p:attrName>
                                        </p:attrNameLst>
                                      </p:cBhvr>
                                      <p:tavLst>
                                        <p:tav fmla="" tm="0">
                                          <p:val>
                                            <p:strVal val="0"/>
                                          </p:val>
                                        </p:tav>
                                        <p:tav fmla="" tm="100000">
                                          <p:val>
                                            <p:strVal val="#ppt_w"/>
                                          </p:val>
                                        </p:tav>
                                      </p:tavLst>
                                    </p:anim>
                                    <p:anim calcmode="lin" valueType="num">
                                      <p:cBhvr additive="base">
                                        <p:cTn dur="1"/>
                                        <p:tgtEl>
                                          <p:spTgt spid="1423"/>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xit" presetID="23" presetSubtype="32">
                                  <p:stCondLst>
                                    <p:cond delay="0"/>
                                  </p:stCondLst>
                                  <p:childTnLst>
                                    <p:anim calcmode="lin" valueType="num">
                                      <p:cBhvr additive="base">
                                        <p:cTn dur="1"/>
                                        <p:tgtEl>
                                          <p:spTgt spid="1423"/>
                                        </p:tgtEl>
                                        <p:attrNameLst>
                                          <p:attrName>ppt_w</p:attrName>
                                        </p:attrNameLst>
                                      </p:cBhvr>
                                      <p:tavLst>
                                        <p:tav fmla="" tm="0">
                                          <p:val>
                                            <p:strVal val="#ppt_w"/>
                                          </p:val>
                                        </p:tav>
                                        <p:tav fmla="" tm="100000">
                                          <p:val>
                                            <p:strVal val="0"/>
                                          </p:val>
                                        </p:tav>
                                      </p:tavLst>
                                    </p:anim>
                                    <p:anim calcmode="lin" valueType="num">
                                      <p:cBhvr additive="base">
                                        <p:cTn dur="1"/>
                                        <p:tgtEl>
                                          <p:spTgt spid="1423"/>
                                        </p:tgtEl>
                                        <p:attrNameLst>
                                          <p:attrName>ppt_h</p:attrName>
                                        </p:attrNameLst>
                                      </p:cBhvr>
                                      <p:tavLst>
                                        <p:tav fmla="" tm="0">
                                          <p:val>
                                            <p:strVal val="#ppt_h"/>
                                          </p:val>
                                        </p:tav>
                                        <p:tav fmla="" tm="100000">
                                          <p:val>
                                            <p:strVal val="0"/>
                                          </p:val>
                                        </p:tav>
                                      </p:tavLst>
                                    </p:anim>
                                    <p:set>
                                      <p:cBhvr>
                                        <p:cTn dur="1" fill="hold">
                                          <p:stCondLst>
                                            <p:cond delay="0"/>
                                          </p:stCondLst>
                                        </p:cTn>
                                        <p:tgtEl>
                                          <p:spTgt spid="1423"/>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7" name="Shape 1427"/>
        <p:cNvGrpSpPr/>
        <p:nvPr/>
      </p:nvGrpSpPr>
      <p:grpSpPr>
        <a:xfrm>
          <a:off x="0" y="0"/>
          <a:ext cx="0" cy="0"/>
          <a:chOff x="0" y="0"/>
          <a:chExt cx="0" cy="0"/>
        </a:xfrm>
      </p:grpSpPr>
      <p:sp>
        <p:nvSpPr>
          <p:cNvPr id="1428" name="Google Shape;1428;p38"/>
          <p:cNvSpPr txBox="1"/>
          <p:nvPr>
            <p:ph type="title"/>
          </p:nvPr>
        </p:nvSpPr>
        <p:spPr>
          <a:xfrm>
            <a:off x="145000" y="144950"/>
            <a:ext cx="75660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CPEs:</a:t>
            </a:r>
            <a:endParaRPr/>
          </a:p>
        </p:txBody>
      </p:sp>
      <p:sp>
        <p:nvSpPr>
          <p:cNvPr id="1429" name="Google Shape;1429;p3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430" name="Google Shape;1430;p38"/>
          <p:cNvSpPr/>
          <p:nvPr/>
        </p:nvSpPr>
        <p:spPr>
          <a:xfrm>
            <a:off x="1837100" y="4658925"/>
            <a:ext cx="804000" cy="393600"/>
          </a:xfrm>
          <a:prstGeom prst="rect">
            <a:avLst/>
          </a:prstGeom>
          <a:noFill/>
          <a:ln cap="flat" cmpd="sng" w="381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1431" name="Google Shape;1431;p38"/>
          <p:cNvGraphicFramePr/>
          <p:nvPr/>
        </p:nvGraphicFramePr>
        <p:xfrm>
          <a:off x="588125" y="921883"/>
          <a:ext cx="3000000" cy="3000000"/>
        </p:xfrm>
        <a:graphic>
          <a:graphicData uri="http://schemas.openxmlformats.org/drawingml/2006/table">
            <a:tbl>
              <a:tblPr>
                <a:noFill/>
                <a:tableStyleId>{B8C2D5F1-8B2F-46C7-96D5-2A0319EAFE3F}</a:tableStyleId>
              </a:tblPr>
              <a:tblGrid>
                <a:gridCol w="687800"/>
                <a:gridCol w="2487025"/>
                <a:gridCol w="430700"/>
                <a:gridCol w="4362200"/>
              </a:tblGrid>
              <a:tr h="423350">
                <a:tc>
                  <a:txBody>
                    <a:bodyPr/>
                    <a:lstStyle/>
                    <a:p>
                      <a:pPr indent="0" lvl="0" marL="0" rtl="0" algn="l">
                        <a:spcBef>
                          <a:spcPts val="0"/>
                        </a:spcBef>
                        <a:spcAft>
                          <a:spcPts val="0"/>
                        </a:spcAft>
                        <a:buNone/>
                      </a:pPr>
                      <a:r>
                        <a:t/>
                      </a:r>
                      <a:endParaRPr sz="1300">
                        <a:solidFill>
                          <a:schemeClr val="dk2"/>
                        </a:solidFill>
                      </a:endParaRPr>
                    </a:p>
                  </a:txBody>
                  <a:tcPr marT="91425" marB="91425" marR="91425" marL="91425"/>
                </a:tc>
                <a:tc>
                  <a:txBody>
                    <a:bodyPr/>
                    <a:lstStyle/>
                    <a:p>
                      <a:pPr indent="0" lvl="0" marL="0" rtl="0" algn="l">
                        <a:spcBef>
                          <a:spcPts val="0"/>
                        </a:spcBef>
                        <a:spcAft>
                          <a:spcPts val="0"/>
                        </a:spcAft>
                        <a:buNone/>
                      </a:pPr>
                      <a:r>
                        <a:rPr b="1" lang="en" sz="1300">
                          <a:solidFill>
                            <a:schemeClr val="dk2"/>
                          </a:solidFill>
                        </a:rPr>
                        <a:t>CPE </a:t>
                      </a:r>
                      <a:endParaRPr b="1" sz="1300">
                        <a:solidFill>
                          <a:schemeClr val="dk2"/>
                        </a:solidFill>
                      </a:endParaRPr>
                    </a:p>
                  </a:txBody>
                  <a:tcPr marT="91425" marB="91425" marR="91425" marL="91425"/>
                </a:tc>
                <a:tc>
                  <a:txBody>
                    <a:bodyPr/>
                    <a:lstStyle/>
                    <a:p>
                      <a:pPr indent="0" lvl="0" marL="0" rtl="0" algn="l">
                        <a:spcBef>
                          <a:spcPts val="0"/>
                        </a:spcBef>
                        <a:spcAft>
                          <a:spcPts val="0"/>
                        </a:spcAft>
                        <a:buNone/>
                      </a:pPr>
                      <a:r>
                        <a:t/>
                      </a:r>
                      <a:endParaRPr sz="1300">
                        <a:solidFill>
                          <a:schemeClr val="dk2"/>
                        </a:solidFill>
                      </a:endParaRPr>
                    </a:p>
                  </a:txBody>
                  <a:tcPr marT="91425" marB="91425" marR="91425" marL="91425"/>
                </a:tc>
                <a:tc>
                  <a:txBody>
                    <a:bodyPr/>
                    <a:lstStyle/>
                    <a:p>
                      <a:pPr indent="0" lvl="0" marL="0" rtl="0" algn="l">
                        <a:spcBef>
                          <a:spcPts val="0"/>
                        </a:spcBef>
                        <a:spcAft>
                          <a:spcPts val="0"/>
                        </a:spcAft>
                        <a:buNone/>
                      </a:pPr>
                      <a:r>
                        <a:rPr b="1" lang="en" sz="1300">
                          <a:solidFill>
                            <a:schemeClr val="dk2"/>
                          </a:solidFill>
                        </a:rPr>
                        <a:t>Description</a:t>
                      </a:r>
                      <a:endParaRPr b="1" sz="1300">
                        <a:solidFill>
                          <a:schemeClr val="dk2"/>
                        </a:solidFill>
                      </a:endParaRPr>
                    </a:p>
                  </a:txBody>
                  <a:tcPr marT="91425" marB="91425" marR="91425" marL="91425"/>
                </a:tc>
              </a:tr>
              <a:tr h="574250">
                <a:tc>
                  <a:txBody>
                    <a:bodyPr/>
                    <a:lstStyle/>
                    <a:p>
                      <a:pPr indent="0" lvl="0" marL="0" rtl="0" algn="l">
                        <a:spcBef>
                          <a:spcPts val="0"/>
                        </a:spcBef>
                        <a:spcAft>
                          <a:spcPts val="0"/>
                        </a:spcAft>
                        <a:buNone/>
                      </a:pPr>
                      <a:r>
                        <a:rPr lang="en" sz="1300">
                          <a:solidFill>
                            <a:schemeClr val="dk2"/>
                          </a:solidFill>
                        </a:rPr>
                        <a:t>CPE1</a:t>
                      </a:r>
                      <a:endParaRPr sz="1300">
                        <a:solidFill>
                          <a:schemeClr val="dk2"/>
                        </a:solidFill>
                      </a:endParaRPr>
                    </a:p>
                  </a:txBody>
                  <a:tcPr marT="91425" marB="91425" marR="91425" marL="91425"/>
                </a:tc>
                <a:tc>
                  <a:txBody>
                    <a:bodyPr/>
                    <a:lstStyle/>
                    <a:p>
                      <a:pPr indent="0" lvl="0" marL="0" rtl="0" algn="l">
                        <a:spcBef>
                          <a:spcPts val="0"/>
                        </a:spcBef>
                        <a:spcAft>
                          <a:spcPts val="0"/>
                        </a:spcAft>
                        <a:buNone/>
                      </a:pPr>
                      <a:r>
                        <a:rPr lang="en" sz="1300">
                          <a:solidFill>
                            <a:schemeClr val="dk2"/>
                          </a:solidFill>
                        </a:rPr>
                        <a:t>Measurement Device</a:t>
                      </a:r>
                      <a:r>
                        <a:rPr lang="en" sz="1300">
                          <a:solidFill>
                            <a:schemeClr val="dk2"/>
                          </a:solidFill>
                        </a:rPr>
                        <a:t> Interface</a:t>
                      </a:r>
                      <a:endParaRPr sz="1300">
                        <a:solidFill>
                          <a:schemeClr val="dk2"/>
                        </a:solidFill>
                      </a:endParaRPr>
                    </a:p>
                  </a:txBody>
                  <a:tcPr marT="91425" marB="91425" marR="91425" marL="91425"/>
                </a:tc>
                <a:tc>
                  <a:txBody>
                    <a:bodyPr/>
                    <a:lstStyle/>
                    <a:p>
                      <a:pPr indent="0" lvl="0" marL="0" rtl="0" algn="l">
                        <a:spcBef>
                          <a:spcPts val="0"/>
                        </a:spcBef>
                        <a:spcAft>
                          <a:spcPts val="0"/>
                        </a:spcAft>
                        <a:buNone/>
                      </a:pPr>
                      <a:r>
                        <a:rPr lang="en" sz="1300">
                          <a:solidFill>
                            <a:schemeClr val="dk2"/>
                          </a:solidFill>
                        </a:rPr>
                        <a:t>E</a:t>
                      </a:r>
                      <a:endParaRPr sz="1300">
                        <a:solidFill>
                          <a:schemeClr val="dk2"/>
                        </a:solidFill>
                      </a:endParaRPr>
                    </a:p>
                  </a:txBody>
                  <a:tcPr marT="91425" marB="91425" marR="91425" marL="91425"/>
                </a:tc>
                <a:tc>
                  <a:txBody>
                    <a:bodyPr/>
                    <a:lstStyle/>
                    <a:p>
                      <a:pPr indent="0" lvl="0" marL="0" rtl="0" algn="l">
                        <a:spcBef>
                          <a:spcPts val="0"/>
                        </a:spcBef>
                        <a:spcAft>
                          <a:spcPts val="0"/>
                        </a:spcAft>
                        <a:buNone/>
                      </a:pPr>
                      <a:r>
                        <a:rPr lang="en" sz="1300">
                          <a:solidFill>
                            <a:schemeClr val="dk2"/>
                          </a:solidFill>
                        </a:rPr>
                        <a:t>ProBE shall be capable of controlling, </a:t>
                      </a:r>
                      <a:r>
                        <a:rPr lang="en" sz="1300">
                          <a:solidFill>
                            <a:schemeClr val="dk2"/>
                          </a:solidFill>
                        </a:rPr>
                        <a:t>receiving</a:t>
                      </a:r>
                      <a:r>
                        <a:rPr lang="en" sz="1300">
                          <a:solidFill>
                            <a:schemeClr val="dk2"/>
                          </a:solidFill>
                        </a:rPr>
                        <a:t> data from, and taking readings from a measurement device.</a:t>
                      </a:r>
                      <a:endParaRPr sz="1300">
                        <a:solidFill>
                          <a:schemeClr val="dk2"/>
                        </a:solidFill>
                      </a:endParaRPr>
                    </a:p>
                  </a:txBody>
                  <a:tcPr marT="91425" marB="91425" marR="91425" marL="91425"/>
                </a:tc>
              </a:tr>
              <a:tr h="574250">
                <a:tc>
                  <a:txBody>
                    <a:bodyPr/>
                    <a:lstStyle/>
                    <a:p>
                      <a:pPr indent="0" lvl="0" marL="0" rtl="0" algn="l">
                        <a:spcBef>
                          <a:spcPts val="0"/>
                        </a:spcBef>
                        <a:spcAft>
                          <a:spcPts val="0"/>
                        </a:spcAft>
                        <a:buNone/>
                      </a:pPr>
                      <a:r>
                        <a:rPr lang="en" sz="1300">
                          <a:solidFill>
                            <a:schemeClr val="dk2"/>
                          </a:solidFill>
                        </a:rPr>
                        <a:t>CPE2</a:t>
                      </a:r>
                      <a:endParaRPr sz="1300">
                        <a:solidFill>
                          <a:schemeClr val="dk2"/>
                        </a:solidFill>
                      </a:endParaRPr>
                    </a:p>
                  </a:txBody>
                  <a:tcPr marT="91425" marB="91425" marR="91425" marL="91425"/>
                </a:tc>
                <a:tc>
                  <a:txBody>
                    <a:bodyPr/>
                    <a:lstStyle/>
                    <a:p>
                      <a:pPr indent="0" lvl="0" marL="0" rtl="0" algn="l">
                        <a:spcBef>
                          <a:spcPts val="0"/>
                        </a:spcBef>
                        <a:spcAft>
                          <a:spcPts val="0"/>
                        </a:spcAft>
                        <a:buNone/>
                      </a:pPr>
                      <a:r>
                        <a:rPr lang="en" sz="1300" u="sng">
                          <a:solidFill>
                            <a:schemeClr val="dk2"/>
                          </a:solidFill>
                        </a:rPr>
                        <a:t>A</a:t>
                      </a:r>
                      <a:r>
                        <a:rPr lang="en" sz="1300">
                          <a:solidFill>
                            <a:schemeClr val="dk2"/>
                          </a:solidFill>
                        </a:rPr>
                        <a:t>utomated </a:t>
                      </a:r>
                      <a:r>
                        <a:rPr lang="en" sz="1300" u="sng">
                          <a:solidFill>
                            <a:schemeClr val="dk2"/>
                          </a:solidFill>
                        </a:rPr>
                        <a:t>P</a:t>
                      </a:r>
                      <a:r>
                        <a:rPr lang="en" sz="1300">
                          <a:solidFill>
                            <a:schemeClr val="dk2"/>
                          </a:solidFill>
                        </a:rPr>
                        <a:t>in </a:t>
                      </a:r>
                      <a:r>
                        <a:rPr lang="en" sz="1300" u="sng">
                          <a:solidFill>
                            <a:schemeClr val="dk2"/>
                          </a:solidFill>
                        </a:rPr>
                        <a:t>S</a:t>
                      </a:r>
                      <a:r>
                        <a:rPr lang="en" sz="1300">
                          <a:solidFill>
                            <a:schemeClr val="dk2"/>
                          </a:solidFill>
                        </a:rPr>
                        <a:t>election </a:t>
                      </a:r>
                      <a:r>
                        <a:rPr lang="en" sz="1300" u="sng">
                          <a:solidFill>
                            <a:schemeClr val="dk2"/>
                          </a:solidFill>
                        </a:rPr>
                        <a:t>S</a:t>
                      </a:r>
                      <a:r>
                        <a:rPr lang="en" sz="1300">
                          <a:solidFill>
                            <a:schemeClr val="dk2"/>
                          </a:solidFill>
                        </a:rPr>
                        <a:t>ystem (APSS)</a:t>
                      </a:r>
                      <a:endParaRPr sz="1300">
                        <a:solidFill>
                          <a:schemeClr val="dk2"/>
                        </a:solidFill>
                      </a:endParaRPr>
                    </a:p>
                  </a:txBody>
                  <a:tcPr marT="91425" marB="91425" marR="91425" marL="91425"/>
                </a:tc>
                <a:tc>
                  <a:txBody>
                    <a:bodyPr/>
                    <a:lstStyle/>
                    <a:p>
                      <a:pPr indent="0" lvl="0" marL="0" rtl="0" algn="l">
                        <a:spcBef>
                          <a:spcPts val="0"/>
                        </a:spcBef>
                        <a:spcAft>
                          <a:spcPts val="0"/>
                        </a:spcAft>
                        <a:buNone/>
                      </a:pPr>
                      <a:r>
                        <a:rPr lang="en" sz="1300">
                          <a:solidFill>
                            <a:schemeClr val="dk2"/>
                          </a:solidFill>
                        </a:rPr>
                        <a:t>E</a:t>
                      </a:r>
                      <a:endParaRPr sz="1300">
                        <a:solidFill>
                          <a:schemeClr val="dk2"/>
                        </a:solidFill>
                      </a:endParaRPr>
                    </a:p>
                  </a:txBody>
                  <a:tcPr marT="91425" marB="91425" marR="91425" marL="91425"/>
                </a:tc>
                <a:tc>
                  <a:txBody>
                    <a:bodyPr/>
                    <a:lstStyle/>
                    <a:p>
                      <a:pPr indent="0" lvl="0" marL="0" rtl="0" algn="l">
                        <a:spcBef>
                          <a:spcPts val="0"/>
                        </a:spcBef>
                        <a:spcAft>
                          <a:spcPts val="0"/>
                        </a:spcAft>
                        <a:buNone/>
                      </a:pPr>
                      <a:r>
                        <a:rPr lang="en" sz="1300">
                          <a:solidFill>
                            <a:schemeClr val="dk2"/>
                          </a:solidFill>
                        </a:rPr>
                        <a:t>ProBE shall automatically run tests on all required pin permutations while providing protection against damage to the battery.</a:t>
                      </a:r>
                      <a:endParaRPr sz="1300">
                        <a:solidFill>
                          <a:schemeClr val="dk2"/>
                        </a:solidFill>
                      </a:endParaRPr>
                    </a:p>
                  </a:txBody>
                  <a:tcPr marT="91425" marB="91425" marR="91425" marL="91425"/>
                </a:tc>
              </a:tr>
              <a:tr h="599275">
                <a:tc>
                  <a:txBody>
                    <a:bodyPr/>
                    <a:lstStyle/>
                    <a:p>
                      <a:pPr indent="0" lvl="0" marL="0" rtl="0" algn="l">
                        <a:spcBef>
                          <a:spcPts val="0"/>
                        </a:spcBef>
                        <a:spcAft>
                          <a:spcPts val="0"/>
                        </a:spcAft>
                        <a:buNone/>
                      </a:pPr>
                      <a:r>
                        <a:rPr lang="en" sz="1300">
                          <a:solidFill>
                            <a:schemeClr val="dk2"/>
                          </a:solidFill>
                        </a:rPr>
                        <a:t>CPE3</a:t>
                      </a:r>
                      <a:endParaRPr sz="1300">
                        <a:solidFill>
                          <a:schemeClr val="dk2"/>
                        </a:solidFill>
                      </a:endParaRPr>
                    </a:p>
                  </a:txBody>
                  <a:tcPr marT="91425" marB="91425" marR="91425" marL="91425"/>
                </a:tc>
                <a:tc>
                  <a:txBody>
                    <a:bodyPr/>
                    <a:lstStyle/>
                    <a:p>
                      <a:pPr indent="0" lvl="0" marL="0" rtl="0" algn="l">
                        <a:spcBef>
                          <a:spcPts val="0"/>
                        </a:spcBef>
                        <a:spcAft>
                          <a:spcPts val="0"/>
                        </a:spcAft>
                        <a:buNone/>
                      </a:pPr>
                      <a:r>
                        <a:rPr lang="en" sz="1300">
                          <a:solidFill>
                            <a:schemeClr val="dk2"/>
                          </a:solidFill>
                        </a:rPr>
                        <a:t>Hardware Containment Unit</a:t>
                      </a:r>
                      <a:endParaRPr sz="1300">
                        <a:solidFill>
                          <a:schemeClr val="dk2"/>
                        </a:solidFill>
                      </a:endParaRPr>
                    </a:p>
                  </a:txBody>
                  <a:tcPr marT="91425" marB="91425" marR="91425" marL="91425"/>
                </a:tc>
                <a:tc>
                  <a:txBody>
                    <a:bodyPr/>
                    <a:lstStyle/>
                    <a:p>
                      <a:pPr indent="0" lvl="0" marL="0" rtl="0" algn="l">
                        <a:spcBef>
                          <a:spcPts val="0"/>
                        </a:spcBef>
                        <a:spcAft>
                          <a:spcPts val="0"/>
                        </a:spcAft>
                        <a:buNone/>
                      </a:pPr>
                      <a:r>
                        <a:rPr lang="en" sz="1300">
                          <a:solidFill>
                            <a:schemeClr val="dk2"/>
                          </a:solidFill>
                        </a:rPr>
                        <a:t>P</a:t>
                      </a:r>
                      <a:endParaRPr sz="1300">
                        <a:solidFill>
                          <a:schemeClr val="dk2"/>
                        </a:solidFill>
                      </a:endParaRPr>
                    </a:p>
                  </a:txBody>
                  <a:tcPr marT="91425" marB="91425" marR="91425" marL="91425"/>
                </a:tc>
                <a:tc>
                  <a:txBody>
                    <a:bodyPr/>
                    <a:lstStyle/>
                    <a:p>
                      <a:pPr indent="0" lvl="0" marL="0" rtl="0" algn="l">
                        <a:spcBef>
                          <a:spcPts val="0"/>
                        </a:spcBef>
                        <a:spcAft>
                          <a:spcPts val="0"/>
                        </a:spcAft>
                        <a:buNone/>
                      </a:pPr>
                      <a:r>
                        <a:rPr lang="en" sz="1300">
                          <a:solidFill>
                            <a:schemeClr val="dk2"/>
                          </a:solidFill>
                        </a:rPr>
                        <a:t>The APSS shall be enclosed in a manor complaint with EnerSys requirements and ESD standards</a:t>
                      </a:r>
                      <a:endParaRPr sz="1300">
                        <a:solidFill>
                          <a:schemeClr val="dk2"/>
                        </a:solidFill>
                      </a:endParaRPr>
                    </a:p>
                  </a:txBody>
                  <a:tcPr marT="91425" marB="91425" marR="91425" marL="91425"/>
                </a:tc>
              </a:tr>
              <a:tr h="574250">
                <a:tc>
                  <a:txBody>
                    <a:bodyPr/>
                    <a:lstStyle/>
                    <a:p>
                      <a:pPr indent="0" lvl="0" marL="0" rtl="0" algn="l">
                        <a:spcBef>
                          <a:spcPts val="0"/>
                        </a:spcBef>
                        <a:spcAft>
                          <a:spcPts val="0"/>
                        </a:spcAft>
                        <a:buNone/>
                      </a:pPr>
                      <a:r>
                        <a:rPr lang="en" sz="1300">
                          <a:solidFill>
                            <a:schemeClr val="dk2"/>
                          </a:solidFill>
                        </a:rPr>
                        <a:t>CPE4</a:t>
                      </a:r>
                      <a:endParaRPr sz="1300">
                        <a:solidFill>
                          <a:schemeClr val="dk2"/>
                        </a:solidFill>
                      </a:endParaRPr>
                    </a:p>
                  </a:txBody>
                  <a:tcPr marT="91425" marB="91425" marR="91425" marL="91425"/>
                </a:tc>
                <a:tc>
                  <a:txBody>
                    <a:bodyPr/>
                    <a:lstStyle/>
                    <a:p>
                      <a:pPr indent="0" lvl="0" marL="0" rtl="0" algn="l">
                        <a:spcBef>
                          <a:spcPts val="0"/>
                        </a:spcBef>
                        <a:spcAft>
                          <a:spcPts val="0"/>
                        </a:spcAft>
                        <a:buNone/>
                      </a:pPr>
                      <a:r>
                        <a:rPr lang="en" sz="1300">
                          <a:solidFill>
                            <a:schemeClr val="dk2"/>
                          </a:solidFill>
                        </a:rPr>
                        <a:t>Graphical User Interface</a:t>
                      </a:r>
                      <a:endParaRPr sz="1300">
                        <a:solidFill>
                          <a:schemeClr val="dk2"/>
                        </a:solidFill>
                      </a:endParaRPr>
                    </a:p>
                  </a:txBody>
                  <a:tcPr marT="91425" marB="91425" marR="91425" marL="91425"/>
                </a:tc>
                <a:tc>
                  <a:txBody>
                    <a:bodyPr/>
                    <a:lstStyle/>
                    <a:p>
                      <a:pPr indent="0" lvl="0" marL="0" rtl="0" algn="l">
                        <a:spcBef>
                          <a:spcPts val="0"/>
                        </a:spcBef>
                        <a:spcAft>
                          <a:spcPts val="0"/>
                        </a:spcAft>
                        <a:buNone/>
                      </a:pPr>
                      <a:r>
                        <a:rPr lang="en" sz="1300">
                          <a:solidFill>
                            <a:schemeClr val="dk2"/>
                          </a:solidFill>
                        </a:rPr>
                        <a:t>S</a:t>
                      </a:r>
                      <a:endParaRPr sz="1300">
                        <a:solidFill>
                          <a:schemeClr val="dk2"/>
                        </a:solidFill>
                      </a:endParaRPr>
                    </a:p>
                  </a:txBody>
                  <a:tcPr marT="91425" marB="91425" marR="91425" marL="91425"/>
                </a:tc>
                <a:tc>
                  <a:txBody>
                    <a:bodyPr/>
                    <a:lstStyle/>
                    <a:p>
                      <a:pPr indent="0" lvl="0" marL="0" rtl="0" algn="l">
                        <a:spcBef>
                          <a:spcPts val="0"/>
                        </a:spcBef>
                        <a:spcAft>
                          <a:spcPts val="0"/>
                        </a:spcAft>
                        <a:buNone/>
                      </a:pPr>
                      <a:r>
                        <a:rPr lang="en" sz="1300">
                          <a:solidFill>
                            <a:schemeClr val="dk2"/>
                          </a:solidFill>
                        </a:rPr>
                        <a:t>The user shall be able to interact with the system to manage tests and configurations, as well as export data.</a:t>
                      </a:r>
                      <a:endParaRPr sz="1300">
                        <a:solidFill>
                          <a:schemeClr val="dk2"/>
                        </a:solidFill>
                      </a:endParaRPr>
                    </a:p>
                  </a:txBody>
                  <a:tcPr marT="91425" marB="91425" marR="91425" marL="91425"/>
                </a:tc>
              </a:tr>
              <a:tr h="574250">
                <a:tc>
                  <a:txBody>
                    <a:bodyPr/>
                    <a:lstStyle/>
                    <a:p>
                      <a:pPr indent="0" lvl="0" marL="0" rtl="0" algn="l">
                        <a:spcBef>
                          <a:spcPts val="0"/>
                        </a:spcBef>
                        <a:spcAft>
                          <a:spcPts val="0"/>
                        </a:spcAft>
                        <a:buNone/>
                      </a:pPr>
                      <a:r>
                        <a:rPr lang="en" sz="1300">
                          <a:solidFill>
                            <a:schemeClr val="dk2"/>
                          </a:solidFill>
                        </a:rPr>
                        <a:t>CPE5</a:t>
                      </a:r>
                      <a:endParaRPr sz="1300">
                        <a:solidFill>
                          <a:schemeClr val="dk2"/>
                        </a:solidFill>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 sz="1300">
                          <a:solidFill>
                            <a:schemeClr val="dk2"/>
                          </a:solidFill>
                        </a:rPr>
                        <a:t>Data Capture</a:t>
                      </a:r>
                      <a:endParaRPr sz="1300">
                        <a:solidFill>
                          <a:schemeClr val="dk2"/>
                        </a:solidFill>
                      </a:endParaRPr>
                    </a:p>
                    <a:p>
                      <a:pPr indent="0" lvl="0" marL="0" rtl="0" algn="l">
                        <a:spcBef>
                          <a:spcPts val="0"/>
                        </a:spcBef>
                        <a:spcAft>
                          <a:spcPts val="0"/>
                        </a:spcAft>
                        <a:buNone/>
                      </a:pPr>
                      <a:r>
                        <a:t/>
                      </a:r>
                      <a:endParaRPr sz="1300">
                        <a:solidFill>
                          <a:schemeClr val="dk2"/>
                        </a:solidFill>
                      </a:endParaRPr>
                    </a:p>
                  </a:txBody>
                  <a:tcPr marT="91425" marB="91425" marR="91425" marL="91425"/>
                </a:tc>
                <a:tc>
                  <a:txBody>
                    <a:bodyPr/>
                    <a:lstStyle/>
                    <a:p>
                      <a:pPr indent="0" lvl="0" marL="0" rtl="0" algn="l">
                        <a:spcBef>
                          <a:spcPts val="0"/>
                        </a:spcBef>
                        <a:spcAft>
                          <a:spcPts val="0"/>
                        </a:spcAft>
                        <a:buNone/>
                      </a:pPr>
                      <a:r>
                        <a:rPr lang="en" sz="1300">
                          <a:solidFill>
                            <a:schemeClr val="dk2"/>
                          </a:solidFill>
                        </a:rPr>
                        <a:t>S</a:t>
                      </a:r>
                      <a:endParaRPr sz="1300">
                        <a:solidFill>
                          <a:schemeClr val="dk2"/>
                        </a:solidFill>
                      </a:endParaRPr>
                    </a:p>
                  </a:txBody>
                  <a:tcPr marT="91425" marB="91425" marR="88525" marL="91425"/>
                </a:tc>
                <a:tc>
                  <a:txBody>
                    <a:bodyPr/>
                    <a:lstStyle/>
                    <a:p>
                      <a:pPr indent="0" lvl="0" marL="0" rtl="0" algn="l">
                        <a:spcBef>
                          <a:spcPts val="0"/>
                        </a:spcBef>
                        <a:spcAft>
                          <a:spcPts val="0"/>
                        </a:spcAft>
                        <a:buClr>
                          <a:schemeClr val="dk1"/>
                        </a:buClr>
                        <a:buSzPts val="1100"/>
                        <a:buFont typeface="Arial"/>
                        <a:buNone/>
                      </a:pPr>
                      <a:r>
                        <a:rPr lang="en" sz="1300">
                          <a:solidFill>
                            <a:schemeClr val="dk2"/>
                          </a:solidFill>
                        </a:rPr>
                        <a:t>Signal information shall be stored and exported to a csv file accessible by external systems.</a:t>
                      </a:r>
                      <a:endParaRPr sz="1300">
                        <a:solidFill>
                          <a:schemeClr val="dk2"/>
                        </a:solidFill>
                      </a:endParaRPr>
                    </a:p>
                  </a:txBody>
                  <a:tcPr marT="91425" marB="91425" marR="91425" marL="91425"/>
                </a:tc>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5" name="Shape 1435"/>
        <p:cNvGrpSpPr/>
        <p:nvPr/>
      </p:nvGrpSpPr>
      <p:grpSpPr>
        <a:xfrm>
          <a:off x="0" y="0"/>
          <a:ext cx="0" cy="0"/>
          <a:chOff x="0" y="0"/>
          <a:chExt cx="0" cy="0"/>
        </a:xfrm>
      </p:grpSpPr>
      <p:sp>
        <p:nvSpPr>
          <p:cNvPr id="1436" name="Google Shape;1436;p39"/>
          <p:cNvSpPr txBox="1"/>
          <p:nvPr>
            <p:ph type="title"/>
          </p:nvPr>
        </p:nvSpPr>
        <p:spPr>
          <a:xfrm>
            <a:off x="145000" y="144950"/>
            <a:ext cx="75660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Risk Matrix</a:t>
            </a:r>
            <a:endParaRPr/>
          </a:p>
        </p:txBody>
      </p:sp>
      <p:sp>
        <p:nvSpPr>
          <p:cNvPr id="1437" name="Google Shape;1437;p3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438" name="Google Shape;1438;p39"/>
          <p:cNvSpPr/>
          <p:nvPr/>
        </p:nvSpPr>
        <p:spPr>
          <a:xfrm>
            <a:off x="2642600" y="4655800"/>
            <a:ext cx="851400" cy="393600"/>
          </a:xfrm>
          <a:prstGeom prst="rect">
            <a:avLst/>
          </a:prstGeom>
          <a:noFill/>
          <a:ln cap="flat" cmpd="sng" w="381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39" name="Google Shape;1439;p39"/>
          <p:cNvPicPr preferRelativeResize="0"/>
          <p:nvPr/>
        </p:nvPicPr>
        <p:blipFill>
          <a:blip r:embed="rId3">
            <a:alphaModFix/>
          </a:blip>
          <a:stretch>
            <a:fillRect/>
          </a:stretch>
        </p:blipFill>
        <p:spPr>
          <a:xfrm>
            <a:off x="915063" y="870050"/>
            <a:ext cx="7313884" cy="3633349"/>
          </a:xfrm>
          <a:prstGeom prst="rect">
            <a:avLst/>
          </a:prstGeom>
          <a:noFill/>
          <a:ln>
            <a:noFill/>
          </a:ln>
        </p:spPr>
      </p:pic>
      <p:sp>
        <p:nvSpPr>
          <p:cNvPr id="1440" name="Google Shape;1440;p39"/>
          <p:cNvSpPr/>
          <p:nvPr/>
        </p:nvSpPr>
        <p:spPr>
          <a:xfrm>
            <a:off x="6785600" y="3119125"/>
            <a:ext cx="1181700" cy="3198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4" name="Shape 1444"/>
        <p:cNvGrpSpPr/>
        <p:nvPr/>
      </p:nvGrpSpPr>
      <p:grpSpPr>
        <a:xfrm>
          <a:off x="0" y="0"/>
          <a:ext cx="0" cy="0"/>
          <a:chOff x="0" y="0"/>
          <a:chExt cx="0" cy="0"/>
        </a:xfrm>
      </p:grpSpPr>
      <p:sp>
        <p:nvSpPr>
          <p:cNvPr id="1445" name="Google Shape;1445;p40"/>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Measurement Device Interface</a:t>
            </a:r>
            <a:endParaRPr/>
          </a:p>
        </p:txBody>
      </p:sp>
      <p:sp>
        <p:nvSpPr>
          <p:cNvPr id="1446" name="Google Shape;1446;p40"/>
          <p:cNvSpPr txBox="1"/>
          <p:nvPr>
            <p:ph idx="1" type="subTitle"/>
          </p:nvPr>
        </p:nvSpPr>
        <p:spPr>
          <a:xfrm>
            <a:off x="800400" y="2830750"/>
            <a:ext cx="7543200" cy="21573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sz="4800"/>
              <a:t>CPE 1</a:t>
            </a:r>
            <a:endParaRPr sz="4800"/>
          </a:p>
          <a:p>
            <a:pPr indent="0" lvl="0" marL="0" rtl="0" algn="ctr">
              <a:spcBef>
                <a:spcPts val="0"/>
              </a:spcBef>
              <a:spcAft>
                <a:spcPts val="0"/>
              </a:spcAft>
              <a:buNone/>
            </a:pPr>
            <a:r>
              <a:rPr lang="en" sz="1550"/>
              <a:t>Collect accurate measurements with SCPI command and control</a:t>
            </a:r>
            <a:endParaRPr sz="155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0" name="Shape 1450"/>
        <p:cNvGrpSpPr/>
        <p:nvPr/>
      </p:nvGrpSpPr>
      <p:grpSpPr>
        <a:xfrm>
          <a:off x="0" y="0"/>
          <a:ext cx="0" cy="0"/>
          <a:chOff x="0" y="0"/>
          <a:chExt cx="0" cy="0"/>
        </a:xfrm>
      </p:grpSpPr>
      <p:sp>
        <p:nvSpPr>
          <p:cNvPr id="1451" name="Google Shape;1451;p41"/>
          <p:cNvSpPr txBox="1"/>
          <p:nvPr>
            <p:ph type="title"/>
          </p:nvPr>
        </p:nvSpPr>
        <p:spPr>
          <a:xfrm>
            <a:off x="145000" y="144950"/>
            <a:ext cx="75660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Measurement Devices: DMM</a:t>
            </a:r>
            <a:endParaRPr/>
          </a:p>
        </p:txBody>
      </p:sp>
      <p:sp>
        <p:nvSpPr>
          <p:cNvPr id="1452" name="Google Shape;1452;p41"/>
          <p:cNvSpPr txBox="1"/>
          <p:nvPr>
            <p:ph idx="1" type="body"/>
          </p:nvPr>
        </p:nvSpPr>
        <p:spPr>
          <a:xfrm>
            <a:off x="5426550" y="1002938"/>
            <a:ext cx="2874900" cy="19410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rPr b="1" lang="en"/>
              <a:t>Digital Multimeter</a:t>
            </a:r>
            <a:endParaRPr b="1"/>
          </a:p>
          <a:p>
            <a:pPr indent="0" lvl="0" marL="0" rtl="0" algn="l">
              <a:spcBef>
                <a:spcPts val="1200"/>
              </a:spcBef>
              <a:spcAft>
                <a:spcPts val="0"/>
              </a:spcAft>
              <a:buNone/>
            </a:pPr>
            <a:r>
              <a:rPr lang="en"/>
              <a:t>Rigol DM3058E</a:t>
            </a:r>
            <a:endParaRPr/>
          </a:p>
          <a:p>
            <a:pPr indent="-334327" lvl="0" marL="457200" rtl="0" algn="l">
              <a:spcBef>
                <a:spcPts val="1200"/>
              </a:spcBef>
              <a:spcAft>
                <a:spcPts val="0"/>
              </a:spcAft>
              <a:buSzPct val="100000"/>
              <a:buChar char="●"/>
            </a:pPr>
            <a:r>
              <a:rPr lang="en"/>
              <a:t>Cost: $493.00</a:t>
            </a:r>
            <a:endParaRPr/>
          </a:p>
          <a:p>
            <a:pPr indent="-334327" lvl="0" marL="457200" rtl="0" algn="l">
              <a:spcBef>
                <a:spcPts val="0"/>
              </a:spcBef>
              <a:spcAft>
                <a:spcPts val="0"/>
              </a:spcAft>
              <a:buSzPct val="100000"/>
              <a:buChar char="●"/>
            </a:pPr>
            <a:r>
              <a:rPr lang="en"/>
              <a:t>5.5 Digit Resolution</a:t>
            </a:r>
            <a:endParaRPr/>
          </a:p>
          <a:p>
            <a:pPr indent="-334327" lvl="0" marL="457200" rtl="0" algn="l">
              <a:spcBef>
                <a:spcPts val="0"/>
              </a:spcBef>
              <a:spcAft>
                <a:spcPts val="0"/>
              </a:spcAft>
              <a:buSzPct val="100000"/>
              <a:buChar char="●"/>
            </a:pPr>
            <a:r>
              <a:rPr lang="en"/>
              <a:t>SCPI Compatibility</a:t>
            </a:r>
            <a:endParaRPr/>
          </a:p>
          <a:p>
            <a:pPr indent="0" lvl="0" marL="457200" rtl="0" algn="l">
              <a:spcBef>
                <a:spcPts val="1200"/>
              </a:spcBef>
              <a:spcAft>
                <a:spcPts val="1200"/>
              </a:spcAft>
              <a:buNone/>
            </a:pPr>
            <a:r>
              <a:t/>
            </a:r>
            <a:endParaRPr/>
          </a:p>
        </p:txBody>
      </p:sp>
      <p:sp>
        <p:nvSpPr>
          <p:cNvPr id="1453" name="Google Shape;1453;p4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454" name="Google Shape;1454;p41"/>
          <p:cNvPicPr preferRelativeResize="0"/>
          <p:nvPr/>
        </p:nvPicPr>
        <p:blipFill>
          <a:blip r:embed="rId3">
            <a:alphaModFix/>
          </a:blip>
          <a:stretch>
            <a:fillRect/>
          </a:stretch>
        </p:blipFill>
        <p:spPr>
          <a:xfrm>
            <a:off x="833375" y="982250"/>
            <a:ext cx="3112700" cy="1500500"/>
          </a:xfrm>
          <a:prstGeom prst="rect">
            <a:avLst/>
          </a:prstGeom>
          <a:noFill/>
          <a:ln>
            <a:noFill/>
          </a:ln>
        </p:spPr>
      </p:pic>
      <p:sp>
        <p:nvSpPr>
          <p:cNvPr id="1455" name="Google Shape;1455;p41"/>
          <p:cNvSpPr/>
          <p:nvPr/>
        </p:nvSpPr>
        <p:spPr>
          <a:xfrm>
            <a:off x="3492500" y="4660825"/>
            <a:ext cx="2011500" cy="398400"/>
          </a:xfrm>
          <a:prstGeom prst="rect">
            <a:avLst/>
          </a:prstGeom>
          <a:noFill/>
          <a:ln cap="flat" cmpd="sng" w="381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56" name="Google Shape;1456;p41"/>
          <p:cNvPicPr preferRelativeResize="0"/>
          <p:nvPr/>
        </p:nvPicPr>
        <p:blipFill>
          <a:blip r:embed="rId4">
            <a:alphaModFix/>
          </a:blip>
          <a:stretch>
            <a:fillRect/>
          </a:stretch>
        </p:blipFill>
        <p:spPr>
          <a:xfrm>
            <a:off x="795447" y="2571750"/>
            <a:ext cx="3188575" cy="1649025"/>
          </a:xfrm>
          <a:prstGeom prst="rect">
            <a:avLst/>
          </a:prstGeom>
          <a:noFill/>
          <a:ln>
            <a:noFill/>
          </a:ln>
        </p:spPr>
      </p:pic>
      <p:sp>
        <p:nvSpPr>
          <p:cNvPr id="1457" name="Google Shape;1457;p41"/>
          <p:cNvSpPr txBox="1"/>
          <p:nvPr/>
        </p:nvSpPr>
        <p:spPr>
          <a:xfrm>
            <a:off x="4706850" y="2571750"/>
            <a:ext cx="40296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chemeClr val="dk2"/>
                </a:solidFill>
              </a:rPr>
              <a:t>Voltage </a:t>
            </a:r>
            <a:r>
              <a:rPr lang="en" sz="1100">
                <a:solidFill>
                  <a:schemeClr val="dk2"/>
                </a:solidFill>
              </a:rPr>
              <a:t>Requirement: </a:t>
            </a:r>
            <a:r>
              <a:rPr lang="en" sz="1100">
                <a:solidFill>
                  <a:schemeClr val="dk2"/>
                </a:solidFill>
              </a:rPr>
              <a:t>24 - 33.6 V || 1mV res. || 0.025% acc.</a:t>
            </a:r>
            <a:endParaRPr sz="1100">
              <a:solidFill>
                <a:schemeClr val="dk2"/>
              </a:solidFill>
            </a:endParaRPr>
          </a:p>
          <a:p>
            <a:pPr indent="0" lvl="0" marL="0" rtl="0" algn="l">
              <a:spcBef>
                <a:spcPts val="0"/>
              </a:spcBef>
              <a:spcAft>
                <a:spcPts val="0"/>
              </a:spcAft>
              <a:buNone/>
            </a:pPr>
            <a:r>
              <a:rPr lang="en" sz="1100">
                <a:solidFill>
                  <a:schemeClr val="dk2"/>
                </a:solidFill>
              </a:rPr>
              <a:t>Rigol DM3058E: 20V || 1 mV res || 0.015% acc.</a:t>
            </a:r>
            <a:endParaRPr sz="1100"/>
          </a:p>
        </p:txBody>
      </p:sp>
      <p:sp>
        <p:nvSpPr>
          <p:cNvPr id="1458" name="Google Shape;1458;p41"/>
          <p:cNvSpPr txBox="1"/>
          <p:nvPr/>
        </p:nvSpPr>
        <p:spPr>
          <a:xfrm>
            <a:off x="4706850" y="3229225"/>
            <a:ext cx="43143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chemeClr val="dk2"/>
                </a:solidFill>
              </a:rPr>
              <a:t>Resistance</a:t>
            </a:r>
            <a:r>
              <a:rPr lang="en" sz="1100">
                <a:solidFill>
                  <a:schemeClr val="dk2"/>
                </a:solidFill>
              </a:rPr>
              <a:t> Requirement:</a:t>
            </a:r>
            <a:r>
              <a:rPr lang="en" sz="1100">
                <a:solidFill>
                  <a:schemeClr val="dk2"/>
                </a:solidFill>
              </a:rPr>
              <a:t> 10kΩ ± 20 Ω || 1Ω res. ||  0.05% acc.</a:t>
            </a:r>
            <a:endParaRPr sz="1100">
              <a:solidFill>
                <a:schemeClr val="dk2"/>
              </a:solidFill>
            </a:endParaRPr>
          </a:p>
          <a:p>
            <a:pPr indent="0" lvl="0" marL="0" rtl="0" algn="l">
              <a:spcBef>
                <a:spcPts val="0"/>
              </a:spcBef>
              <a:spcAft>
                <a:spcPts val="0"/>
              </a:spcAft>
              <a:buNone/>
            </a:pPr>
            <a:r>
              <a:rPr lang="en" sz="1100">
                <a:solidFill>
                  <a:schemeClr val="dk2"/>
                </a:solidFill>
              </a:rPr>
              <a:t>Rigol DM3058E: 20kΩ || 1Ω res || 0.02% acc.</a:t>
            </a:r>
            <a:endParaRPr sz="1100"/>
          </a:p>
        </p:txBody>
      </p:sp>
      <p:sp>
        <p:nvSpPr>
          <p:cNvPr id="1459" name="Google Shape;1459;p41"/>
          <p:cNvSpPr txBox="1"/>
          <p:nvPr/>
        </p:nvSpPr>
        <p:spPr>
          <a:xfrm>
            <a:off x="4706850" y="3886700"/>
            <a:ext cx="40296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chemeClr val="dk2"/>
                </a:solidFill>
              </a:rPr>
              <a:t>Continuity</a:t>
            </a:r>
            <a:r>
              <a:rPr lang="en" sz="1100">
                <a:solidFill>
                  <a:schemeClr val="dk2"/>
                </a:solidFill>
              </a:rPr>
              <a:t> Requirement: </a:t>
            </a:r>
            <a:r>
              <a:rPr lang="en" sz="1100">
                <a:solidFill>
                  <a:schemeClr val="dk2"/>
                </a:solidFill>
              </a:rPr>
              <a:t>&lt;1Ω || 10mΩ res. || 0.05% acc.</a:t>
            </a:r>
            <a:endParaRPr sz="1100">
              <a:solidFill>
                <a:schemeClr val="dk2"/>
              </a:solidFill>
            </a:endParaRPr>
          </a:p>
          <a:p>
            <a:pPr indent="0" lvl="0" marL="0" rtl="0" algn="l">
              <a:spcBef>
                <a:spcPts val="0"/>
              </a:spcBef>
              <a:spcAft>
                <a:spcPts val="0"/>
              </a:spcAft>
              <a:buNone/>
            </a:pPr>
            <a:r>
              <a:rPr lang="en" sz="1100">
                <a:solidFill>
                  <a:schemeClr val="dk2"/>
                </a:solidFill>
              </a:rPr>
              <a:t>Rigol DM3058E: 200 Ω || 10 mΩ res || 0.03% acc.</a:t>
            </a:r>
            <a:endParaRPr sz="11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3" name="Shape 1463"/>
        <p:cNvGrpSpPr/>
        <p:nvPr/>
      </p:nvGrpSpPr>
      <p:grpSpPr>
        <a:xfrm>
          <a:off x="0" y="0"/>
          <a:ext cx="0" cy="0"/>
          <a:chOff x="0" y="0"/>
          <a:chExt cx="0" cy="0"/>
        </a:xfrm>
      </p:grpSpPr>
      <p:sp>
        <p:nvSpPr>
          <p:cNvPr id="1464" name="Google Shape;1464;p42"/>
          <p:cNvSpPr txBox="1"/>
          <p:nvPr>
            <p:ph type="title"/>
          </p:nvPr>
        </p:nvSpPr>
        <p:spPr>
          <a:xfrm>
            <a:off x="145000" y="144950"/>
            <a:ext cx="75660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Measurement Devices: Insulation Tester</a:t>
            </a:r>
            <a:endParaRPr/>
          </a:p>
        </p:txBody>
      </p:sp>
      <p:sp>
        <p:nvSpPr>
          <p:cNvPr id="1465" name="Google Shape;1465;p42"/>
          <p:cNvSpPr txBox="1"/>
          <p:nvPr>
            <p:ph idx="1" type="body"/>
          </p:nvPr>
        </p:nvSpPr>
        <p:spPr>
          <a:xfrm>
            <a:off x="5256375" y="982250"/>
            <a:ext cx="3576000" cy="18819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rPr b="1" lang="en"/>
              <a:t>Insulation Tester</a:t>
            </a:r>
            <a:endParaRPr b="1"/>
          </a:p>
          <a:p>
            <a:pPr indent="0" lvl="0" marL="0" rtl="0" algn="l">
              <a:spcBef>
                <a:spcPts val="1200"/>
              </a:spcBef>
              <a:spcAft>
                <a:spcPts val="0"/>
              </a:spcAft>
              <a:buNone/>
            </a:pPr>
            <a:r>
              <a:rPr lang="en"/>
              <a:t>Hioki ST5520</a:t>
            </a:r>
            <a:endParaRPr/>
          </a:p>
          <a:p>
            <a:pPr indent="-334327" lvl="0" marL="457200" rtl="0" algn="l">
              <a:spcBef>
                <a:spcPts val="1200"/>
              </a:spcBef>
              <a:spcAft>
                <a:spcPts val="0"/>
              </a:spcAft>
              <a:buSzPct val="100000"/>
              <a:buChar char="●"/>
            </a:pPr>
            <a:r>
              <a:rPr lang="en"/>
              <a:t>Cost: $1210.00</a:t>
            </a:r>
            <a:endParaRPr/>
          </a:p>
          <a:p>
            <a:pPr indent="-334327" lvl="0" marL="457200" rtl="0" algn="l">
              <a:spcBef>
                <a:spcPts val="0"/>
              </a:spcBef>
              <a:spcAft>
                <a:spcPts val="0"/>
              </a:spcAft>
              <a:buSzPct val="100000"/>
              <a:buChar char="●"/>
            </a:pPr>
            <a:r>
              <a:rPr lang="en"/>
              <a:t>Configurable Voltage</a:t>
            </a:r>
            <a:endParaRPr/>
          </a:p>
          <a:p>
            <a:pPr indent="-334327" lvl="0" marL="457200" rtl="0" algn="l">
              <a:spcBef>
                <a:spcPts val="0"/>
              </a:spcBef>
              <a:spcAft>
                <a:spcPts val="0"/>
              </a:spcAft>
              <a:buSzPct val="100000"/>
              <a:buChar char="●"/>
            </a:pPr>
            <a:r>
              <a:rPr lang="en"/>
              <a:t>SCPI Compatibility</a:t>
            </a:r>
            <a:endParaRPr/>
          </a:p>
          <a:p>
            <a:pPr indent="0" lvl="0" marL="0" rtl="0" algn="l">
              <a:spcBef>
                <a:spcPts val="1200"/>
              </a:spcBef>
              <a:spcAft>
                <a:spcPts val="1200"/>
              </a:spcAft>
              <a:buNone/>
            </a:pPr>
            <a:r>
              <a:t/>
            </a:r>
            <a:endParaRPr/>
          </a:p>
        </p:txBody>
      </p:sp>
      <p:sp>
        <p:nvSpPr>
          <p:cNvPr id="1466" name="Google Shape;1466;p4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467" name="Google Shape;1467;p42"/>
          <p:cNvPicPr preferRelativeResize="0"/>
          <p:nvPr/>
        </p:nvPicPr>
        <p:blipFill>
          <a:blip r:embed="rId3">
            <a:alphaModFix/>
          </a:blip>
          <a:stretch>
            <a:fillRect/>
          </a:stretch>
        </p:blipFill>
        <p:spPr>
          <a:xfrm>
            <a:off x="863864" y="2342325"/>
            <a:ext cx="3531325" cy="2356486"/>
          </a:xfrm>
          <a:prstGeom prst="rect">
            <a:avLst/>
          </a:prstGeom>
          <a:noFill/>
          <a:ln>
            <a:noFill/>
          </a:ln>
        </p:spPr>
      </p:pic>
      <p:pic>
        <p:nvPicPr>
          <p:cNvPr id="1468" name="Google Shape;1468;p42"/>
          <p:cNvPicPr preferRelativeResize="0"/>
          <p:nvPr/>
        </p:nvPicPr>
        <p:blipFill>
          <a:blip r:embed="rId4">
            <a:alphaModFix/>
          </a:blip>
          <a:stretch>
            <a:fillRect/>
          </a:stretch>
        </p:blipFill>
        <p:spPr>
          <a:xfrm>
            <a:off x="841525" y="730050"/>
            <a:ext cx="3576001" cy="2386283"/>
          </a:xfrm>
          <a:prstGeom prst="rect">
            <a:avLst/>
          </a:prstGeom>
          <a:noFill/>
          <a:ln>
            <a:noFill/>
          </a:ln>
        </p:spPr>
      </p:pic>
      <p:sp>
        <p:nvSpPr>
          <p:cNvPr id="1469" name="Google Shape;1469;p42"/>
          <p:cNvSpPr/>
          <p:nvPr/>
        </p:nvSpPr>
        <p:spPr>
          <a:xfrm>
            <a:off x="3492500" y="4660825"/>
            <a:ext cx="2011500" cy="398400"/>
          </a:xfrm>
          <a:prstGeom prst="rect">
            <a:avLst/>
          </a:prstGeom>
          <a:noFill/>
          <a:ln cap="flat" cmpd="sng" w="381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0" name="Google Shape;1470;p42"/>
          <p:cNvSpPr txBox="1"/>
          <p:nvPr/>
        </p:nvSpPr>
        <p:spPr>
          <a:xfrm>
            <a:off x="4885425" y="2960275"/>
            <a:ext cx="43179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2"/>
                </a:solidFill>
              </a:rPr>
              <a:t>Isolation </a:t>
            </a:r>
            <a:r>
              <a:rPr lang="en" sz="1200">
                <a:solidFill>
                  <a:schemeClr val="dk2"/>
                </a:solidFill>
              </a:rPr>
              <a:t>Requirement: </a:t>
            </a:r>
            <a:r>
              <a:rPr lang="en" sz="1200">
                <a:solidFill>
                  <a:schemeClr val="dk2"/>
                </a:solidFill>
              </a:rPr>
              <a:t>&gt;10MΩ || .1MΩ res. || 3% acc.</a:t>
            </a:r>
            <a:endParaRPr sz="1200">
              <a:solidFill>
                <a:schemeClr val="dk2"/>
              </a:solidFill>
            </a:endParaRPr>
          </a:p>
          <a:p>
            <a:pPr indent="0" lvl="0" marL="0" rtl="0" algn="l">
              <a:spcBef>
                <a:spcPts val="0"/>
              </a:spcBef>
              <a:spcAft>
                <a:spcPts val="0"/>
              </a:spcAft>
              <a:buNone/>
            </a:pPr>
            <a:r>
              <a:rPr lang="en" sz="1200">
                <a:solidFill>
                  <a:schemeClr val="dk2"/>
                </a:solidFill>
              </a:rPr>
              <a:t>Hioki ST5520: 20MΩ || 0.01MΩ res || 2% acc.</a:t>
            </a:r>
            <a:endParaRPr sz="1200">
              <a:solidFill>
                <a:schemeClr val="dk2"/>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4" name="Shape 1474"/>
        <p:cNvGrpSpPr/>
        <p:nvPr/>
      </p:nvGrpSpPr>
      <p:grpSpPr>
        <a:xfrm>
          <a:off x="0" y="0"/>
          <a:ext cx="0" cy="0"/>
          <a:chOff x="0" y="0"/>
          <a:chExt cx="0" cy="0"/>
        </a:xfrm>
      </p:grpSpPr>
      <p:sp>
        <p:nvSpPr>
          <p:cNvPr id="1475" name="Google Shape;1475;p43"/>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Automated Pin Selection System (APSS)</a:t>
            </a:r>
            <a:endParaRPr/>
          </a:p>
        </p:txBody>
      </p:sp>
      <p:sp>
        <p:nvSpPr>
          <p:cNvPr id="1476" name="Google Shape;1476;p43"/>
          <p:cNvSpPr txBox="1"/>
          <p:nvPr>
            <p:ph idx="1" type="subTitle"/>
          </p:nvPr>
        </p:nvSpPr>
        <p:spPr>
          <a:xfrm>
            <a:off x="800400" y="2830750"/>
            <a:ext cx="7543200" cy="1923300"/>
          </a:xfrm>
          <a:prstGeom prst="rect">
            <a:avLst/>
          </a:prstGeom>
        </p:spPr>
        <p:txBody>
          <a:bodyPr anchorCtr="0" anchor="t" bIns="91425" lIns="91425" spcFirstLastPara="1" rIns="91425" wrap="square" tIns="91425">
            <a:normAutofit lnSpcReduction="20000"/>
          </a:bodyPr>
          <a:lstStyle/>
          <a:p>
            <a:pPr indent="0" lvl="0" marL="0" rtl="0" algn="ctr">
              <a:spcBef>
                <a:spcPts val="0"/>
              </a:spcBef>
              <a:spcAft>
                <a:spcPts val="0"/>
              </a:spcAft>
              <a:buNone/>
            </a:pPr>
            <a:r>
              <a:rPr lang="en" sz="5200"/>
              <a:t>CPE 2</a:t>
            </a:r>
            <a:endParaRPr sz="5200"/>
          </a:p>
          <a:p>
            <a:pPr indent="0" lvl="0" marL="0" rtl="0" algn="ctr">
              <a:spcBef>
                <a:spcPts val="0"/>
              </a:spcBef>
              <a:spcAft>
                <a:spcPts val="0"/>
              </a:spcAft>
              <a:buNone/>
            </a:pPr>
            <a:r>
              <a:rPr lang="en" sz="1594"/>
              <a:t>Selectively switch between pins for each Measurement Device Connection without introducing shorting risk</a:t>
            </a:r>
            <a:endParaRPr sz="1594"/>
          </a:p>
          <a:p>
            <a:pPr indent="0" lvl="0" marL="0" rtl="0" algn="ctr">
              <a:spcBef>
                <a:spcPts val="0"/>
              </a:spcBef>
              <a:spcAft>
                <a:spcPts val="0"/>
              </a:spcAft>
              <a:buNone/>
            </a:pPr>
            <a:r>
              <a:t/>
            </a:r>
            <a:endParaRPr sz="52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17" name="Shape 117"/>
        <p:cNvGrpSpPr/>
        <p:nvPr/>
      </p:nvGrpSpPr>
      <p:grpSpPr>
        <a:xfrm>
          <a:off x="0" y="0"/>
          <a:ext cx="0" cy="0"/>
          <a:chOff x="0" y="0"/>
          <a:chExt cx="0" cy="0"/>
        </a:xfrm>
      </p:grpSpPr>
      <p:sp>
        <p:nvSpPr>
          <p:cNvPr id="118" name="Google Shape;118;p26"/>
          <p:cNvSpPr txBox="1"/>
          <p:nvPr>
            <p:ph type="title"/>
          </p:nvPr>
        </p:nvSpPr>
        <p:spPr>
          <a:xfrm>
            <a:off x="145000" y="144950"/>
            <a:ext cx="75660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Presentation Overview:</a:t>
            </a:r>
            <a:endParaRPr/>
          </a:p>
        </p:txBody>
      </p:sp>
      <p:sp>
        <p:nvSpPr>
          <p:cNvPr id="119" name="Google Shape;119;p26"/>
          <p:cNvSpPr txBox="1"/>
          <p:nvPr>
            <p:ph idx="1" type="body"/>
          </p:nvPr>
        </p:nvSpPr>
        <p:spPr>
          <a:xfrm>
            <a:off x="311700" y="982238"/>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Project</a:t>
            </a:r>
            <a:r>
              <a:rPr lang="en"/>
              <a:t> Purpose and Objectives</a:t>
            </a:r>
            <a:endParaRPr/>
          </a:p>
          <a:p>
            <a:pPr indent="-342900" lvl="0" marL="457200" rtl="0" algn="l">
              <a:spcBef>
                <a:spcPts val="0"/>
              </a:spcBef>
              <a:spcAft>
                <a:spcPts val="0"/>
              </a:spcAft>
              <a:buSzPts val="1800"/>
              <a:buChar char="●"/>
            </a:pPr>
            <a:r>
              <a:rPr lang="en"/>
              <a:t>Design Solution</a:t>
            </a:r>
            <a:endParaRPr/>
          </a:p>
          <a:p>
            <a:pPr indent="-342900" lvl="0" marL="457200" rtl="0" algn="l">
              <a:spcBef>
                <a:spcPts val="0"/>
              </a:spcBef>
              <a:spcAft>
                <a:spcPts val="0"/>
              </a:spcAft>
              <a:buSzPts val="1800"/>
              <a:buChar char="●"/>
            </a:pPr>
            <a:r>
              <a:rPr lang="en" u="sng"/>
              <a:t>C</a:t>
            </a:r>
            <a:r>
              <a:rPr lang="en"/>
              <a:t>ritical </a:t>
            </a:r>
            <a:r>
              <a:rPr lang="en" u="sng"/>
              <a:t>P</a:t>
            </a:r>
            <a:r>
              <a:rPr lang="en"/>
              <a:t>roject </a:t>
            </a:r>
            <a:r>
              <a:rPr lang="en" u="sng"/>
              <a:t>E</a:t>
            </a:r>
            <a:r>
              <a:rPr lang="en"/>
              <a:t>lements (CPEs)</a:t>
            </a:r>
            <a:endParaRPr/>
          </a:p>
          <a:p>
            <a:pPr indent="-342900" lvl="0" marL="457200" rtl="0" algn="l">
              <a:spcBef>
                <a:spcPts val="0"/>
              </a:spcBef>
              <a:spcAft>
                <a:spcPts val="0"/>
              </a:spcAft>
              <a:buSzPts val="1800"/>
              <a:buChar char="●"/>
            </a:pPr>
            <a:r>
              <a:rPr lang="en"/>
              <a:t>Risk Management</a:t>
            </a:r>
            <a:endParaRPr/>
          </a:p>
          <a:p>
            <a:pPr indent="-342900" lvl="0" marL="457200" rtl="0" algn="l">
              <a:spcBef>
                <a:spcPts val="0"/>
              </a:spcBef>
              <a:spcAft>
                <a:spcPts val="0"/>
              </a:spcAft>
              <a:buSzPts val="1800"/>
              <a:buChar char="●"/>
            </a:pPr>
            <a:r>
              <a:rPr lang="en"/>
              <a:t>Design Requirements and Satisfaction</a:t>
            </a:r>
            <a:endParaRPr/>
          </a:p>
          <a:p>
            <a:pPr indent="-342900" lvl="0" marL="457200" rtl="0" algn="l">
              <a:spcBef>
                <a:spcPts val="0"/>
              </a:spcBef>
              <a:spcAft>
                <a:spcPts val="0"/>
              </a:spcAft>
              <a:buSzPts val="1800"/>
              <a:buChar char="●"/>
            </a:pPr>
            <a:r>
              <a:rPr lang="en"/>
              <a:t>Verification and Validation</a:t>
            </a:r>
            <a:endParaRPr/>
          </a:p>
          <a:p>
            <a:pPr indent="-342900" lvl="0" marL="457200" rtl="0" algn="l">
              <a:spcBef>
                <a:spcPts val="0"/>
              </a:spcBef>
              <a:spcAft>
                <a:spcPts val="0"/>
              </a:spcAft>
              <a:buSzPts val="1800"/>
              <a:buChar char="●"/>
            </a:pPr>
            <a:r>
              <a:rPr lang="en"/>
              <a:t>Project Planning</a:t>
            </a:r>
            <a:endParaRPr/>
          </a:p>
          <a:p>
            <a:pPr indent="-342900" lvl="0" marL="457200" rtl="0" algn="l">
              <a:spcBef>
                <a:spcPts val="0"/>
              </a:spcBef>
              <a:spcAft>
                <a:spcPts val="0"/>
              </a:spcAft>
              <a:buSzPts val="1800"/>
              <a:buChar char="●"/>
            </a:pPr>
            <a:r>
              <a:rPr lang="en"/>
              <a:t>Acknowledgement and Questions</a:t>
            </a:r>
            <a:endParaRPr/>
          </a:p>
        </p:txBody>
      </p:sp>
      <p:sp>
        <p:nvSpPr>
          <p:cNvPr id="120" name="Google Shape;120;p2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0" name="Shape 1480"/>
        <p:cNvGrpSpPr/>
        <p:nvPr/>
      </p:nvGrpSpPr>
      <p:grpSpPr>
        <a:xfrm>
          <a:off x="0" y="0"/>
          <a:ext cx="0" cy="0"/>
          <a:chOff x="0" y="0"/>
          <a:chExt cx="0" cy="0"/>
        </a:xfrm>
      </p:grpSpPr>
      <p:sp>
        <p:nvSpPr>
          <p:cNvPr id="1481" name="Google Shape;1481;p44"/>
          <p:cNvSpPr txBox="1"/>
          <p:nvPr>
            <p:ph type="title"/>
          </p:nvPr>
        </p:nvSpPr>
        <p:spPr>
          <a:xfrm>
            <a:off x="145000" y="144950"/>
            <a:ext cx="75660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APSS</a:t>
            </a:r>
            <a:endParaRPr/>
          </a:p>
        </p:txBody>
      </p:sp>
      <p:sp>
        <p:nvSpPr>
          <p:cNvPr id="1482" name="Google Shape;1482;p4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483" name="Google Shape;1483;p44"/>
          <p:cNvPicPr preferRelativeResize="0"/>
          <p:nvPr/>
        </p:nvPicPr>
        <p:blipFill>
          <a:blip r:embed="rId3">
            <a:alphaModFix/>
          </a:blip>
          <a:stretch>
            <a:fillRect/>
          </a:stretch>
        </p:blipFill>
        <p:spPr>
          <a:xfrm rot="-5400000">
            <a:off x="829149" y="1041188"/>
            <a:ext cx="3243699" cy="3287934"/>
          </a:xfrm>
          <a:prstGeom prst="rect">
            <a:avLst/>
          </a:prstGeom>
          <a:noFill/>
          <a:ln>
            <a:noFill/>
          </a:ln>
        </p:spPr>
      </p:pic>
      <p:pic>
        <p:nvPicPr>
          <p:cNvPr id="1484" name="Google Shape;1484;p44"/>
          <p:cNvPicPr preferRelativeResize="0"/>
          <p:nvPr/>
        </p:nvPicPr>
        <p:blipFill>
          <a:blip r:embed="rId4">
            <a:alphaModFix/>
          </a:blip>
          <a:stretch>
            <a:fillRect/>
          </a:stretch>
        </p:blipFill>
        <p:spPr>
          <a:xfrm>
            <a:off x="4355046" y="1060250"/>
            <a:ext cx="4117403" cy="3243700"/>
          </a:xfrm>
          <a:prstGeom prst="rect">
            <a:avLst/>
          </a:prstGeom>
          <a:noFill/>
          <a:ln>
            <a:noFill/>
          </a:ln>
        </p:spPr>
      </p:pic>
      <p:sp>
        <p:nvSpPr>
          <p:cNvPr id="1485" name="Google Shape;1485;p44"/>
          <p:cNvSpPr/>
          <p:nvPr/>
        </p:nvSpPr>
        <p:spPr>
          <a:xfrm>
            <a:off x="7591725" y="4652650"/>
            <a:ext cx="1060800" cy="398400"/>
          </a:xfrm>
          <a:prstGeom prst="rect">
            <a:avLst/>
          </a:prstGeom>
          <a:noFill/>
          <a:ln cap="flat" cmpd="sng" w="381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9" name="Shape 1489"/>
        <p:cNvGrpSpPr/>
        <p:nvPr/>
      </p:nvGrpSpPr>
      <p:grpSpPr>
        <a:xfrm>
          <a:off x="0" y="0"/>
          <a:ext cx="0" cy="0"/>
          <a:chOff x="0" y="0"/>
          <a:chExt cx="0" cy="0"/>
        </a:xfrm>
      </p:grpSpPr>
      <p:sp>
        <p:nvSpPr>
          <p:cNvPr id="1490" name="Google Shape;1490;p45"/>
          <p:cNvSpPr txBox="1"/>
          <p:nvPr>
            <p:ph type="title"/>
          </p:nvPr>
        </p:nvSpPr>
        <p:spPr>
          <a:xfrm>
            <a:off x="145000" y="144950"/>
            <a:ext cx="75660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EMR Circuit Diagram</a:t>
            </a:r>
            <a:endParaRPr/>
          </a:p>
        </p:txBody>
      </p:sp>
      <p:sp>
        <p:nvSpPr>
          <p:cNvPr id="1491" name="Google Shape;1491;p4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492" name="Google Shape;1492;p45"/>
          <p:cNvSpPr/>
          <p:nvPr/>
        </p:nvSpPr>
        <p:spPr>
          <a:xfrm>
            <a:off x="3488900" y="4652650"/>
            <a:ext cx="2043900" cy="398400"/>
          </a:xfrm>
          <a:prstGeom prst="rect">
            <a:avLst/>
          </a:prstGeom>
          <a:noFill/>
          <a:ln cap="flat" cmpd="sng" w="381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93" name="Google Shape;1493;p45"/>
          <p:cNvPicPr preferRelativeResize="0"/>
          <p:nvPr/>
        </p:nvPicPr>
        <p:blipFill>
          <a:blip r:embed="rId3">
            <a:alphaModFix/>
          </a:blip>
          <a:stretch>
            <a:fillRect/>
          </a:stretch>
        </p:blipFill>
        <p:spPr>
          <a:xfrm>
            <a:off x="1221687" y="840100"/>
            <a:ext cx="4512714" cy="3630200"/>
          </a:xfrm>
          <a:prstGeom prst="rect">
            <a:avLst/>
          </a:prstGeom>
          <a:noFill/>
          <a:ln>
            <a:noFill/>
          </a:ln>
        </p:spPr>
      </p:pic>
      <p:pic>
        <p:nvPicPr>
          <p:cNvPr id="1494" name="Google Shape;1494;p45"/>
          <p:cNvPicPr preferRelativeResize="0"/>
          <p:nvPr/>
        </p:nvPicPr>
        <p:blipFill>
          <a:blip r:embed="rId4">
            <a:alphaModFix/>
          </a:blip>
          <a:stretch>
            <a:fillRect/>
          </a:stretch>
        </p:blipFill>
        <p:spPr>
          <a:xfrm>
            <a:off x="6051547" y="1874550"/>
            <a:ext cx="2798850" cy="15613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8" name="Shape 1498"/>
        <p:cNvGrpSpPr/>
        <p:nvPr/>
      </p:nvGrpSpPr>
      <p:grpSpPr>
        <a:xfrm>
          <a:off x="0" y="0"/>
          <a:ext cx="0" cy="0"/>
          <a:chOff x="0" y="0"/>
          <a:chExt cx="0" cy="0"/>
        </a:xfrm>
      </p:grpSpPr>
      <p:sp>
        <p:nvSpPr>
          <p:cNvPr id="1499" name="Google Shape;1499;p46"/>
          <p:cNvSpPr txBox="1"/>
          <p:nvPr>
            <p:ph type="title"/>
          </p:nvPr>
        </p:nvSpPr>
        <p:spPr>
          <a:xfrm>
            <a:off x="145000" y="144950"/>
            <a:ext cx="75660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PCB Design</a:t>
            </a:r>
            <a:endParaRPr/>
          </a:p>
        </p:txBody>
      </p:sp>
      <p:sp>
        <p:nvSpPr>
          <p:cNvPr id="1500" name="Google Shape;1500;p46"/>
          <p:cNvSpPr txBox="1"/>
          <p:nvPr>
            <p:ph idx="1" type="body"/>
          </p:nvPr>
        </p:nvSpPr>
        <p:spPr>
          <a:xfrm>
            <a:off x="311700" y="982238"/>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Microcontroller</a:t>
            </a:r>
            <a:endParaRPr/>
          </a:p>
        </p:txBody>
      </p:sp>
      <p:sp>
        <p:nvSpPr>
          <p:cNvPr id="1501" name="Google Shape;1501;p4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502" name="Google Shape;1502;p46"/>
          <p:cNvSpPr/>
          <p:nvPr/>
        </p:nvSpPr>
        <p:spPr>
          <a:xfrm>
            <a:off x="3492150" y="4652650"/>
            <a:ext cx="2038200" cy="398400"/>
          </a:xfrm>
          <a:prstGeom prst="rect">
            <a:avLst/>
          </a:prstGeom>
          <a:noFill/>
          <a:ln cap="flat" cmpd="sng" w="381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03" name="Google Shape;1503;p46"/>
          <p:cNvPicPr preferRelativeResize="0"/>
          <p:nvPr/>
        </p:nvPicPr>
        <p:blipFill>
          <a:blip r:embed="rId3">
            <a:alphaModFix/>
          </a:blip>
          <a:stretch>
            <a:fillRect/>
          </a:stretch>
        </p:blipFill>
        <p:spPr>
          <a:xfrm rot="-5400000">
            <a:off x="4850437" y="861863"/>
            <a:ext cx="3597475" cy="3646548"/>
          </a:xfrm>
          <a:prstGeom prst="rect">
            <a:avLst/>
          </a:prstGeom>
          <a:noFill/>
          <a:ln>
            <a:noFill/>
          </a:ln>
        </p:spPr>
      </p:pic>
      <p:sp>
        <p:nvSpPr>
          <p:cNvPr id="1504" name="Google Shape;1504;p46"/>
          <p:cNvSpPr/>
          <p:nvPr/>
        </p:nvSpPr>
        <p:spPr>
          <a:xfrm>
            <a:off x="4825900" y="2940625"/>
            <a:ext cx="548700" cy="10839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05" name="Google Shape;1505;p46"/>
          <p:cNvPicPr preferRelativeResize="0"/>
          <p:nvPr/>
        </p:nvPicPr>
        <p:blipFill>
          <a:blip r:embed="rId4">
            <a:alphaModFix/>
          </a:blip>
          <a:stretch>
            <a:fillRect/>
          </a:stretch>
        </p:blipFill>
        <p:spPr>
          <a:xfrm>
            <a:off x="98300" y="1772700"/>
            <a:ext cx="1152525" cy="23622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9" name="Shape 1509"/>
        <p:cNvGrpSpPr/>
        <p:nvPr/>
      </p:nvGrpSpPr>
      <p:grpSpPr>
        <a:xfrm>
          <a:off x="0" y="0"/>
          <a:ext cx="0" cy="0"/>
          <a:chOff x="0" y="0"/>
          <a:chExt cx="0" cy="0"/>
        </a:xfrm>
      </p:grpSpPr>
      <p:sp>
        <p:nvSpPr>
          <p:cNvPr id="1510" name="Google Shape;1510;p47"/>
          <p:cNvSpPr txBox="1"/>
          <p:nvPr>
            <p:ph type="title"/>
          </p:nvPr>
        </p:nvSpPr>
        <p:spPr>
          <a:xfrm>
            <a:off x="145000" y="144950"/>
            <a:ext cx="75660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PCB Design</a:t>
            </a:r>
            <a:endParaRPr/>
          </a:p>
        </p:txBody>
      </p:sp>
      <p:sp>
        <p:nvSpPr>
          <p:cNvPr id="1511" name="Google Shape;1511;p47"/>
          <p:cNvSpPr txBox="1"/>
          <p:nvPr>
            <p:ph idx="1" type="body"/>
          </p:nvPr>
        </p:nvSpPr>
        <p:spPr>
          <a:xfrm>
            <a:off x="311700" y="982238"/>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IO Expanders</a:t>
            </a:r>
            <a:endParaRPr/>
          </a:p>
          <a:p>
            <a:pPr indent="0" lvl="0" marL="0" rtl="0" algn="l">
              <a:spcBef>
                <a:spcPts val="1200"/>
              </a:spcBef>
              <a:spcAft>
                <a:spcPts val="1200"/>
              </a:spcAft>
              <a:buNone/>
            </a:pPr>
            <a:r>
              <a:t/>
            </a:r>
            <a:endParaRPr/>
          </a:p>
        </p:txBody>
      </p:sp>
      <p:sp>
        <p:nvSpPr>
          <p:cNvPr id="1512" name="Google Shape;1512;p4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513" name="Google Shape;1513;p47"/>
          <p:cNvSpPr/>
          <p:nvPr/>
        </p:nvSpPr>
        <p:spPr>
          <a:xfrm>
            <a:off x="3492150" y="4652650"/>
            <a:ext cx="2038200" cy="398400"/>
          </a:xfrm>
          <a:prstGeom prst="rect">
            <a:avLst/>
          </a:prstGeom>
          <a:noFill/>
          <a:ln cap="flat" cmpd="sng" w="381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14" name="Google Shape;1514;p47"/>
          <p:cNvPicPr preferRelativeResize="0"/>
          <p:nvPr/>
        </p:nvPicPr>
        <p:blipFill>
          <a:blip r:embed="rId3">
            <a:alphaModFix/>
          </a:blip>
          <a:stretch>
            <a:fillRect/>
          </a:stretch>
        </p:blipFill>
        <p:spPr>
          <a:xfrm rot="-5400000">
            <a:off x="4850437" y="861863"/>
            <a:ext cx="3597475" cy="3646548"/>
          </a:xfrm>
          <a:prstGeom prst="rect">
            <a:avLst/>
          </a:prstGeom>
          <a:noFill/>
          <a:ln>
            <a:noFill/>
          </a:ln>
        </p:spPr>
      </p:pic>
      <p:sp>
        <p:nvSpPr>
          <p:cNvPr id="1515" name="Google Shape;1515;p47"/>
          <p:cNvSpPr/>
          <p:nvPr/>
        </p:nvSpPr>
        <p:spPr>
          <a:xfrm>
            <a:off x="5472625" y="1281350"/>
            <a:ext cx="357300" cy="3078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6" name="Google Shape;1516;p47"/>
          <p:cNvSpPr/>
          <p:nvPr/>
        </p:nvSpPr>
        <p:spPr>
          <a:xfrm>
            <a:off x="5472625" y="2967000"/>
            <a:ext cx="310200" cy="3078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17" name="Google Shape;1517;p47"/>
          <p:cNvPicPr preferRelativeResize="0"/>
          <p:nvPr/>
        </p:nvPicPr>
        <p:blipFill>
          <a:blip r:embed="rId4">
            <a:alphaModFix/>
          </a:blip>
          <a:stretch>
            <a:fillRect/>
          </a:stretch>
        </p:blipFill>
        <p:spPr>
          <a:xfrm>
            <a:off x="93275" y="1793625"/>
            <a:ext cx="2390775" cy="23622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1" name="Shape 1521"/>
        <p:cNvGrpSpPr/>
        <p:nvPr/>
      </p:nvGrpSpPr>
      <p:grpSpPr>
        <a:xfrm>
          <a:off x="0" y="0"/>
          <a:ext cx="0" cy="0"/>
          <a:chOff x="0" y="0"/>
          <a:chExt cx="0" cy="0"/>
        </a:xfrm>
      </p:grpSpPr>
      <p:sp>
        <p:nvSpPr>
          <p:cNvPr id="1522" name="Google Shape;1522;p48"/>
          <p:cNvSpPr txBox="1"/>
          <p:nvPr>
            <p:ph type="title"/>
          </p:nvPr>
        </p:nvSpPr>
        <p:spPr>
          <a:xfrm>
            <a:off x="145000" y="144950"/>
            <a:ext cx="75660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PCB Design</a:t>
            </a:r>
            <a:endParaRPr/>
          </a:p>
        </p:txBody>
      </p:sp>
      <p:sp>
        <p:nvSpPr>
          <p:cNvPr id="1523" name="Google Shape;1523;p48"/>
          <p:cNvSpPr txBox="1"/>
          <p:nvPr>
            <p:ph idx="1" type="body"/>
          </p:nvPr>
        </p:nvSpPr>
        <p:spPr>
          <a:xfrm>
            <a:off x="311700" y="982250"/>
            <a:ext cx="4173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Multiplexers</a:t>
            </a:r>
            <a:endParaRPr/>
          </a:p>
          <a:p>
            <a:pPr indent="0" lvl="0" marL="914400" rtl="0" algn="l">
              <a:spcBef>
                <a:spcPts val="1200"/>
              </a:spcBef>
              <a:spcAft>
                <a:spcPts val="1200"/>
              </a:spcAft>
              <a:buNone/>
            </a:pPr>
            <a:r>
              <a:t/>
            </a:r>
            <a:endParaRPr/>
          </a:p>
        </p:txBody>
      </p:sp>
      <p:sp>
        <p:nvSpPr>
          <p:cNvPr id="1524" name="Google Shape;1524;p4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525" name="Google Shape;1525;p48"/>
          <p:cNvSpPr/>
          <p:nvPr/>
        </p:nvSpPr>
        <p:spPr>
          <a:xfrm>
            <a:off x="3492150" y="4652650"/>
            <a:ext cx="2038200" cy="398400"/>
          </a:xfrm>
          <a:prstGeom prst="rect">
            <a:avLst/>
          </a:prstGeom>
          <a:noFill/>
          <a:ln cap="flat" cmpd="sng" w="381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26" name="Google Shape;1526;p48"/>
          <p:cNvPicPr preferRelativeResize="0"/>
          <p:nvPr/>
        </p:nvPicPr>
        <p:blipFill>
          <a:blip r:embed="rId3">
            <a:alphaModFix/>
          </a:blip>
          <a:stretch>
            <a:fillRect/>
          </a:stretch>
        </p:blipFill>
        <p:spPr>
          <a:xfrm rot="-5400000">
            <a:off x="4850437" y="861863"/>
            <a:ext cx="3597475" cy="3646548"/>
          </a:xfrm>
          <a:prstGeom prst="rect">
            <a:avLst/>
          </a:prstGeom>
          <a:noFill/>
          <a:ln>
            <a:noFill/>
          </a:ln>
        </p:spPr>
      </p:pic>
      <p:sp>
        <p:nvSpPr>
          <p:cNvPr id="1527" name="Google Shape;1527;p48"/>
          <p:cNvSpPr/>
          <p:nvPr/>
        </p:nvSpPr>
        <p:spPr>
          <a:xfrm>
            <a:off x="5406750" y="886400"/>
            <a:ext cx="338400" cy="3435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8" name="Google Shape;1528;p48"/>
          <p:cNvSpPr/>
          <p:nvPr/>
        </p:nvSpPr>
        <p:spPr>
          <a:xfrm>
            <a:off x="5397300" y="1732725"/>
            <a:ext cx="357300" cy="3078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9" name="Google Shape;1529;p48"/>
          <p:cNvSpPr/>
          <p:nvPr/>
        </p:nvSpPr>
        <p:spPr>
          <a:xfrm>
            <a:off x="5406750" y="2571750"/>
            <a:ext cx="357300" cy="3078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0" name="Google Shape;1530;p48"/>
          <p:cNvSpPr/>
          <p:nvPr/>
        </p:nvSpPr>
        <p:spPr>
          <a:xfrm>
            <a:off x="5397300" y="3410775"/>
            <a:ext cx="357300" cy="3078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1" name="Google Shape;1531;p48"/>
          <p:cNvSpPr/>
          <p:nvPr/>
        </p:nvSpPr>
        <p:spPr>
          <a:xfrm>
            <a:off x="5425600" y="2152850"/>
            <a:ext cx="357300" cy="3078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32" name="Google Shape;1532;p48"/>
          <p:cNvPicPr preferRelativeResize="0"/>
          <p:nvPr/>
        </p:nvPicPr>
        <p:blipFill>
          <a:blip r:embed="rId4">
            <a:alphaModFix/>
          </a:blip>
          <a:stretch>
            <a:fillRect/>
          </a:stretch>
        </p:blipFill>
        <p:spPr>
          <a:xfrm>
            <a:off x="311700" y="1317125"/>
            <a:ext cx="3985099" cy="32352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6" name="Shape 1536"/>
        <p:cNvGrpSpPr/>
        <p:nvPr/>
      </p:nvGrpSpPr>
      <p:grpSpPr>
        <a:xfrm>
          <a:off x="0" y="0"/>
          <a:ext cx="0" cy="0"/>
          <a:chOff x="0" y="0"/>
          <a:chExt cx="0" cy="0"/>
        </a:xfrm>
      </p:grpSpPr>
      <p:sp>
        <p:nvSpPr>
          <p:cNvPr id="1537" name="Google Shape;1537;p49"/>
          <p:cNvSpPr txBox="1"/>
          <p:nvPr>
            <p:ph type="title"/>
          </p:nvPr>
        </p:nvSpPr>
        <p:spPr>
          <a:xfrm>
            <a:off x="145000" y="144950"/>
            <a:ext cx="75660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PCB Design</a:t>
            </a:r>
            <a:endParaRPr/>
          </a:p>
        </p:txBody>
      </p:sp>
      <p:sp>
        <p:nvSpPr>
          <p:cNvPr id="1538" name="Google Shape;1538;p49"/>
          <p:cNvSpPr txBox="1"/>
          <p:nvPr>
            <p:ph idx="1" type="body"/>
          </p:nvPr>
        </p:nvSpPr>
        <p:spPr>
          <a:xfrm>
            <a:off x="311700" y="982238"/>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Electromechanical Relays (EMRs)</a:t>
            </a:r>
            <a:endParaRPr/>
          </a:p>
          <a:p>
            <a:pPr indent="0" lvl="0" marL="0" rtl="0" algn="l">
              <a:spcBef>
                <a:spcPts val="1200"/>
              </a:spcBef>
              <a:spcAft>
                <a:spcPts val="1200"/>
              </a:spcAft>
              <a:buNone/>
            </a:pPr>
            <a:r>
              <a:t/>
            </a:r>
            <a:endParaRPr/>
          </a:p>
        </p:txBody>
      </p:sp>
      <p:sp>
        <p:nvSpPr>
          <p:cNvPr id="1539" name="Google Shape;1539;p4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540" name="Google Shape;1540;p49"/>
          <p:cNvSpPr/>
          <p:nvPr/>
        </p:nvSpPr>
        <p:spPr>
          <a:xfrm>
            <a:off x="3492150" y="4652650"/>
            <a:ext cx="2038200" cy="398400"/>
          </a:xfrm>
          <a:prstGeom prst="rect">
            <a:avLst/>
          </a:prstGeom>
          <a:noFill/>
          <a:ln cap="flat" cmpd="sng" w="381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41" name="Google Shape;1541;p49"/>
          <p:cNvPicPr preferRelativeResize="0"/>
          <p:nvPr/>
        </p:nvPicPr>
        <p:blipFill>
          <a:blip r:embed="rId3">
            <a:alphaModFix/>
          </a:blip>
          <a:stretch>
            <a:fillRect/>
          </a:stretch>
        </p:blipFill>
        <p:spPr>
          <a:xfrm rot="-5400000">
            <a:off x="4850437" y="861863"/>
            <a:ext cx="3597475" cy="3646548"/>
          </a:xfrm>
          <a:prstGeom prst="rect">
            <a:avLst/>
          </a:prstGeom>
          <a:noFill/>
          <a:ln>
            <a:noFill/>
          </a:ln>
        </p:spPr>
      </p:pic>
      <p:sp>
        <p:nvSpPr>
          <p:cNvPr id="1542" name="Google Shape;1542;p49"/>
          <p:cNvSpPr/>
          <p:nvPr/>
        </p:nvSpPr>
        <p:spPr>
          <a:xfrm>
            <a:off x="5679475" y="982250"/>
            <a:ext cx="2407200" cy="6822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3" name="Google Shape;1543;p49"/>
          <p:cNvSpPr/>
          <p:nvPr/>
        </p:nvSpPr>
        <p:spPr>
          <a:xfrm>
            <a:off x="5679475" y="1811675"/>
            <a:ext cx="2407200" cy="6822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4" name="Google Shape;1544;p49"/>
          <p:cNvSpPr/>
          <p:nvPr/>
        </p:nvSpPr>
        <p:spPr>
          <a:xfrm>
            <a:off x="5679475" y="2688125"/>
            <a:ext cx="2407200" cy="6822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5" name="Google Shape;1545;p49"/>
          <p:cNvSpPr/>
          <p:nvPr/>
        </p:nvSpPr>
        <p:spPr>
          <a:xfrm>
            <a:off x="5679475" y="3517550"/>
            <a:ext cx="2407200" cy="6822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46" name="Google Shape;1546;p49"/>
          <p:cNvPicPr preferRelativeResize="0"/>
          <p:nvPr/>
        </p:nvPicPr>
        <p:blipFill>
          <a:blip r:embed="rId4">
            <a:alphaModFix/>
          </a:blip>
          <a:stretch>
            <a:fillRect/>
          </a:stretch>
        </p:blipFill>
        <p:spPr>
          <a:xfrm>
            <a:off x="83991" y="1382075"/>
            <a:ext cx="4613084" cy="31018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0" name="Shape 1550"/>
        <p:cNvGrpSpPr/>
        <p:nvPr/>
      </p:nvGrpSpPr>
      <p:grpSpPr>
        <a:xfrm>
          <a:off x="0" y="0"/>
          <a:ext cx="0" cy="0"/>
          <a:chOff x="0" y="0"/>
          <a:chExt cx="0" cy="0"/>
        </a:xfrm>
      </p:grpSpPr>
      <p:sp>
        <p:nvSpPr>
          <p:cNvPr id="1551" name="Google Shape;1551;p50"/>
          <p:cNvSpPr txBox="1"/>
          <p:nvPr>
            <p:ph type="title"/>
          </p:nvPr>
        </p:nvSpPr>
        <p:spPr>
          <a:xfrm>
            <a:off x="145000" y="144950"/>
            <a:ext cx="75660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PCB Design</a:t>
            </a:r>
            <a:endParaRPr/>
          </a:p>
        </p:txBody>
      </p:sp>
      <p:sp>
        <p:nvSpPr>
          <p:cNvPr id="1552" name="Google Shape;1552;p50"/>
          <p:cNvSpPr txBox="1"/>
          <p:nvPr>
            <p:ph idx="1" type="body"/>
          </p:nvPr>
        </p:nvSpPr>
        <p:spPr>
          <a:xfrm>
            <a:off x="311700" y="982238"/>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Pins on PCB Board</a:t>
            </a:r>
            <a:endParaRPr/>
          </a:p>
          <a:p>
            <a:pPr indent="0" lvl="0" marL="0" rtl="0" algn="l">
              <a:spcBef>
                <a:spcPts val="1200"/>
              </a:spcBef>
              <a:spcAft>
                <a:spcPts val="1200"/>
              </a:spcAft>
              <a:buNone/>
            </a:pPr>
            <a:r>
              <a:t/>
            </a:r>
            <a:endParaRPr/>
          </a:p>
        </p:txBody>
      </p:sp>
      <p:sp>
        <p:nvSpPr>
          <p:cNvPr id="1553" name="Google Shape;1553;p5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554" name="Google Shape;1554;p50"/>
          <p:cNvSpPr/>
          <p:nvPr/>
        </p:nvSpPr>
        <p:spPr>
          <a:xfrm>
            <a:off x="3492150" y="4652650"/>
            <a:ext cx="2038200" cy="398400"/>
          </a:xfrm>
          <a:prstGeom prst="rect">
            <a:avLst/>
          </a:prstGeom>
          <a:noFill/>
          <a:ln cap="flat" cmpd="sng" w="381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55" name="Google Shape;1555;p50"/>
          <p:cNvPicPr preferRelativeResize="0"/>
          <p:nvPr/>
        </p:nvPicPr>
        <p:blipFill>
          <a:blip r:embed="rId3">
            <a:alphaModFix/>
          </a:blip>
          <a:stretch>
            <a:fillRect/>
          </a:stretch>
        </p:blipFill>
        <p:spPr>
          <a:xfrm rot="-5400000">
            <a:off x="4850437" y="861863"/>
            <a:ext cx="3597475" cy="3646548"/>
          </a:xfrm>
          <a:prstGeom prst="rect">
            <a:avLst/>
          </a:prstGeom>
          <a:noFill/>
          <a:ln>
            <a:noFill/>
          </a:ln>
        </p:spPr>
      </p:pic>
      <p:sp>
        <p:nvSpPr>
          <p:cNvPr id="1556" name="Google Shape;1556;p50"/>
          <p:cNvSpPr/>
          <p:nvPr/>
        </p:nvSpPr>
        <p:spPr>
          <a:xfrm>
            <a:off x="8199500" y="1487850"/>
            <a:ext cx="348000" cy="9477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7" name="Google Shape;1557;p50"/>
          <p:cNvSpPr/>
          <p:nvPr/>
        </p:nvSpPr>
        <p:spPr>
          <a:xfrm>
            <a:off x="8199500" y="3013100"/>
            <a:ext cx="348000" cy="13857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58" name="Google Shape;1558;p50"/>
          <p:cNvPicPr preferRelativeResize="0"/>
          <p:nvPr/>
        </p:nvPicPr>
        <p:blipFill>
          <a:blip r:embed="rId4">
            <a:alphaModFix/>
          </a:blip>
          <a:stretch>
            <a:fillRect/>
          </a:stretch>
        </p:blipFill>
        <p:spPr>
          <a:xfrm>
            <a:off x="66225" y="1616421"/>
            <a:ext cx="4759675" cy="273475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2" name="Shape 1562"/>
        <p:cNvGrpSpPr/>
        <p:nvPr/>
      </p:nvGrpSpPr>
      <p:grpSpPr>
        <a:xfrm>
          <a:off x="0" y="0"/>
          <a:ext cx="0" cy="0"/>
          <a:chOff x="0" y="0"/>
          <a:chExt cx="0" cy="0"/>
        </a:xfrm>
      </p:grpSpPr>
      <p:pic>
        <p:nvPicPr>
          <p:cNvPr id="1563" name="Google Shape;1563;p51"/>
          <p:cNvPicPr preferRelativeResize="0"/>
          <p:nvPr/>
        </p:nvPicPr>
        <p:blipFill>
          <a:blip r:embed="rId3">
            <a:alphaModFix/>
          </a:blip>
          <a:stretch>
            <a:fillRect/>
          </a:stretch>
        </p:blipFill>
        <p:spPr>
          <a:xfrm>
            <a:off x="223825" y="999225"/>
            <a:ext cx="8696325" cy="3371850"/>
          </a:xfrm>
          <a:prstGeom prst="rect">
            <a:avLst/>
          </a:prstGeom>
          <a:noFill/>
          <a:ln>
            <a:noFill/>
          </a:ln>
        </p:spPr>
      </p:pic>
      <p:sp>
        <p:nvSpPr>
          <p:cNvPr id="1564" name="Google Shape;1564;p51"/>
          <p:cNvSpPr txBox="1"/>
          <p:nvPr>
            <p:ph type="title"/>
          </p:nvPr>
        </p:nvSpPr>
        <p:spPr>
          <a:xfrm>
            <a:off x="145000" y="144950"/>
            <a:ext cx="75660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PCB Design</a:t>
            </a:r>
            <a:endParaRPr/>
          </a:p>
        </p:txBody>
      </p:sp>
      <p:sp>
        <p:nvSpPr>
          <p:cNvPr id="1565" name="Google Shape;1565;p5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566" name="Google Shape;1566;p51"/>
          <p:cNvSpPr/>
          <p:nvPr/>
        </p:nvSpPr>
        <p:spPr>
          <a:xfrm>
            <a:off x="3492150" y="4652650"/>
            <a:ext cx="2038200" cy="398400"/>
          </a:xfrm>
          <a:prstGeom prst="rect">
            <a:avLst/>
          </a:prstGeom>
          <a:noFill/>
          <a:ln cap="flat" cmpd="sng" w="381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7" name="Google Shape;1567;p51"/>
          <p:cNvSpPr/>
          <p:nvPr/>
        </p:nvSpPr>
        <p:spPr>
          <a:xfrm>
            <a:off x="170650" y="2150600"/>
            <a:ext cx="1037700" cy="19773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8" name="Google Shape;1568;p51"/>
          <p:cNvSpPr txBox="1"/>
          <p:nvPr>
            <p:ph idx="1" type="body"/>
          </p:nvPr>
        </p:nvSpPr>
        <p:spPr>
          <a:xfrm>
            <a:off x="118873" y="914400"/>
            <a:ext cx="3728400" cy="398400"/>
          </a:xfrm>
          <a:prstGeom prst="rect">
            <a:avLst/>
          </a:prstGeom>
        </p:spPr>
        <p:txBody>
          <a:bodyPr anchorCtr="0" anchor="t" bIns="91425" lIns="91425" spcFirstLastPara="1" rIns="91425" wrap="square" tIns="91425">
            <a:normAutofit fontScale="92500" lnSpcReduction="20000"/>
          </a:bodyPr>
          <a:lstStyle/>
          <a:p>
            <a:pPr indent="-334327" lvl="0" marL="457200" rtl="0" algn="l">
              <a:spcBef>
                <a:spcPts val="0"/>
              </a:spcBef>
              <a:spcAft>
                <a:spcPts val="0"/>
              </a:spcAft>
              <a:buSzPct val="100000"/>
              <a:buChar char="●"/>
            </a:pPr>
            <a:r>
              <a:rPr lang="en"/>
              <a:t>How an instruction is executed</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2" name="Shape 1572"/>
        <p:cNvGrpSpPr/>
        <p:nvPr/>
      </p:nvGrpSpPr>
      <p:grpSpPr>
        <a:xfrm>
          <a:off x="0" y="0"/>
          <a:ext cx="0" cy="0"/>
          <a:chOff x="0" y="0"/>
          <a:chExt cx="0" cy="0"/>
        </a:xfrm>
      </p:grpSpPr>
      <p:pic>
        <p:nvPicPr>
          <p:cNvPr id="1573" name="Google Shape;1573;p52"/>
          <p:cNvPicPr preferRelativeResize="0"/>
          <p:nvPr/>
        </p:nvPicPr>
        <p:blipFill>
          <a:blip r:embed="rId3">
            <a:alphaModFix/>
          </a:blip>
          <a:stretch>
            <a:fillRect/>
          </a:stretch>
        </p:blipFill>
        <p:spPr>
          <a:xfrm>
            <a:off x="223825" y="999213"/>
            <a:ext cx="8696325" cy="3371850"/>
          </a:xfrm>
          <a:prstGeom prst="rect">
            <a:avLst/>
          </a:prstGeom>
          <a:noFill/>
          <a:ln>
            <a:noFill/>
          </a:ln>
        </p:spPr>
      </p:pic>
      <p:sp>
        <p:nvSpPr>
          <p:cNvPr id="1574" name="Google Shape;1574;p52"/>
          <p:cNvSpPr txBox="1"/>
          <p:nvPr>
            <p:ph idx="1" type="body"/>
          </p:nvPr>
        </p:nvSpPr>
        <p:spPr>
          <a:xfrm>
            <a:off x="118873" y="914400"/>
            <a:ext cx="3728400" cy="398400"/>
          </a:xfrm>
          <a:prstGeom prst="rect">
            <a:avLst/>
          </a:prstGeom>
        </p:spPr>
        <p:txBody>
          <a:bodyPr anchorCtr="0" anchor="t" bIns="91425" lIns="91425" spcFirstLastPara="1" rIns="91425" wrap="square" tIns="91425">
            <a:normAutofit fontScale="92500" lnSpcReduction="20000"/>
          </a:bodyPr>
          <a:lstStyle/>
          <a:p>
            <a:pPr indent="-334327" lvl="0" marL="457200" rtl="0" algn="l">
              <a:spcBef>
                <a:spcPts val="0"/>
              </a:spcBef>
              <a:spcAft>
                <a:spcPts val="0"/>
              </a:spcAft>
              <a:buSzPct val="100000"/>
              <a:buChar char="●"/>
            </a:pPr>
            <a:r>
              <a:rPr lang="en"/>
              <a:t>How an instruction is executed</a:t>
            </a:r>
            <a:endParaRPr/>
          </a:p>
        </p:txBody>
      </p:sp>
      <p:sp>
        <p:nvSpPr>
          <p:cNvPr id="1575" name="Google Shape;1575;p52"/>
          <p:cNvSpPr txBox="1"/>
          <p:nvPr>
            <p:ph type="title"/>
          </p:nvPr>
        </p:nvSpPr>
        <p:spPr>
          <a:xfrm>
            <a:off x="145000" y="144950"/>
            <a:ext cx="75660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PCB Design</a:t>
            </a:r>
            <a:endParaRPr/>
          </a:p>
        </p:txBody>
      </p:sp>
      <p:sp>
        <p:nvSpPr>
          <p:cNvPr id="1576" name="Google Shape;1576;p5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577" name="Google Shape;1577;p52"/>
          <p:cNvSpPr/>
          <p:nvPr/>
        </p:nvSpPr>
        <p:spPr>
          <a:xfrm>
            <a:off x="3492150" y="4652650"/>
            <a:ext cx="2038200" cy="398400"/>
          </a:xfrm>
          <a:prstGeom prst="rect">
            <a:avLst/>
          </a:prstGeom>
          <a:noFill/>
          <a:ln cap="flat" cmpd="sng" w="381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8" name="Google Shape;1578;p52"/>
          <p:cNvSpPr/>
          <p:nvPr/>
        </p:nvSpPr>
        <p:spPr>
          <a:xfrm>
            <a:off x="1429950" y="2930450"/>
            <a:ext cx="788700" cy="11286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9" name="Google Shape;1579;p52"/>
          <p:cNvSpPr/>
          <p:nvPr/>
        </p:nvSpPr>
        <p:spPr>
          <a:xfrm>
            <a:off x="2011975" y="2499350"/>
            <a:ext cx="411900" cy="1554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0" name="Google Shape;1580;p52"/>
          <p:cNvSpPr/>
          <p:nvPr/>
        </p:nvSpPr>
        <p:spPr>
          <a:xfrm>
            <a:off x="3113400" y="2930450"/>
            <a:ext cx="477600" cy="1554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1" name="Google Shape;1581;p52"/>
          <p:cNvSpPr/>
          <p:nvPr/>
        </p:nvSpPr>
        <p:spPr>
          <a:xfrm>
            <a:off x="2354925" y="2077575"/>
            <a:ext cx="115500" cy="115500"/>
          </a:xfrm>
          <a:prstGeom prst="ellipse">
            <a:avLst/>
          </a:prstGeom>
          <a:solidFill>
            <a:srgbClr val="FF0000">
              <a:alpha val="43450"/>
            </a:srgbClr>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2" name="Google Shape;1582;p52"/>
          <p:cNvSpPr/>
          <p:nvPr/>
        </p:nvSpPr>
        <p:spPr>
          <a:xfrm>
            <a:off x="3492150" y="2549300"/>
            <a:ext cx="115500" cy="115500"/>
          </a:xfrm>
          <a:prstGeom prst="ellipse">
            <a:avLst/>
          </a:prstGeom>
          <a:solidFill>
            <a:srgbClr val="FF0000">
              <a:alpha val="43450"/>
            </a:srgbClr>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6" name="Shape 1586"/>
        <p:cNvGrpSpPr/>
        <p:nvPr/>
      </p:nvGrpSpPr>
      <p:grpSpPr>
        <a:xfrm>
          <a:off x="0" y="0"/>
          <a:ext cx="0" cy="0"/>
          <a:chOff x="0" y="0"/>
          <a:chExt cx="0" cy="0"/>
        </a:xfrm>
      </p:grpSpPr>
      <p:pic>
        <p:nvPicPr>
          <p:cNvPr id="1587" name="Google Shape;1587;p53"/>
          <p:cNvPicPr preferRelativeResize="0"/>
          <p:nvPr/>
        </p:nvPicPr>
        <p:blipFill>
          <a:blip r:embed="rId3">
            <a:alphaModFix/>
          </a:blip>
          <a:stretch>
            <a:fillRect/>
          </a:stretch>
        </p:blipFill>
        <p:spPr>
          <a:xfrm>
            <a:off x="223838" y="999225"/>
            <a:ext cx="8696325" cy="3371850"/>
          </a:xfrm>
          <a:prstGeom prst="rect">
            <a:avLst/>
          </a:prstGeom>
          <a:noFill/>
          <a:ln>
            <a:noFill/>
          </a:ln>
        </p:spPr>
      </p:pic>
      <p:sp>
        <p:nvSpPr>
          <p:cNvPr id="1588" name="Google Shape;1588;p53"/>
          <p:cNvSpPr txBox="1"/>
          <p:nvPr>
            <p:ph idx="1" type="body"/>
          </p:nvPr>
        </p:nvSpPr>
        <p:spPr>
          <a:xfrm>
            <a:off x="118873" y="914400"/>
            <a:ext cx="3728400" cy="398400"/>
          </a:xfrm>
          <a:prstGeom prst="rect">
            <a:avLst/>
          </a:prstGeom>
        </p:spPr>
        <p:txBody>
          <a:bodyPr anchorCtr="0" anchor="t" bIns="91425" lIns="91425" spcFirstLastPara="1" rIns="91425" wrap="square" tIns="91425">
            <a:normAutofit fontScale="92500" lnSpcReduction="20000"/>
          </a:bodyPr>
          <a:lstStyle/>
          <a:p>
            <a:pPr indent="-334327" lvl="0" marL="457200" rtl="0" algn="l">
              <a:spcBef>
                <a:spcPts val="0"/>
              </a:spcBef>
              <a:spcAft>
                <a:spcPts val="0"/>
              </a:spcAft>
              <a:buSzPct val="100000"/>
              <a:buChar char="●"/>
            </a:pPr>
            <a:r>
              <a:rPr lang="en"/>
              <a:t>How an instruction is executed</a:t>
            </a:r>
            <a:endParaRPr/>
          </a:p>
        </p:txBody>
      </p:sp>
      <p:sp>
        <p:nvSpPr>
          <p:cNvPr id="1589" name="Google Shape;1589;p53"/>
          <p:cNvSpPr txBox="1"/>
          <p:nvPr>
            <p:ph type="title"/>
          </p:nvPr>
        </p:nvSpPr>
        <p:spPr>
          <a:xfrm>
            <a:off x="145000" y="144950"/>
            <a:ext cx="75660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PCB Design</a:t>
            </a:r>
            <a:endParaRPr/>
          </a:p>
        </p:txBody>
      </p:sp>
      <p:sp>
        <p:nvSpPr>
          <p:cNvPr id="1590" name="Google Shape;1590;p5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591" name="Google Shape;1591;p53"/>
          <p:cNvSpPr/>
          <p:nvPr/>
        </p:nvSpPr>
        <p:spPr>
          <a:xfrm>
            <a:off x="3492150" y="4652650"/>
            <a:ext cx="2038200" cy="398400"/>
          </a:xfrm>
          <a:prstGeom prst="rect">
            <a:avLst/>
          </a:prstGeom>
          <a:noFill/>
          <a:ln cap="flat" cmpd="sng" w="381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2" name="Google Shape;1592;p53"/>
          <p:cNvSpPr/>
          <p:nvPr/>
        </p:nvSpPr>
        <p:spPr>
          <a:xfrm>
            <a:off x="1752175" y="2962500"/>
            <a:ext cx="115500" cy="115500"/>
          </a:xfrm>
          <a:prstGeom prst="ellipse">
            <a:avLst/>
          </a:prstGeom>
          <a:solidFill>
            <a:srgbClr val="FF0000">
              <a:alpha val="43450"/>
            </a:srgbClr>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3" name="Google Shape;1593;p53"/>
          <p:cNvSpPr/>
          <p:nvPr/>
        </p:nvSpPr>
        <p:spPr>
          <a:xfrm>
            <a:off x="1683325" y="3895600"/>
            <a:ext cx="115500" cy="115500"/>
          </a:xfrm>
          <a:prstGeom prst="ellipse">
            <a:avLst/>
          </a:prstGeom>
          <a:solidFill>
            <a:srgbClr val="FF0000">
              <a:alpha val="43450"/>
            </a:srgbClr>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4" name="Google Shape;1594;p53"/>
          <p:cNvSpPr/>
          <p:nvPr/>
        </p:nvSpPr>
        <p:spPr>
          <a:xfrm>
            <a:off x="2283000" y="2502775"/>
            <a:ext cx="115500" cy="115500"/>
          </a:xfrm>
          <a:prstGeom prst="ellipse">
            <a:avLst/>
          </a:prstGeom>
          <a:solidFill>
            <a:srgbClr val="FF0000">
              <a:alpha val="43450"/>
            </a:srgbClr>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5" name="Google Shape;1595;p53"/>
          <p:cNvSpPr/>
          <p:nvPr/>
        </p:nvSpPr>
        <p:spPr>
          <a:xfrm>
            <a:off x="3448550" y="2962500"/>
            <a:ext cx="115500" cy="115500"/>
          </a:xfrm>
          <a:prstGeom prst="ellipse">
            <a:avLst/>
          </a:prstGeom>
          <a:solidFill>
            <a:srgbClr val="FF0000">
              <a:alpha val="43450"/>
            </a:srgbClr>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6" name="Google Shape;1596;p53"/>
          <p:cNvSpPr/>
          <p:nvPr/>
        </p:nvSpPr>
        <p:spPr>
          <a:xfrm>
            <a:off x="1986600" y="2077600"/>
            <a:ext cx="482100" cy="2436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7" name="Google Shape;1597;p53"/>
          <p:cNvSpPr/>
          <p:nvPr/>
        </p:nvSpPr>
        <p:spPr>
          <a:xfrm>
            <a:off x="3036650" y="2519250"/>
            <a:ext cx="548700" cy="2436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24" name="Shape 124"/>
        <p:cNvGrpSpPr/>
        <p:nvPr/>
      </p:nvGrpSpPr>
      <p:grpSpPr>
        <a:xfrm>
          <a:off x="0" y="0"/>
          <a:ext cx="0" cy="0"/>
          <a:chOff x="0" y="0"/>
          <a:chExt cx="0" cy="0"/>
        </a:xfrm>
      </p:grpSpPr>
      <p:sp>
        <p:nvSpPr>
          <p:cNvPr id="125" name="Google Shape;125;p27"/>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Project Purpose and Objectives</a:t>
            </a:r>
            <a:endParaRPr/>
          </a:p>
        </p:txBody>
      </p:sp>
      <p:sp>
        <p:nvSpPr>
          <p:cNvPr id="126" name="Google Shape;126;p27"/>
          <p:cNvSpPr txBox="1"/>
          <p:nvPr>
            <p:ph idx="1" type="subTitle"/>
          </p:nvPr>
        </p:nvSpPr>
        <p:spPr>
          <a:xfrm>
            <a:off x="800400" y="2830750"/>
            <a:ext cx="7543200" cy="2262300"/>
          </a:xfrm>
          <a:prstGeom prst="rect">
            <a:avLst/>
          </a:prstGeom>
        </p:spPr>
        <p:txBody>
          <a:bodyPr anchorCtr="0" anchor="t" bIns="91425" lIns="91425" spcFirstLastPara="1" rIns="91425" wrap="square" tIns="91425">
            <a:normAutofit lnSpcReduction="10000"/>
          </a:bodyPr>
          <a:lstStyle/>
          <a:p>
            <a:pPr indent="0" lvl="0" marL="0" rtl="0" algn="ctr">
              <a:spcBef>
                <a:spcPts val="0"/>
              </a:spcBef>
              <a:spcAft>
                <a:spcPts val="0"/>
              </a:spcAft>
              <a:buNone/>
            </a:pPr>
            <a:r>
              <a:rPr lang="en"/>
              <a:t>Motivation for Project</a:t>
            </a:r>
            <a:endParaRPr/>
          </a:p>
          <a:p>
            <a:pPr indent="0" lvl="0" marL="0" rtl="0" algn="ctr">
              <a:spcBef>
                <a:spcPts val="0"/>
              </a:spcBef>
              <a:spcAft>
                <a:spcPts val="0"/>
              </a:spcAft>
              <a:buNone/>
            </a:pPr>
            <a:r>
              <a:rPr lang="en"/>
              <a:t>Mission Statement</a:t>
            </a:r>
            <a:endParaRPr/>
          </a:p>
          <a:p>
            <a:pPr indent="0" lvl="0" marL="0" rtl="0" algn="ctr">
              <a:spcBef>
                <a:spcPts val="0"/>
              </a:spcBef>
              <a:spcAft>
                <a:spcPts val="0"/>
              </a:spcAft>
              <a:buNone/>
            </a:pPr>
            <a:r>
              <a:rPr lang="en"/>
              <a:t>Expected</a:t>
            </a:r>
            <a:r>
              <a:rPr lang="en"/>
              <a:t> Deliverables</a:t>
            </a:r>
            <a:endParaRPr/>
          </a:p>
          <a:p>
            <a:pPr indent="0" lvl="0" marL="0" rtl="0" algn="ctr">
              <a:spcBef>
                <a:spcPts val="0"/>
              </a:spcBef>
              <a:spcAft>
                <a:spcPts val="0"/>
              </a:spcAft>
              <a:buClr>
                <a:schemeClr val="dk1"/>
              </a:buClr>
              <a:buSzPts val="1100"/>
              <a:buFont typeface="Arial"/>
              <a:buNone/>
            </a:pPr>
            <a:r>
              <a:rPr lang="en"/>
              <a:t>CONOPS</a:t>
            </a:r>
            <a:endParaRPr/>
          </a:p>
          <a:p>
            <a:pPr indent="0" lvl="0" marL="0" rtl="0" algn="ctr">
              <a:spcBef>
                <a:spcPts val="0"/>
              </a:spcBef>
              <a:spcAft>
                <a:spcPts val="0"/>
              </a:spcAft>
              <a:buNone/>
            </a:pPr>
            <a: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1" name="Shape 1601"/>
        <p:cNvGrpSpPr/>
        <p:nvPr/>
      </p:nvGrpSpPr>
      <p:grpSpPr>
        <a:xfrm>
          <a:off x="0" y="0"/>
          <a:ext cx="0" cy="0"/>
          <a:chOff x="0" y="0"/>
          <a:chExt cx="0" cy="0"/>
        </a:xfrm>
      </p:grpSpPr>
      <p:pic>
        <p:nvPicPr>
          <p:cNvPr id="1602" name="Google Shape;1602;p54"/>
          <p:cNvPicPr preferRelativeResize="0"/>
          <p:nvPr/>
        </p:nvPicPr>
        <p:blipFill>
          <a:blip r:embed="rId3">
            <a:alphaModFix/>
          </a:blip>
          <a:stretch>
            <a:fillRect/>
          </a:stretch>
        </p:blipFill>
        <p:spPr>
          <a:xfrm>
            <a:off x="223825" y="999225"/>
            <a:ext cx="8696325" cy="3371850"/>
          </a:xfrm>
          <a:prstGeom prst="rect">
            <a:avLst/>
          </a:prstGeom>
          <a:noFill/>
          <a:ln>
            <a:noFill/>
          </a:ln>
        </p:spPr>
      </p:pic>
      <p:sp>
        <p:nvSpPr>
          <p:cNvPr id="1603" name="Google Shape;1603;p54"/>
          <p:cNvSpPr txBox="1"/>
          <p:nvPr>
            <p:ph idx="1" type="body"/>
          </p:nvPr>
        </p:nvSpPr>
        <p:spPr>
          <a:xfrm>
            <a:off x="118873" y="914400"/>
            <a:ext cx="3728400" cy="398400"/>
          </a:xfrm>
          <a:prstGeom prst="rect">
            <a:avLst/>
          </a:prstGeom>
        </p:spPr>
        <p:txBody>
          <a:bodyPr anchorCtr="0" anchor="t" bIns="91425" lIns="91425" spcFirstLastPara="1" rIns="91425" wrap="square" tIns="91425">
            <a:normAutofit fontScale="92500" lnSpcReduction="20000"/>
          </a:bodyPr>
          <a:lstStyle/>
          <a:p>
            <a:pPr indent="-334327" lvl="0" marL="457200" rtl="0" algn="l">
              <a:spcBef>
                <a:spcPts val="0"/>
              </a:spcBef>
              <a:spcAft>
                <a:spcPts val="0"/>
              </a:spcAft>
              <a:buSzPct val="100000"/>
              <a:buChar char="●"/>
            </a:pPr>
            <a:r>
              <a:rPr lang="en"/>
              <a:t>How an instruction is executed</a:t>
            </a:r>
            <a:endParaRPr/>
          </a:p>
        </p:txBody>
      </p:sp>
      <p:sp>
        <p:nvSpPr>
          <p:cNvPr id="1604" name="Google Shape;1604;p54"/>
          <p:cNvSpPr txBox="1"/>
          <p:nvPr>
            <p:ph type="title"/>
          </p:nvPr>
        </p:nvSpPr>
        <p:spPr>
          <a:xfrm>
            <a:off x="145000" y="144950"/>
            <a:ext cx="75660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PCB Design</a:t>
            </a:r>
            <a:endParaRPr/>
          </a:p>
        </p:txBody>
      </p:sp>
      <p:sp>
        <p:nvSpPr>
          <p:cNvPr id="1605" name="Google Shape;1605;p5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606" name="Google Shape;1606;p54"/>
          <p:cNvSpPr/>
          <p:nvPr/>
        </p:nvSpPr>
        <p:spPr>
          <a:xfrm>
            <a:off x="3492150" y="4652650"/>
            <a:ext cx="2038200" cy="398400"/>
          </a:xfrm>
          <a:prstGeom prst="rect">
            <a:avLst/>
          </a:prstGeom>
          <a:noFill/>
          <a:ln cap="flat" cmpd="sng" w="381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7" name="Google Shape;1607;p54"/>
          <p:cNvSpPr/>
          <p:nvPr/>
        </p:nvSpPr>
        <p:spPr>
          <a:xfrm>
            <a:off x="4495050" y="2518050"/>
            <a:ext cx="237300" cy="5727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1" name="Shape 1611"/>
        <p:cNvGrpSpPr/>
        <p:nvPr/>
      </p:nvGrpSpPr>
      <p:grpSpPr>
        <a:xfrm>
          <a:off x="0" y="0"/>
          <a:ext cx="0" cy="0"/>
          <a:chOff x="0" y="0"/>
          <a:chExt cx="0" cy="0"/>
        </a:xfrm>
      </p:grpSpPr>
      <p:pic>
        <p:nvPicPr>
          <p:cNvPr id="1612" name="Google Shape;1612;p55"/>
          <p:cNvPicPr preferRelativeResize="0"/>
          <p:nvPr/>
        </p:nvPicPr>
        <p:blipFill>
          <a:blip r:embed="rId3">
            <a:alphaModFix/>
          </a:blip>
          <a:stretch>
            <a:fillRect/>
          </a:stretch>
        </p:blipFill>
        <p:spPr>
          <a:xfrm>
            <a:off x="223825" y="999225"/>
            <a:ext cx="8696325" cy="3371850"/>
          </a:xfrm>
          <a:prstGeom prst="rect">
            <a:avLst/>
          </a:prstGeom>
          <a:noFill/>
          <a:ln>
            <a:noFill/>
          </a:ln>
        </p:spPr>
      </p:pic>
      <p:sp>
        <p:nvSpPr>
          <p:cNvPr id="1613" name="Google Shape;1613;p55"/>
          <p:cNvSpPr txBox="1"/>
          <p:nvPr>
            <p:ph idx="1" type="body"/>
          </p:nvPr>
        </p:nvSpPr>
        <p:spPr>
          <a:xfrm>
            <a:off x="118873" y="914400"/>
            <a:ext cx="3728400" cy="398400"/>
          </a:xfrm>
          <a:prstGeom prst="rect">
            <a:avLst/>
          </a:prstGeom>
        </p:spPr>
        <p:txBody>
          <a:bodyPr anchorCtr="0" anchor="t" bIns="91425" lIns="91425" spcFirstLastPara="1" rIns="91425" wrap="square" tIns="91425">
            <a:normAutofit fontScale="92500" lnSpcReduction="20000"/>
          </a:bodyPr>
          <a:lstStyle/>
          <a:p>
            <a:pPr indent="-334327" lvl="0" marL="457200" rtl="0" algn="l">
              <a:spcBef>
                <a:spcPts val="0"/>
              </a:spcBef>
              <a:spcAft>
                <a:spcPts val="0"/>
              </a:spcAft>
              <a:buSzPct val="100000"/>
              <a:buChar char="●"/>
            </a:pPr>
            <a:r>
              <a:rPr lang="en"/>
              <a:t>How an instruction is executed</a:t>
            </a:r>
            <a:endParaRPr/>
          </a:p>
        </p:txBody>
      </p:sp>
      <p:sp>
        <p:nvSpPr>
          <p:cNvPr id="1614" name="Google Shape;1614;p55"/>
          <p:cNvSpPr txBox="1"/>
          <p:nvPr>
            <p:ph type="title"/>
          </p:nvPr>
        </p:nvSpPr>
        <p:spPr>
          <a:xfrm>
            <a:off x="145000" y="144950"/>
            <a:ext cx="75660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PCB Design</a:t>
            </a:r>
            <a:endParaRPr/>
          </a:p>
        </p:txBody>
      </p:sp>
      <p:sp>
        <p:nvSpPr>
          <p:cNvPr id="1615" name="Google Shape;1615;p5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616" name="Google Shape;1616;p55"/>
          <p:cNvSpPr/>
          <p:nvPr/>
        </p:nvSpPr>
        <p:spPr>
          <a:xfrm>
            <a:off x="3492150" y="4652650"/>
            <a:ext cx="2038200" cy="398400"/>
          </a:xfrm>
          <a:prstGeom prst="rect">
            <a:avLst/>
          </a:prstGeom>
          <a:noFill/>
          <a:ln cap="flat" cmpd="sng" w="381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7" name="Google Shape;1617;p55"/>
          <p:cNvSpPr/>
          <p:nvPr/>
        </p:nvSpPr>
        <p:spPr>
          <a:xfrm>
            <a:off x="4495050" y="2518050"/>
            <a:ext cx="237300" cy="5727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618" name="Google Shape;1618;p55"/>
          <p:cNvCxnSpPr/>
          <p:nvPr/>
        </p:nvCxnSpPr>
        <p:spPr>
          <a:xfrm rot="10800000">
            <a:off x="5636250" y="2603400"/>
            <a:ext cx="314400" cy="0"/>
          </a:xfrm>
          <a:prstGeom prst="straightConnector1">
            <a:avLst/>
          </a:prstGeom>
          <a:noFill/>
          <a:ln cap="flat" cmpd="sng" w="9525">
            <a:solidFill>
              <a:srgbClr val="FF0000"/>
            </a:solidFill>
            <a:prstDash val="solid"/>
            <a:round/>
            <a:headEnd len="med" w="med" type="triangle"/>
            <a:tailEnd len="med" w="med" type="triangle"/>
          </a:ln>
        </p:spPr>
      </p:cxnSp>
      <p:cxnSp>
        <p:nvCxnSpPr>
          <p:cNvPr id="1619" name="Google Shape;1619;p55"/>
          <p:cNvCxnSpPr/>
          <p:nvPr/>
        </p:nvCxnSpPr>
        <p:spPr>
          <a:xfrm rot="10800000">
            <a:off x="4974275" y="2223575"/>
            <a:ext cx="314400" cy="0"/>
          </a:xfrm>
          <a:prstGeom prst="straightConnector1">
            <a:avLst/>
          </a:prstGeom>
          <a:noFill/>
          <a:ln cap="flat" cmpd="sng" w="9525">
            <a:solidFill>
              <a:srgbClr val="FF0000"/>
            </a:solidFill>
            <a:prstDash val="solid"/>
            <a:round/>
            <a:headEnd len="med" w="med" type="triangle"/>
            <a:tailEnd len="med" w="med" type="triangle"/>
          </a:ln>
        </p:spPr>
      </p:cxnSp>
      <p:cxnSp>
        <p:nvCxnSpPr>
          <p:cNvPr id="1620" name="Google Shape;1620;p55"/>
          <p:cNvCxnSpPr/>
          <p:nvPr/>
        </p:nvCxnSpPr>
        <p:spPr>
          <a:xfrm>
            <a:off x="4613700" y="2693175"/>
            <a:ext cx="0" cy="285600"/>
          </a:xfrm>
          <a:prstGeom prst="straightConnector1">
            <a:avLst/>
          </a:prstGeom>
          <a:noFill/>
          <a:ln cap="flat" cmpd="sng" w="9525">
            <a:solidFill>
              <a:srgbClr val="FF0000"/>
            </a:solidFill>
            <a:prstDash val="solid"/>
            <a:round/>
            <a:headEnd len="med" w="med" type="triangle"/>
            <a:tailEnd len="med" w="med" type="triangle"/>
          </a:ln>
        </p:spPr>
      </p:cxnSp>
      <p:cxnSp>
        <p:nvCxnSpPr>
          <p:cNvPr id="1621" name="Google Shape;1621;p55"/>
          <p:cNvCxnSpPr/>
          <p:nvPr/>
        </p:nvCxnSpPr>
        <p:spPr>
          <a:xfrm>
            <a:off x="4732350" y="3663375"/>
            <a:ext cx="312300" cy="0"/>
          </a:xfrm>
          <a:prstGeom prst="straightConnector1">
            <a:avLst/>
          </a:prstGeom>
          <a:noFill/>
          <a:ln cap="flat" cmpd="sng" w="9525">
            <a:solidFill>
              <a:srgbClr val="FF0000"/>
            </a:solidFill>
            <a:prstDash val="solid"/>
            <a:round/>
            <a:headEnd len="med" w="med" type="triangle"/>
            <a:tailEnd len="med" w="med" type="triangle"/>
          </a:ln>
        </p:spPr>
      </p:cxnSp>
      <p:cxnSp>
        <p:nvCxnSpPr>
          <p:cNvPr id="1622" name="Google Shape;1622;p55"/>
          <p:cNvCxnSpPr/>
          <p:nvPr/>
        </p:nvCxnSpPr>
        <p:spPr>
          <a:xfrm rot="10800000">
            <a:off x="7163000" y="2514300"/>
            <a:ext cx="0" cy="341700"/>
          </a:xfrm>
          <a:prstGeom prst="straightConnector1">
            <a:avLst/>
          </a:prstGeom>
          <a:noFill/>
          <a:ln cap="flat" cmpd="sng" w="9525">
            <a:solidFill>
              <a:srgbClr val="FF0000"/>
            </a:solidFill>
            <a:prstDash val="solid"/>
            <a:round/>
            <a:headEnd len="med" w="med" type="triangle"/>
            <a:tailEnd len="med" w="med" type="triangle"/>
          </a:ln>
        </p:spPr>
      </p:cxn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6" name="Shape 1626"/>
        <p:cNvGrpSpPr/>
        <p:nvPr/>
      </p:nvGrpSpPr>
      <p:grpSpPr>
        <a:xfrm>
          <a:off x="0" y="0"/>
          <a:ext cx="0" cy="0"/>
          <a:chOff x="0" y="0"/>
          <a:chExt cx="0" cy="0"/>
        </a:xfrm>
      </p:grpSpPr>
      <p:sp>
        <p:nvSpPr>
          <p:cNvPr id="1627" name="Google Shape;1627;p56"/>
          <p:cNvSpPr txBox="1"/>
          <p:nvPr>
            <p:ph type="title"/>
          </p:nvPr>
        </p:nvSpPr>
        <p:spPr>
          <a:xfrm>
            <a:off x="145000" y="144950"/>
            <a:ext cx="75660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PCB Design</a:t>
            </a:r>
            <a:endParaRPr/>
          </a:p>
        </p:txBody>
      </p:sp>
      <p:sp>
        <p:nvSpPr>
          <p:cNvPr id="1628" name="Google Shape;1628;p5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629" name="Google Shape;1629;p56"/>
          <p:cNvPicPr preferRelativeResize="0"/>
          <p:nvPr/>
        </p:nvPicPr>
        <p:blipFill>
          <a:blip r:embed="rId3">
            <a:alphaModFix/>
          </a:blip>
          <a:stretch>
            <a:fillRect/>
          </a:stretch>
        </p:blipFill>
        <p:spPr>
          <a:xfrm>
            <a:off x="915063" y="870050"/>
            <a:ext cx="7313884" cy="3633349"/>
          </a:xfrm>
          <a:prstGeom prst="rect">
            <a:avLst/>
          </a:prstGeom>
          <a:noFill/>
          <a:ln>
            <a:noFill/>
          </a:ln>
        </p:spPr>
      </p:pic>
      <p:sp>
        <p:nvSpPr>
          <p:cNvPr id="1630" name="Google Shape;1630;p56"/>
          <p:cNvSpPr/>
          <p:nvPr/>
        </p:nvSpPr>
        <p:spPr>
          <a:xfrm rot="5400000">
            <a:off x="6552900" y="2194550"/>
            <a:ext cx="1459500" cy="333600"/>
          </a:xfrm>
          <a:prstGeom prst="rightArrow">
            <a:avLst>
              <a:gd fmla="val 50000" name="adj1"/>
              <a:gd fmla="val 50000" name="adj2"/>
            </a:avLst>
          </a:prstGeom>
          <a:gradFill>
            <a:gsLst>
              <a:gs pos="0">
                <a:srgbClr val="FF0000"/>
              </a:gs>
              <a:gs pos="65000">
                <a:srgbClr val="FFFF00"/>
              </a:gs>
              <a:gs pos="100000">
                <a:srgbClr val="FFFF00"/>
              </a:gs>
            </a:gsLst>
            <a:lin ang="5400012" scaled="0"/>
          </a:gra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1" name="Google Shape;1631;p56"/>
          <p:cNvSpPr/>
          <p:nvPr/>
        </p:nvSpPr>
        <p:spPr>
          <a:xfrm>
            <a:off x="6757800" y="1416200"/>
            <a:ext cx="1049700" cy="215400"/>
          </a:xfrm>
          <a:prstGeom prst="roundRect">
            <a:avLst>
              <a:gd fmla="val 16667" name="adj"/>
            </a:avLst>
          </a:prstGeom>
          <a:noFill/>
          <a:ln cap="flat" cmpd="sng" w="2857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2" name="Google Shape;1632;p56"/>
          <p:cNvSpPr/>
          <p:nvPr/>
        </p:nvSpPr>
        <p:spPr>
          <a:xfrm>
            <a:off x="6757800" y="3125550"/>
            <a:ext cx="1209300" cy="278400"/>
          </a:xfrm>
          <a:prstGeom prst="roundRect">
            <a:avLst>
              <a:gd fmla="val 16667" name="adj"/>
            </a:avLst>
          </a:prstGeom>
          <a:noFill/>
          <a:ln cap="flat" cmpd="sng" w="2857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3" name="Google Shape;1633;p56"/>
          <p:cNvSpPr/>
          <p:nvPr/>
        </p:nvSpPr>
        <p:spPr>
          <a:xfrm>
            <a:off x="6781300" y="3116175"/>
            <a:ext cx="1185900" cy="278400"/>
          </a:xfrm>
          <a:prstGeom prst="rect">
            <a:avLst/>
          </a:prstGeom>
          <a:solidFill>
            <a:srgbClr val="FFF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4" name="Google Shape;1634;p56"/>
          <p:cNvSpPr/>
          <p:nvPr/>
        </p:nvSpPr>
        <p:spPr>
          <a:xfrm>
            <a:off x="2635400" y="4652650"/>
            <a:ext cx="853500" cy="398400"/>
          </a:xfrm>
          <a:prstGeom prst="rect">
            <a:avLst/>
          </a:prstGeom>
          <a:noFill/>
          <a:ln cap="flat" cmpd="sng" w="381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31"/>
                                        </p:tgtEl>
                                        <p:attrNameLst>
                                          <p:attrName>style.visibility</p:attrName>
                                        </p:attrNameLst>
                                      </p:cBhvr>
                                      <p:to>
                                        <p:strVal val="visible"/>
                                      </p:to>
                                    </p:set>
                                    <p:animEffect filter="fade" transition="in">
                                      <p:cBhvr>
                                        <p:cTn dur="1"/>
                                        <p:tgtEl>
                                          <p:spTgt spid="163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30"/>
                                        </p:tgtEl>
                                        <p:attrNameLst>
                                          <p:attrName>style.visibility</p:attrName>
                                        </p:attrNameLst>
                                      </p:cBhvr>
                                      <p:to>
                                        <p:strVal val="visible"/>
                                      </p:to>
                                    </p:set>
                                    <p:animEffect filter="fade" transition="in">
                                      <p:cBhvr>
                                        <p:cTn dur="1"/>
                                        <p:tgtEl>
                                          <p:spTgt spid="1630"/>
                                        </p:tgtEl>
                                      </p:cBhvr>
                                    </p:animEffect>
                                  </p:childTnLst>
                                </p:cTn>
                              </p:par>
                              <p:par>
                                <p:cTn fill="hold" nodeType="withEffect" presetClass="entr" presetID="10" presetSubtype="0">
                                  <p:stCondLst>
                                    <p:cond delay="0"/>
                                  </p:stCondLst>
                                  <p:childTnLst>
                                    <p:set>
                                      <p:cBhvr>
                                        <p:cTn dur="1" fill="hold">
                                          <p:stCondLst>
                                            <p:cond delay="0"/>
                                          </p:stCondLst>
                                        </p:cTn>
                                        <p:tgtEl>
                                          <p:spTgt spid="1632"/>
                                        </p:tgtEl>
                                        <p:attrNameLst>
                                          <p:attrName>style.visibility</p:attrName>
                                        </p:attrNameLst>
                                      </p:cBhvr>
                                      <p:to>
                                        <p:strVal val="visible"/>
                                      </p:to>
                                    </p:set>
                                    <p:animEffect filter="fade" transition="in">
                                      <p:cBhvr>
                                        <p:cTn dur="1"/>
                                        <p:tgtEl>
                                          <p:spTgt spid="1632"/>
                                        </p:tgtEl>
                                      </p:cBhvr>
                                    </p:animEffect>
                                  </p:childTnLst>
                                </p:cTn>
                              </p:par>
                              <p:par>
                                <p:cTn fill="hold" nodeType="withEffect" presetClass="exit" presetID="10" presetSubtype="0">
                                  <p:stCondLst>
                                    <p:cond delay="0"/>
                                  </p:stCondLst>
                                  <p:childTnLst>
                                    <p:animEffect filter="fade" transition="out">
                                      <p:cBhvr>
                                        <p:cTn dur="1000"/>
                                        <p:tgtEl>
                                          <p:spTgt spid="1633"/>
                                        </p:tgtEl>
                                      </p:cBhvr>
                                    </p:animEffect>
                                    <p:set>
                                      <p:cBhvr>
                                        <p:cTn dur="1" fill="hold">
                                          <p:stCondLst>
                                            <p:cond delay="1000"/>
                                          </p:stCondLst>
                                        </p:cTn>
                                        <p:tgtEl>
                                          <p:spTgt spid="1633"/>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8" name="Shape 1638"/>
        <p:cNvGrpSpPr/>
        <p:nvPr/>
      </p:nvGrpSpPr>
      <p:grpSpPr>
        <a:xfrm>
          <a:off x="0" y="0"/>
          <a:ext cx="0" cy="0"/>
          <a:chOff x="0" y="0"/>
          <a:chExt cx="0" cy="0"/>
        </a:xfrm>
      </p:grpSpPr>
      <p:sp>
        <p:nvSpPr>
          <p:cNvPr id="1639" name="Google Shape;1639;p57"/>
          <p:cNvSpPr txBox="1"/>
          <p:nvPr>
            <p:ph type="title"/>
          </p:nvPr>
        </p:nvSpPr>
        <p:spPr>
          <a:xfrm>
            <a:off x="145000" y="144950"/>
            <a:ext cx="75660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PCB Design</a:t>
            </a:r>
            <a:endParaRPr/>
          </a:p>
        </p:txBody>
      </p:sp>
      <p:sp>
        <p:nvSpPr>
          <p:cNvPr id="1640" name="Google Shape;1640;p57"/>
          <p:cNvSpPr txBox="1"/>
          <p:nvPr>
            <p:ph idx="1" type="body"/>
          </p:nvPr>
        </p:nvSpPr>
        <p:spPr>
          <a:xfrm>
            <a:off x="217375" y="982250"/>
            <a:ext cx="45069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4 Wire Measurement Method</a:t>
            </a:r>
            <a:endParaRPr/>
          </a:p>
          <a:p>
            <a:pPr indent="-317500" lvl="1" marL="914400" rtl="0" algn="l">
              <a:spcBef>
                <a:spcPts val="0"/>
              </a:spcBef>
              <a:spcAft>
                <a:spcPts val="0"/>
              </a:spcAft>
              <a:buSzPts val="1400"/>
              <a:buChar char="○"/>
            </a:pPr>
            <a:r>
              <a:rPr lang="en"/>
              <a:t>Measurement Accuracy Requirement</a:t>
            </a:r>
            <a:endParaRPr/>
          </a:p>
          <a:p>
            <a:pPr indent="-317500" lvl="1" marL="914400" rtl="0" algn="l">
              <a:spcBef>
                <a:spcPts val="0"/>
              </a:spcBef>
              <a:spcAft>
                <a:spcPts val="0"/>
              </a:spcAft>
              <a:buSzPts val="1400"/>
              <a:buChar char="○"/>
            </a:pPr>
            <a:r>
              <a:rPr lang="en"/>
              <a:t>Limited by: Continuity test </a:t>
            </a:r>
            <a:endParaRPr/>
          </a:p>
          <a:p>
            <a:pPr indent="-317500" lvl="2" marL="1371600" rtl="0" algn="l">
              <a:spcBef>
                <a:spcPts val="0"/>
              </a:spcBef>
              <a:spcAft>
                <a:spcPts val="0"/>
              </a:spcAft>
              <a:buSzPts val="1400"/>
              <a:buChar char="■"/>
            </a:pPr>
            <a:r>
              <a:rPr lang="en"/>
              <a:t>(&lt;1Ω || 10mΩ res. || .</a:t>
            </a:r>
            <a:r>
              <a:rPr lang="en"/>
              <a:t>05</a:t>
            </a:r>
            <a:r>
              <a:rPr lang="en"/>
              <a:t>% accuracy)</a:t>
            </a:r>
            <a:endParaRPr/>
          </a:p>
        </p:txBody>
      </p:sp>
      <p:sp>
        <p:nvSpPr>
          <p:cNvPr id="1641" name="Google Shape;1641;p5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642" name="Google Shape;1642;p57"/>
          <p:cNvSpPr/>
          <p:nvPr/>
        </p:nvSpPr>
        <p:spPr>
          <a:xfrm>
            <a:off x="3492150" y="4652650"/>
            <a:ext cx="2992500" cy="398400"/>
          </a:xfrm>
          <a:prstGeom prst="rect">
            <a:avLst/>
          </a:prstGeom>
          <a:noFill/>
          <a:ln cap="flat" cmpd="sng" w="381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43" name="Google Shape;1643;p57"/>
          <p:cNvPicPr preferRelativeResize="0"/>
          <p:nvPr/>
        </p:nvPicPr>
        <p:blipFill>
          <a:blip r:embed="rId3">
            <a:alphaModFix/>
          </a:blip>
          <a:stretch>
            <a:fillRect/>
          </a:stretch>
        </p:blipFill>
        <p:spPr>
          <a:xfrm>
            <a:off x="4572000" y="982250"/>
            <a:ext cx="4354624" cy="1985925"/>
          </a:xfrm>
          <a:prstGeom prst="rect">
            <a:avLst/>
          </a:prstGeom>
          <a:noFill/>
          <a:ln>
            <a:noFill/>
          </a:ln>
        </p:spPr>
      </p:pic>
      <p:grpSp>
        <p:nvGrpSpPr>
          <p:cNvPr id="1644" name="Google Shape;1644;p57"/>
          <p:cNvGrpSpPr/>
          <p:nvPr/>
        </p:nvGrpSpPr>
        <p:grpSpPr>
          <a:xfrm>
            <a:off x="145000" y="2165350"/>
            <a:ext cx="4354625" cy="1150075"/>
            <a:chOff x="145000" y="2165350"/>
            <a:chExt cx="4354625" cy="1150075"/>
          </a:xfrm>
        </p:grpSpPr>
        <p:pic>
          <p:nvPicPr>
            <p:cNvPr id="1645" name="Google Shape;1645;p57"/>
            <p:cNvPicPr preferRelativeResize="0"/>
            <p:nvPr/>
          </p:nvPicPr>
          <p:blipFill>
            <a:blip r:embed="rId4">
              <a:alphaModFix/>
            </a:blip>
            <a:stretch>
              <a:fillRect/>
            </a:stretch>
          </p:blipFill>
          <p:spPr>
            <a:xfrm>
              <a:off x="145000" y="2165350"/>
              <a:ext cx="2278653" cy="1150075"/>
            </a:xfrm>
            <a:prstGeom prst="rect">
              <a:avLst/>
            </a:prstGeom>
            <a:noFill/>
            <a:ln>
              <a:noFill/>
            </a:ln>
          </p:spPr>
        </p:pic>
        <p:pic>
          <p:nvPicPr>
            <p:cNvPr id="1646" name="Google Shape;1646;p57"/>
            <p:cNvPicPr preferRelativeResize="0"/>
            <p:nvPr/>
          </p:nvPicPr>
          <p:blipFill>
            <a:blip r:embed="rId5">
              <a:alphaModFix/>
            </a:blip>
            <a:stretch>
              <a:fillRect/>
            </a:stretch>
          </p:blipFill>
          <p:spPr>
            <a:xfrm>
              <a:off x="2490370" y="2165350"/>
              <a:ext cx="2009255" cy="356495"/>
            </a:xfrm>
            <a:prstGeom prst="rect">
              <a:avLst/>
            </a:prstGeom>
            <a:noFill/>
            <a:ln>
              <a:noFill/>
            </a:ln>
          </p:spPr>
        </p:pic>
        <p:pic>
          <p:nvPicPr>
            <p:cNvPr id="1647" name="Google Shape;1647;p57"/>
            <p:cNvPicPr preferRelativeResize="0"/>
            <p:nvPr/>
          </p:nvPicPr>
          <p:blipFill>
            <a:blip r:embed="rId6">
              <a:alphaModFix/>
            </a:blip>
            <a:stretch>
              <a:fillRect/>
            </a:stretch>
          </p:blipFill>
          <p:spPr>
            <a:xfrm>
              <a:off x="2490370" y="2544649"/>
              <a:ext cx="811924" cy="178248"/>
            </a:xfrm>
            <a:prstGeom prst="rect">
              <a:avLst/>
            </a:prstGeom>
            <a:noFill/>
            <a:ln>
              <a:noFill/>
            </a:ln>
          </p:spPr>
        </p:pic>
      </p:grpSp>
      <p:grpSp>
        <p:nvGrpSpPr>
          <p:cNvPr id="1648" name="Google Shape;1648;p57"/>
          <p:cNvGrpSpPr/>
          <p:nvPr/>
        </p:nvGrpSpPr>
        <p:grpSpPr>
          <a:xfrm>
            <a:off x="144813" y="2165338"/>
            <a:ext cx="4355010" cy="2023087"/>
            <a:chOff x="0" y="834550"/>
            <a:chExt cx="7987912" cy="3710725"/>
          </a:xfrm>
        </p:grpSpPr>
        <p:pic>
          <p:nvPicPr>
            <p:cNvPr id="1649" name="Google Shape;1649;p57"/>
            <p:cNvPicPr preferRelativeResize="0"/>
            <p:nvPr/>
          </p:nvPicPr>
          <p:blipFill>
            <a:blip r:embed="rId7">
              <a:alphaModFix/>
            </a:blip>
            <a:stretch>
              <a:fillRect/>
            </a:stretch>
          </p:blipFill>
          <p:spPr>
            <a:xfrm>
              <a:off x="0" y="834550"/>
              <a:ext cx="4701826" cy="3710725"/>
            </a:xfrm>
            <a:prstGeom prst="rect">
              <a:avLst/>
            </a:prstGeom>
            <a:noFill/>
            <a:ln>
              <a:noFill/>
            </a:ln>
          </p:spPr>
        </p:pic>
        <p:pic>
          <p:nvPicPr>
            <p:cNvPr id="1650" name="Google Shape;1650;p57"/>
            <p:cNvPicPr preferRelativeResize="0"/>
            <p:nvPr/>
          </p:nvPicPr>
          <p:blipFill rotWithShape="1">
            <a:blip r:embed="rId5">
              <a:alphaModFix/>
            </a:blip>
            <a:srcRect b="0" l="0" r="50059" t="0"/>
            <a:stretch/>
          </p:blipFill>
          <p:spPr>
            <a:xfrm>
              <a:off x="4780775" y="1115875"/>
              <a:ext cx="1859950" cy="590550"/>
            </a:xfrm>
            <a:prstGeom prst="rect">
              <a:avLst/>
            </a:prstGeom>
            <a:noFill/>
            <a:ln>
              <a:noFill/>
            </a:ln>
          </p:spPr>
        </p:pic>
        <p:pic>
          <p:nvPicPr>
            <p:cNvPr id="1651" name="Google Shape;1651;p57"/>
            <p:cNvPicPr preferRelativeResize="0"/>
            <p:nvPr/>
          </p:nvPicPr>
          <p:blipFill>
            <a:blip r:embed="rId8">
              <a:alphaModFix/>
            </a:blip>
            <a:stretch>
              <a:fillRect/>
            </a:stretch>
          </p:blipFill>
          <p:spPr>
            <a:xfrm>
              <a:off x="6952252" y="1230152"/>
              <a:ext cx="1035660" cy="361987"/>
            </a:xfrm>
            <a:prstGeom prst="rect">
              <a:avLst/>
            </a:prstGeom>
            <a:noFill/>
            <a:ln>
              <a:noFill/>
            </a:ln>
          </p:spPr>
        </p:pic>
      </p:grpSp>
      <p:grpSp>
        <p:nvGrpSpPr>
          <p:cNvPr id="1652" name="Google Shape;1652;p57"/>
          <p:cNvGrpSpPr/>
          <p:nvPr/>
        </p:nvGrpSpPr>
        <p:grpSpPr>
          <a:xfrm>
            <a:off x="4572000" y="3026100"/>
            <a:ext cx="4574725" cy="1323900"/>
            <a:chOff x="4572000" y="3026100"/>
            <a:chExt cx="4574725" cy="1323900"/>
          </a:xfrm>
        </p:grpSpPr>
        <p:pic>
          <p:nvPicPr>
            <p:cNvPr id="1653" name="Google Shape;1653;p57"/>
            <p:cNvPicPr preferRelativeResize="0"/>
            <p:nvPr/>
          </p:nvPicPr>
          <p:blipFill>
            <a:blip r:embed="rId9">
              <a:alphaModFix/>
            </a:blip>
            <a:stretch>
              <a:fillRect/>
            </a:stretch>
          </p:blipFill>
          <p:spPr>
            <a:xfrm>
              <a:off x="4572000" y="3026100"/>
              <a:ext cx="3584426" cy="1323900"/>
            </a:xfrm>
            <a:prstGeom prst="rect">
              <a:avLst/>
            </a:prstGeom>
            <a:noFill/>
            <a:ln>
              <a:noFill/>
            </a:ln>
          </p:spPr>
        </p:pic>
        <p:sp>
          <p:nvSpPr>
            <p:cNvPr id="1654" name="Google Shape;1654;p57"/>
            <p:cNvSpPr txBox="1"/>
            <p:nvPr/>
          </p:nvSpPr>
          <p:spPr>
            <a:xfrm>
              <a:off x="8156425" y="3646350"/>
              <a:ext cx="9903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2"/>
                  </a:solidFill>
                </a:rPr>
                <a:t>3.125% error </a:t>
              </a:r>
              <a:endParaRPr sz="1000">
                <a:solidFill>
                  <a:schemeClr val="dk2"/>
                </a:solidFill>
              </a:endParaRPr>
            </a:p>
          </p:txBody>
        </p:sp>
        <p:sp>
          <p:nvSpPr>
            <p:cNvPr id="1655" name="Google Shape;1655;p57"/>
            <p:cNvSpPr txBox="1"/>
            <p:nvPr/>
          </p:nvSpPr>
          <p:spPr>
            <a:xfrm>
              <a:off x="8156425" y="3985050"/>
              <a:ext cx="9903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2"/>
                  </a:solidFill>
                </a:rPr>
                <a:t>.048</a:t>
              </a:r>
              <a:r>
                <a:rPr lang="en" sz="1000">
                  <a:solidFill>
                    <a:schemeClr val="dk2"/>
                  </a:solidFill>
                </a:rPr>
                <a:t>% error </a:t>
              </a:r>
              <a:endParaRPr sz="1000">
                <a:solidFill>
                  <a:schemeClr val="dk2"/>
                </a:solidFill>
              </a:endParaRPr>
            </a:p>
          </p:txBody>
        </p:sp>
      </p:grpSp>
      <p:sp>
        <p:nvSpPr>
          <p:cNvPr id="1656" name="Google Shape;1656;p57"/>
          <p:cNvSpPr txBox="1"/>
          <p:nvPr/>
        </p:nvSpPr>
        <p:spPr>
          <a:xfrm>
            <a:off x="145000" y="4188425"/>
            <a:ext cx="24942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000">
                <a:solidFill>
                  <a:schemeClr val="dk2"/>
                </a:solidFill>
              </a:rPr>
              <a:t>More detail on backup slides </a:t>
            </a:r>
            <a:r>
              <a:rPr i="1" lang="en" sz="1000" u="sng">
                <a:solidFill>
                  <a:schemeClr val="hlink"/>
                </a:solidFill>
                <a:hlinkClick action="ppaction://hlinksldjump" r:id="rId10"/>
              </a:rPr>
              <a:t>57</a:t>
            </a:r>
            <a:r>
              <a:rPr i="1" lang="en" sz="1000">
                <a:solidFill>
                  <a:schemeClr val="dk2"/>
                </a:solidFill>
              </a:rPr>
              <a:t> → </a:t>
            </a:r>
            <a:r>
              <a:rPr i="1" lang="en" sz="1000" u="sng">
                <a:solidFill>
                  <a:schemeClr val="hlink"/>
                </a:solidFill>
                <a:hlinkClick action="ppaction://hlinksldjump" r:id="rId11"/>
              </a:rPr>
              <a:t>59</a:t>
            </a:r>
            <a:endParaRPr i="1" sz="1000">
              <a:solidFill>
                <a:schemeClr val="dk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44"/>
                                        </p:tgtEl>
                                        <p:attrNameLst>
                                          <p:attrName>style.visibility</p:attrName>
                                        </p:attrNameLst>
                                      </p:cBhvr>
                                      <p:to>
                                        <p:strVal val="visible"/>
                                      </p:to>
                                    </p:set>
                                    <p:animEffect filter="fade" transition="in">
                                      <p:cBhvr>
                                        <p:cTn dur="1"/>
                                        <p:tgtEl>
                                          <p:spTgt spid="164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48"/>
                                        </p:tgtEl>
                                        <p:attrNameLst>
                                          <p:attrName>style.visibility</p:attrName>
                                        </p:attrNameLst>
                                      </p:cBhvr>
                                      <p:to>
                                        <p:strVal val="visible"/>
                                      </p:to>
                                    </p:set>
                                    <p:animEffect filter="fade" transition="in">
                                      <p:cBhvr>
                                        <p:cTn dur="1"/>
                                        <p:tgtEl>
                                          <p:spTgt spid="1648"/>
                                        </p:tgtEl>
                                      </p:cBhvr>
                                    </p:animEffect>
                                  </p:childTnLst>
                                </p:cTn>
                              </p:par>
                              <p:par>
                                <p:cTn fill="hold" nodeType="withEffect" presetClass="exit" presetID="10" presetSubtype="0">
                                  <p:stCondLst>
                                    <p:cond delay="0"/>
                                  </p:stCondLst>
                                  <p:childTnLst>
                                    <p:animEffect filter="fade" transition="out">
                                      <p:cBhvr>
                                        <p:cTn dur="1"/>
                                        <p:tgtEl>
                                          <p:spTgt spid="1644"/>
                                        </p:tgtEl>
                                      </p:cBhvr>
                                    </p:animEffect>
                                    <p:set>
                                      <p:cBhvr>
                                        <p:cTn dur="1" fill="hold">
                                          <p:stCondLst>
                                            <p:cond delay="0"/>
                                          </p:stCondLst>
                                        </p:cTn>
                                        <p:tgtEl>
                                          <p:spTgt spid="1644"/>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1656"/>
                                        </p:tgtEl>
                                        <p:attrNameLst>
                                          <p:attrName>style.visibility</p:attrName>
                                        </p:attrNameLst>
                                      </p:cBhvr>
                                      <p:to>
                                        <p:strVal val="visible"/>
                                      </p:to>
                                    </p:set>
                                    <p:animEffect filter="fade" transition="in">
                                      <p:cBhvr>
                                        <p:cTn dur="1"/>
                                        <p:tgtEl>
                                          <p:spTgt spid="165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52"/>
                                        </p:tgtEl>
                                        <p:attrNameLst>
                                          <p:attrName>style.visibility</p:attrName>
                                        </p:attrNameLst>
                                      </p:cBhvr>
                                      <p:to>
                                        <p:strVal val="visible"/>
                                      </p:to>
                                    </p:set>
                                    <p:animEffect filter="fade" transition="in">
                                      <p:cBhvr>
                                        <p:cTn dur="1"/>
                                        <p:tgtEl>
                                          <p:spTgt spid="16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0" name="Shape 1660"/>
        <p:cNvGrpSpPr/>
        <p:nvPr/>
      </p:nvGrpSpPr>
      <p:grpSpPr>
        <a:xfrm>
          <a:off x="0" y="0"/>
          <a:ext cx="0" cy="0"/>
          <a:chOff x="0" y="0"/>
          <a:chExt cx="0" cy="0"/>
        </a:xfrm>
      </p:grpSpPr>
      <p:sp>
        <p:nvSpPr>
          <p:cNvPr id="1661" name="Google Shape;1661;p58"/>
          <p:cNvSpPr txBox="1"/>
          <p:nvPr>
            <p:ph type="title"/>
          </p:nvPr>
        </p:nvSpPr>
        <p:spPr>
          <a:xfrm>
            <a:off x="145000" y="144950"/>
            <a:ext cx="75660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PCB Design</a:t>
            </a:r>
            <a:endParaRPr/>
          </a:p>
        </p:txBody>
      </p:sp>
      <p:sp>
        <p:nvSpPr>
          <p:cNvPr id="1662" name="Google Shape;1662;p5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663" name="Google Shape;1663;p58"/>
          <p:cNvSpPr/>
          <p:nvPr/>
        </p:nvSpPr>
        <p:spPr>
          <a:xfrm>
            <a:off x="2635400" y="4652650"/>
            <a:ext cx="853500" cy="398400"/>
          </a:xfrm>
          <a:prstGeom prst="rect">
            <a:avLst/>
          </a:prstGeom>
          <a:noFill/>
          <a:ln cap="flat" cmpd="sng" w="381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64" name="Google Shape;1664;p58"/>
          <p:cNvPicPr preferRelativeResize="0"/>
          <p:nvPr/>
        </p:nvPicPr>
        <p:blipFill>
          <a:blip r:embed="rId3">
            <a:alphaModFix/>
          </a:blip>
          <a:stretch>
            <a:fillRect/>
          </a:stretch>
        </p:blipFill>
        <p:spPr>
          <a:xfrm>
            <a:off x="915063" y="870050"/>
            <a:ext cx="7313884" cy="3633349"/>
          </a:xfrm>
          <a:prstGeom prst="rect">
            <a:avLst/>
          </a:prstGeom>
          <a:noFill/>
          <a:ln>
            <a:noFill/>
          </a:ln>
        </p:spPr>
      </p:pic>
      <p:sp>
        <p:nvSpPr>
          <p:cNvPr id="1665" name="Google Shape;1665;p58"/>
          <p:cNvSpPr/>
          <p:nvPr/>
        </p:nvSpPr>
        <p:spPr>
          <a:xfrm>
            <a:off x="6785600" y="1450950"/>
            <a:ext cx="1008000" cy="180600"/>
          </a:xfrm>
          <a:prstGeom prst="rect">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6" name="Google Shape;1666;p58"/>
          <p:cNvSpPr/>
          <p:nvPr/>
        </p:nvSpPr>
        <p:spPr>
          <a:xfrm>
            <a:off x="3845450" y="922700"/>
            <a:ext cx="1376400" cy="465900"/>
          </a:xfrm>
          <a:prstGeom prst="roundRect">
            <a:avLst>
              <a:gd fmla="val 16667" name="adj"/>
            </a:avLst>
          </a:prstGeom>
          <a:noFill/>
          <a:ln cap="flat" cmpd="sng" w="28575">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7" name="Google Shape;1667;p58"/>
          <p:cNvSpPr/>
          <p:nvPr/>
        </p:nvSpPr>
        <p:spPr>
          <a:xfrm>
            <a:off x="4344450" y="1388600"/>
            <a:ext cx="333600" cy="1702800"/>
          </a:xfrm>
          <a:prstGeom prst="downArrow">
            <a:avLst>
              <a:gd fmla="val 50000" name="adj1"/>
              <a:gd fmla="val 50000" name="adj2"/>
            </a:avLst>
          </a:prstGeom>
          <a:gradFill>
            <a:gsLst>
              <a:gs pos="0">
                <a:srgbClr val="FF0000"/>
              </a:gs>
              <a:gs pos="40000">
                <a:srgbClr val="FFFF00"/>
              </a:gs>
              <a:gs pos="58000">
                <a:srgbClr val="FFFF00"/>
              </a:gs>
              <a:gs pos="100000">
                <a:srgbClr val="38761D"/>
              </a:gs>
            </a:gsLst>
            <a:lin ang="5400012" scaled="0"/>
          </a:gra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1" name="Shape 1671"/>
        <p:cNvGrpSpPr/>
        <p:nvPr/>
      </p:nvGrpSpPr>
      <p:grpSpPr>
        <a:xfrm>
          <a:off x="0" y="0"/>
          <a:ext cx="0" cy="0"/>
          <a:chOff x="0" y="0"/>
          <a:chExt cx="0" cy="0"/>
        </a:xfrm>
      </p:grpSpPr>
      <p:sp>
        <p:nvSpPr>
          <p:cNvPr id="1672" name="Google Shape;1672;p59"/>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Hardware Containment Unit</a:t>
            </a:r>
            <a:endParaRPr/>
          </a:p>
        </p:txBody>
      </p:sp>
      <p:sp>
        <p:nvSpPr>
          <p:cNvPr id="1673" name="Google Shape;1673;p59"/>
          <p:cNvSpPr txBox="1"/>
          <p:nvPr>
            <p:ph idx="1" type="subTitle"/>
          </p:nvPr>
        </p:nvSpPr>
        <p:spPr>
          <a:xfrm>
            <a:off x="800400" y="2830750"/>
            <a:ext cx="7543200" cy="21573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sz="4800"/>
              <a:t>CPE 3</a:t>
            </a:r>
            <a:endParaRPr sz="4800"/>
          </a:p>
          <a:p>
            <a:pPr indent="0" lvl="0" marL="0" rtl="0" algn="ctr">
              <a:spcBef>
                <a:spcPts val="0"/>
              </a:spcBef>
              <a:spcAft>
                <a:spcPts val="0"/>
              </a:spcAft>
              <a:buNone/>
            </a:pPr>
            <a:r>
              <a:rPr lang="en" sz="1550"/>
              <a:t>ESD Compliant Hardware Enclosure</a:t>
            </a:r>
            <a:endParaRPr sz="1550"/>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7" name="Shape 1677"/>
        <p:cNvGrpSpPr/>
        <p:nvPr/>
      </p:nvGrpSpPr>
      <p:grpSpPr>
        <a:xfrm>
          <a:off x="0" y="0"/>
          <a:ext cx="0" cy="0"/>
          <a:chOff x="0" y="0"/>
          <a:chExt cx="0" cy="0"/>
        </a:xfrm>
      </p:grpSpPr>
      <p:sp>
        <p:nvSpPr>
          <p:cNvPr id="1678" name="Google Shape;1678;p60"/>
          <p:cNvSpPr txBox="1"/>
          <p:nvPr>
            <p:ph type="title"/>
          </p:nvPr>
        </p:nvSpPr>
        <p:spPr>
          <a:xfrm>
            <a:off x="145000" y="144950"/>
            <a:ext cx="75660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Hardware Containment Unit</a:t>
            </a:r>
            <a:endParaRPr/>
          </a:p>
        </p:txBody>
      </p:sp>
      <p:sp>
        <p:nvSpPr>
          <p:cNvPr id="1679" name="Google Shape;1679;p60"/>
          <p:cNvSpPr txBox="1"/>
          <p:nvPr>
            <p:ph idx="1" type="body"/>
          </p:nvPr>
        </p:nvSpPr>
        <p:spPr>
          <a:xfrm>
            <a:off x="311700" y="982250"/>
            <a:ext cx="4595100" cy="3417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1600" u="sng"/>
              <a:t>Design Considerations</a:t>
            </a:r>
            <a:endParaRPr b="1" sz="1600" u="sng"/>
          </a:p>
          <a:p>
            <a:pPr indent="-330200" lvl="0" marL="457200" rtl="0" algn="l">
              <a:spcBef>
                <a:spcPts val="1200"/>
              </a:spcBef>
              <a:spcAft>
                <a:spcPts val="0"/>
              </a:spcAft>
              <a:buSzPts val="1600"/>
              <a:buAutoNum type="arabicPeriod"/>
            </a:pPr>
            <a:r>
              <a:rPr lang="en" sz="1600"/>
              <a:t>ESD Compliance</a:t>
            </a:r>
            <a:endParaRPr sz="1200"/>
          </a:p>
          <a:p>
            <a:pPr indent="-330200" lvl="0" marL="457200" rtl="0" algn="l">
              <a:spcBef>
                <a:spcPts val="0"/>
              </a:spcBef>
              <a:spcAft>
                <a:spcPts val="0"/>
              </a:spcAft>
              <a:buSzPts val="1600"/>
              <a:buAutoNum type="arabicPeriod"/>
            </a:pPr>
            <a:r>
              <a:rPr lang="en" sz="1600"/>
              <a:t>Footprint</a:t>
            </a:r>
            <a:endParaRPr sz="1200"/>
          </a:p>
          <a:p>
            <a:pPr indent="-330200" lvl="0" marL="457200" rtl="0" algn="l">
              <a:spcBef>
                <a:spcPts val="0"/>
              </a:spcBef>
              <a:spcAft>
                <a:spcPts val="0"/>
              </a:spcAft>
              <a:buSzPts val="1600"/>
              <a:buAutoNum type="arabicPeriod"/>
            </a:pPr>
            <a:r>
              <a:rPr lang="en" sz="1600"/>
              <a:t>Ease of Manufacturing</a:t>
            </a:r>
            <a:endParaRPr sz="1600"/>
          </a:p>
          <a:p>
            <a:pPr indent="-330200" lvl="0" marL="457200" rtl="0" algn="l">
              <a:spcBef>
                <a:spcPts val="0"/>
              </a:spcBef>
              <a:spcAft>
                <a:spcPts val="0"/>
              </a:spcAft>
              <a:buSzPts val="1600"/>
              <a:buAutoNum type="arabicPeriod"/>
            </a:pPr>
            <a:r>
              <a:rPr lang="en" sz="1600"/>
              <a:t>Ease of Component Access</a:t>
            </a:r>
            <a:endParaRPr sz="1600"/>
          </a:p>
          <a:p>
            <a:pPr indent="-330200" lvl="0" marL="457200" rtl="0" algn="l">
              <a:spcBef>
                <a:spcPts val="0"/>
              </a:spcBef>
              <a:spcAft>
                <a:spcPts val="0"/>
              </a:spcAft>
              <a:buSzPts val="1600"/>
              <a:buAutoNum type="arabicPeriod"/>
            </a:pPr>
            <a:r>
              <a:rPr lang="en" sz="1600"/>
              <a:t>Cost</a:t>
            </a:r>
            <a:endParaRPr sz="1600"/>
          </a:p>
          <a:p>
            <a:pPr indent="0" lvl="0" marL="0" rtl="0" algn="l">
              <a:spcBef>
                <a:spcPts val="1200"/>
              </a:spcBef>
              <a:spcAft>
                <a:spcPts val="0"/>
              </a:spcAft>
              <a:buNone/>
            </a:pPr>
            <a:r>
              <a:rPr b="1" lang="en" sz="1600" u="sng"/>
              <a:t>Solution:</a:t>
            </a:r>
            <a:endParaRPr b="1" sz="1600" u="sng"/>
          </a:p>
          <a:p>
            <a:pPr indent="-317500" lvl="0" marL="457200" rtl="0" algn="l">
              <a:spcBef>
                <a:spcPts val="1200"/>
              </a:spcBef>
              <a:spcAft>
                <a:spcPts val="0"/>
              </a:spcAft>
              <a:buSzPts val="1400"/>
              <a:buChar char="●"/>
            </a:pPr>
            <a:r>
              <a:rPr lang="en" sz="1400"/>
              <a:t>Folded Aluminum 5052 Sheet Metal</a:t>
            </a:r>
            <a:endParaRPr sz="1400"/>
          </a:p>
          <a:p>
            <a:pPr indent="-317500" lvl="1" marL="914400" rtl="0" algn="l">
              <a:spcBef>
                <a:spcPts val="0"/>
              </a:spcBef>
              <a:spcAft>
                <a:spcPts val="0"/>
              </a:spcAft>
              <a:buSzPts val="1400"/>
              <a:buChar char="○"/>
            </a:pPr>
            <a:r>
              <a:rPr lang="en"/>
              <a:t>Grounded </a:t>
            </a:r>
            <a:r>
              <a:rPr lang="en"/>
              <a:t>Chassis</a:t>
            </a:r>
            <a:endParaRPr/>
          </a:p>
          <a:p>
            <a:pPr indent="-317500" lvl="1" marL="914400" rtl="0" algn="l">
              <a:spcBef>
                <a:spcPts val="0"/>
              </a:spcBef>
              <a:spcAft>
                <a:spcPts val="0"/>
              </a:spcAft>
              <a:buSzPts val="1400"/>
              <a:buChar char="○"/>
            </a:pPr>
            <a:r>
              <a:rPr lang="en"/>
              <a:t>7” x 9” x 3”</a:t>
            </a:r>
            <a:endParaRPr/>
          </a:p>
          <a:p>
            <a:pPr indent="-317500" lvl="1" marL="914400" rtl="0" algn="l">
              <a:spcBef>
                <a:spcPts val="0"/>
              </a:spcBef>
              <a:spcAft>
                <a:spcPts val="0"/>
              </a:spcAft>
              <a:buSzPts val="1400"/>
              <a:buChar char="○"/>
            </a:pPr>
            <a:r>
              <a:rPr lang="en"/>
              <a:t>Removable Lid</a:t>
            </a:r>
            <a:endParaRPr/>
          </a:p>
        </p:txBody>
      </p:sp>
      <p:sp>
        <p:nvSpPr>
          <p:cNvPr id="1680" name="Google Shape;1680;p6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681" name="Google Shape;1681;p60"/>
          <p:cNvPicPr preferRelativeResize="0"/>
          <p:nvPr/>
        </p:nvPicPr>
        <p:blipFill>
          <a:blip r:embed="rId3">
            <a:alphaModFix/>
          </a:blip>
          <a:stretch>
            <a:fillRect/>
          </a:stretch>
        </p:blipFill>
        <p:spPr>
          <a:xfrm>
            <a:off x="5133225" y="2763210"/>
            <a:ext cx="3581875" cy="1636342"/>
          </a:xfrm>
          <a:prstGeom prst="rect">
            <a:avLst/>
          </a:prstGeom>
          <a:noFill/>
          <a:ln>
            <a:noFill/>
          </a:ln>
        </p:spPr>
      </p:pic>
      <p:pic>
        <p:nvPicPr>
          <p:cNvPr id="1682" name="Google Shape;1682;p60"/>
          <p:cNvPicPr preferRelativeResize="0"/>
          <p:nvPr/>
        </p:nvPicPr>
        <p:blipFill>
          <a:blip r:embed="rId4">
            <a:alphaModFix/>
          </a:blip>
          <a:stretch>
            <a:fillRect/>
          </a:stretch>
        </p:blipFill>
        <p:spPr>
          <a:xfrm>
            <a:off x="5133225" y="900375"/>
            <a:ext cx="3581878" cy="1796475"/>
          </a:xfrm>
          <a:prstGeom prst="rect">
            <a:avLst/>
          </a:prstGeom>
          <a:noFill/>
          <a:ln>
            <a:noFill/>
          </a:ln>
        </p:spPr>
      </p:pic>
      <p:sp>
        <p:nvSpPr>
          <p:cNvPr id="1683" name="Google Shape;1683;p60"/>
          <p:cNvSpPr/>
          <p:nvPr/>
        </p:nvSpPr>
        <p:spPr>
          <a:xfrm>
            <a:off x="1842775" y="4664150"/>
            <a:ext cx="806700" cy="398400"/>
          </a:xfrm>
          <a:prstGeom prst="rect">
            <a:avLst/>
          </a:prstGeom>
          <a:noFill/>
          <a:ln cap="flat" cmpd="sng" w="381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7" name="Shape 1687"/>
        <p:cNvGrpSpPr/>
        <p:nvPr/>
      </p:nvGrpSpPr>
      <p:grpSpPr>
        <a:xfrm>
          <a:off x="0" y="0"/>
          <a:ext cx="0" cy="0"/>
          <a:chOff x="0" y="0"/>
          <a:chExt cx="0" cy="0"/>
        </a:xfrm>
      </p:grpSpPr>
      <p:sp>
        <p:nvSpPr>
          <p:cNvPr id="1688" name="Google Shape;1688;p61"/>
          <p:cNvSpPr txBox="1"/>
          <p:nvPr>
            <p:ph type="title"/>
          </p:nvPr>
        </p:nvSpPr>
        <p:spPr>
          <a:xfrm>
            <a:off x="145000" y="144950"/>
            <a:ext cx="75660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Enclosure </a:t>
            </a:r>
            <a:r>
              <a:rPr lang="en"/>
              <a:t>Manufacturing</a:t>
            </a:r>
            <a:endParaRPr/>
          </a:p>
        </p:txBody>
      </p:sp>
      <p:sp>
        <p:nvSpPr>
          <p:cNvPr id="1689" name="Google Shape;1689;p61"/>
          <p:cNvSpPr txBox="1"/>
          <p:nvPr>
            <p:ph idx="1" type="body"/>
          </p:nvPr>
        </p:nvSpPr>
        <p:spPr>
          <a:xfrm>
            <a:off x="5385350" y="982250"/>
            <a:ext cx="3595500" cy="34164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b="1" lang="en" sz="1400" u="sng"/>
              <a:t>ENCLOSURE </a:t>
            </a:r>
            <a:endParaRPr b="1" sz="1400" u="sng"/>
          </a:p>
          <a:p>
            <a:pPr indent="-317500" lvl="0" marL="457200" rtl="0" algn="l">
              <a:spcBef>
                <a:spcPts val="1200"/>
              </a:spcBef>
              <a:spcAft>
                <a:spcPts val="0"/>
              </a:spcAft>
              <a:buSzPts val="1400"/>
              <a:buChar char="●"/>
            </a:pPr>
            <a:r>
              <a:rPr lang="en" sz="1400"/>
              <a:t>Sheet Metal: Aluminum 5052</a:t>
            </a:r>
            <a:endParaRPr sz="1400"/>
          </a:p>
          <a:p>
            <a:pPr indent="-317500" lvl="0" marL="457200" rtl="0" algn="l">
              <a:spcBef>
                <a:spcPts val="0"/>
              </a:spcBef>
              <a:spcAft>
                <a:spcPts val="0"/>
              </a:spcAft>
              <a:buSzPts val="1400"/>
              <a:buChar char="●"/>
            </a:pPr>
            <a:r>
              <a:rPr lang="en" sz="1400"/>
              <a:t>Size: 16” x 14”</a:t>
            </a:r>
            <a:endParaRPr sz="1400"/>
          </a:p>
          <a:p>
            <a:pPr indent="-317500" lvl="0" marL="457200" rtl="0" algn="l">
              <a:spcBef>
                <a:spcPts val="0"/>
              </a:spcBef>
              <a:spcAft>
                <a:spcPts val="0"/>
              </a:spcAft>
              <a:buSzPts val="1400"/>
              <a:buChar char="●"/>
            </a:pPr>
            <a:r>
              <a:rPr lang="en" sz="1400"/>
              <a:t>Thickness: 0.050”</a:t>
            </a:r>
            <a:endParaRPr sz="1400"/>
          </a:p>
          <a:p>
            <a:pPr indent="-317500" lvl="0" marL="457200" rtl="0" algn="l">
              <a:spcBef>
                <a:spcPts val="0"/>
              </a:spcBef>
              <a:spcAft>
                <a:spcPts val="0"/>
              </a:spcAft>
              <a:buSzPts val="1400"/>
              <a:buChar char="●"/>
            </a:pPr>
            <a:r>
              <a:rPr lang="en" sz="1400"/>
              <a:t>Folded Size: 7” x 9” x 3”</a:t>
            </a:r>
            <a:endParaRPr sz="1400"/>
          </a:p>
          <a:p>
            <a:pPr indent="0" lvl="0" marL="457200" rtl="0" algn="l">
              <a:spcBef>
                <a:spcPts val="1200"/>
              </a:spcBef>
              <a:spcAft>
                <a:spcPts val="0"/>
              </a:spcAft>
              <a:buNone/>
            </a:pPr>
            <a:r>
              <a:t/>
            </a:r>
            <a:endParaRPr sz="1400"/>
          </a:p>
          <a:p>
            <a:pPr indent="-317500" lvl="0" marL="457200" rtl="0" algn="l">
              <a:spcBef>
                <a:spcPts val="1200"/>
              </a:spcBef>
              <a:spcAft>
                <a:spcPts val="0"/>
              </a:spcAft>
              <a:buSzPts val="1400"/>
              <a:buChar char="●"/>
            </a:pPr>
            <a:r>
              <a:rPr lang="en" sz="1400"/>
              <a:t>Manufacturing Techniques: </a:t>
            </a:r>
            <a:endParaRPr/>
          </a:p>
          <a:p>
            <a:pPr indent="-317500" lvl="1" marL="914400" rtl="0" algn="l">
              <a:spcBef>
                <a:spcPts val="0"/>
              </a:spcBef>
              <a:spcAft>
                <a:spcPts val="0"/>
              </a:spcAft>
              <a:buSzPts val="1400"/>
              <a:buChar char="○"/>
            </a:pPr>
            <a:r>
              <a:rPr lang="en"/>
              <a:t>Shears</a:t>
            </a:r>
            <a:endParaRPr/>
          </a:p>
          <a:p>
            <a:pPr indent="-317500" lvl="1" marL="914400" rtl="0" algn="l">
              <a:spcBef>
                <a:spcPts val="0"/>
              </a:spcBef>
              <a:spcAft>
                <a:spcPts val="0"/>
              </a:spcAft>
              <a:buSzPts val="1400"/>
              <a:buChar char="○"/>
            </a:pPr>
            <a:r>
              <a:rPr lang="en"/>
              <a:t>2-axis CNC &amp; Water Jet</a:t>
            </a:r>
            <a:endParaRPr/>
          </a:p>
          <a:p>
            <a:pPr indent="-317500" lvl="0" marL="457200" rtl="0" algn="l">
              <a:spcBef>
                <a:spcPts val="0"/>
              </a:spcBef>
              <a:spcAft>
                <a:spcPts val="0"/>
              </a:spcAft>
              <a:buSzPts val="1400"/>
              <a:buChar char="●"/>
            </a:pPr>
            <a:r>
              <a:rPr lang="en" sz="1400"/>
              <a:t>Assembly: </a:t>
            </a:r>
            <a:endParaRPr sz="1400"/>
          </a:p>
          <a:p>
            <a:pPr indent="-317500" lvl="1" marL="914400" rtl="0" algn="l">
              <a:spcBef>
                <a:spcPts val="0"/>
              </a:spcBef>
              <a:spcAft>
                <a:spcPts val="0"/>
              </a:spcAft>
              <a:buSzPts val="1400"/>
              <a:buChar char="○"/>
            </a:pPr>
            <a:r>
              <a:rPr lang="en" sz="1400"/>
              <a:t>Press Break</a:t>
            </a:r>
            <a:endParaRPr sz="1400"/>
          </a:p>
          <a:p>
            <a:pPr indent="-317500" lvl="1" marL="914400" rtl="0" algn="l">
              <a:spcBef>
                <a:spcPts val="0"/>
              </a:spcBef>
              <a:spcAft>
                <a:spcPts val="0"/>
              </a:spcAft>
              <a:buSzPts val="1400"/>
              <a:buChar char="○"/>
            </a:pPr>
            <a:r>
              <a:rPr lang="en"/>
              <a:t>Machine Screws &amp; Captive Fasteners</a:t>
            </a:r>
            <a:endParaRPr/>
          </a:p>
          <a:p>
            <a:pPr indent="0" lvl="0" marL="0" rtl="0" algn="l">
              <a:spcBef>
                <a:spcPts val="1200"/>
              </a:spcBef>
              <a:spcAft>
                <a:spcPts val="1200"/>
              </a:spcAft>
              <a:buNone/>
            </a:pPr>
            <a:r>
              <a:t/>
            </a:r>
            <a:endParaRPr sz="1400"/>
          </a:p>
        </p:txBody>
      </p:sp>
      <p:sp>
        <p:nvSpPr>
          <p:cNvPr id="1690" name="Google Shape;1690;p6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691" name="Google Shape;1691;p61"/>
          <p:cNvSpPr/>
          <p:nvPr/>
        </p:nvSpPr>
        <p:spPr>
          <a:xfrm>
            <a:off x="3502500" y="4663250"/>
            <a:ext cx="2041500" cy="398400"/>
          </a:xfrm>
          <a:prstGeom prst="rect">
            <a:avLst/>
          </a:prstGeom>
          <a:noFill/>
          <a:ln cap="flat" cmpd="sng" w="381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92" name="Google Shape;1692;p61"/>
          <p:cNvPicPr preferRelativeResize="0"/>
          <p:nvPr/>
        </p:nvPicPr>
        <p:blipFill>
          <a:blip r:embed="rId3">
            <a:alphaModFix/>
          </a:blip>
          <a:stretch>
            <a:fillRect/>
          </a:stretch>
        </p:blipFill>
        <p:spPr>
          <a:xfrm>
            <a:off x="145000" y="1055475"/>
            <a:ext cx="2195050" cy="1242175"/>
          </a:xfrm>
          <a:prstGeom prst="rect">
            <a:avLst/>
          </a:prstGeom>
          <a:noFill/>
          <a:ln>
            <a:noFill/>
          </a:ln>
        </p:spPr>
      </p:pic>
      <p:pic>
        <p:nvPicPr>
          <p:cNvPr id="1693" name="Google Shape;1693;p61"/>
          <p:cNvPicPr preferRelativeResize="0"/>
          <p:nvPr/>
        </p:nvPicPr>
        <p:blipFill>
          <a:blip r:embed="rId4">
            <a:alphaModFix/>
          </a:blip>
          <a:stretch>
            <a:fillRect/>
          </a:stretch>
        </p:blipFill>
        <p:spPr>
          <a:xfrm>
            <a:off x="2909575" y="1015025"/>
            <a:ext cx="1803505" cy="1282626"/>
          </a:xfrm>
          <a:prstGeom prst="rect">
            <a:avLst/>
          </a:prstGeom>
          <a:noFill/>
          <a:ln>
            <a:noFill/>
          </a:ln>
        </p:spPr>
      </p:pic>
      <p:pic>
        <p:nvPicPr>
          <p:cNvPr id="1694" name="Google Shape;1694;p61"/>
          <p:cNvPicPr preferRelativeResize="0"/>
          <p:nvPr/>
        </p:nvPicPr>
        <p:blipFill>
          <a:blip r:embed="rId5">
            <a:alphaModFix/>
          </a:blip>
          <a:stretch>
            <a:fillRect/>
          </a:stretch>
        </p:blipFill>
        <p:spPr>
          <a:xfrm>
            <a:off x="2795135" y="2744800"/>
            <a:ext cx="2135969" cy="1282625"/>
          </a:xfrm>
          <a:prstGeom prst="rect">
            <a:avLst/>
          </a:prstGeom>
          <a:noFill/>
          <a:ln>
            <a:noFill/>
          </a:ln>
        </p:spPr>
      </p:pic>
      <p:pic>
        <p:nvPicPr>
          <p:cNvPr id="1695" name="Google Shape;1695;p61"/>
          <p:cNvPicPr preferRelativeResize="0"/>
          <p:nvPr/>
        </p:nvPicPr>
        <p:blipFill>
          <a:blip r:embed="rId6">
            <a:alphaModFix/>
          </a:blip>
          <a:stretch>
            <a:fillRect/>
          </a:stretch>
        </p:blipFill>
        <p:spPr>
          <a:xfrm>
            <a:off x="617550" y="2494174"/>
            <a:ext cx="1249958" cy="178387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9" name="Shape 1699"/>
        <p:cNvGrpSpPr/>
        <p:nvPr/>
      </p:nvGrpSpPr>
      <p:grpSpPr>
        <a:xfrm>
          <a:off x="0" y="0"/>
          <a:ext cx="0" cy="0"/>
          <a:chOff x="0" y="0"/>
          <a:chExt cx="0" cy="0"/>
        </a:xfrm>
      </p:grpSpPr>
      <p:sp>
        <p:nvSpPr>
          <p:cNvPr id="1700" name="Google Shape;1700;p6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GUI and Data Capture</a:t>
            </a:r>
            <a:endParaRPr/>
          </a:p>
        </p:txBody>
      </p:sp>
      <p:sp>
        <p:nvSpPr>
          <p:cNvPr id="1701" name="Google Shape;1701;p62"/>
          <p:cNvSpPr txBox="1"/>
          <p:nvPr>
            <p:ph idx="1" type="subTitle"/>
          </p:nvPr>
        </p:nvSpPr>
        <p:spPr>
          <a:xfrm>
            <a:off x="800400" y="2830750"/>
            <a:ext cx="7543200" cy="792600"/>
          </a:xfrm>
          <a:prstGeom prst="rect">
            <a:avLst/>
          </a:prstGeom>
        </p:spPr>
        <p:txBody>
          <a:bodyPr anchorCtr="0" anchor="t" bIns="91425" lIns="91425" spcFirstLastPara="1" rIns="91425" wrap="square" tIns="91425">
            <a:normAutofit fontScale="92500" lnSpcReduction="20000"/>
          </a:bodyPr>
          <a:lstStyle/>
          <a:p>
            <a:pPr indent="0" lvl="0" marL="0" rtl="0" algn="ctr">
              <a:spcBef>
                <a:spcPts val="0"/>
              </a:spcBef>
              <a:spcAft>
                <a:spcPts val="0"/>
              </a:spcAft>
              <a:buNone/>
            </a:pPr>
            <a:r>
              <a:rPr lang="en" sz="5200"/>
              <a:t>CPE 4-5</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5" name="Shape 1705"/>
        <p:cNvGrpSpPr/>
        <p:nvPr/>
      </p:nvGrpSpPr>
      <p:grpSpPr>
        <a:xfrm>
          <a:off x="0" y="0"/>
          <a:ext cx="0" cy="0"/>
          <a:chOff x="0" y="0"/>
          <a:chExt cx="0" cy="0"/>
        </a:xfrm>
      </p:grpSpPr>
      <p:sp>
        <p:nvSpPr>
          <p:cNvPr id="1706" name="Google Shape;1706;p63"/>
          <p:cNvSpPr txBox="1"/>
          <p:nvPr>
            <p:ph type="title"/>
          </p:nvPr>
        </p:nvSpPr>
        <p:spPr>
          <a:xfrm>
            <a:off x="145000" y="144950"/>
            <a:ext cx="75660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Requirement Satisfaction: CPE 4-5</a:t>
            </a:r>
            <a:endParaRPr/>
          </a:p>
        </p:txBody>
      </p:sp>
      <p:sp>
        <p:nvSpPr>
          <p:cNvPr id="1707" name="Google Shape;1707;p6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708" name="Google Shape;1708;p63"/>
          <p:cNvSpPr txBox="1"/>
          <p:nvPr>
            <p:ph idx="1" type="body"/>
          </p:nvPr>
        </p:nvSpPr>
        <p:spPr>
          <a:xfrm>
            <a:off x="145000" y="980750"/>
            <a:ext cx="8780400" cy="3416400"/>
          </a:xfrm>
          <a:prstGeom prst="rect">
            <a:avLst/>
          </a:prstGeom>
        </p:spPr>
        <p:txBody>
          <a:bodyPr anchorCtr="0" anchor="t" bIns="91425" lIns="91425" spcFirstLastPara="1" rIns="91425" wrap="square" tIns="91425">
            <a:normAutofit/>
          </a:bodyPr>
          <a:lstStyle/>
          <a:p>
            <a:pPr indent="-323850" lvl="0" marL="457200" rtl="0" algn="l">
              <a:lnSpc>
                <a:spcPct val="150000"/>
              </a:lnSpc>
              <a:spcBef>
                <a:spcPts val="0"/>
              </a:spcBef>
              <a:spcAft>
                <a:spcPts val="0"/>
              </a:spcAft>
              <a:buSzPts val="1500"/>
              <a:buChar char="●"/>
            </a:pPr>
            <a:r>
              <a:rPr lang="en" sz="1500"/>
              <a:t>CPE 4: Graphical User Interface</a:t>
            </a:r>
            <a:endParaRPr sz="1500"/>
          </a:p>
          <a:p>
            <a:pPr indent="-323850" lvl="1" marL="914400" rtl="0" algn="l">
              <a:lnSpc>
                <a:spcPct val="150000"/>
              </a:lnSpc>
              <a:spcBef>
                <a:spcPts val="0"/>
              </a:spcBef>
              <a:spcAft>
                <a:spcPts val="0"/>
              </a:spcAft>
              <a:buSzPts val="1500"/>
              <a:buChar char="○"/>
            </a:pPr>
            <a:r>
              <a:rPr lang="en" sz="1500"/>
              <a:t>Edit Test Configuration Page</a:t>
            </a:r>
            <a:endParaRPr sz="1500"/>
          </a:p>
          <a:p>
            <a:pPr indent="-323850" lvl="1" marL="914400" rtl="0" algn="l">
              <a:lnSpc>
                <a:spcPct val="150000"/>
              </a:lnSpc>
              <a:spcBef>
                <a:spcPts val="0"/>
              </a:spcBef>
              <a:spcAft>
                <a:spcPts val="0"/>
              </a:spcAft>
              <a:buSzPts val="1500"/>
              <a:buChar char="○"/>
            </a:pPr>
            <a:r>
              <a:rPr lang="en" sz="1500"/>
              <a:t>Test Results Page</a:t>
            </a:r>
            <a:endParaRPr sz="1500"/>
          </a:p>
          <a:p>
            <a:pPr indent="-323850" lvl="1" marL="914400" rtl="0" algn="l">
              <a:lnSpc>
                <a:spcPct val="150000"/>
              </a:lnSpc>
              <a:spcBef>
                <a:spcPts val="0"/>
              </a:spcBef>
              <a:spcAft>
                <a:spcPts val="0"/>
              </a:spcAft>
              <a:buSzPts val="1500"/>
              <a:buChar char="○"/>
            </a:pPr>
            <a:r>
              <a:rPr lang="en" sz="1500"/>
              <a:t>Detailed Plots Page</a:t>
            </a:r>
            <a:endParaRPr sz="1500"/>
          </a:p>
          <a:p>
            <a:pPr indent="-323850" lvl="0" marL="457200" rtl="0" algn="l">
              <a:lnSpc>
                <a:spcPct val="150000"/>
              </a:lnSpc>
              <a:spcBef>
                <a:spcPts val="0"/>
              </a:spcBef>
              <a:spcAft>
                <a:spcPts val="0"/>
              </a:spcAft>
              <a:buSzPts val="1500"/>
              <a:buChar char="●"/>
            </a:pPr>
            <a:r>
              <a:rPr lang="en" sz="1500"/>
              <a:t>CPE 5: Data Capture</a:t>
            </a:r>
            <a:endParaRPr sz="1500"/>
          </a:p>
          <a:p>
            <a:pPr indent="-323850" lvl="1" marL="914400" rtl="0" algn="l">
              <a:lnSpc>
                <a:spcPct val="150000"/>
              </a:lnSpc>
              <a:spcBef>
                <a:spcPts val="0"/>
              </a:spcBef>
              <a:spcAft>
                <a:spcPts val="0"/>
              </a:spcAft>
              <a:buSzPts val="1500"/>
              <a:buChar char="○"/>
            </a:pPr>
            <a:r>
              <a:rPr lang="en" sz="1500"/>
              <a:t>Configuration </a:t>
            </a:r>
            <a:r>
              <a:rPr lang="en" sz="1500"/>
              <a:t>Storage</a:t>
            </a:r>
            <a:r>
              <a:rPr lang="en" sz="1500"/>
              <a:t> and Measurement </a:t>
            </a:r>
            <a:r>
              <a:rPr lang="en" sz="1500"/>
              <a:t>Storage</a:t>
            </a:r>
            <a:endParaRPr sz="1500"/>
          </a:p>
          <a:p>
            <a:pPr indent="-323850" lvl="1" marL="914400" rtl="0" algn="l">
              <a:lnSpc>
                <a:spcPct val="150000"/>
              </a:lnSpc>
              <a:spcBef>
                <a:spcPts val="0"/>
              </a:spcBef>
              <a:spcAft>
                <a:spcPts val="0"/>
              </a:spcAft>
              <a:buSzPts val="1500"/>
              <a:buChar char="○"/>
            </a:pPr>
            <a:r>
              <a:rPr lang="en" sz="1500"/>
              <a:t>Pin Switching and Hold</a:t>
            </a:r>
            <a:endParaRPr sz="1500"/>
          </a:p>
          <a:p>
            <a:pPr indent="-323850" lvl="1" marL="914400" rtl="0" algn="l">
              <a:lnSpc>
                <a:spcPct val="150000"/>
              </a:lnSpc>
              <a:spcBef>
                <a:spcPts val="0"/>
              </a:spcBef>
              <a:spcAft>
                <a:spcPts val="0"/>
              </a:spcAft>
              <a:buSzPts val="1500"/>
              <a:buChar char="○"/>
            </a:pPr>
            <a:r>
              <a:rPr lang="en" sz="1500"/>
              <a:t>DMM and ISO SCPI Interfaces</a:t>
            </a:r>
            <a:endParaRPr sz="1500"/>
          </a:p>
          <a:p>
            <a:pPr indent="0" lvl="0" marL="0" rtl="0" algn="l">
              <a:spcBef>
                <a:spcPts val="1200"/>
              </a:spcBef>
              <a:spcAft>
                <a:spcPts val="1200"/>
              </a:spcAft>
              <a:buNone/>
            </a:pPr>
            <a:r>
              <a:t/>
            </a:r>
            <a:endParaRPr sz="1500"/>
          </a:p>
        </p:txBody>
      </p:sp>
      <p:sp>
        <p:nvSpPr>
          <p:cNvPr id="1709" name="Google Shape;1709;p63"/>
          <p:cNvSpPr/>
          <p:nvPr/>
        </p:nvSpPr>
        <p:spPr>
          <a:xfrm>
            <a:off x="1827975" y="4660825"/>
            <a:ext cx="821400" cy="398400"/>
          </a:xfrm>
          <a:prstGeom prst="rect">
            <a:avLst/>
          </a:prstGeom>
          <a:noFill/>
          <a:ln cap="flat" cmpd="sng" w="381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28"/>
          <p:cNvSpPr txBox="1"/>
          <p:nvPr>
            <p:ph type="title"/>
          </p:nvPr>
        </p:nvSpPr>
        <p:spPr>
          <a:xfrm>
            <a:off x="145000" y="144950"/>
            <a:ext cx="75660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Motivation for Project:</a:t>
            </a:r>
            <a:endParaRPr/>
          </a:p>
        </p:txBody>
      </p:sp>
      <p:sp>
        <p:nvSpPr>
          <p:cNvPr id="132" name="Google Shape;132;p28"/>
          <p:cNvSpPr txBox="1"/>
          <p:nvPr>
            <p:ph idx="1" type="body"/>
          </p:nvPr>
        </p:nvSpPr>
        <p:spPr>
          <a:xfrm>
            <a:off x="311700" y="982250"/>
            <a:ext cx="6318600" cy="16533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SzPts val="770"/>
              <a:buNone/>
            </a:pPr>
            <a:r>
              <a:rPr lang="en" sz="1360"/>
              <a:t>Customer</a:t>
            </a:r>
            <a:r>
              <a:rPr lang="en" sz="1360"/>
              <a:t>: EnerSys ABSL</a:t>
            </a:r>
            <a:endParaRPr sz="1360"/>
          </a:p>
          <a:p>
            <a:pPr indent="-314960" lvl="0" marL="457200" rtl="0" algn="l">
              <a:lnSpc>
                <a:spcPct val="95000"/>
              </a:lnSpc>
              <a:spcBef>
                <a:spcPts val="1200"/>
              </a:spcBef>
              <a:spcAft>
                <a:spcPts val="0"/>
              </a:spcAft>
              <a:buSzPts val="1360"/>
              <a:buChar char="-"/>
            </a:pPr>
            <a:r>
              <a:rPr lang="en" sz="1360"/>
              <a:t>Global leader in stored energy solutions with a large impact in Aerospace industries [1].</a:t>
            </a:r>
            <a:endParaRPr sz="1360"/>
          </a:p>
          <a:p>
            <a:pPr indent="-314960" lvl="0" marL="457200" rtl="0" algn="l">
              <a:lnSpc>
                <a:spcPct val="95000"/>
              </a:lnSpc>
              <a:spcBef>
                <a:spcPts val="0"/>
              </a:spcBef>
              <a:spcAft>
                <a:spcPts val="0"/>
              </a:spcAft>
              <a:buSzPts val="1360"/>
              <a:buChar char="-"/>
            </a:pPr>
            <a:r>
              <a:rPr lang="en" sz="1360"/>
              <a:t>8s16p Battery is their most </a:t>
            </a:r>
            <a:r>
              <a:rPr lang="en" sz="1360"/>
              <a:t>popular</a:t>
            </a:r>
            <a:r>
              <a:rPr lang="en" sz="1360"/>
              <a:t> model.</a:t>
            </a:r>
            <a:endParaRPr sz="1360"/>
          </a:p>
          <a:p>
            <a:pPr indent="-314960" lvl="0" marL="457200" rtl="0" algn="l">
              <a:lnSpc>
                <a:spcPct val="95000"/>
              </a:lnSpc>
              <a:spcBef>
                <a:spcPts val="0"/>
              </a:spcBef>
              <a:spcAft>
                <a:spcPts val="0"/>
              </a:spcAft>
              <a:buSzPts val="1360"/>
              <a:buChar char="-"/>
            </a:pPr>
            <a:r>
              <a:rPr lang="en" sz="1360"/>
              <a:t>Current flight-</a:t>
            </a:r>
            <a:r>
              <a:rPr lang="en" sz="1360"/>
              <a:t>readiness</a:t>
            </a:r>
            <a:r>
              <a:rPr lang="en" sz="1360"/>
              <a:t> testing is done manually.</a:t>
            </a:r>
            <a:endParaRPr sz="1360"/>
          </a:p>
          <a:p>
            <a:pPr indent="0" lvl="0" marL="457200" rtl="0" algn="l">
              <a:lnSpc>
                <a:spcPct val="95000"/>
              </a:lnSpc>
              <a:spcBef>
                <a:spcPts val="1200"/>
              </a:spcBef>
              <a:spcAft>
                <a:spcPts val="1200"/>
              </a:spcAft>
              <a:buSzPts val="770"/>
              <a:buNone/>
            </a:pPr>
            <a:r>
              <a:rPr lang="en" sz="1360"/>
              <a:t> </a:t>
            </a:r>
            <a:endParaRPr sz="1360"/>
          </a:p>
        </p:txBody>
      </p:sp>
      <p:sp>
        <p:nvSpPr>
          <p:cNvPr id="133" name="Google Shape;133;p28"/>
          <p:cNvSpPr/>
          <p:nvPr/>
        </p:nvSpPr>
        <p:spPr>
          <a:xfrm>
            <a:off x="0" y="4656850"/>
            <a:ext cx="904200" cy="396600"/>
          </a:xfrm>
          <a:prstGeom prst="rect">
            <a:avLst/>
          </a:prstGeom>
          <a:noFill/>
          <a:ln cap="flat" cmpd="sng" w="381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2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grpSp>
        <p:nvGrpSpPr>
          <p:cNvPr id="135" name="Google Shape;135;p28"/>
          <p:cNvGrpSpPr/>
          <p:nvPr/>
        </p:nvGrpSpPr>
        <p:grpSpPr>
          <a:xfrm>
            <a:off x="1366774" y="2532950"/>
            <a:ext cx="2300784" cy="1858500"/>
            <a:chOff x="1533499" y="2532950"/>
            <a:chExt cx="2300784" cy="1858500"/>
          </a:xfrm>
        </p:grpSpPr>
        <p:sp>
          <p:nvSpPr>
            <p:cNvPr id="136" name="Google Shape;136;p28"/>
            <p:cNvSpPr txBox="1"/>
            <p:nvPr/>
          </p:nvSpPr>
          <p:spPr>
            <a:xfrm>
              <a:off x="1533500" y="4083650"/>
              <a:ext cx="2300700" cy="307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800"/>
                </a:spcBef>
                <a:spcAft>
                  <a:spcPts val="1800"/>
                </a:spcAft>
                <a:buNone/>
              </a:pPr>
              <a:r>
                <a:rPr i="1" lang="en" sz="800">
                  <a:solidFill>
                    <a:schemeClr val="dk2"/>
                  </a:solidFill>
                </a:rPr>
                <a:t>EnerSys 8s16p Lithium-ion Battery</a:t>
              </a:r>
              <a:r>
                <a:rPr lang="en" sz="800">
                  <a:solidFill>
                    <a:schemeClr val="dk2"/>
                  </a:solidFill>
                </a:rPr>
                <a:t>  </a:t>
              </a:r>
              <a:endParaRPr sz="800">
                <a:solidFill>
                  <a:schemeClr val="dk2"/>
                </a:solidFill>
              </a:endParaRPr>
            </a:p>
          </p:txBody>
        </p:sp>
        <p:pic>
          <p:nvPicPr>
            <p:cNvPr id="137" name="Google Shape;137;p28"/>
            <p:cNvPicPr preferRelativeResize="0"/>
            <p:nvPr/>
          </p:nvPicPr>
          <p:blipFill rotWithShape="1">
            <a:blip r:embed="rId3">
              <a:alphaModFix/>
            </a:blip>
            <a:srcRect b="0" l="0" r="0" t="0"/>
            <a:stretch/>
          </p:blipFill>
          <p:spPr>
            <a:xfrm>
              <a:off x="1533499" y="2532950"/>
              <a:ext cx="2300784" cy="1550700"/>
            </a:xfrm>
            <a:prstGeom prst="rect">
              <a:avLst/>
            </a:prstGeom>
            <a:noFill/>
            <a:ln>
              <a:noFill/>
            </a:ln>
          </p:spPr>
        </p:pic>
      </p:grpSp>
      <p:pic>
        <p:nvPicPr>
          <p:cNvPr descr="A picture containing text&#10;&#10;Description automatically generated" id="138" name="Google Shape;138;p28"/>
          <p:cNvPicPr preferRelativeResize="0"/>
          <p:nvPr/>
        </p:nvPicPr>
        <p:blipFill rotWithShape="1">
          <a:blip r:embed="rId4">
            <a:alphaModFix/>
          </a:blip>
          <a:srcRect b="0" l="0" r="0" t="0"/>
          <a:stretch/>
        </p:blipFill>
        <p:spPr>
          <a:xfrm>
            <a:off x="4876074" y="1821100"/>
            <a:ext cx="3361074" cy="2520801"/>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3" name="Shape 1713"/>
        <p:cNvGrpSpPr/>
        <p:nvPr/>
      </p:nvGrpSpPr>
      <p:grpSpPr>
        <a:xfrm>
          <a:off x="0" y="0"/>
          <a:ext cx="0" cy="0"/>
          <a:chOff x="0" y="0"/>
          <a:chExt cx="0" cy="0"/>
        </a:xfrm>
      </p:grpSpPr>
      <p:sp>
        <p:nvSpPr>
          <p:cNvPr id="1714" name="Google Shape;1714;p64"/>
          <p:cNvSpPr/>
          <p:nvPr/>
        </p:nvSpPr>
        <p:spPr>
          <a:xfrm>
            <a:off x="5031688" y="1186050"/>
            <a:ext cx="2640600" cy="2998200"/>
          </a:xfrm>
          <a:prstGeom prst="rect">
            <a:avLst/>
          </a:prstGeom>
          <a:solidFill>
            <a:schemeClr val="lt1"/>
          </a:solidFill>
          <a:ln cap="flat" cmpd="sng" w="9525">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5" name="Google Shape;1715;p64"/>
          <p:cNvSpPr/>
          <p:nvPr/>
        </p:nvSpPr>
        <p:spPr>
          <a:xfrm>
            <a:off x="1651413" y="1186050"/>
            <a:ext cx="2640600" cy="2998200"/>
          </a:xfrm>
          <a:prstGeom prst="rect">
            <a:avLst/>
          </a:prstGeom>
          <a:solidFill>
            <a:schemeClr val="lt1"/>
          </a:solidFill>
          <a:ln cap="flat" cmpd="sng" w="9525">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6" name="Google Shape;1716;p64"/>
          <p:cNvSpPr txBox="1"/>
          <p:nvPr>
            <p:ph type="title"/>
          </p:nvPr>
        </p:nvSpPr>
        <p:spPr>
          <a:xfrm>
            <a:off x="145000" y="144950"/>
            <a:ext cx="75660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Software Package</a:t>
            </a:r>
            <a:endParaRPr/>
          </a:p>
        </p:txBody>
      </p:sp>
      <p:sp>
        <p:nvSpPr>
          <p:cNvPr id="1717" name="Google Shape;1717;p6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718" name="Google Shape;1718;p64"/>
          <p:cNvSpPr/>
          <p:nvPr/>
        </p:nvSpPr>
        <p:spPr>
          <a:xfrm>
            <a:off x="3492150" y="4652650"/>
            <a:ext cx="2038200" cy="398400"/>
          </a:xfrm>
          <a:prstGeom prst="rect">
            <a:avLst/>
          </a:prstGeom>
          <a:noFill/>
          <a:ln cap="flat" cmpd="sng" w="381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9" name="Google Shape;1719;p64"/>
          <p:cNvSpPr/>
          <p:nvPr/>
        </p:nvSpPr>
        <p:spPr>
          <a:xfrm>
            <a:off x="1940150" y="1435600"/>
            <a:ext cx="2038200" cy="615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Edit Test Configuration Page</a:t>
            </a:r>
            <a:endParaRPr/>
          </a:p>
        </p:txBody>
      </p:sp>
      <p:sp>
        <p:nvSpPr>
          <p:cNvPr id="1720" name="Google Shape;1720;p64"/>
          <p:cNvSpPr/>
          <p:nvPr/>
        </p:nvSpPr>
        <p:spPr>
          <a:xfrm>
            <a:off x="1940163" y="2346750"/>
            <a:ext cx="2038200" cy="615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Test Results Page</a:t>
            </a:r>
            <a:endParaRPr/>
          </a:p>
        </p:txBody>
      </p:sp>
      <p:sp>
        <p:nvSpPr>
          <p:cNvPr id="1721" name="Google Shape;1721;p64"/>
          <p:cNvSpPr/>
          <p:nvPr/>
        </p:nvSpPr>
        <p:spPr>
          <a:xfrm>
            <a:off x="1940163" y="3266150"/>
            <a:ext cx="2038200" cy="615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Detailed Plots Page</a:t>
            </a:r>
            <a:endParaRPr/>
          </a:p>
        </p:txBody>
      </p:sp>
      <p:sp>
        <p:nvSpPr>
          <p:cNvPr id="1722" name="Google Shape;1722;p64"/>
          <p:cNvSpPr/>
          <p:nvPr/>
        </p:nvSpPr>
        <p:spPr>
          <a:xfrm>
            <a:off x="5332875" y="1435600"/>
            <a:ext cx="2038200" cy="615300"/>
          </a:xfrm>
          <a:prstGeom prst="rect">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Test Configuration Storage</a:t>
            </a:r>
            <a:endParaRPr/>
          </a:p>
        </p:txBody>
      </p:sp>
      <p:cxnSp>
        <p:nvCxnSpPr>
          <p:cNvPr id="1723" name="Google Shape;1723;p64"/>
          <p:cNvCxnSpPr>
            <a:stCxn id="1719" idx="3"/>
            <a:endCxn id="1722" idx="1"/>
          </p:cNvCxnSpPr>
          <p:nvPr/>
        </p:nvCxnSpPr>
        <p:spPr>
          <a:xfrm>
            <a:off x="3978350" y="1743250"/>
            <a:ext cx="1354500" cy="0"/>
          </a:xfrm>
          <a:prstGeom prst="straightConnector1">
            <a:avLst/>
          </a:prstGeom>
          <a:noFill/>
          <a:ln cap="flat" cmpd="sng" w="9525">
            <a:solidFill>
              <a:schemeClr val="dk2"/>
            </a:solidFill>
            <a:prstDash val="solid"/>
            <a:round/>
            <a:headEnd len="med" w="med" type="none"/>
            <a:tailEnd len="med" w="med" type="triangle"/>
          </a:ln>
        </p:spPr>
      </p:cxnSp>
      <p:sp>
        <p:nvSpPr>
          <p:cNvPr id="1724" name="Google Shape;1724;p64"/>
          <p:cNvSpPr/>
          <p:nvPr/>
        </p:nvSpPr>
        <p:spPr>
          <a:xfrm>
            <a:off x="5332875" y="3266150"/>
            <a:ext cx="2038200" cy="615300"/>
          </a:xfrm>
          <a:prstGeom prst="rect">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Measurement</a:t>
            </a:r>
            <a:r>
              <a:rPr lang="en"/>
              <a:t>        Data Storage</a:t>
            </a:r>
            <a:endParaRPr/>
          </a:p>
        </p:txBody>
      </p:sp>
      <p:cxnSp>
        <p:nvCxnSpPr>
          <p:cNvPr id="1725" name="Google Shape;1725;p64"/>
          <p:cNvCxnSpPr>
            <a:stCxn id="1724" idx="1"/>
            <a:endCxn id="1720" idx="3"/>
          </p:cNvCxnSpPr>
          <p:nvPr/>
        </p:nvCxnSpPr>
        <p:spPr>
          <a:xfrm rot="10800000">
            <a:off x="3978375" y="2654300"/>
            <a:ext cx="1354500" cy="919500"/>
          </a:xfrm>
          <a:prstGeom prst="bentConnector3">
            <a:avLst>
              <a:gd fmla="val 50000" name="adj1"/>
            </a:avLst>
          </a:prstGeom>
          <a:noFill/>
          <a:ln cap="flat" cmpd="sng" w="9525">
            <a:solidFill>
              <a:schemeClr val="dk2"/>
            </a:solidFill>
            <a:prstDash val="solid"/>
            <a:round/>
            <a:headEnd len="med" w="med" type="none"/>
            <a:tailEnd len="med" w="med" type="triangle"/>
          </a:ln>
        </p:spPr>
      </p:cxnSp>
      <p:sp>
        <p:nvSpPr>
          <p:cNvPr id="1726" name="Google Shape;1726;p64"/>
          <p:cNvSpPr/>
          <p:nvPr/>
        </p:nvSpPr>
        <p:spPr>
          <a:xfrm>
            <a:off x="5332888" y="2350875"/>
            <a:ext cx="2038200" cy="615300"/>
          </a:xfrm>
          <a:prstGeom prst="rect">
            <a:avLst/>
          </a:prstGeom>
          <a:solidFill>
            <a:srgbClr val="F4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Data Capture</a:t>
            </a:r>
            <a:endParaRPr/>
          </a:p>
        </p:txBody>
      </p:sp>
      <p:cxnSp>
        <p:nvCxnSpPr>
          <p:cNvPr id="1727" name="Google Shape;1727;p64"/>
          <p:cNvCxnSpPr>
            <a:stCxn id="1724" idx="1"/>
            <a:endCxn id="1721" idx="3"/>
          </p:cNvCxnSpPr>
          <p:nvPr/>
        </p:nvCxnSpPr>
        <p:spPr>
          <a:xfrm flipH="1">
            <a:off x="3978375" y="3573800"/>
            <a:ext cx="1354500" cy="600"/>
          </a:xfrm>
          <a:prstGeom prst="bentConnector3">
            <a:avLst>
              <a:gd fmla="val 50000" name="adj1"/>
            </a:avLst>
          </a:prstGeom>
          <a:noFill/>
          <a:ln cap="flat" cmpd="sng" w="9525">
            <a:solidFill>
              <a:schemeClr val="dk2"/>
            </a:solidFill>
            <a:prstDash val="solid"/>
            <a:round/>
            <a:headEnd len="med" w="med" type="none"/>
            <a:tailEnd len="med" w="med" type="triangle"/>
          </a:ln>
        </p:spPr>
      </p:cxnSp>
      <p:cxnSp>
        <p:nvCxnSpPr>
          <p:cNvPr id="1728" name="Google Shape;1728;p64"/>
          <p:cNvCxnSpPr>
            <a:stCxn id="1726" idx="2"/>
            <a:endCxn id="1724" idx="0"/>
          </p:cNvCxnSpPr>
          <p:nvPr/>
        </p:nvCxnSpPr>
        <p:spPr>
          <a:xfrm>
            <a:off x="6351988" y="2966175"/>
            <a:ext cx="0" cy="300000"/>
          </a:xfrm>
          <a:prstGeom prst="straightConnector1">
            <a:avLst/>
          </a:prstGeom>
          <a:noFill/>
          <a:ln cap="flat" cmpd="sng" w="9525">
            <a:solidFill>
              <a:schemeClr val="dk2"/>
            </a:solidFill>
            <a:prstDash val="solid"/>
            <a:round/>
            <a:headEnd len="med" w="med" type="none"/>
            <a:tailEnd len="med" w="med" type="triangle"/>
          </a:ln>
        </p:spPr>
      </p:cxnSp>
      <p:cxnSp>
        <p:nvCxnSpPr>
          <p:cNvPr id="1729" name="Google Shape;1729;p64"/>
          <p:cNvCxnSpPr>
            <a:stCxn id="1722" idx="2"/>
            <a:endCxn id="1726" idx="0"/>
          </p:cNvCxnSpPr>
          <p:nvPr/>
        </p:nvCxnSpPr>
        <p:spPr>
          <a:xfrm>
            <a:off x="6351975" y="2050900"/>
            <a:ext cx="0" cy="300000"/>
          </a:xfrm>
          <a:prstGeom prst="straightConnector1">
            <a:avLst/>
          </a:prstGeom>
          <a:noFill/>
          <a:ln cap="flat" cmpd="sng" w="9525">
            <a:solidFill>
              <a:schemeClr val="dk2"/>
            </a:solidFill>
            <a:prstDash val="solid"/>
            <a:round/>
            <a:headEnd len="med" w="med" type="none"/>
            <a:tailEnd len="med" w="med" type="triangle"/>
          </a:ln>
        </p:spPr>
      </p:cxnSp>
      <p:sp>
        <p:nvSpPr>
          <p:cNvPr id="1730" name="Google Shape;1730;p64"/>
          <p:cNvSpPr txBox="1"/>
          <p:nvPr/>
        </p:nvSpPr>
        <p:spPr>
          <a:xfrm>
            <a:off x="1550575" y="876525"/>
            <a:ext cx="1354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GUI code ✅</a:t>
            </a:r>
            <a:endParaRPr/>
          </a:p>
        </p:txBody>
      </p:sp>
      <p:sp>
        <p:nvSpPr>
          <p:cNvPr id="1731" name="Google Shape;1731;p64"/>
          <p:cNvSpPr txBox="1"/>
          <p:nvPr/>
        </p:nvSpPr>
        <p:spPr>
          <a:xfrm>
            <a:off x="4930850" y="876525"/>
            <a:ext cx="901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Backend</a:t>
            </a:r>
            <a:endParaRPr/>
          </a:p>
        </p:txBody>
      </p:sp>
      <p:sp>
        <p:nvSpPr>
          <p:cNvPr id="1732" name="Google Shape;1732;p64"/>
          <p:cNvSpPr txBox="1"/>
          <p:nvPr/>
        </p:nvSpPr>
        <p:spPr>
          <a:xfrm>
            <a:off x="5248652" y="2048250"/>
            <a:ext cx="864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Arduino</a:t>
            </a:r>
            <a:endParaRPr/>
          </a:p>
        </p:txBody>
      </p:sp>
      <p:sp>
        <p:nvSpPr>
          <p:cNvPr id="1733" name="Google Shape;1733;p64"/>
          <p:cNvSpPr txBox="1"/>
          <p:nvPr/>
        </p:nvSpPr>
        <p:spPr>
          <a:xfrm>
            <a:off x="6397874" y="2048250"/>
            <a:ext cx="1138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DMM / ISO</a:t>
            </a:r>
            <a:endParaRPr/>
          </a:p>
        </p:txBody>
      </p:sp>
      <p:sp>
        <p:nvSpPr>
          <p:cNvPr id="1734" name="Google Shape;1734;p64"/>
          <p:cNvSpPr txBox="1"/>
          <p:nvPr/>
        </p:nvSpPr>
        <p:spPr>
          <a:xfrm>
            <a:off x="3735975" y="4218350"/>
            <a:ext cx="1839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p</a:t>
            </a:r>
            <a:r>
              <a:rPr lang="en"/>
              <a:t>ython ➡️ probe.exe</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8" name="Shape 1738"/>
        <p:cNvGrpSpPr/>
        <p:nvPr/>
      </p:nvGrpSpPr>
      <p:grpSpPr>
        <a:xfrm>
          <a:off x="0" y="0"/>
          <a:ext cx="0" cy="0"/>
          <a:chOff x="0" y="0"/>
          <a:chExt cx="0" cy="0"/>
        </a:xfrm>
      </p:grpSpPr>
      <p:sp>
        <p:nvSpPr>
          <p:cNvPr id="1739" name="Google Shape;1739;p65"/>
          <p:cNvSpPr txBox="1"/>
          <p:nvPr>
            <p:ph type="title"/>
          </p:nvPr>
        </p:nvSpPr>
        <p:spPr>
          <a:xfrm>
            <a:off x="145000" y="144950"/>
            <a:ext cx="75660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Graphical User Interface</a:t>
            </a:r>
            <a:endParaRPr/>
          </a:p>
        </p:txBody>
      </p:sp>
      <p:sp>
        <p:nvSpPr>
          <p:cNvPr id="1740" name="Google Shape;1740;p6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741" name="Google Shape;1741;p65"/>
          <p:cNvSpPr/>
          <p:nvPr/>
        </p:nvSpPr>
        <p:spPr>
          <a:xfrm>
            <a:off x="3492150" y="4652650"/>
            <a:ext cx="2038200" cy="398400"/>
          </a:xfrm>
          <a:prstGeom prst="rect">
            <a:avLst/>
          </a:prstGeom>
          <a:noFill/>
          <a:ln cap="flat" cmpd="sng" w="381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42" name="Google Shape;1742;p65"/>
          <p:cNvPicPr preferRelativeResize="0"/>
          <p:nvPr/>
        </p:nvPicPr>
        <p:blipFill>
          <a:blip r:embed="rId3">
            <a:alphaModFix/>
          </a:blip>
          <a:stretch>
            <a:fillRect/>
          </a:stretch>
        </p:blipFill>
        <p:spPr>
          <a:xfrm>
            <a:off x="3638488" y="875338"/>
            <a:ext cx="4833971" cy="3630199"/>
          </a:xfrm>
          <a:prstGeom prst="rect">
            <a:avLst/>
          </a:prstGeom>
          <a:noFill/>
          <a:ln>
            <a:noFill/>
          </a:ln>
        </p:spPr>
      </p:pic>
      <p:sp>
        <p:nvSpPr>
          <p:cNvPr id="1743" name="Google Shape;1743;p65"/>
          <p:cNvSpPr/>
          <p:nvPr/>
        </p:nvSpPr>
        <p:spPr>
          <a:xfrm>
            <a:off x="1142838" y="2893163"/>
            <a:ext cx="2038200" cy="615300"/>
          </a:xfrm>
          <a:prstGeom prst="rect">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Test Configuration Storage</a:t>
            </a:r>
            <a:endParaRPr/>
          </a:p>
        </p:txBody>
      </p:sp>
      <p:sp>
        <p:nvSpPr>
          <p:cNvPr id="1744" name="Google Shape;1744;p65"/>
          <p:cNvSpPr/>
          <p:nvPr/>
        </p:nvSpPr>
        <p:spPr>
          <a:xfrm>
            <a:off x="1142838" y="1872413"/>
            <a:ext cx="2038200" cy="615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Edit Test Configuration Page</a:t>
            </a:r>
            <a:endParaRPr/>
          </a:p>
        </p:txBody>
      </p:sp>
      <p:cxnSp>
        <p:nvCxnSpPr>
          <p:cNvPr id="1745" name="Google Shape;1745;p65"/>
          <p:cNvCxnSpPr>
            <a:stCxn id="1744" idx="2"/>
            <a:endCxn id="1743" idx="0"/>
          </p:cNvCxnSpPr>
          <p:nvPr/>
        </p:nvCxnSpPr>
        <p:spPr>
          <a:xfrm>
            <a:off x="2161938" y="2487713"/>
            <a:ext cx="0" cy="4056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9" name="Shape 1749"/>
        <p:cNvGrpSpPr/>
        <p:nvPr/>
      </p:nvGrpSpPr>
      <p:grpSpPr>
        <a:xfrm>
          <a:off x="0" y="0"/>
          <a:ext cx="0" cy="0"/>
          <a:chOff x="0" y="0"/>
          <a:chExt cx="0" cy="0"/>
        </a:xfrm>
      </p:grpSpPr>
      <p:sp>
        <p:nvSpPr>
          <p:cNvPr id="1750" name="Google Shape;1750;p66"/>
          <p:cNvSpPr/>
          <p:nvPr/>
        </p:nvSpPr>
        <p:spPr>
          <a:xfrm>
            <a:off x="5031688" y="1186050"/>
            <a:ext cx="2640600" cy="2998200"/>
          </a:xfrm>
          <a:prstGeom prst="rect">
            <a:avLst/>
          </a:prstGeom>
          <a:solidFill>
            <a:schemeClr val="lt1"/>
          </a:solidFill>
          <a:ln cap="flat" cmpd="sng" w="38100">
            <a:solidFill>
              <a:srgbClr val="FF00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1" name="Google Shape;1751;p66"/>
          <p:cNvSpPr/>
          <p:nvPr/>
        </p:nvSpPr>
        <p:spPr>
          <a:xfrm>
            <a:off x="1651413" y="1186050"/>
            <a:ext cx="2640600" cy="2998200"/>
          </a:xfrm>
          <a:prstGeom prst="rect">
            <a:avLst/>
          </a:prstGeom>
          <a:solidFill>
            <a:schemeClr val="lt1"/>
          </a:solidFill>
          <a:ln cap="flat" cmpd="sng" w="9525">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2" name="Google Shape;1752;p66"/>
          <p:cNvSpPr txBox="1"/>
          <p:nvPr>
            <p:ph type="title"/>
          </p:nvPr>
        </p:nvSpPr>
        <p:spPr>
          <a:xfrm>
            <a:off x="145000" y="144950"/>
            <a:ext cx="75660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Software Package</a:t>
            </a:r>
            <a:endParaRPr/>
          </a:p>
        </p:txBody>
      </p:sp>
      <p:sp>
        <p:nvSpPr>
          <p:cNvPr id="1753" name="Google Shape;1753;p6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754" name="Google Shape;1754;p66"/>
          <p:cNvSpPr/>
          <p:nvPr/>
        </p:nvSpPr>
        <p:spPr>
          <a:xfrm>
            <a:off x="3492150" y="4652650"/>
            <a:ext cx="2038200" cy="398400"/>
          </a:xfrm>
          <a:prstGeom prst="rect">
            <a:avLst/>
          </a:prstGeom>
          <a:noFill/>
          <a:ln cap="flat" cmpd="sng" w="381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5" name="Google Shape;1755;p66"/>
          <p:cNvSpPr/>
          <p:nvPr/>
        </p:nvSpPr>
        <p:spPr>
          <a:xfrm>
            <a:off x="1940150" y="1435600"/>
            <a:ext cx="2038200" cy="615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Edit Test Configuration Page</a:t>
            </a:r>
            <a:endParaRPr/>
          </a:p>
        </p:txBody>
      </p:sp>
      <p:sp>
        <p:nvSpPr>
          <p:cNvPr id="1756" name="Google Shape;1756;p66"/>
          <p:cNvSpPr/>
          <p:nvPr/>
        </p:nvSpPr>
        <p:spPr>
          <a:xfrm>
            <a:off x="1940163" y="2346750"/>
            <a:ext cx="2038200" cy="615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Test Results Page</a:t>
            </a:r>
            <a:endParaRPr/>
          </a:p>
        </p:txBody>
      </p:sp>
      <p:sp>
        <p:nvSpPr>
          <p:cNvPr id="1757" name="Google Shape;1757;p66"/>
          <p:cNvSpPr/>
          <p:nvPr/>
        </p:nvSpPr>
        <p:spPr>
          <a:xfrm>
            <a:off x="1940163" y="3266150"/>
            <a:ext cx="2038200" cy="615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Detailed Plots Page</a:t>
            </a:r>
            <a:endParaRPr/>
          </a:p>
        </p:txBody>
      </p:sp>
      <p:sp>
        <p:nvSpPr>
          <p:cNvPr id="1758" name="Google Shape;1758;p66"/>
          <p:cNvSpPr/>
          <p:nvPr/>
        </p:nvSpPr>
        <p:spPr>
          <a:xfrm>
            <a:off x="5332875" y="1435600"/>
            <a:ext cx="2038200" cy="615300"/>
          </a:xfrm>
          <a:prstGeom prst="rect">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Test Configuration Storage</a:t>
            </a:r>
            <a:endParaRPr/>
          </a:p>
        </p:txBody>
      </p:sp>
      <p:cxnSp>
        <p:nvCxnSpPr>
          <p:cNvPr id="1759" name="Google Shape;1759;p66"/>
          <p:cNvCxnSpPr>
            <a:stCxn id="1755" idx="3"/>
            <a:endCxn id="1758" idx="1"/>
          </p:cNvCxnSpPr>
          <p:nvPr/>
        </p:nvCxnSpPr>
        <p:spPr>
          <a:xfrm>
            <a:off x="3978350" y="1743250"/>
            <a:ext cx="1354500" cy="0"/>
          </a:xfrm>
          <a:prstGeom prst="straightConnector1">
            <a:avLst/>
          </a:prstGeom>
          <a:noFill/>
          <a:ln cap="flat" cmpd="sng" w="9525">
            <a:solidFill>
              <a:schemeClr val="dk2"/>
            </a:solidFill>
            <a:prstDash val="solid"/>
            <a:round/>
            <a:headEnd len="med" w="med" type="none"/>
            <a:tailEnd len="med" w="med" type="triangle"/>
          </a:ln>
        </p:spPr>
      </p:cxnSp>
      <p:sp>
        <p:nvSpPr>
          <p:cNvPr id="1760" name="Google Shape;1760;p66"/>
          <p:cNvSpPr/>
          <p:nvPr/>
        </p:nvSpPr>
        <p:spPr>
          <a:xfrm>
            <a:off x="5332875" y="3266150"/>
            <a:ext cx="2038200" cy="615300"/>
          </a:xfrm>
          <a:prstGeom prst="rect">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Measurement        Data Storage</a:t>
            </a:r>
            <a:endParaRPr/>
          </a:p>
        </p:txBody>
      </p:sp>
      <p:cxnSp>
        <p:nvCxnSpPr>
          <p:cNvPr id="1761" name="Google Shape;1761;p66"/>
          <p:cNvCxnSpPr>
            <a:stCxn id="1760" idx="1"/>
            <a:endCxn id="1756" idx="3"/>
          </p:cNvCxnSpPr>
          <p:nvPr/>
        </p:nvCxnSpPr>
        <p:spPr>
          <a:xfrm rot="10800000">
            <a:off x="3978375" y="2654300"/>
            <a:ext cx="1354500" cy="919500"/>
          </a:xfrm>
          <a:prstGeom prst="bentConnector3">
            <a:avLst>
              <a:gd fmla="val 50000" name="adj1"/>
            </a:avLst>
          </a:prstGeom>
          <a:noFill/>
          <a:ln cap="flat" cmpd="sng" w="9525">
            <a:solidFill>
              <a:schemeClr val="dk2"/>
            </a:solidFill>
            <a:prstDash val="solid"/>
            <a:round/>
            <a:headEnd len="med" w="med" type="none"/>
            <a:tailEnd len="med" w="med" type="triangle"/>
          </a:ln>
        </p:spPr>
      </p:cxnSp>
      <p:sp>
        <p:nvSpPr>
          <p:cNvPr id="1762" name="Google Shape;1762;p66"/>
          <p:cNvSpPr/>
          <p:nvPr/>
        </p:nvSpPr>
        <p:spPr>
          <a:xfrm>
            <a:off x="5332888" y="2350875"/>
            <a:ext cx="2038200" cy="615300"/>
          </a:xfrm>
          <a:prstGeom prst="rect">
            <a:avLst/>
          </a:prstGeom>
          <a:solidFill>
            <a:srgbClr val="F4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Data Capture</a:t>
            </a:r>
            <a:endParaRPr/>
          </a:p>
        </p:txBody>
      </p:sp>
      <p:cxnSp>
        <p:nvCxnSpPr>
          <p:cNvPr id="1763" name="Google Shape;1763;p66"/>
          <p:cNvCxnSpPr>
            <a:stCxn id="1760" idx="1"/>
            <a:endCxn id="1757" idx="3"/>
          </p:cNvCxnSpPr>
          <p:nvPr/>
        </p:nvCxnSpPr>
        <p:spPr>
          <a:xfrm flipH="1">
            <a:off x="3978375" y="3573800"/>
            <a:ext cx="1354500" cy="600"/>
          </a:xfrm>
          <a:prstGeom prst="bentConnector3">
            <a:avLst>
              <a:gd fmla="val 50000" name="adj1"/>
            </a:avLst>
          </a:prstGeom>
          <a:noFill/>
          <a:ln cap="flat" cmpd="sng" w="9525">
            <a:solidFill>
              <a:schemeClr val="dk2"/>
            </a:solidFill>
            <a:prstDash val="solid"/>
            <a:round/>
            <a:headEnd len="med" w="med" type="none"/>
            <a:tailEnd len="med" w="med" type="triangle"/>
          </a:ln>
        </p:spPr>
      </p:cxnSp>
      <p:cxnSp>
        <p:nvCxnSpPr>
          <p:cNvPr id="1764" name="Google Shape;1764;p66"/>
          <p:cNvCxnSpPr>
            <a:stCxn id="1762" idx="2"/>
            <a:endCxn id="1760" idx="0"/>
          </p:cNvCxnSpPr>
          <p:nvPr/>
        </p:nvCxnSpPr>
        <p:spPr>
          <a:xfrm>
            <a:off x="6351988" y="2966175"/>
            <a:ext cx="0" cy="300000"/>
          </a:xfrm>
          <a:prstGeom prst="straightConnector1">
            <a:avLst/>
          </a:prstGeom>
          <a:noFill/>
          <a:ln cap="flat" cmpd="sng" w="9525">
            <a:solidFill>
              <a:schemeClr val="dk2"/>
            </a:solidFill>
            <a:prstDash val="solid"/>
            <a:round/>
            <a:headEnd len="med" w="med" type="none"/>
            <a:tailEnd len="med" w="med" type="triangle"/>
          </a:ln>
        </p:spPr>
      </p:cxnSp>
      <p:cxnSp>
        <p:nvCxnSpPr>
          <p:cNvPr id="1765" name="Google Shape;1765;p66"/>
          <p:cNvCxnSpPr>
            <a:stCxn id="1758" idx="2"/>
            <a:endCxn id="1762" idx="0"/>
          </p:cNvCxnSpPr>
          <p:nvPr/>
        </p:nvCxnSpPr>
        <p:spPr>
          <a:xfrm>
            <a:off x="6351975" y="2050900"/>
            <a:ext cx="0" cy="300000"/>
          </a:xfrm>
          <a:prstGeom prst="straightConnector1">
            <a:avLst/>
          </a:prstGeom>
          <a:noFill/>
          <a:ln cap="flat" cmpd="sng" w="9525">
            <a:solidFill>
              <a:schemeClr val="dk2"/>
            </a:solidFill>
            <a:prstDash val="solid"/>
            <a:round/>
            <a:headEnd len="med" w="med" type="none"/>
            <a:tailEnd len="med" w="med" type="triangle"/>
          </a:ln>
        </p:spPr>
      </p:cxnSp>
      <p:sp>
        <p:nvSpPr>
          <p:cNvPr id="1766" name="Google Shape;1766;p66"/>
          <p:cNvSpPr txBox="1"/>
          <p:nvPr/>
        </p:nvSpPr>
        <p:spPr>
          <a:xfrm>
            <a:off x="1550575" y="876525"/>
            <a:ext cx="1354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GUI</a:t>
            </a:r>
            <a:endParaRPr/>
          </a:p>
        </p:txBody>
      </p:sp>
      <p:sp>
        <p:nvSpPr>
          <p:cNvPr id="1767" name="Google Shape;1767;p66"/>
          <p:cNvSpPr txBox="1"/>
          <p:nvPr/>
        </p:nvSpPr>
        <p:spPr>
          <a:xfrm>
            <a:off x="4930850" y="876525"/>
            <a:ext cx="901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Backend</a:t>
            </a:r>
            <a:endParaRPr/>
          </a:p>
        </p:txBody>
      </p:sp>
      <p:sp>
        <p:nvSpPr>
          <p:cNvPr id="1768" name="Google Shape;1768;p66"/>
          <p:cNvSpPr txBox="1"/>
          <p:nvPr/>
        </p:nvSpPr>
        <p:spPr>
          <a:xfrm>
            <a:off x="5248652" y="2048250"/>
            <a:ext cx="864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Arduino</a:t>
            </a:r>
            <a:endParaRPr/>
          </a:p>
        </p:txBody>
      </p:sp>
      <p:sp>
        <p:nvSpPr>
          <p:cNvPr id="1769" name="Google Shape;1769;p66"/>
          <p:cNvSpPr txBox="1"/>
          <p:nvPr/>
        </p:nvSpPr>
        <p:spPr>
          <a:xfrm>
            <a:off x="6397874" y="2048250"/>
            <a:ext cx="1138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DMM / ISO</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3" name="Shape 1773"/>
        <p:cNvGrpSpPr/>
        <p:nvPr/>
      </p:nvGrpSpPr>
      <p:grpSpPr>
        <a:xfrm>
          <a:off x="0" y="0"/>
          <a:ext cx="0" cy="0"/>
          <a:chOff x="0" y="0"/>
          <a:chExt cx="0" cy="0"/>
        </a:xfrm>
      </p:grpSpPr>
      <p:sp>
        <p:nvSpPr>
          <p:cNvPr id="1774" name="Google Shape;1774;p67"/>
          <p:cNvSpPr/>
          <p:nvPr/>
        </p:nvSpPr>
        <p:spPr>
          <a:xfrm>
            <a:off x="5277800" y="1186950"/>
            <a:ext cx="3778800" cy="2146200"/>
          </a:xfrm>
          <a:prstGeom prst="rect">
            <a:avLst/>
          </a:prstGeom>
          <a:solidFill>
            <a:schemeClr val="lt1"/>
          </a:solidFill>
          <a:ln cap="flat" cmpd="sng" w="9525">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5" name="Google Shape;1775;p67"/>
          <p:cNvSpPr txBox="1"/>
          <p:nvPr>
            <p:ph type="title"/>
          </p:nvPr>
        </p:nvSpPr>
        <p:spPr>
          <a:xfrm>
            <a:off x="145000" y="144950"/>
            <a:ext cx="75660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Data Capture</a:t>
            </a:r>
            <a:endParaRPr/>
          </a:p>
        </p:txBody>
      </p:sp>
      <p:sp>
        <p:nvSpPr>
          <p:cNvPr id="1776" name="Google Shape;1776;p6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777" name="Google Shape;1777;p67"/>
          <p:cNvSpPr/>
          <p:nvPr/>
        </p:nvSpPr>
        <p:spPr>
          <a:xfrm>
            <a:off x="3492150" y="4652650"/>
            <a:ext cx="2038200" cy="398400"/>
          </a:xfrm>
          <a:prstGeom prst="rect">
            <a:avLst/>
          </a:prstGeom>
          <a:noFill/>
          <a:ln cap="flat" cmpd="sng" w="381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8" name="Google Shape;1778;p67"/>
          <p:cNvSpPr/>
          <p:nvPr/>
        </p:nvSpPr>
        <p:spPr>
          <a:xfrm>
            <a:off x="377975" y="1594888"/>
            <a:ext cx="2038200" cy="615300"/>
          </a:xfrm>
          <a:prstGeom prst="rect">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Test Configuration Storage</a:t>
            </a:r>
            <a:endParaRPr/>
          </a:p>
        </p:txBody>
      </p:sp>
      <p:sp>
        <p:nvSpPr>
          <p:cNvPr id="1779" name="Google Shape;1779;p67"/>
          <p:cNvSpPr/>
          <p:nvPr/>
        </p:nvSpPr>
        <p:spPr>
          <a:xfrm>
            <a:off x="334775" y="2445200"/>
            <a:ext cx="2124600" cy="11034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200">
                <a:solidFill>
                  <a:schemeClr val="dk1"/>
                </a:solidFill>
              </a:rPr>
              <a:t>Function:</a:t>
            </a:r>
            <a:r>
              <a:rPr lang="en" sz="1200">
                <a:solidFill>
                  <a:schemeClr val="dk1"/>
                </a:solidFill>
              </a:rPr>
              <a:t> Power Continuity</a:t>
            </a:r>
            <a:endParaRPr sz="1200">
              <a:solidFill>
                <a:schemeClr val="dk1"/>
              </a:solidFill>
            </a:endParaRPr>
          </a:p>
          <a:p>
            <a:pPr indent="0" lvl="0" marL="0" rtl="0" algn="l">
              <a:spcBef>
                <a:spcPts val="0"/>
              </a:spcBef>
              <a:spcAft>
                <a:spcPts val="0"/>
              </a:spcAft>
              <a:buNone/>
            </a:pPr>
            <a:r>
              <a:rPr b="1" lang="en" sz="1200">
                <a:solidFill>
                  <a:schemeClr val="dk1"/>
                </a:solidFill>
              </a:rPr>
              <a:t>Pin 1</a:t>
            </a:r>
            <a:r>
              <a:rPr lang="en" sz="1200">
                <a:solidFill>
                  <a:schemeClr val="dk1"/>
                </a:solidFill>
              </a:rPr>
              <a:t>: J01-1</a:t>
            </a:r>
            <a:endParaRPr sz="1200">
              <a:solidFill>
                <a:schemeClr val="dk1"/>
              </a:solidFill>
            </a:endParaRPr>
          </a:p>
          <a:p>
            <a:pPr indent="0" lvl="0" marL="0" rtl="0" algn="l">
              <a:spcBef>
                <a:spcPts val="0"/>
              </a:spcBef>
              <a:spcAft>
                <a:spcPts val="0"/>
              </a:spcAft>
              <a:buNone/>
            </a:pPr>
            <a:r>
              <a:rPr b="1" lang="en" sz="1200">
                <a:solidFill>
                  <a:schemeClr val="dk1"/>
                </a:solidFill>
              </a:rPr>
              <a:t>Pin 2</a:t>
            </a:r>
            <a:r>
              <a:rPr lang="en" sz="1200">
                <a:solidFill>
                  <a:schemeClr val="dk1"/>
                </a:solidFill>
              </a:rPr>
              <a:t>: J01-11</a:t>
            </a:r>
            <a:endParaRPr sz="1200">
              <a:solidFill>
                <a:schemeClr val="dk1"/>
              </a:solidFill>
            </a:endParaRPr>
          </a:p>
          <a:p>
            <a:pPr indent="0" lvl="0" marL="0" rtl="0" algn="l">
              <a:spcBef>
                <a:spcPts val="0"/>
              </a:spcBef>
              <a:spcAft>
                <a:spcPts val="0"/>
              </a:spcAft>
              <a:buNone/>
            </a:pPr>
            <a:r>
              <a:rPr b="1" lang="en" sz="1200">
                <a:solidFill>
                  <a:schemeClr val="dk1"/>
                </a:solidFill>
              </a:rPr>
              <a:t>Hold Duration:</a:t>
            </a:r>
            <a:r>
              <a:rPr lang="en" sz="1200">
                <a:solidFill>
                  <a:schemeClr val="dk1"/>
                </a:solidFill>
              </a:rPr>
              <a:t> 10s</a:t>
            </a:r>
            <a:endParaRPr sz="1200">
              <a:solidFill>
                <a:schemeClr val="dk1"/>
              </a:solidFill>
            </a:endParaRPr>
          </a:p>
          <a:p>
            <a:pPr indent="0" lvl="0" marL="0" rtl="0" algn="l">
              <a:spcBef>
                <a:spcPts val="0"/>
              </a:spcBef>
              <a:spcAft>
                <a:spcPts val="0"/>
              </a:spcAft>
              <a:buNone/>
            </a:pPr>
            <a:r>
              <a:rPr b="1" lang="en" sz="1200">
                <a:solidFill>
                  <a:schemeClr val="dk1"/>
                </a:solidFill>
              </a:rPr>
              <a:t>Pass Criteria:</a:t>
            </a:r>
            <a:r>
              <a:rPr lang="en" sz="1200">
                <a:solidFill>
                  <a:schemeClr val="dk1"/>
                </a:solidFill>
              </a:rPr>
              <a:t> [24.0 33.6] V</a:t>
            </a:r>
            <a:endParaRPr b="1" sz="1200">
              <a:solidFill>
                <a:schemeClr val="dk1"/>
              </a:solidFill>
            </a:endParaRPr>
          </a:p>
        </p:txBody>
      </p:sp>
      <p:cxnSp>
        <p:nvCxnSpPr>
          <p:cNvPr id="1780" name="Google Shape;1780;p67"/>
          <p:cNvCxnSpPr>
            <a:stCxn id="1778" idx="2"/>
            <a:endCxn id="1779" idx="0"/>
          </p:cNvCxnSpPr>
          <p:nvPr/>
        </p:nvCxnSpPr>
        <p:spPr>
          <a:xfrm>
            <a:off x="1397075" y="2210188"/>
            <a:ext cx="0" cy="234900"/>
          </a:xfrm>
          <a:prstGeom prst="straightConnector1">
            <a:avLst/>
          </a:prstGeom>
          <a:noFill/>
          <a:ln cap="flat" cmpd="sng" w="9525">
            <a:solidFill>
              <a:schemeClr val="dk2"/>
            </a:solidFill>
            <a:prstDash val="solid"/>
            <a:round/>
            <a:headEnd len="med" w="med" type="none"/>
            <a:tailEnd len="med" w="med" type="triangle"/>
          </a:ln>
        </p:spPr>
      </p:cxnSp>
      <p:sp>
        <p:nvSpPr>
          <p:cNvPr id="1781" name="Google Shape;1781;p67"/>
          <p:cNvSpPr/>
          <p:nvPr/>
        </p:nvSpPr>
        <p:spPr>
          <a:xfrm>
            <a:off x="2824450" y="1186950"/>
            <a:ext cx="2206800" cy="12075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000">
                <a:solidFill>
                  <a:schemeClr val="dk1"/>
                </a:solidFill>
              </a:rPr>
              <a:t>{“duration”: 10,</a:t>
            </a:r>
            <a:endParaRPr sz="1000">
              <a:solidFill>
                <a:schemeClr val="dk1"/>
              </a:solidFill>
            </a:endParaRPr>
          </a:p>
          <a:p>
            <a:pPr indent="0" lvl="0" marL="0" rtl="0" algn="l">
              <a:spcBef>
                <a:spcPts val="0"/>
              </a:spcBef>
              <a:spcAft>
                <a:spcPts val="0"/>
              </a:spcAft>
              <a:buNone/>
            </a:pPr>
            <a:r>
              <a:rPr lang="en" sz="1000">
                <a:solidFill>
                  <a:schemeClr val="dk1"/>
                </a:solidFill>
              </a:rPr>
              <a:t>“i2c-write”: [</a:t>
            </a:r>
            <a:endParaRPr sz="1000">
              <a:solidFill>
                <a:schemeClr val="dk1"/>
              </a:solidFill>
            </a:endParaRPr>
          </a:p>
          <a:p>
            <a:pPr indent="0" lvl="0" marL="285750" rtl="0" algn="l">
              <a:spcBef>
                <a:spcPts val="0"/>
              </a:spcBef>
              <a:spcAft>
                <a:spcPts val="0"/>
              </a:spcAft>
              <a:buNone/>
            </a:pPr>
            <a:r>
              <a:rPr lang="en" sz="1000">
                <a:solidFill>
                  <a:schemeClr val="dk1"/>
                </a:solidFill>
              </a:rPr>
              <a:t>{“addr”: </a:t>
            </a:r>
            <a:r>
              <a:rPr i="1" lang="en" sz="1000">
                <a:solidFill>
                  <a:schemeClr val="dk1"/>
                </a:solidFill>
              </a:rPr>
              <a:t>io-expander-address1</a:t>
            </a:r>
            <a:r>
              <a:rPr lang="en" sz="1000">
                <a:solidFill>
                  <a:schemeClr val="dk1"/>
                </a:solidFill>
              </a:rPr>
              <a:t>, “data”: </a:t>
            </a:r>
            <a:r>
              <a:rPr i="1" lang="en" sz="1000">
                <a:solidFill>
                  <a:schemeClr val="dk1"/>
                </a:solidFill>
              </a:rPr>
              <a:t>mux-data-pin1</a:t>
            </a:r>
            <a:r>
              <a:rPr lang="en" sz="1000">
                <a:solidFill>
                  <a:schemeClr val="dk1"/>
                </a:solidFill>
              </a:rPr>
              <a:t>},</a:t>
            </a:r>
            <a:endParaRPr sz="1000">
              <a:solidFill>
                <a:schemeClr val="dk1"/>
              </a:solidFill>
            </a:endParaRPr>
          </a:p>
          <a:p>
            <a:pPr indent="0" lvl="0" marL="285750" rtl="0" algn="l">
              <a:spcBef>
                <a:spcPts val="0"/>
              </a:spcBef>
              <a:spcAft>
                <a:spcPts val="0"/>
              </a:spcAft>
              <a:buNone/>
            </a:pPr>
            <a:r>
              <a:rPr lang="en" sz="1000">
                <a:solidFill>
                  <a:schemeClr val="dk1"/>
                </a:solidFill>
              </a:rPr>
              <a:t>{“addr”: </a:t>
            </a:r>
            <a:r>
              <a:rPr i="1" lang="en" sz="1000">
                <a:solidFill>
                  <a:schemeClr val="dk1"/>
                </a:solidFill>
              </a:rPr>
              <a:t>io-expander-address2</a:t>
            </a:r>
            <a:r>
              <a:rPr lang="en" sz="1000">
                <a:solidFill>
                  <a:schemeClr val="dk1"/>
                </a:solidFill>
              </a:rPr>
              <a:t>, “data”: </a:t>
            </a:r>
            <a:r>
              <a:rPr i="1" lang="en" sz="1000">
                <a:solidFill>
                  <a:schemeClr val="dk1"/>
                </a:solidFill>
              </a:rPr>
              <a:t>mux-data-pin2</a:t>
            </a:r>
            <a:r>
              <a:rPr lang="en" sz="1000">
                <a:solidFill>
                  <a:schemeClr val="dk1"/>
                </a:solidFill>
              </a:rPr>
              <a:t>}, ...</a:t>
            </a:r>
            <a:endParaRPr sz="1000">
              <a:solidFill>
                <a:schemeClr val="dk1"/>
              </a:solidFill>
            </a:endParaRPr>
          </a:p>
          <a:p>
            <a:pPr indent="0" lvl="0" marL="0" rtl="0" algn="l">
              <a:spcBef>
                <a:spcPts val="0"/>
              </a:spcBef>
              <a:spcAft>
                <a:spcPts val="0"/>
              </a:spcAft>
              <a:buNone/>
            </a:pPr>
            <a:r>
              <a:rPr lang="en" sz="1000">
                <a:solidFill>
                  <a:schemeClr val="dk1"/>
                </a:solidFill>
              </a:rPr>
              <a:t>]}</a:t>
            </a:r>
            <a:endParaRPr sz="1000"/>
          </a:p>
        </p:txBody>
      </p:sp>
      <p:sp>
        <p:nvSpPr>
          <p:cNvPr id="1782" name="Google Shape;1782;p67"/>
          <p:cNvSpPr/>
          <p:nvPr/>
        </p:nvSpPr>
        <p:spPr>
          <a:xfrm>
            <a:off x="6151138" y="1340375"/>
            <a:ext cx="2038200" cy="615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Arduino Nano       Serial Port</a:t>
            </a:r>
            <a:endParaRPr/>
          </a:p>
        </p:txBody>
      </p:sp>
      <p:sp>
        <p:nvSpPr>
          <p:cNvPr id="1783" name="Google Shape;1783;p67"/>
          <p:cNvSpPr/>
          <p:nvPr/>
        </p:nvSpPr>
        <p:spPr>
          <a:xfrm>
            <a:off x="7294500" y="2788200"/>
            <a:ext cx="1581300" cy="3936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Reset IO Expanders</a:t>
            </a:r>
            <a:endParaRPr sz="1200"/>
          </a:p>
        </p:txBody>
      </p:sp>
      <p:sp>
        <p:nvSpPr>
          <p:cNvPr id="1784" name="Google Shape;1784;p67"/>
          <p:cNvSpPr/>
          <p:nvPr/>
        </p:nvSpPr>
        <p:spPr>
          <a:xfrm>
            <a:off x="2588038" y="3666291"/>
            <a:ext cx="2679900" cy="4338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t>DMM: </a:t>
            </a:r>
            <a:r>
              <a:rPr lang="en" sz="1200"/>
              <a:t>“:MEASure:VOLTage:DC?”</a:t>
            </a:r>
            <a:endParaRPr sz="1200"/>
          </a:p>
        </p:txBody>
      </p:sp>
      <p:sp>
        <p:nvSpPr>
          <p:cNvPr id="1785" name="Google Shape;1785;p67"/>
          <p:cNvSpPr/>
          <p:nvPr/>
        </p:nvSpPr>
        <p:spPr>
          <a:xfrm>
            <a:off x="6151150" y="3575538"/>
            <a:ext cx="2038200" cy="615300"/>
          </a:xfrm>
          <a:prstGeom prst="rect">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Measurement        Data Storage</a:t>
            </a:r>
            <a:endParaRPr/>
          </a:p>
        </p:txBody>
      </p:sp>
      <p:sp>
        <p:nvSpPr>
          <p:cNvPr id="1786" name="Google Shape;1786;p67"/>
          <p:cNvSpPr/>
          <p:nvPr/>
        </p:nvSpPr>
        <p:spPr>
          <a:xfrm>
            <a:off x="7294488" y="2199125"/>
            <a:ext cx="1581300" cy="3936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sleep(duration)</a:t>
            </a:r>
            <a:endParaRPr sz="1200"/>
          </a:p>
        </p:txBody>
      </p:sp>
      <p:sp>
        <p:nvSpPr>
          <p:cNvPr id="1787" name="Google Shape;1787;p67"/>
          <p:cNvSpPr/>
          <p:nvPr/>
        </p:nvSpPr>
        <p:spPr>
          <a:xfrm>
            <a:off x="5464725" y="2788163"/>
            <a:ext cx="1581300" cy="3936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ACK Backend</a:t>
            </a:r>
            <a:endParaRPr sz="1200"/>
          </a:p>
        </p:txBody>
      </p:sp>
      <p:sp>
        <p:nvSpPr>
          <p:cNvPr id="1788" name="Google Shape;1788;p67"/>
          <p:cNvSpPr/>
          <p:nvPr/>
        </p:nvSpPr>
        <p:spPr>
          <a:xfrm>
            <a:off x="5464725" y="2199063"/>
            <a:ext cx="1581300" cy="3936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writeI2C(addr,data)</a:t>
            </a:r>
            <a:endParaRPr sz="1200"/>
          </a:p>
        </p:txBody>
      </p:sp>
      <p:cxnSp>
        <p:nvCxnSpPr>
          <p:cNvPr id="1789" name="Google Shape;1789;p67"/>
          <p:cNvCxnSpPr>
            <a:stCxn id="1788" idx="2"/>
            <a:endCxn id="1787" idx="0"/>
          </p:cNvCxnSpPr>
          <p:nvPr/>
        </p:nvCxnSpPr>
        <p:spPr>
          <a:xfrm flipH="1" rot="-5400000">
            <a:off x="6157875" y="2690163"/>
            <a:ext cx="195600" cy="600"/>
          </a:xfrm>
          <a:prstGeom prst="bentConnector3">
            <a:avLst>
              <a:gd fmla="val 49974" name="adj1"/>
            </a:avLst>
          </a:prstGeom>
          <a:noFill/>
          <a:ln cap="flat" cmpd="sng" w="9525">
            <a:solidFill>
              <a:schemeClr val="dk2"/>
            </a:solidFill>
            <a:prstDash val="solid"/>
            <a:round/>
            <a:headEnd len="med" w="med" type="none"/>
            <a:tailEnd len="med" w="med" type="triangle"/>
          </a:ln>
        </p:spPr>
      </p:cxnSp>
      <p:cxnSp>
        <p:nvCxnSpPr>
          <p:cNvPr id="1790" name="Google Shape;1790;p67"/>
          <p:cNvCxnSpPr>
            <a:stCxn id="1787" idx="3"/>
            <a:endCxn id="1786" idx="1"/>
          </p:cNvCxnSpPr>
          <p:nvPr/>
        </p:nvCxnSpPr>
        <p:spPr>
          <a:xfrm flipH="1" rot="10800000">
            <a:off x="7046025" y="2396063"/>
            <a:ext cx="248400" cy="588900"/>
          </a:xfrm>
          <a:prstGeom prst="bentConnector3">
            <a:avLst>
              <a:gd fmla="val 50013" name="adj1"/>
            </a:avLst>
          </a:prstGeom>
          <a:noFill/>
          <a:ln cap="flat" cmpd="sng" w="9525">
            <a:solidFill>
              <a:schemeClr val="dk2"/>
            </a:solidFill>
            <a:prstDash val="solid"/>
            <a:round/>
            <a:headEnd len="med" w="med" type="none"/>
            <a:tailEnd len="med" w="med" type="triangle"/>
          </a:ln>
        </p:spPr>
      </p:cxnSp>
      <p:cxnSp>
        <p:nvCxnSpPr>
          <p:cNvPr id="1791" name="Google Shape;1791;p67"/>
          <p:cNvCxnSpPr>
            <a:stCxn id="1786" idx="2"/>
            <a:endCxn id="1783" idx="0"/>
          </p:cNvCxnSpPr>
          <p:nvPr/>
        </p:nvCxnSpPr>
        <p:spPr>
          <a:xfrm flipH="1" rot="-5400000">
            <a:off x="7987638" y="2690225"/>
            <a:ext cx="195600" cy="600"/>
          </a:xfrm>
          <a:prstGeom prst="bentConnector3">
            <a:avLst>
              <a:gd fmla="val 49968" name="adj1"/>
            </a:avLst>
          </a:prstGeom>
          <a:noFill/>
          <a:ln cap="flat" cmpd="sng" w="9525">
            <a:solidFill>
              <a:schemeClr val="dk2"/>
            </a:solidFill>
            <a:prstDash val="solid"/>
            <a:round/>
            <a:headEnd len="med" w="med" type="none"/>
            <a:tailEnd len="med" w="med" type="triangle"/>
          </a:ln>
        </p:spPr>
      </p:cxnSp>
      <p:sp>
        <p:nvSpPr>
          <p:cNvPr id="1792" name="Google Shape;1792;p67"/>
          <p:cNvSpPr txBox="1"/>
          <p:nvPr/>
        </p:nvSpPr>
        <p:spPr>
          <a:xfrm>
            <a:off x="5191227" y="882750"/>
            <a:ext cx="864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Arduino</a:t>
            </a:r>
            <a:endParaRPr/>
          </a:p>
        </p:txBody>
      </p:sp>
      <p:cxnSp>
        <p:nvCxnSpPr>
          <p:cNvPr id="1793" name="Google Shape;1793;p67"/>
          <p:cNvCxnSpPr>
            <a:stCxn id="1782" idx="2"/>
            <a:endCxn id="1788" idx="0"/>
          </p:cNvCxnSpPr>
          <p:nvPr/>
        </p:nvCxnSpPr>
        <p:spPr>
          <a:xfrm rot="5400000">
            <a:off x="6591088" y="1619825"/>
            <a:ext cx="243300" cy="915000"/>
          </a:xfrm>
          <a:prstGeom prst="bentConnector3">
            <a:avLst>
              <a:gd fmla="val 50018" name="adj1"/>
            </a:avLst>
          </a:prstGeom>
          <a:noFill/>
          <a:ln cap="flat" cmpd="sng" w="9525">
            <a:solidFill>
              <a:schemeClr val="dk2"/>
            </a:solidFill>
            <a:prstDash val="solid"/>
            <a:round/>
            <a:headEnd len="med" w="med" type="none"/>
            <a:tailEnd len="med" w="med" type="triangle"/>
          </a:ln>
        </p:spPr>
      </p:cxnSp>
      <p:cxnSp>
        <p:nvCxnSpPr>
          <p:cNvPr id="1794" name="Google Shape;1794;p67"/>
          <p:cNvCxnSpPr>
            <a:stCxn id="1779" idx="3"/>
            <a:endCxn id="1781" idx="1"/>
          </p:cNvCxnSpPr>
          <p:nvPr/>
        </p:nvCxnSpPr>
        <p:spPr>
          <a:xfrm flipH="1" rot="10800000">
            <a:off x="2459375" y="1790600"/>
            <a:ext cx="365100" cy="1206300"/>
          </a:xfrm>
          <a:prstGeom prst="bentConnector3">
            <a:avLst>
              <a:gd fmla="val 49997" name="adj1"/>
            </a:avLst>
          </a:prstGeom>
          <a:noFill/>
          <a:ln cap="flat" cmpd="sng" w="9525">
            <a:solidFill>
              <a:schemeClr val="dk2"/>
            </a:solidFill>
            <a:prstDash val="solid"/>
            <a:round/>
            <a:headEnd len="med" w="med" type="none"/>
            <a:tailEnd len="med" w="med" type="triangle"/>
          </a:ln>
        </p:spPr>
      </p:cxnSp>
      <p:cxnSp>
        <p:nvCxnSpPr>
          <p:cNvPr id="1795" name="Google Shape;1795;p67"/>
          <p:cNvCxnSpPr>
            <a:stCxn id="1781" idx="3"/>
            <a:endCxn id="1782" idx="1"/>
          </p:cNvCxnSpPr>
          <p:nvPr/>
        </p:nvCxnSpPr>
        <p:spPr>
          <a:xfrm flipH="1" rot="10800000">
            <a:off x="5031250" y="1647900"/>
            <a:ext cx="1119900" cy="142800"/>
          </a:xfrm>
          <a:prstGeom prst="bentConnector3">
            <a:avLst>
              <a:gd fmla="val 49999" name="adj1"/>
            </a:avLst>
          </a:prstGeom>
          <a:noFill/>
          <a:ln cap="flat" cmpd="sng" w="9525">
            <a:solidFill>
              <a:schemeClr val="dk2"/>
            </a:solidFill>
            <a:prstDash val="solid"/>
            <a:round/>
            <a:headEnd len="med" w="med" type="none"/>
            <a:tailEnd len="med" w="med" type="triangle"/>
          </a:ln>
        </p:spPr>
      </p:cxnSp>
      <p:sp>
        <p:nvSpPr>
          <p:cNvPr id="1796" name="Google Shape;1796;p67"/>
          <p:cNvSpPr/>
          <p:nvPr/>
        </p:nvSpPr>
        <p:spPr>
          <a:xfrm>
            <a:off x="3098212" y="2768100"/>
            <a:ext cx="1659600" cy="4338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t>Wait for ACK</a:t>
            </a:r>
            <a:endParaRPr sz="1200"/>
          </a:p>
        </p:txBody>
      </p:sp>
      <p:cxnSp>
        <p:nvCxnSpPr>
          <p:cNvPr id="1797" name="Google Shape;1797;p67"/>
          <p:cNvCxnSpPr>
            <a:stCxn id="1787" idx="1"/>
            <a:endCxn id="1796" idx="3"/>
          </p:cNvCxnSpPr>
          <p:nvPr/>
        </p:nvCxnSpPr>
        <p:spPr>
          <a:xfrm flipH="1">
            <a:off x="4757925" y="2984963"/>
            <a:ext cx="706800" cy="600"/>
          </a:xfrm>
          <a:prstGeom prst="bentConnector3">
            <a:avLst>
              <a:gd fmla="val 50008" name="adj1"/>
            </a:avLst>
          </a:prstGeom>
          <a:noFill/>
          <a:ln cap="flat" cmpd="sng" w="9525">
            <a:solidFill>
              <a:schemeClr val="dk2"/>
            </a:solidFill>
            <a:prstDash val="solid"/>
            <a:round/>
            <a:headEnd len="med" w="med" type="none"/>
            <a:tailEnd len="med" w="med" type="triangle"/>
          </a:ln>
        </p:spPr>
      </p:cxnSp>
      <p:cxnSp>
        <p:nvCxnSpPr>
          <p:cNvPr id="1798" name="Google Shape;1798;p67"/>
          <p:cNvCxnSpPr>
            <a:stCxn id="1796" idx="2"/>
            <a:endCxn id="1784" idx="0"/>
          </p:cNvCxnSpPr>
          <p:nvPr/>
        </p:nvCxnSpPr>
        <p:spPr>
          <a:xfrm flipH="1" rot="-5400000">
            <a:off x="3696112" y="3433800"/>
            <a:ext cx="464400" cy="600"/>
          </a:xfrm>
          <a:prstGeom prst="bentConnector3">
            <a:avLst>
              <a:gd fmla="val 49999" name="adj1"/>
            </a:avLst>
          </a:prstGeom>
          <a:noFill/>
          <a:ln cap="flat" cmpd="sng" w="9525">
            <a:solidFill>
              <a:schemeClr val="dk2"/>
            </a:solidFill>
            <a:prstDash val="solid"/>
            <a:round/>
            <a:headEnd len="med" w="med" type="none"/>
            <a:tailEnd len="med" w="med" type="triangle"/>
          </a:ln>
        </p:spPr>
      </p:cxnSp>
      <p:cxnSp>
        <p:nvCxnSpPr>
          <p:cNvPr id="1799" name="Google Shape;1799;p67"/>
          <p:cNvCxnSpPr>
            <a:stCxn id="1784" idx="3"/>
            <a:endCxn id="1785" idx="1"/>
          </p:cNvCxnSpPr>
          <p:nvPr/>
        </p:nvCxnSpPr>
        <p:spPr>
          <a:xfrm>
            <a:off x="5267938" y="3883191"/>
            <a:ext cx="883200" cy="600"/>
          </a:xfrm>
          <a:prstGeom prst="bentConnector3">
            <a:avLst>
              <a:gd fmla="val 50001" name="adj1"/>
            </a:avLst>
          </a:prstGeom>
          <a:noFill/>
          <a:ln cap="flat" cmpd="sng" w="9525">
            <a:solidFill>
              <a:schemeClr val="dk2"/>
            </a:solidFill>
            <a:prstDash val="solid"/>
            <a:round/>
            <a:headEnd len="med" w="med" type="none"/>
            <a:tailEnd len="med" w="med" type="triangle"/>
          </a:ln>
        </p:spPr>
      </p:cxnSp>
      <p:cxnSp>
        <p:nvCxnSpPr>
          <p:cNvPr id="1800" name="Google Shape;1800;p67"/>
          <p:cNvCxnSpPr>
            <a:stCxn id="1781" idx="2"/>
            <a:endCxn id="1796" idx="0"/>
          </p:cNvCxnSpPr>
          <p:nvPr/>
        </p:nvCxnSpPr>
        <p:spPr>
          <a:xfrm flipH="1" rot="-5400000">
            <a:off x="3741250" y="2581050"/>
            <a:ext cx="373800" cy="600"/>
          </a:xfrm>
          <a:prstGeom prst="bentConnector3">
            <a:avLst>
              <a:gd fmla="val 49980" name="adj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4" name="Shape 1804"/>
        <p:cNvGrpSpPr/>
        <p:nvPr/>
      </p:nvGrpSpPr>
      <p:grpSpPr>
        <a:xfrm>
          <a:off x="0" y="0"/>
          <a:ext cx="0" cy="0"/>
          <a:chOff x="0" y="0"/>
          <a:chExt cx="0" cy="0"/>
        </a:xfrm>
      </p:grpSpPr>
      <p:sp>
        <p:nvSpPr>
          <p:cNvPr id="1805" name="Google Shape;1805;p68"/>
          <p:cNvSpPr txBox="1"/>
          <p:nvPr>
            <p:ph type="title"/>
          </p:nvPr>
        </p:nvSpPr>
        <p:spPr>
          <a:xfrm>
            <a:off x="145000" y="144950"/>
            <a:ext cx="75660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Data Capture: Verification</a:t>
            </a:r>
            <a:endParaRPr/>
          </a:p>
        </p:txBody>
      </p:sp>
      <p:sp>
        <p:nvSpPr>
          <p:cNvPr id="1806" name="Google Shape;1806;p6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807" name="Google Shape;1807;p68"/>
          <p:cNvSpPr/>
          <p:nvPr/>
        </p:nvSpPr>
        <p:spPr>
          <a:xfrm>
            <a:off x="6303188" y="1346100"/>
            <a:ext cx="2640600" cy="2998200"/>
          </a:xfrm>
          <a:prstGeom prst="rect">
            <a:avLst/>
          </a:prstGeom>
          <a:solidFill>
            <a:schemeClr val="lt1"/>
          </a:solidFill>
          <a:ln cap="flat" cmpd="sng" w="9525">
            <a:solidFill>
              <a:schemeClr val="dk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8" name="Google Shape;1808;p68"/>
          <p:cNvSpPr/>
          <p:nvPr/>
        </p:nvSpPr>
        <p:spPr>
          <a:xfrm>
            <a:off x="6604375" y="1595650"/>
            <a:ext cx="2038200" cy="615300"/>
          </a:xfrm>
          <a:prstGeom prst="rect">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Test Configuration Storage</a:t>
            </a:r>
            <a:endParaRPr/>
          </a:p>
        </p:txBody>
      </p:sp>
      <p:sp>
        <p:nvSpPr>
          <p:cNvPr id="1809" name="Google Shape;1809;p68"/>
          <p:cNvSpPr/>
          <p:nvPr/>
        </p:nvSpPr>
        <p:spPr>
          <a:xfrm>
            <a:off x="6604375" y="3426200"/>
            <a:ext cx="2038200" cy="615300"/>
          </a:xfrm>
          <a:prstGeom prst="rect">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Measurement        Data Storage</a:t>
            </a:r>
            <a:endParaRPr/>
          </a:p>
        </p:txBody>
      </p:sp>
      <p:sp>
        <p:nvSpPr>
          <p:cNvPr id="1810" name="Google Shape;1810;p68"/>
          <p:cNvSpPr/>
          <p:nvPr/>
        </p:nvSpPr>
        <p:spPr>
          <a:xfrm>
            <a:off x="6604388" y="2510925"/>
            <a:ext cx="2038200" cy="615300"/>
          </a:xfrm>
          <a:prstGeom prst="rect">
            <a:avLst/>
          </a:prstGeom>
          <a:solidFill>
            <a:srgbClr val="F4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Data Capture</a:t>
            </a:r>
            <a:endParaRPr/>
          </a:p>
        </p:txBody>
      </p:sp>
      <p:cxnSp>
        <p:nvCxnSpPr>
          <p:cNvPr id="1811" name="Google Shape;1811;p68"/>
          <p:cNvCxnSpPr>
            <a:stCxn id="1810" idx="2"/>
            <a:endCxn id="1809" idx="0"/>
          </p:cNvCxnSpPr>
          <p:nvPr/>
        </p:nvCxnSpPr>
        <p:spPr>
          <a:xfrm>
            <a:off x="7623488" y="3126225"/>
            <a:ext cx="0" cy="300000"/>
          </a:xfrm>
          <a:prstGeom prst="straightConnector1">
            <a:avLst/>
          </a:prstGeom>
          <a:noFill/>
          <a:ln cap="flat" cmpd="sng" w="9525">
            <a:solidFill>
              <a:schemeClr val="dk2"/>
            </a:solidFill>
            <a:prstDash val="solid"/>
            <a:round/>
            <a:headEnd len="med" w="med" type="none"/>
            <a:tailEnd len="med" w="med" type="triangle"/>
          </a:ln>
        </p:spPr>
      </p:cxnSp>
      <p:cxnSp>
        <p:nvCxnSpPr>
          <p:cNvPr id="1812" name="Google Shape;1812;p68"/>
          <p:cNvCxnSpPr>
            <a:stCxn id="1808" idx="2"/>
            <a:endCxn id="1810" idx="0"/>
          </p:cNvCxnSpPr>
          <p:nvPr/>
        </p:nvCxnSpPr>
        <p:spPr>
          <a:xfrm>
            <a:off x="7623475" y="2210950"/>
            <a:ext cx="0" cy="300000"/>
          </a:xfrm>
          <a:prstGeom prst="straightConnector1">
            <a:avLst/>
          </a:prstGeom>
          <a:noFill/>
          <a:ln cap="flat" cmpd="sng" w="9525">
            <a:solidFill>
              <a:schemeClr val="dk2"/>
            </a:solidFill>
            <a:prstDash val="solid"/>
            <a:round/>
            <a:headEnd len="med" w="med" type="none"/>
            <a:tailEnd len="med" w="med" type="triangle"/>
          </a:ln>
        </p:spPr>
      </p:cxnSp>
      <p:sp>
        <p:nvSpPr>
          <p:cNvPr id="1813" name="Google Shape;1813;p68"/>
          <p:cNvSpPr txBox="1"/>
          <p:nvPr/>
        </p:nvSpPr>
        <p:spPr>
          <a:xfrm>
            <a:off x="6202350" y="1036575"/>
            <a:ext cx="901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Backend</a:t>
            </a:r>
            <a:endParaRPr/>
          </a:p>
        </p:txBody>
      </p:sp>
      <p:sp>
        <p:nvSpPr>
          <p:cNvPr id="1814" name="Google Shape;1814;p68"/>
          <p:cNvSpPr txBox="1"/>
          <p:nvPr/>
        </p:nvSpPr>
        <p:spPr>
          <a:xfrm>
            <a:off x="6520152" y="2208300"/>
            <a:ext cx="864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Arduino</a:t>
            </a:r>
            <a:endParaRPr/>
          </a:p>
        </p:txBody>
      </p:sp>
      <p:sp>
        <p:nvSpPr>
          <p:cNvPr id="1815" name="Google Shape;1815;p68"/>
          <p:cNvSpPr txBox="1"/>
          <p:nvPr/>
        </p:nvSpPr>
        <p:spPr>
          <a:xfrm>
            <a:off x="7669374" y="2208300"/>
            <a:ext cx="1138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DMM / ISO</a:t>
            </a:r>
            <a:endParaRPr/>
          </a:p>
        </p:txBody>
      </p:sp>
      <p:sp>
        <p:nvSpPr>
          <p:cNvPr id="1816" name="Google Shape;1816;p68"/>
          <p:cNvSpPr txBox="1"/>
          <p:nvPr>
            <p:ph idx="1" type="body"/>
          </p:nvPr>
        </p:nvSpPr>
        <p:spPr>
          <a:xfrm>
            <a:off x="145000" y="980750"/>
            <a:ext cx="6007500" cy="3416400"/>
          </a:xfrm>
          <a:prstGeom prst="rect">
            <a:avLst/>
          </a:prstGeom>
        </p:spPr>
        <p:txBody>
          <a:bodyPr anchorCtr="0" anchor="t" bIns="91425" lIns="91425" spcFirstLastPara="1" rIns="91425" wrap="square" tIns="91425">
            <a:normAutofit/>
          </a:bodyPr>
          <a:lstStyle/>
          <a:p>
            <a:pPr indent="-323850" lvl="0" marL="457200" rtl="0" algn="l">
              <a:lnSpc>
                <a:spcPct val="150000"/>
              </a:lnSpc>
              <a:spcBef>
                <a:spcPts val="0"/>
              </a:spcBef>
              <a:spcAft>
                <a:spcPts val="0"/>
              </a:spcAft>
              <a:buSzPts val="1500"/>
              <a:buChar char="●"/>
            </a:pPr>
            <a:r>
              <a:rPr lang="en" sz="1500"/>
              <a:t>Randomly Select Pin Combination</a:t>
            </a:r>
            <a:endParaRPr sz="1500"/>
          </a:p>
          <a:p>
            <a:pPr indent="-323850" lvl="1" marL="914400" rtl="0" algn="l">
              <a:lnSpc>
                <a:spcPct val="150000"/>
              </a:lnSpc>
              <a:spcBef>
                <a:spcPts val="0"/>
              </a:spcBef>
              <a:spcAft>
                <a:spcPts val="0"/>
              </a:spcAft>
              <a:buSzPts val="1500"/>
              <a:buChar char="○"/>
            </a:pPr>
            <a:r>
              <a:rPr lang="en" sz="1500"/>
              <a:t>Apply 30 V across pin, reading should be 30 ± 0.0075 V</a:t>
            </a:r>
            <a:endParaRPr sz="1500"/>
          </a:p>
          <a:p>
            <a:pPr indent="-323850" lvl="1" marL="914400" rtl="0" algn="l">
              <a:lnSpc>
                <a:spcPct val="150000"/>
              </a:lnSpc>
              <a:spcBef>
                <a:spcPts val="0"/>
              </a:spcBef>
              <a:spcAft>
                <a:spcPts val="0"/>
              </a:spcAft>
              <a:buSzPts val="1500"/>
              <a:buChar char="○"/>
            </a:pPr>
            <a:r>
              <a:rPr lang="en" sz="1500"/>
              <a:t>Connect 0.5 Ohm across pin, reading should be 0.5 ± 0.025 Ohm</a:t>
            </a:r>
            <a:endParaRPr sz="1500"/>
          </a:p>
          <a:p>
            <a:pPr indent="-323850" lvl="1" marL="914400" rtl="0" algn="l">
              <a:lnSpc>
                <a:spcPct val="150000"/>
              </a:lnSpc>
              <a:spcBef>
                <a:spcPts val="0"/>
              </a:spcBef>
              <a:spcAft>
                <a:spcPts val="0"/>
              </a:spcAft>
              <a:buSzPts val="1500"/>
              <a:buChar char="○"/>
            </a:pPr>
            <a:r>
              <a:rPr lang="en" sz="1500"/>
              <a:t>Connect 100 MOhm across pin, reading should be 100 ± 3 MOhm</a:t>
            </a:r>
            <a:endParaRPr sz="1500"/>
          </a:p>
          <a:p>
            <a:pPr indent="-323850" lvl="0" marL="457200" rtl="0" algn="l">
              <a:lnSpc>
                <a:spcPct val="150000"/>
              </a:lnSpc>
              <a:spcBef>
                <a:spcPts val="0"/>
              </a:spcBef>
              <a:spcAft>
                <a:spcPts val="0"/>
              </a:spcAft>
              <a:buSzPts val="1500"/>
              <a:buChar char="●"/>
            </a:pPr>
            <a:r>
              <a:rPr lang="en" sz="1500"/>
              <a:t>All readings correctly stored in measurement data storage</a:t>
            </a:r>
            <a:endParaRPr sz="1500"/>
          </a:p>
        </p:txBody>
      </p:sp>
      <p:sp>
        <p:nvSpPr>
          <p:cNvPr id="1817" name="Google Shape;1817;p68"/>
          <p:cNvSpPr/>
          <p:nvPr/>
        </p:nvSpPr>
        <p:spPr>
          <a:xfrm>
            <a:off x="5533875" y="4652650"/>
            <a:ext cx="946800" cy="398400"/>
          </a:xfrm>
          <a:prstGeom prst="rect">
            <a:avLst/>
          </a:prstGeom>
          <a:noFill/>
          <a:ln cap="flat" cmpd="sng" w="381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1" name="Shape 1821"/>
        <p:cNvGrpSpPr/>
        <p:nvPr/>
      </p:nvGrpSpPr>
      <p:grpSpPr>
        <a:xfrm>
          <a:off x="0" y="0"/>
          <a:ext cx="0" cy="0"/>
          <a:chOff x="0" y="0"/>
          <a:chExt cx="0" cy="0"/>
        </a:xfrm>
      </p:grpSpPr>
      <p:sp>
        <p:nvSpPr>
          <p:cNvPr id="1822" name="Google Shape;1822;p69"/>
          <p:cNvSpPr txBox="1"/>
          <p:nvPr>
            <p:ph type="title"/>
          </p:nvPr>
        </p:nvSpPr>
        <p:spPr>
          <a:xfrm>
            <a:off x="145000" y="144950"/>
            <a:ext cx="75660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Graphical User Interface</a:t>
            </a:r>
            <a:endParaRPr/>
          </a:p>
        </p:txBody>
      </p:sp>
      <p:sp>
        <p:nvSpPr>
          <p:cNvPr id="1823" name="Google Shape;1823;p6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824" name="Google Shape;1824;p69"/>
          <p:cNvSpPr/>
          <p:nvPr/>
        </p:nvSpPr>
        <p:spPr>
          <a:xfrm>
            <a:off x="3492150" y="4652650"/>
            <a:ext cx="2038200" cy="398400"/>
          </a:xfrm>
          <a:prstGeom prst="rect">
            <a:avLst/>
          </a:prstGeom>
          <a:noFill/>
          <a:ln cap="flat" cmpd="sng" w="381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5" name="Google Shape;1825;p69"/>
          <p:cNvSpPr/>
          <p:nvPr/>
        </p:nvSpPr>
        <p:spPr>
          <a:xfrm>
            <a:off x="1142838" y="2893163"/>
            <a:ext cx="2038200" cy="615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Test Results</a:t>
            </a:r>
            <a:r>
              <a:rPr lang="en"/>
              <a:t> Page</a:t>
            </a:r>
            <a:endParaRPr/>
          </a:p>
        </p:txBody>
      </p:sp>
      <p:pic>
        <p:nvPicPr>
          <p:cNvPr id="1826" name="Google Shape;1826;p69"/>
          <p:cNvPicPr preferRelativeResize="0"/>
          <p:nvPr/>
        </p:nvPicPr>
        <p:blipFill>
          <a:blip r:embed="rId3">
            <a:alphaModFix/>
          </a:blip>
          <a:stretch>
            <a:fillRect/>
          </a:stretch>
        </p:blipFill>
        <p:spPr>
          <a:xfrm>
            <a:off x="3638488" y="875338"/>
            <a:ext cx="4833971" cy="3630199"/>
          </a:xfrm>
          <a:prstGeom prst="rect">
            <a:avLst/>
          </a:prstGeom>
          <a:noFill/>
          <a:ln>
            <a:noFill/>
          </a:ln>
        </p:spPr>
      </p:pic>
      <p:sp>
        <p:nvSpPr>
          <p:cNvPr id="1827" name="Google Shape;1827;p69"/>
          <p:cNvSpPr/>
          <p:nvPr/>
        </p:nvSpPr>
        <p:spPr>
          <a:xfrm>
            <a:off x="1142838" y="1872413"/>
            <a:ext cx="2038200" cy="615300"/>
          </a:xfrm>
          <a:prstGeom prst="rect">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Measurement        Data Storage</a:t>
            </a:r>
            <a:endParaRPr/>
          </a:p>
        </p:txBody>
      </p:sp>
      <p:cxnSp>
        <p:nvCxnSpPr>
          <p:cNvPr id="1828" name="Google Shape;1828;p69"/>
          <p:cNvCxnSpPr>
            <a:stCxn id="1827" idx="2"/>
            <a:endCxn id="1825" idx="0"/>
          </p:cNvCxnSpPr>
          <p:nvPr/>
        </p:nvCxnSpPr>
        <p:spPr>
          <a:xfrm>
            <a:off x="2161938" y="2487713"/>
            <a:ext cx="0" cy="4056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2" name="Shape 1832"/>
        <p:cNvGrpSpPr/>
        <p:nvPr/>
      </p:nvGrpSpPr>
      <p:grpSpPr>
        <a:xfrm>
          <a:off x="0" y="0"/>
          <a:ext cx="0" cy="0"/>
          <a:chOff x="0" y="0"/>
          <a:chExt cx="0" cy="0"/>
        </a:xfrm>
      </p:grpSpPr>
      <p:sp>
        <p:nvSpPr>
          <p:cNvPr id="1833" name="Google Shape;1833;p70"/>
          <p:cNvSpPr txBox="1"/>
          <p:nvPr>
            <p:ph type="title"/>
          </p:nvPr>
        </p:nvSpPr>
        <p:spPr>
          <a:xfrm>
            <a:off x="145000" y="144950"/>
            <a:ext cx="75660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Graphical User Interface</a:t>
            </a:r>
            <a:endParaRPr/>
          </a:p>
        </p:txBody>
      </p:sp>
      <p:sp>
        <p:nvSpPr>
          <p:cNvPr id="1834" name="Google Shape;1834;p7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835" name="Google Shape;1835;p70"/>
          <p:cNvSpPr/>
          <p:nvPr/>
        </p:nvSpPr>
        <p:spPr>
          <a:xfrm>
            <a:off x="3492150" y="4652650"/>
            <a:ext cx="2038200" cy="398400"/>
          </a:xfrm>
          <a:prstGeom prst="rect">
            <a:avLst/>
          </a:prstGeom>
          <a:noFill/>
          <a:ln cap="flat" cmpd="sng" w="381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6" name="Google Shape;1836;p70"/>
          <p:cNvSpPr/>
          <p:nvPr/>
        </p:nvSpPr>
        <p:spPr>
          <a:xfrm>
            <a:off x="1142838" y="2893163"/>
            <a:ext cx="2038200" cy="615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Detailed Plots</a:t>
            </a:r>
            <a:r>
              <a:rPr lang="en"/>
              <a:t> Page</a:t>
            </a:r>
            <a:endParaRPr/>
          </a:p>
        </p:txBody>
      </p:sp>
      <p:pic>
        <p:nvPicPr>
          <p:cNvPr id="1837" name="Google Shape;1837;p70"/>
          <p:cNvPicPr preferRelativeResize="0"/>
          <p:nvPr/>
        </p:nvPicPr>
        <p:blipFill>
          <a:blip r:embed="rId3">
            <a:alphaModFix/>
          </a:blip>
          <a:stretch>
            <a:fillRect/>
          </a:stretch>
        </p:blipFill>
        <p:spPr>
          <a:xfrm>
            <a:off x="3638488" y="875338"/>
            <a:ext cx="4833971" cy="3630199"/>
          </a:xfrm>
          <a:prstGeom prst="rect">
            <a:avLst/>
          </a:prstGeom>
          <a:noFill/>
          <a:ln>
            <a:noFill/>
          </a:ln>
        </p:spPr>
      </p:pic>
      <p:sp>
        <p:nvSpPr>
          <p:cNvPr id="1838" name="Google Shape;1838;p70"/>
          <p:cNvSpPr/>
          <p:nvPr/>
        </p:nvSpPr>
        <p:spPr>
          <a:xfrm>
            <a:off x="1142838" y="1872413"/>
            <a:ext cx="2038200" cy="615300"/>
          </a:xfrm>
          <a:prstGeom prst="rect">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Measurement        Data Storage</a:t>
            </a:r>
            <a:endParaRPr/>
          </a:p>
        </p:txBody>
      </p:sp>
      <p:cxnSp>
        <p:nvCxnSpPr>
          <p:cNvPr id="1839" name="Google Shape;1839;p70"/>
          <p:cNvCxnSpPr>
            <a:stCxn id="1838" idx="2"/>
            <a:endCxn id="1836" idx="0"/>
          </p:cNvCxnSpPr>
          <p:nvPr/>
        </p:nvCxnSpPr>
        <p:spPr>
          <a:xfrm>
            <a:off x="2161938" y="2487713"/>
            <a:ext cx="0" cy="4056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3" name="Shape 1843"/>
        <p:cNvGrpSpPr/>
        <p:nvPr/>
      </p:nvGrpSpPr>
      <p:grpSpPr>
        <a:xfrm>
          <a:off x="0" y="0"/>
          <a:ext cx="0" cy="0"/>
          <a:chOff x="0" y="0"/>
          <a:chExt cx="0" cy="0"/>
        </a:xfrm>
      </p:grpSpPr>
      <p:sp>
        <p:nvSpPr>
          <p:cNvPr id="1844" name="Google Shape;1844;p71"/>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Work and Cost Plans</a:t>
            </a:r>
            <a:endParaRPr/>
          </a:p>
        </p:txBody>
      </p:sp>
      <p:sp>
        <p:nvSpPr>
          <p:cNvPr id="1845" name="Google Shape;1845;p71"/>
          <p:cNvSpPr txBox="1"/>
          <p:nvPr>
            <p:ph idx="1" type="subTitle"/>
          </p:nvPr>
        </p:nvSpPr>
        <p:spPr>
          <a:xfrm>
            <a:off x="800400" y="2830750"/>
            <a:ext cx="7543200" cy="792600"/>
          </a:xfrm>
          <a:prstGeom prst="rect">
            <a:avLst/>
          </a:prstGeom>
        </p:spPr>
        <p:txBody>
          <a:bodyPr anchorCtr="0" anchor="t" bIns="91425" lIns="91425" spcFirstLastPara="1" rIns="91425" wrap="square" tIns="91425">
            <a:normAutofit fontScale="92500" lnSpcReduction="20000"/>
          </a:bodyPr>
          <a:lstStyle/>
          <a:p>
            <a:pPr indent="0" lvl="0" marL="0" rtl="0" algn="ctr">
              <a:spcBef>
                <a:spcPts val="0"/>
              </a:spcBef>
              <a:spcAft>
                <a:spcPts val="0"/>
              </a:spcAft>
              <a:buNone/>
            </a:pPr>
            <a:r>
              <a:rPr lang="en" sz="5200"/>
              <a:t>Looking into Spring</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9" name="Shape 1849"/>
        <p:cNvGrpSpPr/>
        <p:nvPr/>
      </p:nvGrpSpPr>
      <p:grpSpPr>
        <a:xfrm>
          <a:off x="0" y="0"/>
          <a:ext cx="0" cy="0"/>
          <a:chOff x="0" y="0"/>
          <a:chExt cx="0" cy="0"/>
        </a:xfrm>
      </p:grpSpPr>
      <p:pic>
        <p:nvPicPr>
          <p:cNvPr id="1850" name="Google Shape;1850;p72"/>
          <p:cNvPicPr preferRelativeResize="0"/>
          <p:nvPr/>
        </p:nvPicPr>
        <p:blipFill>
          <a:blip r:embed="rId3">
            <a:alphaModFix/>
          </a:blip>
          <a:stretch>
            <a:fillRect/>
          </a:stretch>
        </p:blipFill>
        <p:spPr>
          <a:xfrm>
            <a:off x="636225" y="834413"/>
            <a:ext cx="7871575" cy="3647474"/>
          </a:xfrm>
          <a:prstGeom prst="rect">
            <a:avLst/>
          </a:prstGeom>
          <a:noFill/>
          <a:ln>
            <a:noFill/>
          </a:ln>
        </p:spPr>
      </p:pic>
      <p:sp>
        <p:nvSpPr>
          <p:cNvPr id="1851" name="Google Shape;1851;p72"/>
          <p:cNvSpPr txBox="1"/>
          <p:nvPr>
            <p:ph type="title"/>
          </p:nvPr>
        </p:nvSpPr>
        <p:spPr>
          <a:xfrm>
            <a:off x="145000" y="144950"/>
            <a:ext cx="75660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Work Planning</a:t>
            </a:r>
            <a:endParaRPr/>
          </a:p>
        </p:txBody>
      </p:sp>
      <p:sp>
        <p:nvSpPr>
          <p:cNvPr id="1852" name="Google Shape;1852;p7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853" name="Google Shape;1853;p72"/>
          <p:cNvSpPr/>
          <p:nvPr/>
        </p:nvSpPr>
        <p:spPr>
          <a:xfrm>
            <a:off x="6498175" y="4652650"/>
            <a:ext cx="1081200" cy="398400"/>
          </a:xfrm>
          <a:prstGeom prst="rect">
            <a:avLst/>
          </a:prstGeom>
          <a:noFill/>
          <a:ln cap="flat" cmpd="sng" w="381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854" name="Google Shape;1854;p72"/>
          <p:cNvCxnSpPr/>
          <p:nvPr/>
        </p:nvCxnSpPr>
        <p:spPr>
          <a:xfrm>
            <a:off x="2585825" y="1179225"/>
            <a:ext cx="309300" cy="0"/>
          </a:xfrm>
          <a:prstGeom prst="straightConnector1">
            <a:avLst/>
          </a:prstGeom>
          <a:noFill/>
          <a:ln cap="flat" cmpd="sng" w="19050">
            <a:solidFill>
              <a:srgbClr val="00FF00"/>
            </a:solidFill>
            <a:prstDash val="solid"/>
            <a:round/>
            <a:headEnd len="med" w="med" type="none"/>
            <a:tailEnd len="med" w="med" type="none"/>
          </a:ln>
        </p:spPr>
      </p:cxnSp>
      <p:cxnSp>
        <p:nvCxnSpPr>
          <p:cNvPr id="1855" name="Google Shape;1855;p72"/>
          <p:cNvCxnSpPr/>
          <p:nvPr/>
        </p:nvCxnSpPr>
        <p:spPr>
          <a:xfrm>
            <a:off x="2887275" y="1301150"/>
            <a:ext cx="173400" cy="0"/>
          </a:xfrm>
          <a:prstGeom prst="straightConnector1">
            <a:avLst/>
          </a:prstGeom>
          <a:noFill/>
          <a:ln cap="flat" cmpd="sng" w="19050">
            <a:solidFill>
              <a:srgbClr val="00FF00"/>
            </a:solidFill>
            <a:prstDash val="solid"/>
            <a:round/>
            <a:headEnd len="med" w="med" type="none"/>
            <a:tailEnd len="med" w="med" type="none"/>
          </a:ln>
        </p:spPr>
      </p:cxnSp>
      <p:cxnSp>
        <p:nvCxnSpPr>
          <p:cNvPr id="1856" name="Google Shape;1856;p72"/>
          <p:cNvCxnSpPr/>
          <p:nvPr/>
        </p:nvCxnSpPr>
        <p:spPr>
          <a:xfrm>
            <a:off x="3058200" y="1362100"/>
            <a:ext cx="158400" cy="0"/>
          </a:xfrm>
          <a:prstGeom prst="straightConnector1">
            <a:avLst/>
          </a:prstGeom>
          <a:noFill/>
          <a:ln cap="flat" cmpd="sng" w="19050">
            <a:solidFill>
              <a:srgbClr val="00FF00"/>
            </a:solidFill>
            <a:prstDash val="solid"/>
            <a:round/>
            <a:headEnd len="med" w="med" type="none"/>
            <a:tailEnd len="med" w="med" type="none"/>
          </a:ln>
        </p:spPr>
      </p:cxnSp>
      <p:cxnSp>
        <p:nvCxnSpPr>
          <p:cNvPr id="1857" name="Google Shape;1857;p72"/>
          <p:cNvCxnSpPr/>
          <p:nvPr/>
        </p:nvCxnSpPr>
        <p:spPr>
          <a:xfrm>
            <a:off x="3297350" y="1662200"/>
            <a:ext cx="331800" cy="0"/>
          </a:xfrm>
          <a:prstGeom prst="straightConnector1">
            <a:avLst/>
          </a:prstGeom>
          <a:noFill/>
          <a:ln cap="flat" cmpd="sng" w="19050">
            <a:solidFill>
              <a:srgbClr val="00FF00"/>
            </a:solidFill>
            <a:prstDash val="solid"/>
            <a:round/>
            <a:headEnd len="med" w="med" type="none"/>
            <a:tailEnd len="med" w="med" type="none"/>
          </a:ln>
        </p:spPr>
      </p:cxnSp>
      <p:cxnSp>
        <p:nvCxnSpPr>
          <p:cNvPr id="1858" name="Google Shape;1858;p72"/>
          <p:cNvCxnSpPr/>
          <p:nvPr/>
        </p:nvCxnSpPr>
        <p:spPr>
          <a:xfrm>
            <a:off x="3738100" y="1845075"/>
            <a:ext cx="304800" cy="0"/>
          </a:xfrm>
          <a:prstGeom prst="straightConnector1">
            <a:avLst/>
          </a:prstGeom>
          <a:noFill/>
          <a:ln cap="flat" cmpd="sng" w="19050">
            <a:solidFill>
              <a:srgbClr val="00FF00"/>
            </a:solidFill>
            <a:prstDash val="solid"/>
            <a:round/>
            <a:headEnd len="med" w="med" type="none"/>
            <a:tailEnd len="med" w="med" type="none"/>
          </a:ln>
        </p:spPr>
      </p:cxnSp>
      <p:cxnSp>
        <p:nvCxnSpPr>
          <p:cNvPr id="1859" name="Google Shape;1859;p72"/>
          <p:cNvCxnSpPr/>
          <p:nvPr/>
        </p:nvCxnSpPr>
        <p:spPr>
          <a:xfrm>
            <a:off x="4045225" y="1906225"/>
            <a:ext cx="158400" cy="0"/>
          </a:xfrm>
          <a:prstGeom prst="straightConnector1">
            <a:avLst/>
          </a:prstGeom>
          <a:noFill/>
          <a:ln cap="flat" cmpd="sng" w="19050">
            <a:solidFill>
              <a:srgbClr val="00FF00"/>
            </a:solidFill>
            <a:prstDash val="solid"/>
            <a:round/>
            <a:headEnd len="med" w="med" type="none"/>
            <a:tailEnd len="med" w="med" type="none"/>
          </a:ln>
        </p:spPr>
      </p:cxnSp>
      <p:cxnSp>
        <p:nvCxnSpPr>
          <p:cNvPr id="1860" name="Google Shape;1860;p72"/>
          <p:cNvCxnSpPr/>
          <p:nvPr/>
        </p:nvCxnSpPr>
        <p:spPr>
          <a:xfrm>
            <a:off x="4203625" y="1965725"/>
            <a:ext cx="497100" cy="0"/>
          </a:xfrm>
          <a:prstGeom prst="straightConnector1">
            <a:avLst/>
          </a:prstGeom>
          <a:noFill/>
          <a:ln cap="flat" cmpd="sng" w="19050">
            <a:solidFill>
              <a:srgbClr val="00FF00"/>
            </a:solidFill>
            <a:prstDash val="solid"/>
            <a:round/>
            <a:headEnd len="med" w="med" type="none"/>
            <a:tailEnd len="med" w="med" type="none"/>
          </a:ln>
        </p:spPr>
      </p:cxnSp>
      <p:cxnSp>
        <p:nvCxnSpPr>
          <p:cNvPr id="1861" name="Google Shape;1861;p72"/>
          <p:cNvCxnSpPr/>
          <p:nvPr/>
        </p:nvCxnSpPr>
        <p:spPr>
          <a:xfrm>
            <a:off x="4700600" y="2509875"/>
            <a:ext cx="32100" cy="0"/>
          </a:xfrm>
          <a:prstGeom prst="straightConnector1">
            <a:avLst/>
          </a:prstGeom>
          <a:noFill/>
          <a:ln cap="flat" cmpd="sng" w="19050">
            <a:solidFill>
              <a:srgbClr val="00FF00"/>
            </a:solidFill>
            <a:prstDash val="solid"/>
            <a:round/>
            <a:headEnd len="med" w="med" type="none"/>
            <a:tailEnd len="med" w="med" type="none"/>
          </a:ln>
        </p:spPr>
      </p:cxnSp>
      <p:cxnSp>
        <p:nvCxnSpPr>
          <p:cNvPr id="1862" name="Google Shape;1862;p72"/>
          <p:cNvCxnSpPr/>
          <p:nvPr/>
        </p:nvCxnSpPr>
        <p:spPr>
          <a:xfrm>
            <a:off x="4732725" y="2758600"/>
            <a:ext cx="322800" cy="0"/>
          </a:xfrm>
          <a:prstGeom prst="straightConnector1">
            <a:avLst/>
          </a:prstGeom>
          <a:noFill/>
          <a:ln cap="flat" cmpd="sng" w="19050">
            <a:solidFill>
              <a:srgbClr val="00FF00"/>
            </a:solidFill>
            <a:prstDash val="solid"/>
            <a:round/>
            <a:headEnd len="med" w="med" type="none"/>
            <a:tailEnd len="med" w="med" type="none"/>
          </a:ln>
        </p:spPr>
      </p:cxnSp>
      <p:cxnSp>
        <p:nvCxnSpPr>
          <p:cNvPr id="1863" name="Google Shape;1863;p72"/>
          <p:cNvCxnSpPr/>
          <p:nvPr/>
        </p:nvCxnSpPr>
        <p:spPr>
          <a:xfrm>
            <a:off x="5159550" y="2858500"/>
            <a:ext cx="726900" cy="0"/>
          </a:xfrm>
          <a:prstGeom prst="straightConnector1">
            <a:avLst/>
          </a:prstGeom>
          <a:noFill/>
          <a:ln cap="flat" cmpd="sng" w="19050">
            <a:solidFill>
              <a:srgbClr val="00FF00"/>
            </a:solidFill>
            <a:prstDash val="solid"/>
            <a:round/>
            <a:headEnd len="med" w="med" type="none"/>
            <a:tailEnd len="med" w="med" type="none"/>
          </a:ln>
        </p:spPr>
      </p:cxnSp>
      <p:cxnSp>
        <p:nvCxnSpPr>
          <p:cNvPr id="1864" name="Google Shape;1864;p72"/>
          <p:cNvCxnSpPr/>
          <p:nvPr/>
        </p:nvCxnSpPr>
        <p:spPr>
          <a:xfrm>
            <a:off x="2891750" y="1179225"/>
            <a:ext cx="0" cy="124200"/>
          </a:xfrm>
          <a:prstGeom prst="straightConnector1">
            <a:avLst/>
          </a:prstGeom>
          <a:noFill/>
          <a:ln cap="flat" cmpd="sng" w="19050">
            <a:solidFill>
              <a:srgbClr val="00FF00"/>
            </a:solidFill>
            <a:prstDash val="solid"/>
            <a:round/>
            <a:headEnd len="med" w="med" type="none"/>
            <a:tailEnd len="med" w="med" type="none"/>
          </a:ln>
        </p:spPr>
      </p:cxnSp>
      <p:cxnSp>
        <p:nvCxnSpPr>
          <p:cNvPr id="1865" name="Google Shape;1865;p72"/>
          <p:cNvCxnSpPr/>
          <p:nvPr/>
        </p:nvCxnSpPr>
        <p:spPr>
          <a:xfrm>
            <a:off x="3058200" y="1298375"/>
            <a:ext cx="0" cy="67800"/>
          </a:xfrm>
          <a:prstGeom prst="straightConnector1">
            <a:avLst/>
          </a:prstGeom>
          <a:noFill/>
          <a:ln cap="flat" cmpd="sng" w="19050">
            <a:solidFill>
              <a:srgbClr val="00FF00"/>
            </a:solidFill>
            <a:prstDash val="solid"/>
            <a:round/>
            <a:headEnd len="med" w="med" type="none"/>
            <a:tailEnd len="med" w="med" type="none"/>
          </a:ln>
        </p:spPr>
      </p:cxnSp>
      <p:cxnSp>
        <p:nvCxnSpPr>
          <p:cNvPr id="1866" name="Google Shape;1866;p72"/>
          <p:cNvCxnSpPr/>
          <p:nvPr/>
        </p:nvCxnSpPr>
        <p:spPr>
          <a:xfrm>
            <a:off x="3216600" y="1362100"/>
            <a:ext cx="82500" cy="298800"/>
          </a:xfrm>
          <a:prstGeom prst="straightConnector1">
            <a:avLst/>
          </a:prstGeom>
          <a:noFill/>
          <a:ln cap="flat" cmpd="sng" w="19050">
            <a:solidFill>
              <a:srgbClr val="00FF00"/>
            </a:solidFill>
            <a:prstDash val="solid"/>
            <a:round/>
            <a:headEnd len="med" w="med" type="none"/>
            <a:tailEnd len="med" w="med" type="stealth"/>
          </a:ln>
        </p:spPr>
      </p:cxnSp>
      <p:cxnSp>
        <p:nvCxnSpPr>
          <p:cNvPr id="1867" name="Google Shape;1867;p72"/>
          <p:cNvCxnSpPr/>
          <p:nvPr/>
        </p:nvCxnSpPr>
        <p:spPr>
          <a:xfrm>
            <a:off x="3629150" y="1662200"/>
            <a:ext cx="110700" cy="183300"/>
          </a:xfrm>
          <a:prstGeom prst="straightConnector1">
            <a:avLst/>
          </a:prstGeom>
          <a:noFill/>
          <a:ln cap="flat" cmpd="sng" w="19050">
            <a:solidFill>
              <a:srgbClr val="00FF00"/>
            </a:solidFill>
            <a:prstDash val="solid"/>
            <a:round/>
            <a:headEnd len="med" w="med" type="none"/>
            <a:tailEnd len="med" w="med" type="stealth"/>
          </a:ln>
        </p:spPr>
      </p:cxnSp>
      <p:cxnSp>
        <p:nvCxnSpPr>
          <p:cNvPr id="1868" name="Google Shape;1868;p72"/>
          <p:cNvCxnSpPr/>
          <p:nvPr/>
        </p:nvCxnSpPr>
        <p:spPr>
          <a:xfrm>
            <a:off x="4042900" y="1840100"/>
            <a:ext cx="0" cy="70800"/>
          </a:xfrm>
          <a:prstGeom prst="straightConnector1">
            <a:avLst/>
          </a:prstGeom>
          <a:noFill/>
          <a:ln cap="flat" cmpd="sng" w="19050">
            <a:solidFill>
              <a:srgbClr val="00FF00"/>
            </a:solidFill>
            <a:prstDash val="solid"/>
            <a:round/>
            <a:headEnd len="med" w="med" type="none"/>
            <a:tailEnd len="med" w="med" type="none"/>
          </a:ln>
        </p:spPr>
      </p:cxnSp>
      <p:cxnSp>
        <p:nvCxnSpPr>
          <p:cNvPr id="1869" name="Google Shape;1869;p72"/>
          <p:cNvCxnSpPr/>
          <p:nvPr/>
        </p:nvCxnSpPr>
        <p:spPr>
          <a:xfrm>
            <a:off x="4206600" y="1900825"/>
            <a:ext cx="0" cy="70800"/>
          </a:xfrm>
          <a:prstGeom prst="straightConnector1">
            <a:avLst/>
          </a:prstGeom>
          <a:noFill/>
          <a:ln cap="flat" cmpd="sng" w="19050">
            <a:solidFill>
              <a:srgbClr val="00FF00"/>
            </a:solidFill>
            <a:prstDash val="solid"/>
            <a:round/>
            <a:headEnd len="med" w="med" type="none"/>
            <a:tailEnd len="med" w="med" type="none"/>
          </a:ln>
        </p:spPr>
      </p:cxnSp>
      <p:cxnSp>
        <p:nvCxnSpPr>
          <p:cNvPr id="1870" name="Google Shape;1870;p72"/>
          <p:cNvCxnSpPr/>
          <p:nvPr/>
        </p:nvCxnSpPr>
        <p:spPr>
          <a:xfrm>
            <a:off x="4700725" y="1960950"/>
            <a:ext cx="0" cy="551400"/>
          </a:xfrm>
          <a:prstGeom prst="straightConnector1">
            <a:avLst/>
          </a:prstGeom>
          <a:noFill/>
          <a:ln cap="flat" cmpd="sng" w="19050">
            <a:solidFill>
              <a:srgbClr val="00FF00"/>
            </a:solidFill>
            <a:prstDash val="solid"/>
            <a:round/>
            <a:headEnd len="med" w="med" type="none"/>
            <a:tailEnd len="med" w="med" type="stealth"/>
          </a:ln>
        </p:spPr>
      </p:cxnSp>
      <p:cxnSp>
        <p:nvCxnSpPr>
          <p:cNvPr id="1871" name="Google Shape;1871;p72"/>
          <p:cNvCxnSpPr/>
          <p:nvPr/>
        </p:nvCxnSpPr>
        <p:spPr>
          <a:xfrm>
            <a:off x="4732700" y="2506300"/>
            <a:ext cx="0" cy="247500"/>
          </a:xfrm>
          <a:prstGeom prst="straightConnector1">
            <a:avLst/>
          </a:prstGeom>
          <a:noFill/>
          <a:ln cap="flat" cmpd="sng" w="19050">
            <a:solidFill>
              <a:srgbClr val="00FF00"/>
            </a:solidFill>
            <a:prstDash val="solid"/>
            <a:round/>
            <a:headEnd len="med" w="med" type="none"/>
            <a:tailEnd len="med" w="med" type="none"/>
          </a:ln>
        </p:spPr>
      </p:cxnSp>
      <p:cxnSp>
        <p:nvCxnSpPr>
          <p:cNvPr id="1872" name="Google Shape;1872;p72"/>
          <p:cNvCxnSpPr/>
          <p:nvPr/>
        </p:nvCxnSpPr>
        <p:spPr>
          <a:xfrm>
            <a:off x="5055525" y="2758600"/>
            <a:ext cx="105600" cy="102600"/>
          </a:xfrm>
          <a:prstGeom prst="straightConnector1">
            <a:avLst/>
          </a:prstGeom>
          <a:noFill/>
          <a:ln cap="flat" cmpd="sng" w="19050">
            <a:solidFill>
              <a:srgbClr val="00FF00"/>
            </a:solidFill>
            <a:prstDash val="solid"/>
            <a:round/>
            <a:headEnd len="med" w="med" type="none"/>
            <a:tailEnd len="med" w="med" type="stealth"/>
          </a:ln>
        </p:spPr>
      </p:cxnSp>
      <p:cxnSp>
        <p:nvCxnSpPr>
          <p:cNvPr id="1873" name="Google Shape;1873;p72"/>
          <p:cNvCxnSpPr/>
          <p:nvPr/>
        </p:nvCxnSpPr>
        <p:spPr>
          <a:xfrm>
            <a:off x="5889000" y="3609125"/>
            <a:ext cx="375000" cy="125400"/>
          </a:xfrm>
          <a:prstGeom prst="straightConnector1">
            <a:avLst/>
          </a:prstGeom>
          <a:noFill/>
          <a:ln cap="flat" cmpd="sng" w="19050">
            <a:solidFill>
              <a:srgbClr val="00FF00"/>
            </a:solidFill>
            <a:prstDash val="solid"/>
            <a:round/>
            <a:headEnd len="med" w="med" type="none"/>
            <a:tailEnd len="med" w="med" type="none"/>
          </a:ln>
        </p:spPr>
      </p:cxnSp>
      <p:cxnSp>
        <p:nvCxnSpPr>
          <p:cNvPr id="1874" name="Google Shape;1874;p72"/>
          <p:cNvCxnSpPr/>
          <p:nvPr/>
        </p:nvCxnSpPr>
        <p:spPr>
          <a:xfrm rot="10800000">
            <a:off x="5934600" y="3000875"/>
            <a:ext cx="0" cy="622500"/>
          </a:xfrm>
          <a:prstGeom prst="straightConnector1">
            <a:avLst/>
          </a:prstGeom>
          <a:noFill/>
          <a:ln cap="flat" cmpd="sng" w="19050">
            <a:solidFill>
              <a:schemeClr val="accent4"/>
            </a:solidFill>
            <a:prstDash val="solid"/>
            <a:round/>
            <a:headEnd len="med" w="med" type="none"/>
            <a:tailEnd len="med" w="med" type="none"/>
          </a:ln>
        </p:spPr>
      </p:cxnSp>
      <p:cxnSp>
        <p:nvCxnSpPr>
          <p:cNvPr id="1875" name="Google Shape;1875;p72"/>
          <p:cNvCxnSpPr/>
          <p:nvPr/>
        </p:nvCxnSpPr>
        <p:spPr>
          <a:xfrm>
            <a:off x="6075375" y="3309050"/>
            <a:ext cx="189900" cy="60000"/>
          </a:xfrm>
          <a:prstGeom prst="straightConnector1">
            <a:avLst/>
          </a:prstGeom>
          <a:noFill/>
          <a:ln cap="flat" cmpd="sng" w="19050">
            <a:solidFill>
              <a:srgbClr val="00FF00"/>
            </a:solidFill>
            <a:prstDash val="solid"/>
            <a:round/>
            <a:headEnd len="med" w="med" type="none"/>
            <a:tailEnd len="med" w="med" type="none"/>
          </a:ln>
        </p:spPr>
      </p:cxnSp>
      <p:cxnSp>
        <p:nvCxnSpPr>
          <p:cNvPr id="1876" name="Google Shape;1876;p72"/>
          <p:cNvCxnSpPr/>
          <p:nvPr/>
        </p:nvCxnSpPr>
        <p:spPr>
          <a:xfrm>
            <a:off x="5934600" y="3000850"/>
            <a:ext cx="525300" cy="4500"/>
          </a:xfrm>
          <a:prstGeom prst="straightConnector1">
            <a:avLst/>
          </a:prstGeom>
          <a:noFill/>
          <a:ln cap="flat" cmpd="sng" w="19050">
            <a:solidFill>
              <a:schemeClr val="accent4"/>
            </a:solidFill>
            <a:prstDash val="solid"/>
            <a:round/>
            <a:headEnd len="med" w="med" type="none"/>
            <a:tailEnd len="med" w="med" type="none"/>
          </a:ln>
        </p:spPr>
      </p:cxnSp>
      <p:cxnSp>
        <p:nvCxnSpPr>
          <p:cNvPr id="1877" name="Google Shape;1877;p72"/>
          <p:cNvCxnSpPr/>
          <p:nvPr/>
        </p:nvCxnSpPr>
        <p:spPr>
          <a:xfrm rot="10800000">
            <a:off x="6459850" y="3000725"/>
            <a:ext cx="0" cy="359100"/>
          </a:xfrm>
          <a:prstGeom prst="straightConnector1">
            <a:avLst/>
          </a:prstGeom>
          <a:noFill/>
          <a:ln cap="flat" cmpd="sng" w="19050">
            <a:solidFill>
              <a:schemeClr val="accent4"/>
            </a:solidFill>
            <a:prstDash val="solid"/>
            <a:round/>
            <a:headEnd len="med" w="med" type="stealth"/>
            <a:tailEnd len="med" w="med" type="none"/>
          </a:ln>
        </p:spPr>
      </p:cxnSp>
      <p:cxnSp>
        <p:nvCxnSpPr>
          <p:cNvPr id="1878" name="Google Shape;1878;p72"/>
          <p:cNvCxnSpPr/>
          <p:nvPr/>
        </p:nvCxnSpPr>
        <p:spPr>
          <a:xfrm>
            <a:off x="6263850" y="3368763"/>
            <a:ext cx="425700" cy="0"/>
          </a:xfrm>
          <a:prstGeom prst="straightConnector1">
            <a:avLst/>
          </a:prstGeom>
          <a:noFill/>
          <a:ln cap="flat" cmpd="sng" w="19050">
            <a:solidFill>
              <a:srgbClr val="00FF00"/>
            </a:solidFill>
            <a:prstDash val="solid"/>
            <a:round/>
            <a:headEnd len="med" w="med" type="none"/>
            <a:tailEnd len="med" w="med" type="none"/>
          </a:ln>
        </p:spPr>
      </p:cxnSp>
      <p:cxnSp>
        <p:nvCxnSpPr>
          <p:cNvPr id="1879" name="Google Shape;1879;p72"/>
          <p:cNvCxnSpPr/>
          <p:nvPr/>
        </p:nvCxnSpPr>
        <p:spPr>
          <a:xfrm>
            <a:off x="5887200" y="2858500"/>
            <a:ext cx="0" cy="753000"/>
          </a:xfrm>
          <a:prstGeom prst="straightConnector1">
            <a:avLst/>
          </a:prstGeom>
          <a:noFill/>
          <a:ln cap="flat" cmpd="sng" w="19050">
            <a:solidFill>
              <a:srgbClr val="00FF00"/>
            </a:solidFill>
            <a:prstDash val="solid"/>
            <a:round/>
            <a:headEnd len="med" w="med" type="none"/>
            <a:tailEnd len="med" w="med" type="stealth"/>
          </a:ln>
        </p:spPr>
      </p:cxnSp>
      <p:cxnSp>
        <p:nvCxnSpPr>
          <p:cNvPr id="1880" name="Google Shape;1880;p72"/>
          <p:cNvCxnSpPr/>
          <p:nvPr/>
        </p:nvCxnSpPr>
        <p:spPr>
          <a:xfrm>
            <a:off x="6265750" y="3734513"/>
            <a:ext cx="425700" cy="0"/>
          </a:xfrm>
          <a:prstGeom prst="straightConnector1">
            <a:avLst/>
          </a:prstGeom>
          <a:noFill/>
          <a:ln cap="flat" cmpd="sng" w="19050">
            <a:solidFill>
              <a:srgbClr val="00FF00"/>
            </a:solidFill>
            <a:prstDash val="solid"/>
            <a:round/>
            <a:headEnd len="med" w="med" type="none"/>
            <a:tailEnd len="med" w="med" type="none"/>
          </a:ln>
        </p:spPr>
      </p:cxnSp>
      <p:cxnSp>
        <p:nvCxnSpPr>
          <p:cNvPr id="1881" name="Google Shape;1881;p72"/>
          <p:cNvCxnSpPr/>
          <p:nvPr/>
        </p:nvCxnSpPr>
        <p:spPr>
          <a:xfrm>
            <a:off x="6689550" y="3489538"/>
            <a:ext cx="339900" cy="0"/>
          </a:xfrm>
          <a:prstGeom prst="straightConnector1">
            <a:avLst/>
          </a:prstGeom>
          <a:noFill/>
          <a:ln cap="flat" cmpd="sng" w="19050">
            <a:solidFill>
              <a:srgbClr val="00FF00"/>
            </a:solidFill>
            <a:prstDash val="solid"/>
            <a:round/>
            <a:headEnd len="med" w="med" type="none"/>
            <a:tailEnd len="med" w="med" type="none"/>
          </a:ln>
        </p:spPr>
      </p:cxnSp>
      <p:cxnSp>
        <p:nvCxnSpPr>
          <p:cNvPr id="1882" name="Google Shape;1882;p72"/>
          <p:cNvCxnSpPr/>
          <p:nvPr/>
        </p:nvCxnSpPr>
        <p:spPr>
          <a:xfrm rot="10800000">
            <a:off x="6690775" y="3491850"/>
            <a:ext cx="0" cy="242700"/>
          </a:xfrm>
          <a:prstGeom prst="straightConnector1">
            <a:avLst/>
          </a:prstGeom>
          <a:noFill/>
          <a:ln cap="flat" cmpd="sng" w="19050">
            <a:solidFill>
              <a:srgbClr val="00FF00"/>
            </a:solidFill>
            <a:prstDash val="solid"/>
            <a:round/>
            <a:headEnd len="med" w="med" type="none"/>
            <a:tailEnd len="med" w="med" type="stealth"/>
          </a:ln>
        </p:spPr>
      </p:cxnSp>
      <p:cxnSp>
        <p:nvCxnSpPr>
          <p:cNvPr id="1883" name="Google Shape;1883;p72"/>
          <p:cNvCxnSpPr/>
          <p:nvPr/>
        </p:nvCxnSpPr>
        <p:spPr>
          <a:xfrm>
            <a:off x="6689550" y="3368863"/>
            <a:ext cx="1200" cy="121800"/>
          </a:xfrm>
          <a:prstGeom prst="straightConnector1">
            <a:avLst/>
          </a:prstGeom>
          <a:noFill/>
          <a:ln cap="flat" cmpd="sng" w="19050">
            <a:solidFill>
              <a:srgbClr val="00FF00"/>
            </a:solidFill>
            <a:prstDash val="solid"/>
            <a:round/>
            <a:headEnd len="med" w="med" type="none"/>
            <a:tailEnd len="med" w="med" type="stealth"/>
          </a:ln>
        </p:spPr>
      </p:cxnSp>
      <p:cxnSp>
        <p:nvCxnSpPr>
          <p:cNvPr id="1884" name="Google Shape;1884;p72"/>
          <p:cNvCxnSpPr/>
          <p:nvPr/>
        </p:nvCxnSpPr>
        <p:spPr>
          <a:xfrm>
            <a:off x="7025850" y="3963138"/>
            <a:ext cx="162000" cy="0"/>
          </a:xfrm>
          <a:prstGeom prst="straightConnector1">
            <a:avLst/>
          </a:prstGeom>
          <a:noFill/>
          <a:ln cap="flat" cmpd="sng" w="19050">
            <a:solidFill>
              <a:srgbClr val="00FF00"/>
            </a:solidFill>
            <a:prstDash val="solid"/>
            <a:round/>
            <a:headEnd len="med" w="med" type="none"/>
            <a:tailEnd len="med" w="med" type="none"/>
          </a:ln>
        </p:spPr>
      </p:cxnSp>
      <p:cxnSp>
        <p:nvCxnSpPr>
          <p:cNvPr id="1885" name="Google Shape;1885;p72"/>
          <p:cNvCxnSpPr/>
          <p:nvPr/>
        </p:nvCxnSpPr>
        <p:spPr>
          <a:xfrm>
            <a:off x="7186600" y="4025250"/>
            <a:ext cx="261300" cy="0"/>
          </a:xfrm>
          <a:prstGeom prst="straightConnector1">
            <a:avLst/>
          </a:prstGeom>
          <a:noFill/>
          <a:ln cap="flat" cmpd="sng" w="19050">
            <a:solidFill>
              <a:srgbClr val="00FF00"/>
            </a:solidFill>
            <a:prstDash val="solid"/>
            <a:round/>
            <a:headEnd len="med" w="med" type="none"/>
            <a:tailEnd len="med" w="med" type="none"/>
          </a:ln>
        </p:spPr>
      </p:cxnSp>
      <p:cxnSp>
        <p:nvCxnSpPr>
          <p:cNvPr id="1886" name="Google Shape;1886;p72"/>
          <p:cNvCxnSpPr/>
          <p:nvPr/>
        </p:nvCxnSpPr>
        <p:spPr>
          <a:xfrm>
            <a:off x="7447900" y="4082738"/>
            <a:ext cx="422100" cy="0"/>
          </a:xfrm>
          <a:prstGeom prst="straightConnector1">
            <a:avLst/>
          </a:prstGeom>
          <a:noFill/>
          <a:ln cap="flat" cmpd="sng" w="19050">
            <a:solidFill>
              <a:srgbClr val="00FF00"/>
            </a:solidFill>
            <a:prstDash val="solid"/>
            <a:round/>
            <a:headEnd len="med" w="med" type="none"/>
            <a:tailEnd len="med" w="med" type="none"/>
          </a:ln>
        </p:spPr>
      </p:cxnSp>
      <p:cxnSp>
        <p:nvCxnSpPr>
          <p:cNvPr id="1887" name="Google Shape;1887;p72"/>
          <p:cNvCxnSpPr/>
          <p:nvPr/>
        </p:nvCxnSpPr>
        <p:spPr>
          <a:xfrm rot="10800000">
            <a:off x="6078850" y="3310225"/>
            <a:ext cx="0" cy="354000"/>
          </a:xfrm>
          <a:prstGeom prst="straightConnector1">
            <a:avLst/>
          </a:prstGeom>
          <a:noFill/>
          <a:ln cap="flat" cmpd="sng" w="19050">
            <a:solidFill>
              <a:srgbClr val="00FF00"/>
            </a:solidFill>
            <a:prstDash val="solid"/>
            <a:round/>
            <a:headEnd len="med" w="med" type="none"/>
            <a:tailEnd len="med" w="med" type="stealth"/>
          </a:ln>
        </p:spPr>
      </p:cxnSp>
      <p:cxnSp>
        <p:nvCxnSpPr>
          <p:cNvPr id="1888" name="Google Shape;1888;p72"/>
          <p:cNvCxnSpPr/>
          <p:nvPr/>
        </p:nvCxnSpPr>
        <p:spPr>
          <a:xfrm>
            <a:off x="7025850" y="3493075"/>
            <a:ext cx="4800" cy="464100"/>
          </a:xfrm>
          <a:prstGeom prst="straightConnector1">
            <a:avLst/>
          </a:prstGeom>
          <a:noFill/>
          <a:ln cap="flat" cmpd="sng" w="19050">
            <a:solidFill>
              <a:srgbClr val="00FF00"/>
            </a:solidFill>
            <a:prstDash val="solid"/>
            <a:round/>
            <a:headEnd len="med" w="med" type="none"/>
            <a:tailEnd len="med" w="med" type="stealth"/>
          </a:ln>
        </p:spPr>
      </p:cxnSp>
      <p:cxnSp>
        <p:nvCxnSpPr>
          <p:cNvPr id="1889" name="Google Shape;1889;p72"/>
          <p:cNvCxnSpPr/>
          <p:nvPr/>
        </p:nvCxnSpPr>
        <p:spPr>
          <a:xfrm>
            <a:off x="7186600" y="3961950"/>
            <a:ext cx="0" cy="66900"/>
          </a:xfrm>
          <a:prstGeom prst="straightConnector1">
            <a:avLst/>
          </a:prstGeom>
          <a:noFill/>
          <a:ln cap="flat" cmpd="sng" w="19050">
            <a:solidFill>
              <a:srgbClr val="00FF00"/>
            </a:solidFill>
            <a:prstDash val="solid"/>
            <a:round/>
            <a:headEnd len="med" w="med" type="none"/>
            <a:tailEnd len="med" w="med" type="none"/>
          </a:ln>
        </p:spPr>
      </p:cxnSp>
      <p:cxnSp>
        <p:nvCxnSpPr>
          <p:cNvPr id="1890" name="Google Shape;1890;p72"/>
          <p:cNvCxnSpPr/>
          <p:nvPr/>
        </p:nvCxnSpPr>
        <p:spPr>
          <a:xfrm>
            <a:off x="7447900" y="4028838"/>
            <a:ext cx="0" cy="51600"/>
          </a:xfrm>
          <a:prstGeom prst="straightConnector1">
            <a:avLst/>
          </a:prstGeom>
          <a:noFill/>
          <a:ln cap="flat" cmpd="sng" w="19050">
            <a:solidFill>
              <a:srgbClr val="00FF00"/>
            </a:solidFill>
            <a:prstDash val="solid"/>
            <a:round/>
            <a:headEnd len="med" w="med" type="none"/>
            <a:tailEnd len="med" w="med" type="none"/>
          </a:ln>
        </p:spPr>
      </p:cxnSp>
      <p:cxnSp>
        <p:nvCxnSpPr>
          <p:cNvPr id="1891" name="Google Shape;1891;p72"/>
          <p:cNvCxnSpPr/>
          <p:nvPr/>
        </p:nvCxnSpPr>
        <p:spPr>
          <a:xfrm>
            <a:off x="8178150" y="4375788"/>
            <a:ext cx="186600" cy="0"/>
          </a:xfrm>
          <a:prstGeom prst="straightConnector1">
            <a:avLst/>
          </a:prstGeom>
          <a:noFill/>
          <a:ln cap="flat" cmpd="sng" w="19050">
            <a:solidFill>
              <a:srgbClr val="00FF00"/>
            </a:solidFill>
            <a:prstDash val="solid"/>
            <a:round/>
            <a:headEnd len="med" w="med" type="none"/>
            <a:tailEnd len="med" w="med" type="none"/>
          </a:ln>
        </p:spPr>
      </p:cxnSp>
      <p:cxnSp>
        <p:nvCxnSpPr>
          <p:cNvPr id="1892" name="Google Shape;1892;p72"/>
          <p:cNvCxnSpPr/>
          <p:nvPr/>
        </p:nvCxnSpPr>
        <p:spPr>
          <a:xfrm>
            <a:off x="7870000" y="4082738"/>
            <a:ext cx="307200" cy="290700"/>
          </a:xfrm>
          <a:prstGeom prst="straightConnector1">
            <a:avLst/>
          </a:prstGeom>
          <a:noFill/>
          <a:ln cap="flat" cmpd="sng" w="19050">
            <a:solidFill>
              <a:srgbClr val="00FF00"/>
            </a:solidFill>
            <a:prstDash val="solid"/>
            <a:round/>
            <a:headEnd len="med" w="med" type="none"/>
            <a:tailEnd len="med" w="med" type="stealth"/>
          </a:ln>
        </p:spPr>
      </p:cxnSp>
      <p:sp>
        <p:nvSpPr>
          <p:cNvPr id="1893" name="Google Shape;1893;p72"/>
          <p:cNvSpPr/>
          <p:nvPr/>
        </p:nvSpPr>
        <p:spPr>
          <a:xfrm>
            <a:off x="636225" y="834425"/>
            <a:ext cx="4216800" cy="18036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4" name="Google Shape;1894;p72"/>
          <p:cNvSpPr/>
          <p:nvPr/>
        </p:nvSpPr>
        <p:spPr>
          <a:xfrm>
            <a:off x="4608775" y="2337500"/>
            <a:ext cx="641700" cy="5727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93"/>
                                        </p:tgtEl>
                                        <p:attrNameLst>
                                          <p:attrName>style.visibility</p:attrName>
                                        </p:attrNameLst>
                                      </p:cBhvr>
                                      <p:to>
                                        <p:strVal val="visible"/>
                                      </p:to>
                                    </p:set>
                                    <p:animEffect filter="fade" transition="in">
                                      <p:cBhvr>
                                        <p:cTn dur="1"/>
                                        <p:tgtEl>
                                          <p:spTgt spid="189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94"/>
                                        </p:tgtEl>
                                        <p:attrNameLst>
                                          <p:attrName>style.visibility</p:attrName>
                                        </p:attrNameLst>
                                      </p:cBhvr>
                                      <p:to>
                                        <p:strVal val="visible"/>
                                      </p:to>
                                    </p:set>
                                    <p:animEffect filter="fade" transition="in">
                                      <p:cBhvr>
                                        <p:cTn dur="1"/>
                                        <p:tgtEl>
                                          <p:spTgt spid="1894"/>
                                        </p:tgtEl>
                                      </p:cBhvr>
                                    </p:animEffect>
                                  </p:childTnLst>
                                </p:cTn>
                              </p:par>
                              <p:par>
                                <p:cTn fill="hold" nodeType="withEffect" presetClass="exit" presetID="10" presetSubtype="0">
                                  <p:stCondLst>
                                    <p:cond delay="0"/>
                                  </p:stCondLst>
                                  <p:childTnLst>
                                    <p:animEffect filter="fade" transition="out">
                                      <p:cBhvr>
                                        <p:cTn dur="1"/>
                                        <p:tgtEl>
                                          <p:spTgt spid="1893"/>
                                        </p:tgtEl>
                                      </p:cBhvr>
                                    </p:animEffect>
                                    <p:set>
                                      <p:cBhvr>
                                        <p:cTn dur="1" fill="hold">
                                          <p:stCondLst>
                                            <p:cond delay="0"/>
                                          </p:stCondLst>
                                        </p:cTn>
                                        <p:tgtEl>
                                          <p:spTgt spid="1893"/>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8" name="Shape 1898"/>
        <p:cNvGrpSpPr/>
        <p:nvPr/>
      </p:nvGrpSpPr>
      <p:grpSpPr>
        <a:xfrm>
          <a:off x="0" y="0"/>
          <a:ext cx="0" cy="0"/>
          <a:chOff x="0" y="0"/>
          <a:chExt cx="0" cy="0"/>
        </a:xfrm>
      </p:grpSpPr>
      <p:pic>
        <p:nvPicPr>
          <p:cNvPr id="1899" name="Google Shape;1899;p73"/>
          <p:cNvPicPr preferRelativeResize="0"/>
          <p:nvPr/>
        </p:nvPicPr>
        <p:blipFill>
          <a:blip r:embed="rId3">
            <a:alphaModFix/>
          </a:blip>
          <a:stretch>
            <a:fillRect/>
          </a:stretch>
        </p:blipFill>
        <p:spPr>
          <a:xfrm>
            <a:off x="0" y="1194603"/>
            <a:ext cx="9144003" cy="2870895"/>
          </a:xfrm>
          <a:prstGeom prst="rect">
            <a:avLst/>
          </a:prstGeom>
          <a:noFill/>
          <a:ln>
            <a:noFill/>
          </a:ln>
        </p:spPr>
      </p:pic>
      <p:sp>
        <p:nvSpPr>
          <p:cNvPr id="1900" name="Google Shape;1900;p73"/>
          <p:cNvSpPr txBox="1"/>
          <p:nvPr>
            <p:ph type="title"/>
          </p:nvPr>
        </p:nvSpPr>
        <p:spPr>
          <a:xfrm>
            <a:off x="145000" y="144950"/>
            <a:ext cx="75660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Work Planning</a:t>
            </a:r>
            <a:endParaRPr/>
          </a:p>
        </p:txBody>
      </p:sp>
      <p:sp>
        <p:nvSpPr>
          <p:cNvPr id="1901" name="Google Shape;1901;p7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902" name="Google Shape;1902;p73"/>
          <p:cNvSpPr/>
          <p:nvPr/>
        </p:nvSpPr>
        <p:spPr>
          <a:xfrm>
            <a:off x="5533875" y="4652650"/>
            <a:ext cx="2045400" cy="398400"/>
          </a:xfrm>
          <a:prstGeom prst="rect">
            <a:avLst/>
          </a:prstGeom>
          <a:noFill/>
          <a:ln cap="flat" cmpd="sng" w="381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903" name="Google Shape;1903;p73"/>
          <p:cNvCxnSpPr/>
          <p:nvPr/>
        </p:nvCxnSpPr>
        <p:spPr>
          <a:xfrm>
            <a:off x="4252332" y="1846160"/>
            <a:ext cx="408600" cy="0"/>
          </a:xfrm>
          <a:prstGeom prst="straightConnector1">
            <a:avLst/>
          </a:prstGeom>
          <a:noFill/>
          <a:ln cap="flat" cmpd="sng" w="19050">
            <a:solidFill>
              <a:srgbClr val="00FF00"/>
            </a:solidFill>
            <a:prstDash val="solid"/>
            <a:round/>
            <a:headEnd len="med" w="med" type="none"/>
            <a:tailEnd len="med" w="med" type="none"/>
          </a:ln>
        </p:spPr>
      </p:cxnSp>
      <p:cxnSp>
        <p:nvCxnSpPr>
          <p:cNvPr id="1904" name="Google Shape;1904;p73"/>
          <p:cNvCxnSpPr/>
          <p:nvPr/>
        </p:nvCxnSpPr>
        <p:spPr>
          <a:xfrm>
            <a:off x="4802344" y="1975813"/>
            <a:ext cx="949800" cy="0"/>
          </a:xfrm>
          <a:prstGeom prst="straightConnector1">
            <a:avLst/>
          </a:prstGeom>
          <a:noFill/>
          <a:ln cap="flat" cmpd="sng" w="19050">
            <a:solidFill>
              <a:srgbClr val="00FF00"/>
            </a:solidFill>
            <a:prstDash val="solid"/>
            <a:round/>
            <a:headEnd len="med" w="med" type="none"/>
            <a:tailEnd len="med" w="med" type="none"/>
          </a:ln>
        </p:spPr>
      </p:cxnSp>
      <p:cxnSp>
        <p:nvCxnSpPr>
          <p:cNvPr id="1905" name="Google Shape;1905;p73"/>
          <p:cNvCxnSpPr/>
          <p:nvPr/>
        </p:nvCxnSpPr>
        <p:spPr>
          <a:xfrm>
            <a:off x="4252300" y="1502300"/>
            <a:ext cx="0" cy="337500"/>
          </a:xfrm>
          <a:prstGeom prst="straightConnector1">
            <a:avLst/>
          </a:prstGeom>
          <a:noFill/>
          <a:ln cap="flat" cmpd="sng" w="19050">
            <a:solidFill>
              <a:srgbClr val="00FF00"/>
            </a:solidFill>
            <a:prstDash val="solid"/>
            <a:round/>
            <a:headEnd len="med" w="med" type="none"/>
            <a:tailEnd len="med" w="med" type="none"/>
          </a:ln>
        </p:spPr>
      </p:cxnSp>
      <p:cxnSp>
        <p:nvCxnSpPr>
          <p:cNvPr id="1906" name="Google Shape;1906;p73"/>
          <p:cNvCxnSpPr/>
          <p:nvPr/>
        </p:nvCxnSpPr>
        <p:spPr>
          <a:xfrm>
            <a:off x="4657150" y="1846050"/>
            <a:ext cx="155400" cy="142500"/>
          </a:xfrm>
          <a:prstGeom prst="straightConnector1">
            <a:avLst/>
          </a:prstGeom>
          <a:noFill/>
          <a:ln cap="flat" cmpd="sng" w="19050">
            <a:solidFill>
              <a:srgbClr val="00FF00"/>
            </a:solidFill>
            <a:prstDash val="solid"/>
            <a:round/>
            <a:headEnd len="med" w="med" type="none"/>
            <a:tailEnd len="med" w="med" type="stealth"/>
          </a:ln>
        </p:spPr>
      </p:cxnSp>
      <p:cxnSp>
        <p:nvCxnSpPr>
          <p:cNvPr id="1907" name="Google Shape;1907;p73"/>
          <p:cNvCxnSpPr/>
          <p:nvPr/>
        </p:nvCxnSpPr>
        <p:spPr>
          <a:xfrm>
            <a:off x="5754600" y="3014800"/>
            <a:ext cx="481200" cy="178200"/>
          </a:xfrm>
          <a:prstGeom prst="straightConnector1">
            <a:avLst/>
          </a:prstGeom>
          <a:noFill/>
          <a:ln cap="flat" cmpd="sng" w="19050">
            <a:solidFill>
              <a:srgbClr val="00FF00"/>
            </a:solidFill>
            <a:prstDash val="solid"/>
            <a:round/>
            <a:headEnd len="med" w="med" type="none"/>
            <a:tailEnd len="med" w="med" type="none"/>
          </a:ln>
        </p:spPr>
      </p:cxnSp>
      <p:cxnSp>
        <p:nvCxnSpPr>
          <p:cNvPr id="1908" name="Google Shape;1908;p73"/>
          <p:cNvCxnSpPr/>
          <p:nvPr/>
        </p:nvCxnSpPr>
        <p:spPr>
          <a:xfrm rot="10800000">
            <a:off x="5896100" y="2191625"/>
            <a:ext cx="0" cy="865200"/>
          </a:xfrm>
          <a:prstGeom prst="straightConnector1">
            <a:avLst/>
          </a:prstGeom>
          <a:noFill/>
          <a:ln cap="flat" cmpd="sng" w="19050">
            <a:solidFill>
              <a:schemeClr val="accent4"/>
            </a:solidFill>
            <a:prstDash val="solid"/>
            <a:round/>
            <a:headEnd len="med" w="med" type="none"/>
            <a:tailEnd len="med" w="med" type="none"/>
          </a:ln>
        </p:spPr>
      </p:cxnSp>
      <p:cxnSp>
        <p:nvCxnSpPr>
          <p:cNvPr id="1909" name="Google Shape;1909;p73"/>
          <p:cNvCxnSpPr/>
          <p:nvPr/>
        </p:nvCxnSpPr>
        <p:spPr>
          <a:xfrm>
            <a:off x="5997775" y="2602300"/>
            <a:ext cx="317400" cy="91200"/>
          </a:xfrm>
          <a:prstGeom prst="straightConnector1">
            <a:avLst/>
          </a:prstGeom>
          <a:noFill/>
          <a:ln cap="flat" cmpd="sng" w="19050">
            <a:solidFill>
              <a:srgbClr val="00FF00"/>
            </a:solidFill>
            <a:prstDash val="solid"/>
            <a:round/>
            <a:headEnd len="med" w="med" type="none"/>
            <a:tailEnd len="med" w="med" type="none"/>
          </a:ln>
        </p:spPr>
      </p:cxnSp>
      <p:cxnSp>
        <p:nvCxnSpPr>
          <p:cNvPr id="1910" name="Google Shape;1910;p73"/>
          <p:cNvCxnSpPr/>
          <p:nvPr/>
        </p:nvCxnSpPr>
        <p:spPr>
          <a:xfrm>
            <a:off x="5896277" y="2191597"/>
            <a:ext cx="665100" cy="6000"/>
          </a:xfrm>
          <a:prstGeom prst="straightConnector1">
            <a:avLst/>
          </a:prstGeom>
          <a:noFill/>
          <a:ln cap="flat" cmpd="sng" w="19050">
            <a:solidFill>
              <a:schemeClr val="accent4"/>
            </a:solidFill>
            <a:prstDash val="solid"/>
            <a:round/>
            <a:headEnd len="med" w="med" type="none"/>
            <a:tailEnd len="med" w="med" type="none"/>
          </a:ln>
        </p:spPr>
      </p:cxnSp>
      <p:cxnSp>
        <p:nvCxnSpPr>
          <p:cNvPr id="1911" name="Google Shape;1911;p73"/>
          <p:cNvCxnSpPr/>
          <p:nvPr/>
        </p:nvCxnSpPr>
        <p:spPr>
          <a:xfrm rot="10800000">
            <a:off x="6561375" y="2191125"/>
            <a:ext cx="0" cy="491400"/>
          </a:xfrm>
          <a:prstGeom prst="straightConnector1">
            <a:avLst/>
          </a:prstGeom>
          <a:noFill/>
          <a:ln cap="flat" cmpd="sng" w="19050">
            <a:solidFill>
              <a:schemeClr val="accent4"/>
            </a:solidFill>
            <a:prstDash val="solid"/>
            <a:round/>
            <a:headEnd len="med" w="med" type="stealth"/>
            <a:tailEnd len="med" w="med" type="none"/>
          </a:ln>
        </p:spPr>
      </p:cxnSp>
      <p:cxnSp>
        <p:nvCxnSpPr>
          <p:cNvPr id="1912" name="Google Shape;1912;p73"/>
          <p:cNvCxnSpPr/>
          <p:nvPr/>
        </p:nvCxnSpPr>
        <p:spPr>
          <a:xfrm>
            <a:off x="6313147" y="2693025"/>
            <a:ext cx="471300" cy="0"/>
          </a:xfrm>
          <a:prstGeom prst="straightConnector1">
            <a:avLst/>
          </a:prstGeom>
          <a:noFill/>
          <a:ln cap="flat" cmpd="sng" w="19050">
            <a:solidFill>
              <a:srgbClr val="00FF00"/>
            </a:solidFill>
            <a:prstDash val="solid"/>
            <a:round/>
            <a:headEnd len="med" w="med" type="none"/>
            <a:tailEnd len="med" w="med" type="none"/>
          </a:ln>
        </p:spPr>
      </p:cxnSp>
      <p:cxnSp>
        <p:nvCxnSpPr>
          <p:cNvPr id="1913" name="Google Shape;1913;p73"/>
          <p:cNvCxnSpPr/>
          <p:nvPr/>
        </p:nvCxnSpPr>
        <p:spPr>
          <a:xfrm>
            <a:off x="5754088" y="1997588"/>
            <a:ext cx="0" cy="1026300"/>
          </a:xfrm>
          <a:prstGeom prst="straightConnector1">
            <a:avLst/>
          </a:prstGeom>
          <a:noFill/>
          <a:ln cap="flat" cmpd="sng" w="19050">
            <a:solidFill>
              <a:srgbClr val="00FF00"/>
            </a:solidFill>
            <a:prstDash val="solid"/>
            <a:round/>
            <a:headEnd len="med" w="med" type="none"/>
            <a:tailEnd len="med" w="med" type="stealth"/>
          </a:ln>
        </p:spPr>
      </p:cxnSp>
      <p:cxnSp>
        <p:nvCxnSpPr>
          <p:cNvPr id="1914" name="Google Shape;1914;p73"/>
          <p:cNvCxnSpPr/>
          <p:nvPr/>
        </p:nvCxnSpPr>
        <p:spPr>
          <a:xfrm>
            <a:off x="6243500" y="3191500"/>
            <a:ext cx="542400" cy="0"/>
          </a:xfrm>
          <a:prstGeom prst="straightConnector1">
            <a:avLst/>
          </a:prstGeom>
          <a:noFill/>
          <a:ln cap="flat" cmpd="sng" w="19050">
            <a:solidFill>
              <a:srgbClr val="00FF00"/>
            </a:solidFill>
            <a:prstDash val="solid"/>
            <a:round/>
            <a:headEnd len="med" w="med" type="none"/>
            <a:tailEnd len="med" w="med" type="none"/>
          </a:ln>
        </p:spPr>
      </p:cxnSp>
      <p:cxnSp>
        <p:nvCxnSpPr>
          <p:cNvPr id="1915" name="Google Shape;1915;p73"/>
          <p:cNvCxnSpPr/>
          <p:nvPr/>
        </p:nvCxnSpPr>
        <p:spPr>
          <a:xfrm>
            <a:off x="6790950" y="2857625"/>
            <a:ext cx="421500" cy="0"/>
          </a:xfrm>
          <a:prstGeom prst="straightConnector1">
            <a:avLst/>
          </a:prstGeom>
          <a:noFill/>
          <a:ln cap="flat" cmpd="sng" w="19050">
            <a:solidFill>
              <a:srgbClr val="00FF00"/>
            </a:solidFill>
            <a:prstDash val="solid"/>
            <a:round/>
            <a:headEnd len="med" w="med" type="none"/>
            <a:tailEnd len="med" w="med" type="none"/>
          </a:ln>
        </p:spPr>
      </p:cxnSp>
      <p:cxnSp>
        <p:nvCxnSpPr>
          <p:cNvPr id="1916" name="Google Shape;1916;p73"/>
          <p:cNvCxnSpPr/>
          <p:nvPr/>
        </p:nvCxnSpPr>
        <p:spPr>
          <a:xfrm rot="10800000">
            <a:off x="6787461" y="2860657"/>
            <a:ext cx="0" cy="330900"/>
          </a:xfrm>
          <a:prstGeom prst="straightConnector1">
            <a:avLst/>
          </a:prstGeom>
          <a:noFill/>
          <a:ln cap="flat" cmpd="sng" w="19050">
            <a:solidFill>
              <a:srgbClr val="00FF00"/>
            </a:solidFill>
            <a:prstDash val="solid"/>
            <a:round/>
            <a:headEnd len="med" w="med" type="none"/>
            <a:tailEnd len="med" w="med" type="stealth"/>
          </a:ln>
        </p:spPr>
      </p:cxnSp>
      <p:cxnSp>
        <p:nvCxnSpPr>
          <p:cNvPr id="1917" name="Google Shape;1917;p73"/>
          <p:cNvCxnSpPr/>
          <p:nvPr/>
        </p:nvCxnSpPr>
        <p:spPr>
          <a:xfrm>
            <a:off x="6785910" y="2693162"/>
            <a:ext cx="1500" cy="165900"/>
          </a:xfrm>
          <a:prstGeom prst="straightConnector1">
            <a:avLst/>
          </a:prstGeom>
          <a:noFill/>
          <a:ln cap="flat" cmpd="sng" w="19050">
            <a:solidFill>
              <a:srgbClr val="00FF00"/>
            </a:solidFill>
            <a:prstDash val="solid"/>
            <a:round/>
            <a:headEnd len="med" w="med" type="none"/>
            <a:tailEnd len="med" w="med" type="stealth"/>
          </a:ln>
        </p:spPr>
      </p:cxnSp>
      <p:cxnSp>
        <p:nvCxnSpPr>
          <p:cNvPr id="1918" name="Google Shape;1918;p73"/>
          <p:cNvCxnSpPr/>
          <p:nvPr/>
        </p:nvCxnSpPr>
        <p:spPr>
          <a:xfrm>
            <a:off x="7217450" y="3501475"/>
            <a:ext cx="217800" cy="0"/>
          </a:xfrm>
          <a:prstGeom prst="straightConnector1">
            <a:avLst/>
          </a:prstGeom>
          <a:noFill/>
          <a:ln cap="flat" cmpd="sng" w="19050">
            <a:solidFill>
              <a:srgbClr val="00FF00"/>
            </a:solidFill>
            <a:prstDash val="solid"/>
            <a:round/>
            <a:headEnd len="med" w="med" type="none"/>
            <a:tailEnd len="med" w="med" type="none"/>
          </a:ln>
        </p:spPr>
      </p:cxnSp>
      <p:cxnSp>
        <p:nvCxnSpPr>
          <p:cNvPr id="1919" name="Google Shape;1919;p73"/>
          <p:cNvCxnSpPr/>
          <p:nvPr/>
        </p:nvCxnSpPr>
        <p:spPr>
          <a:xfrm>
            <a:off x="7435250" y="3582650"/>
            <a:ext cx="332100" cy="0"/>
          </a:xfrm>
          <a:prstGeom prst="straightConnector1">
            <a:avLst/>
          </a:prstGeom>
          <a:noFill/>
          <a:ln cap="flat" cmpd="sng" w="19050">
            <a:solidFill>
              <a:srgbClr val="00FF00"/>
            </a:solidFill>
            <a:prstDash val="solid"/>
            <a:round/>
            <a:headEnd len="med" w="med" type="none"/>
            <a:tailEnd len="med" w="med" type="none"/>
          </a:ln>
        </p:spPr>
      </p:cxnSp>
      <p:cxnSp>
        <p:nvCxnSpPr>
          <p:cNvPr id="1920" name="Google Shape;1920;p73"/>
          <p:cNvCxnSpPr/>
          <p:nvPr/>
        </p:nvCxnSpPr>
        <p:spPr>
          <a:xfrm>
            <a:off x="7770000" y="3666100"/>
            <a:ext cx="576900" cy="0"/>
          </a:xfrm>
          <a:prstGeom prst="straightConnector1">
            <a:avLst/>
          </a:prstGeom>
          <a:noFill/>
          <a:ln cap="flat" cmpd="sng" w="19050">
            <a:solidFill>
              <a:srgbClr val="00FF00"/>
            </a:solidFill>
            <a:prstDash val="solid"/>
            <a:round/>
            <a:headEnd len="med" w="med" type="none"/>
            <a:tailEnd len="med" w="med" type="none"/>
          </a:ln>
        </p:spPr>
      </p:cxnSp>
      <p:cxnSp>
        <p:nvCxnSpPr>
          <p:cNvPr id="1921" name="Google Shape;1921;p73"/>
          <p:cNvCxnSpPr/>
          <p:nvPr/>
        </p:nvCxnSpPr>
        <p:spPr>
          <a:xfrm rot="10800000">
            <a:off x="6001265" y="2609486"/>
            <a:ext cx="0" cy="482400"/>
          </a:xfrm>
          <a:prstGeom prst="straightConnector1">
            <a:avLst/>
          </a:prstGeom>
          <a:noFill/>
          <a:ln cap="flat" cmpd="sng" w="19050">
            <a:solidFill>
              <a:srgbClr val="00FF00"/>
            </a:solidFill>
            <a:prstDash val="solid"/>
            <a:round/>
            <a:headEnd len="med" w="med" type="none"/>
            <a:tailEnd len="med" w="med" type="stealth"/>
          </a:ln>
        </p:spPr>
      </p:cxnSp>
      <p:cxnSp>
        <p:nvCxnSpPr>
          <p:cNvPr id="1922" name="Google Shape;1922;p73"/>
          <p:cNvCxnSpPr/>
          <p:nvPr/>
        </p:nvCxnSpPr>
        <p:spPr>
          <a:xfrm>
            <a:off x="7207907" y="2862451"/>
            <a:ext cx="6300" cy="632700"/>
          </a:xfrm>
          <a:prstGeom prst="straightConnector1">
            <a:avLst/>
          </a:prstGeom>
          <a:noFill/>
          <a:ln cap="flat" cmpd="sng" w="19050">
            <a:solidFill>
              <a:srgbClr val="00FF00"/>
            </a:solidFill>
            <a:prstDash val="solid"/>
            <a:round/>
            <a:headEnd len="med" w="med" type="none"/>
            <a:tailEnd len="med" w="med" type="stealth"/>
          </a:ln>
        </p:spPr>
      </p:cxnSp>
      <p:cxnSp>
        <p:nvCxnSpPr>
          <p:cNvPr id="1923" name="Google Shape;1923;p73"/>
          <p:cNvCxnSpPr/>
          <p:nvPr/>
        </p:nvCxnSpPr>
        <p:spPr>
          <a:xfrm>
            <a:off x="7429261" y="3501481"/>
            <a:ext cx="0" cy="79800"/>
          </a:xfrm>
          <a:prstGeom prst="straightConnector1">
            <a:avLst/>
          </a:prstGeom>
          <a:noFill/>
          <a:ln cap="flat" cmpd="sng" w="19050">
            <a:solidFill>
              <a:srgbClr val="00FF00"/>
            </a:solidFill>
            <a:prstDash val="solid"/>
            <a:round/>
            <a:headEnd len="med" w="med" type="none"/>
            <a:tailEnd len="med" w="med" type="none"/>
          </a:ln>
        </p:spPr>
      </p:cxnSp>
      <p:cxnSp>
        <p:nvCxnSpPr>
          <p:cNvPr id="1924" name="Google Shape;1924;p73"/>
          <p:cNvCxnSpPr/>
          <p:nvPr/>
        </p:nvCxnSpPr>
        <p:spPr>
          <a:xfrm>
            <a:off x="7767349" y="3592642"/>
            <a:ext cx="0" cy="70200"/>
          </a:xfrm>
          <a:prstGeom prst="straightConnector1">
            <a:avLst/>
          </a:prstGeom>
          <a:noFill/>
          <a:ln cap="flat" cmpd="sng" w="19050">
            <a:solidFill>
              <a:srgbClr val="00FF00"/>
            </a:solidFill>
            <a:prstDash val="solid"/>
            <a:round/>
            <a:headEnd len="med" w="med" type="none"/>
            <a:tailEnd len="med" w="med" type="none"/>
          </a:ln>
        </p:spPr>
      </p:cxnSp>
      <p:cxnSp>
        <p:nvCxnSpPr>
          <p:cNvPr id="1925" name="Google Shape;1925;p73"/>
          <p:cNvCxnSpPr/>
          <p:nvPr/>
        </p:nvCxnSpPr>
        <p:spPr>
          <a:xfrm>
            <a:off x="8713400" y="4065500"/>
            <a:ext cx="259500" cy="0"/>
          </a:xfrm>
          <a:prstGeom prst="straightConnector1">
            <a:avLst/>
          </a:prstGeom>
          <a:noFill/>
          <a:ln cap="flat" cmpd="sng" w="19050">
            <a:solidFill>
              <a:srgbClr val="00FF00"/>
            </a:solidFill>
            <a:prstDash val="solid"/>
            <a:round/>
            <a:headEnd len="med" w="med" type="none"/>
            <a:tailEnd len="med" w="med" type="none"/>
          </a:ln>
        </p:spPr>
      </p:cxnSp>
      <p:cxnSp>
        <p:nvCxnSpPr>
          <p:cNvPr id="1926" name="Google Shape;1926;p73"/>
          <p:cNvCxnSpPr/>
          <p:nvPr/>
        </p:nvCxnSpPr>
        <p:spPr>
          <a:xfrm>
            <a:off x="8346728" y="3666102"/>
            <a:ext cx="365400" cy="401700"/>
          </a:xfrm>
          <a:prstGeom prst="straightConnector1">
            <a:avLst/>
          </a:prstGeom>
          <a:noFill/>
          <a:ln cap="flat" cmpd="sng" w="19050">
            <a:solidFill>
              <a:srgbClr val="00FF00"/>
            </a:solidFill>
            <a:prstDash val="solid"/>
            <a:round/>
            <a:headEnd len="med" w="med" type="none"/>
            <a:tailEnd len="med" w="med" type="stealth"/>
          </a:ln>
        </p:spPr>
      </p:cxnSp>
      <p:sp>
        <p:nvSpPr>
          <p:cNvPr id="1927" name="Google Shape;1927;p73"/>
          <p:cNvSpPr/>
          <p:nvPr/>
        </p:nvSpPr>
        <p:spPr>
          <a:xfrm>
            <a:off x="5800450" y="2062500"/>
            <a:ext cx="1161000" cy="12018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8" name="Google Shape;1928;p73"/>
          <p:cNvSpPr/>
          <p:nvPr/>
        </p:nvSpPr>
        <p:spPr>
          <a:xfrm>
            <a:off x="6848750" y="3233775"/>
            <a:ext cx="1161000" cy="4914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27"/>
                                        </p:tgtEl>
                                        <p:attrNameLst>
                                          <p:attrName>style.visibility</p:attrName>
                                        </p:attrNameLst>
                                      </p:cBhvr>
                                      <p:to>
                                        <p:strVal val="visible"/>
                                      </p:to>
                                    </p:set>
                                    <p:animEffect filter="fade" transition="in">
                                      <p:cBhvr>
                                        <p:cTn dur="1"/>
                                        <p:tgtEl>
                                          <p:spTgt spid="192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28"/>
                                        </p:tgtEl>
                                        <p:attrNameLst>
                                          <p:attrName>style.visibility</p:attrName>
                                        </p:attrNameLst>
                                      </p:cBhvr>
                                      <p:to>
                                        <p:strVal val="visible"/>
                                      </p:to>
                                    </p:set>
                                    <p:animEffect filter="fade" transition="in">
                                      <p:cBhvr>
                                        <p:cTn dur="1"/>
                                        <p:tgtEl>
                                          <p:spTgt spid="1928"/>
                                        </p:tgtEl>
                                      </p:cBhvr>
                                    </p:animEffect>
                                  </p:childTnLst>
                                </p:cTn>
                              </p:par>
                              <p:par>
                                <p:cTn fill="hold" nodeType="withEffect" presetClass="exit" presetID="10" presetSubtype="0">
                                  <p:stCondLst>
                                    <p:cond delay="0"/>
                                  </p:stCondLst>
                                  <p:childTnLst>
                                    <p:animEffect filter="fade" transition="out">
                                      <p:cBhvr>
                                        <p:cTn dur="1"/>
                                        <p:tgtEl>
                                          <p:spTgt spid="1927"/>
                                        </p:tgtEl>
                                      </p:cBhvr>
                                    </p:animEffect>
                                    <p:set>
                                      <p:cBhvr>
                                        <p:cTn dur="1" fill="hold">
                                          <p:stCondLst>
                                            <p:cond delay="0"/>
                                          </p:stCondLst>
                                        </p:cTn>
                                        <p:tgtEl>
                                          <p:spTgt spid="1927"/>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
                                        <p:tgtEl>
                                          <p:spTgt spid="1928"/>
                                        </p:tgtEl>
                                      </p:cBhvr>
                                    </p:animEffect>
                                    <p:set>
                                      <p:cBhvr>
                                        <p:cTn dur="1" fill="hold">
                                          <p:stCondLst>
                                            <p:cond delay="0"/>
                                          </p:stCondLst>
                                        </p:cTn>
                                        <p:tgtEl>
                                          <p:spTgt spid="1928"/>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29"/>
          <p:cNvSpPr txBox="1"/>
          <p:nvPr>
            <p:ph type="title"/>
          </p:nvPr>
        </p:nvSpPr>
        <p:spPr>
          <a:xfrm>
            <a:off x="145000" y="144950"/>
            <a:ext cx="75660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Motivation for Project:</a:t>
            </a:r>
            <a:endParaRPr/>
          </a:p>
        </p:txBody>
      </p:sp>
      <p:sp>
        <p:nvSpPr>
          <p:cNvPr id="144" name="Google Shape;144;p29"/>
          <p:cNvSpPr/>
          <p:nvPr/>
        </p:nvSpPr>
        <p:spPr>
          <a:xfrm>
            <a:off x="0" y="4656850"/>
            <a:ext cx="904200" cy="396600"/>
          </a:xfrm>
          <a:prstGeom prst="rect">
            <a:avLst/>
          </a:prstGeom>
          <a:noFill/>
          <a:ln cap="flat" cmpd="sng" w="381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2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46" name="Google Shape;146;p29"/>
          <p:cNvPicPr preferRelativeResize="0"/>
          <p:nvPr/>
        </p:nvPicPr>
        <p:blipFill rotWithShape="1">
          <a:blip r:embed="rId3">
            <a:alphaModFix/>
          </a:blip>
          <a:srcRect b="12973" l="21785" r="11975" t="12765"/>
          <a:stretch/>
        </p:blipFill>
        <p:spPr>
          <a:xfrm>
            <a:off x="2031475" y="838650"/>
            <a:ext cx="5081052" cy="3684776"/>
          </a:xfrm>
          <a:prstGeom prst="rect">
            <a:avLst/>
          </a:prstGeom>
          <a:noFill/>
          <a:ln>
            <a:noFill/>
          </a:ln>
        </p:spPr>
      </p:pic>
      <p:sp>
        <p:nvSpPr>
          <p:cNvPr id="147" name="Google Shape;147;p29"/>
          <p:cNvSpPr/>
          <p:nvPr/>
        </p:nvSpPr>
        <p:spPr>
          <a:xfrm>
            <a:off x="1869150" y="3524150"/>
            <a:ext cx="428400" cy="10260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2" name="Shape 1932"/>
        <p:cNvGrpSpPr/>
        <p:nvPr/>
      </p:nvGrpSpPr>
      <p:grpSpPr>
        <a:xfrm>
          <a:off x="0" y="0"/>
          <a:ext cx="0" cy="0"/>
          <a:chOff x="0" y="0"/>
          <a:chExt cx="0" cy="0"/>
        </a:xfrm>
      </p:grpSpPr>
      <p:sp>
        <p:nvSpPr>
          <p:cNvPr id="1933" name="Google Shape;1933;p74"/>
          <p:cNvSpPr txBox="1"/>
          <p:nvPr>
            <p:ph type="title"/>
          </p:nvPr>
        </p:nvSpPr>
        <p:spPr>
          <a:xfrm>
            <a:off x="145000" y="144950"/>
            <a:ext cx="75660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Work Planning</a:t>
            </a:r>
            <a:endParaRPr/>
          </a:p>
        </p:txBody>
      </p:sp>
      <p:sp>
        <p:nvSpPr>
          <p:cNvPr id="1934" name="Google Shape;1934;p7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935" name="Google Shape;1935;p74"/>
          <p:cNvSpPr/>
          <p:nvPr/>
        </p:nvSpPr>
        <p:spPr>
          <a:xfrm>
            <a:off x="6498175" y="4652650"/>
            <a:ext cx="1081200" cy="398400"/>
          </a:xfrm>
          <a:prstGeom prst="rect">
            <a:avLst/>
          </a:prstGeom>
          <a:noFill/>
          <a:ln cap="flat" cmpd="sng" w="381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36" name="Google Shape;1936;p74"/>
          <p:cNvPicPr preferRelativeResize="0"/>
          <p:nvPr/>
        </p:nvPicPr>
        <p:blipFill rotWithShape="1">
          <a:blip r:embed="rId3">
            <a:alphaModFix/>
          </a:blip>
          <a:srcRect b="0" l="0" r="1263" t="0"/>
          <a:stretch/>
        </p:blipFill>
        <p:spPr>
          <a:xfrm>
            <a:off x="996325" y="870050"/>
            <a:ext cx="7061250" cy="3630200"/>
          </a:xfrm>
          <a:prstGeom prst="rect">
            <a:avLst/>
          </a:prstGeom>
          <a:noFill/>
          <a:ln>
            <a:noFill/>
          </a:ln>
        </p:spPr>
      </p:pic>
      <p:sp>
        <p:nvSpPr>
          <p:cNvPr id="1937" name="Google Shape;1937;p74"/>
          <p:cNvSpPr/>
          <p:nvPr/>
        </p:nvSpPr>
        <p:spPr>
          <a:xfrm>
            <a:off x="6730000" y="1979200"/>
            <a:ext cx="1181400" cy="514500"/>
          </a:xfrm>
          <a:prstGeom prst="roundRect">
            <a:avLst>
              <a:gd fmla="val 16667" name="adj"/>
            </a:avLst>
          </a:prstGeom>
          <a:noFill/>
          <a:ln cap="flat" cmpd="sng" w="28575">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8" name="Google Shape;1938;p74"/>
          <p:cNvSpPr/>
          <p:nvPr/>
        </p:nvSpPr>
        <p:spPr>
          <a:xfrm>
            <a:off x="3866325" y="2069650"/>
            <a:ext cx="2863800" cy="333600"/>
          </a:xfrm>
          <a:prstGeom prst="leftArrow">
            <a:avLst>
              <a:gd fmla="val 50000" name="adj1"/>
              <a:gd fmla="val 50000" name="adj2"/>
            </a:avLst>
          </a:prstGeom>
          <a:gradFill>
            <a:gsLst>
              <a:gs pos="0">
                <a:srgbClr val="FF0000"/>
              </a:gs>
              <a:gs pos="40000">
                <a:srgbClr val="FFFF00"/>
              </a:gs>
              <a:gs pos="58000">
                <a:srgbClr val="FFFF00"/>
              </a:gs>
              <a:gs pos="100000">
                <a:srgbClr val="38761D"/>
              </a:gs>
            </a:gsLst>
            <a:lin ang="10800025" scaled="0"/>
          </a:gra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9" name="Google Shape;1939;p74"/>
          <p:cNvSpPr/>
          <p:nvPr/>
        </p:nvSpPr>
        <p:spPr>
          <a:xfrm>
            <a:off x="6730125" y="1478750"/>
            <a:ext cx="1264800" cy="194400"/>
          </a:xfrm>
          <a:prstGeom prst="rect">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3" name="Shape 1943"/>
        <p:cNvGrpSpPr/>
        <p:nvPr/>
      </p:nvGrpSpPr>
      <p:grpSpPr>
        <a:xfrm>
          <a:off x="0" y="0"/>
          <a:ext cx="0" cy="0"/>
          <a:chOff x="0" y="0"/>
          <a:chExt cx="0" cy="0"/>
        </a:xfrm>
      </p:grpSpPr>
      <p:sp>
        <p:nvSpPr>
          <p:cNvPr id="1944" name="Google Shape;1944;p75"/>
          <p:cNvSpPr txBox="1"/>
          <p:nvPr>
            <p:ph type="title"/>
          </p:nvPr>
        </p:nvSpPr>
        <p:spPr>
          <a:xfrm>
            <a:off x="145000" y="144950"/>
            <a:ext cx="75660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Cost Plan</a:t>
            </a:r>
            <a:endParaRPr/>
          </a:p>
        </p:txBody>
      </p:sp>
      <p:sp>
        <p:nvSpPr>
          <p:cNvPr id="1945" name="Google Shape;1945;p75"/>
          <p:cNvSpPr txBox="1"/>
          <p:nvPr>
            <p:ph idx="1" type="body"/>
          </p:nvPr>
        </p:nvSpPr>
        <p:spPr>
          <a:xfrm>
            <a:off x="145000" y="930200"/>
            <a:ext cx="8687400" cy="3468600"/>
          </a:xfrm>
          <a:prstGeom prst="rect">
            <a:avLst/>
          </a:prstGeom>
        </p:spPr>
        <p:txBody>
          <a:bodyPr anchorCtr="0" anchor="t" bIns="91425" lIns="91425" spcFirstLastPara="1" rIns="91425" wrap="square" tIns="91425">
            <a:normAutofit/>
          </a:bodyPr>
          <a:lstStyle/>
          <a:p>
            <a:pPr indent="-317500" lvl="0" marL="457200" rtl="0" algn="l">
              <a:spcBef>
                <a:spcPts val="0"/>
              </a:spcBef>
              <a:spcAft>
                <a:spcPts val="0"/>
              </a:spcAft>
              <a:buClr>
                <a:schemeClr val="dk1"/>
              </a:buClr>
              <a:buSzPts val="1400"/>
              <a:buFont typeface="Times New Roman"/>
              <a:buChar char="●"/>
            </a:pPr>
            <a:r>
              <a:rPr lang="en" sz="1400">
                <a:solidFill>
                  <a:schemeClr val="dk1"/>
                </a:solidFill>
                <a:highlight>
                  <a:schemeClr val="lt1"/>
                </a:highlight>
                <a:latin typeface="Times New Roman"/>
                <a:ea typeface="Times New Roman"/>
                <a:cs typeface="Times New Roman"/>
                <a:sym typeface="Times New Roman"/>
              </a:rPr>
              <a:t>Early </a:t>
            </a:r>
            <a:r>
              <a:rPr lang="en" sz="1400">
                <a:solidFill>
                  <a:schemeClr val="dk1"/>
                </a:solidFill>
                <a:highlight>
                  <a:schemeClr val="lt1"/>
                </a:highlight>
                <a:latin typeface="Times New Roman"/>
                <a:ea typeface="Times New Roman"/>
                <a:cs typeface="Times New Roman"/>
                <a:sym typeface="Times New Roman"/>
              </a:rPr>
              <a:t>funding approved.</a:t>
            </a:r>
            <a:endParaRPr sz="1400">
              <a:solidFill>
                <a:schemeClr val="dk1"/>
              </a:solidFill>
              <a:highlight>
                <a:schemeClr val="lt1"/>
              </a:highlight>
              <a:latin typeface="Times New Roman"/>
              <a:ea typeface="Times New Roman"/>
              <a:cs typeface="Times New Roman"/>
              <a:sym typeface="Times New Roman"/>
            </a:endParaRPr>
          </a:p>
          <a:p>
            <a:pPr indent="-317500" lvl="0" marL="457200" rtl="0" algn="l">
              <a:spcBef>
                <a:spcPts val="0"/>
              </a:spcBef>
              <a:spcAft>
                <a:spcPts val="0"/>
              </a:spcAft>
              <a:buClr>
                <a:schemeClr val="dk1"/>
              </a:buClr>
              <a:buSzPts val="1400"/>
              <a:buFont typeface="Times New Roman"/>
              <a:buChar char="●"/>
            </a:pPr>
            <a:r>
              <a:rPr lang="en" sz="1400">
                <a:solidFill>
                  <a:schemeClr val="dk1"/>
                </a:solidFill>
                <a:highlight>
                  <a:schemeClr val="lt1"/>
                </a:highlight>
                <a:latin typeface="Times New Roman"/>
                <a:ea typeface="Times New Roman"/>
                <a:cs typeface="Times New Roman"/>
                <a:sym typeface="Times New Roman"/>
              </a:rPr>
              <a:t>PCB order over winter break.</a:t>
            </a:r>
            <a:endParaRPr sz="1400">
              <a:solidFill>
                <a:schemeClr val="dk1"/>
              </a:solidFill>
              <a:highlight>
                <a:schemeClr val="lt1"/>
              </a:highlight>
              <a:latin typeface="Times New Roman"/>
              <a:ea typeface="Times New Roman"/>
              <a:cs typeface="Times New Roman"/>
              <a:sym typeface="Times New Roman"/>
            </a:endParaRPr>
          </a:p>
          <a:p>
            <a:pPr indent="-317500" lvl="0" marL="457200" rtl="0" algn="l">
              <a:spcBef>
                <a:spcPts val="0"/>
              </a:spcBef>
              <a:spcAft>
                <a:spcPts val="0"/>
              </a:spcAft>
              <a:buClr>
                <a:schemeClr val="dk1"/>
              </a:buClr>
              <a:buSzPts val="1400"/>
              <a:buFont typeface="Times New Roman"/>
              <a:buChar char="●"/>
            </a:pPr>
            <a:r>
              <a:rPr lang="en" sz="1400">
                <a:solidFill>
                  <a:schemeClr val="dk1"/>
                </a:solidFill>
                <a:highlight>
                  <a:schemeClr val="lt1"/>
                </a:highlight>
                <a:latin typeface="Times New Roman"/>
                <a:ea typeface="Times New Roman"/>
                <a:cs typeface="Times New Roman"/>
                <a:sym typeface="Times New Roman"/>
              </a:rPr>
              <a:t>Splitting isolation tester with other team.</a:t>
            </a:r>
            <a:endParaRPr sz="1400">
              <a:solidFill>
                <a:schemeClr val="dk1"/>
              </a:solidFill>
              <a:highlight>
                <a:schemeClr val="lt1"/>
              </a:highlight>
              <a:latin typeface="Times New Roman"/>
              <a:ea typeface="Times New Roman"/>
              <a:cs typeface="Times New Roman"/>
              <a:sym typeface="Times New Roman"/>
            </a:endParaRPr>
          </a:p>
          <a:p>
            <a:pPr indent="0" lvl="0" marL="457200" rtl="0" algn="l">
              <a:spcBef>
                <a:spcPts val="1200"/>
              </a:spcBef>
              <a:spcAft>
                <a:spcPts val="0"/>
              </a:spcAft>
              <a:buNone/>
            </a:pPr>
            <a:r>
              <a:t/>
            </a:r>
            <a:endParaRPr sz="1400">
              <a:highlight>
                <a:schemeClr val="lt1"/>
              </a:highlight>
            </a:endParaRPr>
          </a:p>
          <a:p>
            <a:pPr indent="0" lvl="0" marL="914400" rtl="0" algn="l">
              <a:spcBef>
                <a:spcPts val="1200"/>
              </a:spcBef>
              <a:spcAft>
                <a:spcPts val="0"/>
              </a:spcAft>
              <a:buNone/>
            </a:pPr>
            <a:r>
              <a:t/>
            </a:r>
            <a:endParaRPr sz="1400">
              <a:highlight>
                <a:schemeClr val="lt1"/>
              </a:highlight>
            </a:endParaRPr>
          </a:p>
          <a:p>
            <a:pPr indent="0" lvl="0" marL="457200" rtl="0" algn="l">
              <a:spcBef>
                <a:spcPts val="1200"/>
              </a:spcBef>
              <a:spcAft>
                <a:spcPts val="1200"/>
              </a:spcAft>
              <a:buNone/>
            </a:pPr>
            <a:r>
              <a:t/>
            </a:r>
            <a:endParaRPr sz="1600">
              <a:highlight>
                <a:schemeClr val="lt1"/>
              </a:highlight>
            </a:endParaRPr>
          </a:p>
        </p:txBody>
      </p:sp>
      <p:sp>
        <p:nvSpPr>
          <p:cNvPr id="1946" name="Google Shape;1946;p7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947" name="Google Shape;1947;p75"/>
          <p:cNvSpPr/>
          <p:nvPr/>
        </p:nvSpPr>
        <p:spPr>
          <a:xfrm>
            <a:off x="6498175" y="4652650"/>
            <a:ext cx="1081200" cy="398400"/>
          </a:xfrm>
          <a:prstGeom prst="rect">
            <a:avLst/>
          </a:prstGeom>
          <a:noFill/>
          <a:ln cap="flat" cmpd="sng" w="381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1948" name="Google Shape;1948;p75"/>
          <p:cNvGraphicFramePr/>
          <p:nvPr/>
        </p:nvGraphicFramePr>
        <p:xfrm>
          <a:off x="357700" y="1846250"/>
          <a:ext cx="3000000" cy="3000000"/>
        </p:xfrm>
        <a:graphic>
          <a:graphicData uri="http://schemas.openxmlformats.org/drawingml/2006/table">
            <a:tbl>
              <a:tblPr>
                <a:noFill/>
                <a:tableStyleId>{B8C2D5F1-8B2F-46C7-96D5-2A0319EAFE3F}</a:tableStyleId>
              </a:tblPr>
              <a:tblGrid>
                <a:gridCol w="2282725"/>
                <a:gridCol w="1038800"/>
              </a:tblGrid>
              <a:tr h="434625">
                <a:tc>
                  <a:txBody>
                    <a:bodyPr/>
                    <a:lstStyle/>
                    <a:p>
                      <a:pPr indent="0" lvl="0" marL="0" rtl="0" algn="l">
                        <a:spcBef>
                          <a:spcPts val="0"/>
                        </a:spcBef>
                        <a:spcAft>
                          <a:spcPts val="0"/>
                        </a:spcAft>
                        <a:buNone/>
                      </a:pPr>
                      <a:r>
                        <a:rPr lang="en" sz="1500">
                          <a:solidFill>
                            <a:schemeClr val="dk1"/>
                          </a:solidFill>
                          <a:highlight>
                            <a:srgbClr val="FFFFFF"/>
                          </a:highlight>
                        </a:rPr>
                        <a:t>Connectors</a:t>
                      </a:r>
                      <a:endParaRPr sz="1900"/>
                    </a:p>
                  </a:txBody>
                  <a:tcPr marT="91425" marB="91425" marR="91425" marL="91425"/>
                </a:tc>
                <a:tc>
                  <a:txBody>
                    <a:bodyPr/>
                    <a:lstStyle/>
                    <a:p>
                      <a:pPr indent="0" lvl="0" marL="0" rtl="0" algn="l">
                        <a:spcBef>
                          <a:spcPts val="0"/>
                        </a:spcBef>
                        <a:spcAft>
                          <a:spcPts val="0"/>
                        </a:spcAft>
                        <a:buNone/>
                      </a:pPr>
                      <a:r>
                        <a:rPr lang="en"/>
                        <a:t>$118.48</a:t>
                      </a:r>
                      <a:endParaRPr/>
                    </a:p>
                  </a:txBody>
                  <a:tcPr marT="91425" marB="91425" marR="91425" marL="91425"/>
                </a:tc>
              </a:tr>
              <a:tr h="432150">
                <a:tc>
                  <a:txBody>
                    <a:bodyPr/>
                    <a:lstStyle/>
                    <a:p>
                      <a:pPr indent="0" lvl="0" marL="0" rtl="0" algn="l">
                        <a:spcBef>
                          <a:spcPts val="0"/>
                        </a:spcBef>
                        <a:spcAft>
                          <a:spcPts val="0"/>
                        </a:spcAft>
                        <a:buNone/>
                      </a:pPr>
                      <a:r>
                        <a:rPr lang="en" sz="1500">
                          <a:solidFill>
                            <a:schemeClr val="dk1"/>
                          </a:solidFill>
                          <a:highlight>
                            <a:srgbClr val="FFFFFF"/>
                          </a:highlight>
                        </a:rPr>
                        <a:t>Enclosure+Peripherals</a:t>
                      </a:r>
                      <a:endParaRPr sz="1500">
                        <a:solidFill>
                          <a:schemeClr val="dk1"/>
                        </a:solidFill>
                      </a:endParaRPr>
                    </a:p>
                  </a:txBody>
                  <a:tcPr marT="91425" marB="91425" marR="91425" marL="91425"/>
                </a:tc>
                <a:tc>
                  <a:txBody>
                    <a:bodyPr/>
                    <a:lstStyle/>
                    <a:p>
                      <a:pPr indent="0" lvl="0" marL="0" rtl="0" algn="l">
                        <a:spcBef>
                          <a:spcPts val="0"/>
                        </a:spcBef>
                        <a:spcAft>
                          <a:spcPts val="0"/>
                        </a:spcAft>
                        <a:buNone/>
                      </a:pPr>
                      <a:r>
                        <a:rPr lang="en"/>
                        <a:t>$86.45</a:t>
                      </a:r>
                      <a:endParaRPr/>
                    </a:p>
                  </a:txBody>
                  <a:tcPr marT="91425" marB="91425" marR="91425" marL="91425"/>
                </a:tc>
              </a:tr>
              <a:tr h="432150">
                <a:tc>
                  <a:txBody>
                    <a:bodyPr/>
                    <a:lstStyle/>
                    <a:p>
                      <a:pPr indent="0" lvl="0" marL="0" rtl="0" algn="l">
                        <a:spcBef>
                          <a:spcPts val="0"/>
                        </a:spcBef>
                        <a:spcAft>
                          <a:spcPts val="0"/>
                        </a:spcAft>
                        <a:buNone/>
                      </a:pPr>
                      <a:r>
                        <a:rPr lang="en" sz="1500">
                          <a:solidFill>
                            <a:schemeClr val="dk1"/>
                          </a:solidFill>
                          <a:highlight>
                            <a:srgbClr val="FFFFFF"/>
                          </a:highlight>
                        </a:rPr>
                        <a:t>Devices</a:t>
                      </a:r>
                      <a:endParaRPr sz="1500">
                        <a:solidFill>
                          <a:schemeClr val="dk1"/>
                        </a:solidFill>
                      </a:endParaRPr>
                    </a:p>
                  </a:txBody>
                  <a:tcPr marT="91425" marB="91425" marR="91425" marL="91425"/>
                </a:tc>
                <a:tc>
                  <a:txBody>
                    <a:bodyPr/>
                    <a:lstStyle/>
                    <a:p>
                      <a:pPr indent="0" lvl="0" marL="0" rtl="0" algn="l">
                        <a:spcBef>
                          <a:spcPts val="0"/>
                        </a:spcBef>
                        <a:spcAft>
                          <a:spcPts val="0"/>
                        </a:spcAft>
                        <a:buNone/>
                      </a:pPr>
                      <a:r>
                        <a:rPr lang="en"/>
                        <a:t>$1846.71</a:t>
                      </a:r>
                      <a:endParaRPr/>
                    </a:p>
                  </a:txBody>
                  <a:tcPr marT="91425" marB="91425" marR="91425" marL="91425"/>
                </a:tc>
              </a:tr>
              <a:tr h="432150">
                <a:tc>
                  <a:txBody>
                    <a:bodyPr/>
                    <a:lstStyle/>
                    <a:p>
                      <a:pPr indent="0" lvl="0" marL="0" rtl="0" algn="l">
                        <a:spcBef>
                          <a:spcPts val="0"/>
                        </a:spcBef>
                        <a:spcAft>
                          <a:spcPts val="0"/>
                        </a:spcAft>
                        <a:buNone/>
                      </a:pPr>
                      <a:r>
                        <a:rPr lang="en" sz="1500">
                          <a:solidFill>
                            <a:schemeClr val="dk1"/>
                          </a:solidFill>
                          <a:highlight>
                            <a:srgbClr val="FFFFFF"/>
                          </a:highlight>
                        </a:rPr>
                        <a:t>Switching Subsystem</a:t>
                      </a:r>
                      <a:endParaRPr sz="1500"/>
                    </a:p>
                  </a:txBody>
                  <a:tcPr marT="91425" marB="91425" marR="91425" marL="91425"/>
                </a:tc>
                <a:tc>
                  <a:txBody>
                    <a:bodyPr/>
                    <a:lstStyle/>
                    <a:p>
                      <a:pPr indent="0" lvl="0" marL="0" rtl="0" algn="l">
                        <a:spcBef>
                          <a:spcPts val="0"/>
                        </a:spcBef>
                        <a:spcAft>
                          <a:spcPts val="0"/>
                        </a:spcAft>
                        <a:buNone/>
                      </a:pPr>
                      <a:r>
                        <a:rPr lang="en"/>
                        <a:t>$306.56</a:t>
                      </a:r>
                      <a:endParaRPr/>
                    </a:p>
                  </a:txBody>
                  <a:tcPr marT="91425" marB="91425" marR="91425" marL="91425"/>
                </a:tc>
              </a:tr>
              <a:tr h="432150">
                <a:tc>
                  <a:txBody>
                    <a:bodyPr/>
                    <a:lstStyle/>
                    <a:p>
                      <a:pPr indent="0" lvl="0" marL="0" rtl="0" algn="l">
                        <a:spcBef>
                          <a:spcPts val="0"/>
                        </a:spcBef>
                        <a:spcAft>
                          <a:spcPts val="0"/>
                        </a:spcAft>
                        <a:buNone/>
                      </a:pPr>
                      <a:r>
                        <a:rPr lang="en" sz="1500">
                          <a:solidFill>
                            <a:schemeClr val="dk1"/>
                          </a:solidFill>
                          <a:highlight>
                            <a:srgbClr val="FFFFFF"/>
                          </a:highlight>
                        </a:rPr>
                        <a:t>Cables &amp; Wires</a:t>
                      </a:r>
                      <a:endParaRPr sz="1500"/>
                    </a:p>
                  </a:txBody>
                  <a:tcPr marT="91425" marB="91425" marR="91425" marL="91425"/>
                </a:tc>
                <a:tc>
                  <a:txBody>
                    <a:bodyPr/>
                    <a:lstStyle/>
                    <a:p>
                      <a:pPr indent="0" lvl="0" marL="0" rtl="0" algn="l">
                        <a:spcBef>
                          <a:spcPts val="0"/>
                        </a:spcBef>
                        <a:spcAft>
                          <a:spcPts val="0"/>
                        </a:spcAft>
                        <a:buNone/>
                      </a:pPr>
                      <a:r>
                        <a:rPr lang="en"/>
                        <a:t>$100.09</a:t>
                      </a:r>
                      <a:endParaRPr/>
                    </a:p>
                  </a:txBody>
                  <a:tcPr marT="91425" marB="91425" marR="91425" marL="91425"/>
                </a:tc>
              </a:tr>
              <a:tr h="432150">
                <a:tc>
                  <a:txBody>
                    <a:bodyPr/>
                    <a:lstStyle/>
                    <a:p>
                      <a:pPr indent="0" lvl="0" marL="0" rtl="0" algn="l">
                        <a:spcBef>
                          <a:spcPts val="0"/>
                        </a:spcBef>
                        <a:spcAft>
                          <a:spcPts val="0"/>
                        </a:spcAft>
                        <a:buNone/>
                      </a:pPr>
                      <a:r>
                        <a:rPr b="1" lang="en" sz="1500">
                          <a:solidFill>
                            <a:schemeClr val="dk1"/>
                          </a:solidFill>
                          <a:highlight>
                            <a:srgbClr val="FFFFFF"/>
                          </a:highlight>
                        </a:rPr>
                        <a:t>TOTAL COST</a:t>
                      </a:r>
                      <a:endParaRPr b="1" sz="1500">
                        <a:solidFill>
                          <a:schemeClr val="dk1"/>
                        </a:solidFill>
                        <a:highlight>
                          <a:srgbClr val="FFFFFF"/>
                        </a:highlight>
                      </a:endParaRPr>
                    </a:p>
                  </a:txBody>
                  <a:tcPr marT="91425" marB="91425" marR="91425" marL="91425"/>
                </a:tc>
                <a:tc>
                  <a:txBody>
                    <a:bodyPr/>
                    <a:lstStyle/>
                    <a:p>
                      <a:pPr indent="0" lvl="0" marL="0" rtl="0" algn="l">
                        <a:spcBef>
                          <a:spcPts val="0"/>
                        </a:spcBef>
                        <a:spcAft>
                          <a:spcPts val="0"/>
                        </a:spcAft>
                        <a:buNone/>
                      </a:pPr>
                      <a:r>
                        <a:rPr lang="en">
                          <a:solidFill>
                            <a:schemeClr val="dk1"/>
                          </a:solidFill>
                        </a:rPr>
                        <a:t>$</a:t>
                      </a:r>
                      <a:r>
                        <a:rPr lang="en"/>
                        <a:t>2392.15</a:t>
                      </a:r>
                      <a:endParaRPr/>
                    </a:p>
                  </a:txBody>
                  <a:tcPr marT="91425" marB="91425" marR="91425" marL="91425"/>
                </a:tc>
              </a:tr>
            </a:tbl>
          </a:graphicData>
        </a:graphic>
      </p:graphicFrame>
      <p:pic>
        <p:nvPicPr>
          <p:cNvPr id="1949" name="Google Shape;1949;p75" title="Chart"/>
          <p:cNvPicPr preferRelativeResize="0"/>
          <p:nvPr/>
        </p:nvPicPr>
        <p:blipFill>
          <a:blip r:embed="rId3">
            <a:alphaModFix/>
          </a:blip>
          <a:stretch>
            <a:fillRect/>
          </a:stretch>
        </p:blipFill>
        <p:spPr>
          <a:xfrm>
            <a:off x="4077800" y="1227425"/>
            <a:ext cx="4983051" cy="308117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3" name="Shape 1953"/>
        <p:cNvGrpSpPr/>
        <p:nvPr/>
      </p:nvGrpSpPr>
      <p:grpSpPr>
        <a:xfrm>
          <a:off x="0" y="0"/>
          <a:ext cx="0" cy="0"/>
          <a:chOff x="0" y="0"/>
          <a:chExt cx="0" cy="0"/>
        </a:xfrm>
      </p:grpSpPr>
      <p:sp>
        <p:nvSpPr>
          <p:cNvPr id="1954" name="Google Shape;1954;p76"/>
          <p:cNvSpPr txBox="1"/>
          <p:nvPr>
            <p:ph type="ctrTitle"/>
          </p:nvPr>
        </p:nvSpPr>
        <p:spPr>
          <a:xfrm>
            <a:off x="311708" y="744575"/>
            <a:ext cx="8520600" cy="20526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Thank You to the PAB, EnerSys, and our advisor Matt Rhode</a:t>
            </a:r>
            <a:endParaRPr/>
          </a:p>
        </p:txBody>
      </p:sp>
      <p:sp>
        <p:nvSpPr>
          <p:cNvPr id="1955" name="Google Shape;1955;p76"/>
          <p:cNvSpPr txBox="1"/>
          <p:nvPr>
            <p:ph idx="1" type="subTitle"/>
          </p:nvPr>
        </p:nvSpPr>
        <p:spPr>
          <a:xfrm>
            <a:off x="800400" y="2830750"/>
            <a:ext cx="75432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We will now take questions</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9" name="Shape 1959"/>
        <p:cNvGrpSpPr/>
        <p:nvPr/>
      </p:nvGrpSpPr>
      <p:grpSpPr>
        <a:xfrm>
          <a:off x="0" y="0"/>
          <a:ext cx="0" cy="0"/>
          <a:chOff x="0" y="0"/>
          <a:chExt cx="0" cy="0"/>
        </a:xfrm>
      </p:grpSpPr>
      <p:sp>
        <p:nvSpPr>
          <p:cNvPr id="1960" name="Google Shape;1960;p77"/>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Backup</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4" name="Shape 1964"/>
        <p:cNvGrpSpPr/>
        <p:nvPr/>
      </p:nvGrpSpPr>
      <p:grpSpPr>
        <a:xfrm>
          <a:off x="0" y="0"/>
          <a:ext cx="0" cy="0"/>
          <a:chOff x="0" y="0"/>
          <a:chExt cx="0" cy="0"/>
        </a:xfrm>
      </p:grpSpPr>
      <p:sp>
        <p:nvSpPr>
          <p:cNvPr id="1965" name="Google Shape;1965;p78"/>
          <p:cNvSpPr txBox="1"/>
          <p:nvPr>
            <p:ph type="title"/>
          </p:nvPr>
        </p:nvSpPr>
        <p:spPr>
          <a:xfrm>
            <a:off x="145000" y="144950"/>
            <a:ext cx="75660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Functional Block Diagram: Simplified</a:t>
            </a:r>
            <a:endParaRPr/>
          </a:p>
          <a:p>
            <a:pPr indent="0" lvl="0" marL="0" rtl="0" algn="l">
              <a:spcBef>
                <a:spcPts val="0"/>
              </a:spcBef>
              <a:spcAft>
                <a:spcPts val="0"/>
              </a:spcAft>
              <a:buNone/>
            </a:pPr>
            <a:r>
              <a:t/>
            </a:r>
            <a:endParaRPr/>
          </a:p>
        </p:txBody>
      </p:sp>
      <p:sp>
        <p:nvSpPr>
          <p:cNvPr id="1966" name="Google Shape;1966;p7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967" name="Google Shape;1967;p78"/>
          <p:cNvPicPr preferRelativeResize="0"/>
          <p:nvPr/>
        </p:nvPicPr>
        <p:blipFill>
          <a:blip r:embed="rId3">
            <a:alphaModFix/>
          </a:blip>
          <a:stretch>
            <a:fillRect/>
          </a:stretch>
        </p:blipFill>
        <p:spPr>
          <a:xfrm>
            <a:off x="2125625" y="880000"/>
            <a:ext cx="4892751" cy="3602225"/>
          </a:xfrm>
          <a:prstGeom prst="rect">
            <a:avLst/>
          </a:prstGeom>
          <a:noFill/>
          <a:ln>
            <a:noFill/>
          </a:ln>
        </p:spPr>
      </p:pic>
      <p:sp>
        <p:nvSpPr>
          <p:cNvPr id="1968" name="Google Shape;1968;p78"/>
          <p:cNvSpPr/>
          <p:nvPr/>
        </p:nvSpPr>
        <p:spPr>
          <a:xfrm>
            <a:off x="7584275" y="4652650"/>
            <a:ext cx="1081500" cy="398400"/>
          </a:xfrm>
          <a:prstGeom prst="rect">
            <a:avLst/>
          </a:prstGeom>
          <a:noFill/>
          <a:ln cap="flat" cmpd="sng" w="381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2" name="Shape 1972"/>
        <p:cNvGrpSpPr/>
        <p:nvPr/>
      </p:nvGrpSpPr>
      <p:grpSpPr>
        <a:xfrm>
          <a:off x="0" y="0"/>
          <a:ext cx="0" cy="0"/>
          <a:chOff x="0" y="0"/>
          <a:chExt cx="0" cy="0"/>
        </a:xfrm>
      </p:grpSpPr>
      <p:sp>
        <p:nvSpPr>
          <p:cNvPr id="1973" name="Google Shape;1973;p79"/>
          <p:cNvSpPr txBox="1"/>
          <p:nvPr>
            <p:ph type="title"/>
          </p:nvPr>
        </p:nvSpPr>
        <p:spPr>
          <a:xfrm>
            <a:off x="145000" y="144950"/>
            <a:ext cx="75660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Voltage Test</a:t>
            </a:r>
            <a:endParaRPr/>
          </a:p>
        </p:txBody>
      </p:sp>
      <p:sp>
        <p:nvSpPr>
          <p:cNvPr id="1974" name="Google Shape;1974;p79"/>
          <p:cNvSpPr txBox="1"/>
          <p:nvPr>
            <p:ph idx="1" type="body"/>
          </p:nvPr>
        </p:nvSpPr>
        <p:spPr>
          <a:xfrm>
            <a:off x="311700" y="982238"/>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400" u="sng"/>
              <a:t>Requirements:</a:t>
            </a:r>
            <a:endParaRPr sz="1400" u="sng"/>
          </a:p>
          <a:p>
            <a:pPr indent="-304800" lvl="0" marL="457200" rtl="0" algn="l">
              <a:spcBef>
                <a:spcPts val="0"/>
              </a:spcBef>
              <a:spcAft>
                <a:spcPts val="0"/>
              </a:spcAft>
              <a:buSzPts val="1200"/>
              <a:buChar char="●"/>
            </a:pPr>
            <a:r>
              <a:rPr lang="en" sz="1200" u="sng"/>
              <a:t>Voltage Range (expected)</a:t>
            </a:r>
            <a:r>
              <a:rPr lang="en" sz="1200"/>
              <a:t>: [24.0 → 33.6 V]</a:t>
            </a:r>
            <a:endParaRPr sz="1200"/>
          </a:p>
          <a:p>
            <a:pPr indent="-304800" lvl="0" marL="457200" rtl="0" algn="l">
              <a:spcBef>
                <a:spcPts val="0"/>
              </a:spcBef>
              <a:spcAft>
                <a:spcPts val="0"/>
              </a:spcAft>
              <a:buSzPts val="1200"/>
              <a:buChar char="●"/>
            </a:pPr>
            <a:r>
              <a:rPr lang="en" sz="1200" u="sng"/>
              <a:t>Resolution</a:t>
            </a:r>
            <a:r>
              <a:rPr lang="en" sz="1200"/>
              <a:t>: 1mV</a:t>
            </a:r>
            <a:endParaRPr sz="1200"/>
          </a:p>
          <a:p>
            <a:pPr indent="-304800" lvl="0" marL="457200" rtl="0" algn="l">
              <a:spcBef>
                <a:spcPts val="0"/>
              </a:spcBef>
              <a:spcAft>
                <a:spcPts val="0"/>
              </a:spcAft>
              <a:buSzPts val="1200"/>
              <a:buChar char="●"/>
            </a:pPr>
            <a:r>
              <a:rPr lang="en" sz="1200" u="sng"/>
              <a:t>Accuracy</a:t>
            </a:r>
            <a:r>
              <a:rPr lang="en" sz="1200"/>
              <a:t>: .025% </a:t>
            </a:r>
            <a:endParaRPr sz="1200"/>
          </a:p>
          <a:p>
            <a:pPr indent="-304800" lvl="0" marL="457200" rtl="0" algn="l">
              <a:spcBef>
                <a:spcPts val="0"/>
              </a:spcBef>
              <a:spcAft>
                <a:spcPts val="0"/>
              </a:spcAft>
              <a:buSzPts val="1200"/>
              <a:buChar char="●"/>
            </a:pPr>
            <a:r>
              <a:rPr lang="en" sz="1200"/>
              <a:t>SCPI Compatibility</a:t>
            </a:r>
            <a:endParaRPr sz="1200"/>
          </a:p>
          <a:p>
            <a:pPr indent="0" lvl="0" marL="457200" rtl="0" algn="l">
              <a:spcBef>
                <a:spcPts val="0"/>
              </a:spcBef>
              <a:spcAft>
                <a:spcPts val="0"/>
              </a:spcAft>
              <a:buNone/>
            </a:pPr>
            <a:r>
              <a:t/>
            </a:r>
            <a:endParaRPr sz="1200"/>
          </a:p>
          <a:p>
            <a:pPr indent="0" lvl="0" marL="0" rtl="0" algn="l">
              <a:spcBef>
                <a:spcPts val="0"/>
              </a:spcBef>
              <a:spcAft>
                <a:spcPts val="0"/>
              </a:spcAft>
              <a:buNone/>
            </a:pPr>
            <a:r>
              <a:rPr lang="en" sz="1400" u="sng"/>
              <a:t>DMM Specifications</a:t>
            </a:r>
            <a:r>
              <a:rPr lang="en" sz="1400"/>
              <a:t>:</a:t>
            </a:r>
            <a:endParaRPr sz="1400"/>
          </a:p>
          <a:p>
            <a:pPr indent="0" lvl="0" marL="0" rtl="0" algn="l">
              <a:spcBef>
                <a:spcPts val="0"/>
              </a:spcBef>
              <a:spcAft>
                <a:spcPts val="0"/>
              </a:spcAft>
              <a:buNone/>
            </a:pPr>
            <a:r>
              <a:rPr lang="en" sz="1400"/>
              <a:t>	</a:t>
            </a:r>
            <a:r>
              <a:rPr lang="en" sz="1200"/>
              <a:t>.015% acc. up to 1000V || 5.5 digit resolution (mV res @ expected range)</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lang="en" sz="1200"/>
              <a:t>Comments:</a:t>
            </a:r>
            <a:endParaRPr sz="1200"/>
          </a:p>
          <a:p>
            <a:pPr indent="0" lvl="0" marL="0" rtl="0" algn="l">
              <a:spcBef>
                <a:spcPts val="0"/>
              </a:spcBef>
              <a:spcAft>
                <a:spcPts val="0"/>
              </a:spcAft>
              <a:buNone/>
            </a:pPr>
            <a:r>
              <a:rPr lang="en" sz="1200"/>
              <a:t>	Input resistance of DMM = 10MΩ, in line resistance of PCB + EMRs</a:t>
            </a:r>
            <a:endParaRPr sz="1200"/>
          </a:p>
          <a:p>
            <a:pPr indent="0" lvl="0" marL="0" rtl="0" algn="l">
              <a:spcBef>
                <a:spcPts val="0"/>
              </a:spcBef>
              <a:spcAft>
                <a:spcPts val="0"/>
              </a:spcAft>
              <a:buNone/>
            </a:pPr>
            <a:r>
              <a:rPr lang="en" sz="1200"/>
              <a:t>	~1.3Ω, voltage drop across DAQ unit negligibly affects measurement.</a:t>
            </a:r>
            <a:endParaRPr sz="1200"/>
          </a:p>
          <a:p>
            <a:pPr indent="0" lvl="0" marL="0" rtl="0" algn="l">
              <a:spcBef>
                <a:spcPts val="0"/>
              </a:spcBef>
              <a:spcAft>
                <a:spcPts val="0"/>
              </a:spcAft>
              <a:buNone/>
            </a:pPr>
            <a:r>
              <a:rPr lang="en" sz="1200"/>
              <a:t>	</a:t>
            </a:r>
            <a:endParaRPr sz="1200"/>
          </a:p>
          <a:p>
            <a:pPr indent="0" lvl="0" marL="0" rtl="0" algn="l">
              <a:spcBef>
                <a:spcPts val="0"/>
              </a:spcBef>
              <a:spcAft>
                <a:spcPts val="0"/>
              </a:spcAft>
              <a:buNone/>
            </a:pPr>
            <a:r>
              <a:rPr lang="en" sz="1200"/>
              <a:t>	A voltage test is used simply to measure the voltage of the</a:t>
            </a:r>
            <a:br>
              <a:rPr lang="en" sz="1200"/>
            </a:br>
            <a:r>
              <a:rPr lang="en" sz="1200"/>
              <a:t>	Battery. Example DMM connections are shown to the right.</a:t>
            </a:r>
            <a:endParaRPr sz="1200"/>
          </a:p>
        </p:txBody>
      </p:sp>
      <p:sp>
        <p:nvSpPr>
          <p:cNvPr id="1975" name="Google Shape;1975;p7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976" name="Google Shape;1976;p79"/>
          <p:cNvPicPr preferRelativeResize="0"/>
          <p:nvPr/>
        </p:nvPicPr>
        <p:blipFill rotWithShape="1">
          <a:blip r:embed="rId3">
            <a:alphaModFix/>
          </a:blip>
          <a:srcRect b="19579" l="21786" r="44374" t="12766"/>
          <a:stretch/>
        </p:blipFill>
        <p:spPr>
          <a:xfrm>
            <a:off x="6190471" y="982250"/>
            <a:ext cx="2641828" cy="3416400"/>
          </a:xfrm>
          <a:prstGeom prst="rect">
            <a:avLst/>
          </a:prstGeom>
          <a:noFill/>
          <a:ln>
            <a:noFill/>
          </a:ln>
        </p:spPr>
      </p:pic>
      <p:sp>
        <p:nvSpPr>
          <p:cNvPr id="1977" name="Google Shape;1977;p79"/>
          <p:cNvSpPr/>
          <p:nvPr/>
        </p:nvSpPr>
        <p:spPr>
          <a:xfrm>
            <a:off x="6091475" y="3535250"/>
            <a:ext cx="459900" cy="8634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8" name="Google Shape;1978;p79"/>
          <p:cNvSpPr/>
          <p:nvPr/>
        </p:nvSpPr>
        <p:spPr>
          <a:xfrm>
            <a:off x="6593625" y="3364875"/>
            <a:ext cx="887100" cy="79800"/>
          </a:xfrm>
          <a:prstGeom prst="rect">
            <a:avLst/>
          </a:prstGeom>
          <a:solidFill>
            <a:srgbClr val="6681FF">
              <a:alpha val="517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9" name="Google Shape;1979;p79"/>
          <p:cNvSpPr/>
          <p:nvPr/>
        </p:nvSpPr>
        <p:spPr>
          <a:xfrm>
            <a:off x="6593625" y="2461350"/>
            <a:ext cx="887100" cy="79800"/>
          </a:xfrm>
          <a:prstGeom prst="rect">
            <a:avLst/>
          </a:prstGeom>
          <a:solidFill>
            <a:srgbClr val="FF6666">
              <a:alpha val="52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0" name="Google Shape;1980;p79"/>
          <p:cNvSpPr txBox="1"/>
          <p:nvPr/>
        </p:nvSpPr>
        <p:spPr>
          <a:xfrm>
            <a:off x="6190475" y="2362800"/>
            <a:ext cx="4857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600">
                <a:solidFill>
                  <a:srgbClr val="FF0000"/>
                </a:solidFill>
              </a:rPr>
              <a:t>DMM +</a:t>
            </a:r>
            <a:endParaRPr sz="600">
              <a:solidFill>
                <a:srgbClr val="FF0000"/>
              </a:solidFill>
            </a:endParaRPr>
          </a:p>
        </p:txBody>
      </p:sp>
      <p:sp>
        <p:nvSpPr>
          <p:cNvPr id="1981" name="Google Shape;1981;p79"/>
          <p:cNvSpPr txBox="1"/>
          <p:nvPr/>
        </p:nvSpPr>
        <p:spPr>
          <a:xfrm>
            <a:off x="6190475" y="3266325"/>
            <a:ext cx="4857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600">
                <a:solidFill>
                  <a:srgbClr val="0000FF"/>
                </a:solidFill>
              </a:rPr>
              <a:t>DMM -</a:t>
            </a:r>
            <a:endParaRPr sz="600">
              <a:solidFill>
                <a:srgbClr val="0000FF"/>
              </a:solidFill>
            </a:endParaRPr>
          </a:p>
        </p:txBody>
      </p:sp>
      <p:sp>
        <p:nvSpPr>
          <p:cNvPr id="1982" name="Google Shape;1982;p79"/>
          <p:cNvSpPr/>
          <p:nvPr/>
        </p:nvSpPr>
        <p:spPr>
          <a:xfrm>
            <a:off x="7584275" y="4652650"/>
            <a:ext cx="1081500" cy="398400"/>
          </a:xfrm>
          <a:prstGeom prst="rect">
            <a:avLst/>
          </a:prstGeom>
          <a:noFill/>
          <a:ln cap="flat" cmpd="sng" w="381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6" name="Shape 1986"/>
        <p:cNvGrpSpPr/>
        <p:nvPr/>
      </p:nvGrpSpPr>
      <p:grpSpPr>
        <a:xfrm>
          <a:off x="0" y="0"/>
          <a:ext cx="0" cy="0"/>
          <a:chOff x="0" y="0"/>
          <a:chExt cx="0" cy="0"/>
        </a:xfrm>
      </p:grpSpPr>
      <p:sp>
        <p:nvSpPr>
          <p:cNvPr id="1987" name="Google Shape;1987;p80"/>
          <p:cNvSpPr txBox="1"/>
          <p:nvPr>
            <p:ph type="title"/>
          </p:nvPr>
        </p:nvSpPr>
        <p:spPr>
          <a:xfrm>
            <a:off x="145000" y="144950"/>
            <a:ext cx="75660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Continuity Test</a:t>
            </a:r>
            <a:endParaRPr/>
          </a:p>
        </p:txBody>
      </p:sp>
      <p:sp>
        <p:nvSpPr>
          <p:cNvPr id="1988" name="Google Shape;1988;p80"/>
          <p:cNvSpPr txBox="1"/>
          <p:nvPr>
            <p:ph idx="1" type="body"/>
          </p:nvPr>
        </p:nvSpPr>
        <p:spPr>
          <a:xfrm>
            <a:off x="311700" y="982238"/>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 sz="1400" u="sng"/>
              <a:t>Requirements:</a:t>
            </a:r>
            <a:endParaRPr sz="1400" u="sng"/>
          </a:p>
          <a:p>
            <a:pPr indent="0" lvl="0" marL="457200" rtl="0" algn="l">
              <a:spcBef>
                <a:spcPts val="0"/>
              </a:spcBef>
              <a:spcAft>
                <a:spcPts val="0"/>
              </a:spcAft>
              <a:buClr>
                <a:schemeClr val="dk1"/>
              </a:buClr>
              <a:buSzPts val="1100"/>
              <a:buFont typeface="Arial"/>
              <a:buNone/>
            </a:pPr>
            <a:r>
              <a:rPr lang="en" sz="1200" u="sng"/>
              <a:t>Resistance Range (expected)</a:t>
            </a:r>
            <a:r>
              <a:rPr lang="en" sz="1200"/>
              <a:t>: &lt;1Ω</a:t>
            </a:r>
            <a:endParaRPr sz="1200"/>
          </a:p>
          <a:p>
            <a:pPr indent="0" lvl="0" marL="457200" rtl="0" algn="l">
              <a:spcBef>
                <a:spcPts val="0"/>
              </a:spcBef>
              <a:spcAft>
                <a:spcPts val="0"/>
              </a:spcAft>
              <a:buClr>
                <a:schemeClr val="dk1"/>
              </a:buClr>
              <a:buSzPts val="1100"/>
              <a:buFont typeface="Arial"/>
              <a:buNone/>
            </a:pPr>
            <a:r>
              <a:rPr lang="en" sz="1200" u="sng"/>
              <a:t>Resolution</a:t>
            </a:r>
            <a:r>
              <a:rPr lang="en" sz="1200"/>
              <a:t>: 10 mΩ</a:t>
            </a:r>
            <a:endParaRPr sz="1200"/>
          </a:p>
          <a:p>
            <a:pPr indent="0" lvl="0" marL="457200" rtl="0" algn="l">
              <a:spcBef>
                <a:spcPts val="0"/>
              </a:spcBef>
              <a:spcAft>
                <a:spcPts val="0"/>
              </a:spcAft>
              <a:buNone/>
            </a:pPr>
            <a:r>
              <a:rPr lang="en" sz="1200" u="sng"/>
              <a:t>Accuracy</a:t>
            </a:r>
            <a:r>
              <a:rPr lang="en" sz="1200"/>
              <a:t>: .05% </a:t>
            </a:r>
            <a:endParaRPr sz="1200"/>
          </a:p>
          <a:p>
            <a:pPr indent="0" lvl="0" marL="457200" rtl="0" algn="l">
              <a:spcBef>
                <a:spcPts val="0"/>
              </a:spcBef>
              <a:spcAft>
                <a:spcPts val="0"/>
              </a:spcAft>
              <a:buNone/>
            </a:pPr>
            <a:r>
              <a:t/>
            </a:r>
            <a:endParaRPr sz="1200"/>
          </a:p>
          <a:p>
            <a:pPr indent="0" lvl="0" marL="0" rtl="0" algn="l">
              <a:spcBef>
                <a:spcPts val="0"/>
              </a:spcBef>
              <a:spcAft>
                <a:spcPts val="0"/>
              </a:spcAft>
              <a:buNone/>
            </a:pPr>
            <a:r>
              <a:rPr lang="en" sz="1400" u="sng"/>
              <a:t>DMM Specifications</a:t>
            </a:r>
            <a:r>
              <a:rPr lang="en" sz="1400"/>
              <a:t>:</a:t>
            </a:r>
            <a:endParaRPr sz="1400"/>
          </a:p>
          <a:p>
            <a:pPr indent="0" lvl="0" marL="0" rtl="0" algn="l">
              <a:spcBef>
                <a:spcPts val="0"/>
              </a:spcBef>
              <a:spcAft>
                <a:spcPts val="0"/>
              </a:spcAft>
              <a:buNone/>
            </a:pPr>
            <a:r>
              <a:rPr lang="en" sz="1400"/>
              <a:t>	</a:t>
            </a:r>
            <a:r>
              <a:rPr lang="en" sz="1200"/>
              <a:t>.03% acc. up to 200Ω (2 or 4 wire measurement)</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lang="en" sz="1200"/>
              <a:t>Comments:</a:t>
            </a:r>
            <a:endParaRPr sz="1200"/>
          </a:p>
          <a:p>
            <a:pPr indent="0" lvl="0" marL="0" rtl="0" algn="l">
              <a:spcBef>
                <a:spcPts val="0"/>
              </a:spcBef>
              <a:spcAft>
                <a:spcPts val="0"/>
              </a:spcAft>
              <a:buNone/>
            </a:pPr>
            <a:r>
              <a:rPr lang="en" sz="1200"/>
              <a:t>	Please refer to the next 2 slides for background on why 4 wire resistance</a:t>
            </a:r>
            <a:endParaRPr sz="1200"/>
          </a:p>
          <a:p>
            <a:pPr indent="0" lvl="0" marL="0" rtl="0" algn="l">
              <a:spcBef>
                <a:spcPts val="0"/>
              </a:spcBef>
              <a:spcAft>
                <a:spcPts val="0"/>
              </a:spcAft>
              <a:buNone/>
            </a:pPr>
            <a:r>
              <a:rPr lang="en" sz="1200"/>
              <a:t>	measurement method was chosen. High level, it was chosen to preserve</a:t>
            </a:r>
            <a:endParaRPr sz="1200"/>
          </a:p>
          <a:p>
            <a:pPr indent="0" lvl="0" marL="0" rtl="0" algn="l">
              <a:spcBef>
                <a:spcPts val="0"/>
              </a:spcBef>
              <a:spcAft>
                <a:spcPts val="0"/>
              </a:spcAft>
              <a:buNone/>
            </a:pPr>
            <a:r>
              <a:rPr lang="en" sz="1200"/>
              <a:t>	the listed accuracy of the DMM even when measurements are taken through</a:t>
            </a:r>
            <a:br>
              <a:rPr lang="en" sz="1200"/>
            </a:br>
            <a:r>
              <a:rPr lang="en" sz="1200"/>
              <a:t>	the DAQ. </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lang="en" sz="1200"/>
              <a:t>	A ‘continuity test’ is used to verify that two pins that are meant to be shorted </a:t>
            </a:r>
            <a:br>
              <a:rPr lang="en" sz="1200"/>
            </a:br>
            <a:r>
              <a:rPr lang="en" sz="1200"/>
              <a:t>	together, are. For example pins 1 and 2 (shown right) are expected to be </a:t>
            </a:r>
            <a:endParaRPr sz="1200"/>
          </a:p>
          <a:p>
            <a:pPr indent="0" lvl="0" marL="0" rtl="0" algn="l">
              <a:spcBef>
                <a:spcPts val="0"/>
              </a:spcBef>
              <a:spcAft>
                <a:spcPts val="0"/>
              </a:spcAft>
              <a:buClr>
                <a:schemeClr val="dk1"/>
              </a:buClr>
              <a:buSzPts val="1100"/>
              <a:buFont typeface="Arial"/>
              <a:buNone/>
            </a:pPr>
            <a:r>
              <a:rPr lang="en" sz="1200"/>
              <a:t>	electrically connected internal to the battery</a:t>
            </a:r>
            <a:endParaRPr sz="1200"/>
          </a:p>
        </p:txBody>
      </p:sp>
      <p:sp>
        <p:nvSpPr>
          <p:cNvPr id="1989" name="Google Shape;1989;p8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990" name="Google Shape;1990;p80"/>
          <p:cNvPicPr preferRelativeResize="0"/>
          <p:nvPr/>
        </p:nvPicPr>
        <p:blipFill rotWithShape="1">
          <a:blip r:embed="rId3">
            <a:alphaModFix/>
          </a:blip>
          <a:srcRect b="19579" l="21786" r="44374" t="12766"/>
          <a:stretch/>
        </p:blipFill>
        <p:spPr>
          <a:xfrm>
            <a:off x="6190471" y="982250"/>
            <a:ext cx="2641828" cy="3416400"/>
          </a:xfrm>
          <a:prstGeom prst="rect">
            <a:avLst/>
          </a:prstGeom>
          <a:noFill/>
          <a:ln>
            <a:noFill/>
          </a:ln>
        </p:spPr>
      </p:pic>
      <p:sp>
        <p:nvSpPr>
          <p:cNvPr id="1991" name="Google Shape;1991;p80"/>
          <p:cNvSpPr/>
          <p:nvPr/>
        </p:nvSpPr>
        <p:spPr>
          <a:xfrm>
            <a:off x="6091475" y="3535250"/>
            <a:ext cx="459900" cy="8634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2" name="Google Shape;1992;p80"/>
          <p:cNvSpPr/>
          <p:nvPr/>
        </p:nvSpPr>
        <p:spPr>
          <a:xfrm>
            <a:off x="6598325" y="2554150"/>
            <a:ext cx="887100" cy="79800"/>
          </a:xfrm>
          <a:prstGeom prst="rect">
            <a:avLst/>
          </a:prstGeom>
          <a:solidFill>
            <a:srgbClr val="6681FF">
              <a:alpha val="517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3" name="Google Shape;1993;p80"/>
          <p:cNvSpPr/>
          <p:nvPr/>
        </p:nvSpPr>
        <p:spPr>
          <a:xfrm>
            <a:off x="6593625" y="2461350"/>
            <a:ext cx="887100" cy="79800"/>
          </a:xfrm>
          <a:prstGeom prst="rect">
            <a:avLst/>
          </a:prstGeom>
          <a:solidFill>
            <a:srgbClr val="FF6666">
              <a:alpha val="523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4" name="Google Shape;1994;p80"/>
          <p:cNvSpPr txBox="1"/>
          <p:nvPr/>
        </p:nvSpPr>
        <p:spPr>
          <a:xfrm>
            <a:off x="6209250" y="2264650"/>
            <a:ext cx="4857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600">
                <a:solidFill>
                  <a:srgbClr val="FF0000"/>
                </a:solidFill>
              </a:rPr>
              <a:t>Sense +</a:t>
            </a:r>
            <a:endParaRPr sz="600">
              <a:solidFill>
                <a:srgbClr val="FF0000"/>
              </a:solidFill>
            </a:endParaRPr>
          </a:p>
          <a:p>
            <a:pPr indent="0" lvl="0" marL="0" rtl="0" algn="l">
              <a:spcBef>
                <a:spcPts val="0"/>
              </a:spcBef>
              <a:spcAft>
                <a:spcPts val="0"/>
              </a:spcAft>
              <a:buNone/>
            </a:pPr>
            <a:r>
              <a:rPr lang="en" sz="600">
                <a:solidFill>
                  <a:srgbClr val="FF0000"/>
                </a:solidFill>
              </a:rPr>
              <a:t>DMM +</a:t>
            </a:r>
            <a:endParaRPr sz="600">
              <a:solidFill>
                <a:srgbClr val="FF0000"/>
              </a:solidFill>
            </a:endParaRPr>
          </a:p>
        </p:txBody>
      </p:sp>
      <p:sp>
        <p:nvSpPr>
          <p:cNvPr id="1995" name="Google Shape;1995;p80"/>
          <p:cNvSpPr txBox="1"/>
          <p:nvPr/>
        </p:nvSpPr>
        <p:spPr>
          <a:xfrm>
            <a:off x="6209250" y="2480225"/>
            <a:ext cx="4857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600">
                <a:solidFill>
                  <a:srgbClr val="0000FF"/>
                </a:solidFill>
              </a:rPr>
              <a:t>DMM -</a:t>
            </a:r>
            <a:endParaRPr sz="600">
              <a:solidFill>
                <a:srgbClr val="0000FF"/>
              </a:solidFill>
            </a:endParaRPr>
          </a:p>
          <a:p>
            <a:pPr indent="0" lvl="0" marL="0" rtl="0" algn="l">
              <a:spcBef>
                <a:spcPts val="0"/>
              </a:spcBef>
              <a:spcAft>
                <a:spcPts val="0"/>
              </a:spcAft>
              <a:buNone/>
            </a:pPr>
            <a:r>
              <a:rPr lang="en" sz="600">
                <a:solidFill>
                  <a:srgbClr val="0000FF"/>
                </a:solidFill>
              </a:rPr>
              <a:t>Sense -</a:t>
            </a:r>
            <a:endParaRPr sz="600">
              <a:solidFill>
                <a:srgbClr val="0000FF"/>
              </a:solidFill>
            </a:endParaRPr>
          </a:p>
        </p:txBody>
      </p:sp>
      <p:sp>
        <p:nvSpPr>
          <p:cNvPr id="1996" name="Google Shape;1996;p80"/>
          <p:cNvSpPr/>
          <p:nvPr/>
        </p:nvSpPr>
        <p:spPr>
          <a:xfrm>
            <a:off x="7584275" y="4652650"/>
            <a:ext cx="1081500" cy="398400"/>
          </a:xfrm>
          <a:prstGeom prst="rect">
            <a:avLst/>
          </a:prstGeom>
          <a:noFill/>
          <a:ln cap="flat" cmpd="sng" w="381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0" name="Shape 2000"/>
        <p:cNvGrpSpPr/>
        <p:nvPr/>
      </p:nvGrpSpPr>
      <p:grpSpPr>
        <a:xfrm>
          <a:off x="0" y="0"/>
          <a:ext cx="0" cy="0"/>
          <a:chOff x="0" y="0"/>
          <a:chExt cx="0" cy="0"/>
        </a:xfrm>
      </p:grpSpPr>
      <p:sp>
        <p:nvSpPr>
          <p:cNvPr id="2001" name="Google Shape;2001;p81"/>
          <p:cNvSpPr txBox="1"/>
          <p:nvPr>
            <p:ph type="title"/>
          </p:nvPr>
        </p:nvSpPr>
        <p:spPr>
          <a:xfrm>
            <a:off x="145000" y="144950"/>
            <a:ext cx="75660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2 Wire Measurement Error Analysis</a:t>
            </a:r>
            <a:endParaRPr/>
          </a:p>
        </p:txBody>
      </p:sp>
      <p:sp>
        <p:nvSpPr>
          <p:cNvPr id="2002" name="Google Shape;2002;p8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2003" name="Google Shape;2003;p81"/>
          <p:cNvPicPr preferRelativeResize="0"/>
          <p:nvPr/>
        </p:nvPicPr>
        <p:blipFill>
          <a:blip r:embed="rId3">
            <a:alphaModFix/>
          </a:blip>
          <a:stretch>
            <a:fillRect/>
          </a:stretch>
        </p:blipFill>
        <p:spPr>
          <a:xfrm>
            <a:off x="0" y="835275"/>
            <a:ext cx="4223625" cy="1905150"/>
          </a:xfrm>
          <a:prstGeom prst="rect">
            <a:avLst/>
          </a:prstGeom>
          <a:noFill/>
          <a:ln>
            <a:noFill/>
          </a:ln>
        </p:spPr>
      </p:pic>
      <p:sp>
        <p:nvSpPr>
          <p:cNvPr id="2004" name="Google Shape;2004;p81"/>
          <p:cNvSpPr/>
          <p:nvPr/>
        </p:nvSpPr>
        <p:spPr>
          <a:xfrm>
            <a:off x="7584275" y="4652650"/>
            <a:ext cx="1081500" cy="398400"/>
          </a:xfrm>
          <a:prstGeom prst="rect">
            <a:avLst/>
          </a:prstGeom>
          <a:noFill/>
          <a:ln cap="flat" cmpd="sng" w="381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005" name="Google Shape;2005;p81"/>
          <p:cNvPicPr preferRelativeResize="0"/>
          <p:nvPr/>
        </p:nvPicPr>
        <p:blipFill>
          <a:blip r:embed="rId4">
            <a:alphaModFix/>
          </a:blip>
          <a:stretch>
            <a:fillRect/>
          </a:stretch>
        </p:blipFill>
        <p:spPr>
          <a:xfrm>
            <a:off x="0" y="2740425"/>
            <a:ext cx="4223626" cy="1808650"/>
          </a:xfrm>
          <a:prstGeom prst="rect">
            <a:avLst/>
          </a:prstGeom>
          <a:noFill/>
          <a:ln>
            <a:noFill/>
          </a:ln>
        </p:spPr>
      </p:pic>
      <p:cxnSp>
        <p:nvCxnSpPr>
          <p:cNvPr id="2006" name="Google Shape;2006;p81"/>
          <p:cNvCxnSpPr/>
          <p:nvPr/>
        </p:nvCxnSpPr>
        <p:spPr>
          <a:xfrm>
            <a:off x="375250" y="2141600"/>
            <a:ext cx="0" cy="1070700"/>
          </a:xfrm>
          <a:prstGeom prst="straightConnector1">
            <a:avLst/>
          </a:prstGeom>
          <a:noFill/>
          <a:ln cap="flat" cmpd="sng" w="9525">
            <a:solidFill>
              <a:srgbClr val="0000FF"/>
            </a:solidFill>
            <a:prstDash val="solid"/>
            <a:round/>
            <a:headEnd len="med" w="med" type="none"/>
            <a:tailEnd len="med" w="med" type="triangle"/>
          </a:ln>
        </p:spPr>
      </p:cxnSp>
      <p:pic>
        <p:nvPicPr>
          <p:cNvPr id="2007" name="Google Shape;2007;p81"/>
          <p:cNvPicPr preferRelativeResize="0"/>
          <p:nvPr/>
        </p:nvPicPr>
        <p:blipFill>
          <a:blip r:embed="rId5">
            <a:alphaModFix/>
          </a:blip>
          <a:stretch>
            <a:fillRect/>
          </a:stretch>
        </p:blipFill>
        <p:spPr>
          <a:xfrm>
            <a:off x="4347285" y="835275"/>
            <a:ext cx="3724275" cy="590550"/>
          </a:xfrm>
          <a:prstGeom prst="rect">
            <a:avLst/>
          </a:prstGeom>
          <a:noFill/>
          <a:ln>
            <a:noFill/>
          </a:ln>
        </p:spPr>
      </p:pic>
      <p:pic>
        <p:nvPicPr>
          <p:cNvPr id="2008" name="Google Shape;2008;p81"/>
          <p:cNvPicPr preferRelativeResize="0"/>
          <p:nvPr/>
        </p:nvPicPr>
        <p:blipFill>
          <a:blip r:embed="rId6">
            <a:alphaModFix/>
          </a:blip>
          <a:stretch>
            <a:fillRect/>
          </a:stretch>
        </p:blipFill>
        <p:spPr>
          <a:xfrm>
            <a:off x="4347285" y="1463600"/>
            <a:ext cx="1504950" cy="295275"/>
          </a:xfrm>
          <a:prstGeom prst="rect">
            <a:avLst/>
          </a:prstGeom>
          <a:noFill/>
          <a:ln>
            <a:noFill/>
          </a:ln>
        </p:spPr>
      </p:pic>
      <p:sp>
        <p:nvSpPr>
          <p:cNvPr id="2009" name="Google Shape;2009;p81"/>
          <p:cNvSpPr txBox="1"/>
          <p:nvPr/>
        </p:nvSpPr>
        <p:spPr>
          <a:xfrm>
            <a:off x="4328950" y="1758875"/>
            <a:ext cx="45915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Note:  </a:t>
            </a:r>
            <a:endParaRPr/>
          </a:p>
          <a:p>
            <a:pPr indent="0" lvl="0" marL="0" rtl="0" algn="l">
              <a:spcBef>
                <a:spcPts val="0"/>
              </a:spcBef>
              <a:spcAft>
                <a:spcPts val="0"/>
              </a:spcAft>
              <a:buNone/>
            </a:pPr>
            <a:r>
              <a:rPr lang="en"/>
              <a:t>1. Ideal Voltmeter is an open circuit.</a:t>
            </a:r>
            <a:endParaRPr/>
          </a:p>
          <a:p>
            <a:pPr indent="-210312" lvl="0" marL="210312" rtl="0" algn="l">
              <a:spcBef>
                <a:spcPts val="0"/>
              </a:spcBef>
              <a:spcAft>
                <a:spcPts val="0"/>
              </a:spcAft>
              <a:buNone/>
            </a:pPr>
            <a:r>
              <a:rPr lang="en"/>
              <a:t>2. Lead Resistance is summed total resistance of leads and all circuitry between DMM ports and resistor.</a:t>
            </a:r>
            <a:endParaRPr/>
          </a:p>
        </p:txBody>
      </p:sp>
      <p:cxnSp>
        <p:nvCxnSpPr>
          <p:cNvPr id="2010" name="Google Shape;2010;p81"/>
          <p:cNvCxnSpPr/>
          <p:nvPr/>
        </p:nvCxnSpPr>
        <p:spPr>
          <a:xfrm>
            <a:off x="4347275" y="2718175"/>
            <a:ext cx="4667700" cy="0"/>
          </a:xfrm>
          <a:prstGeom prst="straightConnector1">
            <a:avLst/>
          </a:prstGeom>
          <a:noFill/>
          <a:ln cap="flat" cmpd="sng" w="9525">
            <a:solidFill>
              <a:schemeClr val="dk2"/>
            </a:solidFill>
            <a:prstDash val="solid"/>
            <a:round/>
            <a:headEnd len="med" w="med" type="none"/>
            <a:tailEnd len="med" w="med" type="none"/>
          </a:ln>
        </p:spPr>
      </p:cxnSp>
      <p:pic>
        <p:nvPicPr>
          <p:cNvPr id="2011" name="Google Shape;2011;p81"/>
          <p:cNvPicPr preferRelativeResize="0"/>
          <p:nvPr/>
        </p:nvPicPr>
        <p:blipFill>
          <a:blip r:embed="rId7">
            <a:alphaModFix/>
          </a:blip>
          <a:stretch>
            <a:fillRect/>
          </a:stretch>
        </p:blipFill>
        <p:spPr>
          <a:xfrm>
            <a:off x="4295113" y="2740413"/>
            <a:ext cx="4772025" cy="714375"/>
          </a:xfrm>
          <a:prstGeom prst="rect">
            <a:avLst/>
          </a:prstGeom>
          <a:noFill/>
          <a:ln>
            <a:noFill/>
          </a:ln>
        </p:spPr>
      </p:pic>
      <p:sp>
        <p:nvSpPr>
          <p:cNvPr id="2012" name="Google Shape;2012;p81"/>
          <p:cNvSpPr txBox="1"/>
          <p:nvPr/>
        </p:nvSpPr>
        <p:spPr>
          <a:xfrm>
            <a:off x="302050" y="2330075"/>
            <a:ext cx="10815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t>Voltmeter model</a:t>
            </a:r>
            <a:endParaRPr sz="900"/>
          </a:p>
        </p:txBody>
      </p:sp>
      <p:pic>
        <p:nvPicPr>
          <p:cNvPr id="2013" name="Google Shape;2013;p81"/>
          <p:cNvPicPr preferRelativeResize="0"/>
          <p:nvPr/>
        </p:nvPicPr>
        <p:blipFill>
          <a:blip r:embed="rId8">
            <a:alphaModFix/>
          </a:blip>
          <a:stretch>
            <a:fillRect/>
          </a:stretch>
        </p:blipFill>
        <p:spPr>
          <a:xfrm>
            <a:off x="441925" y="3360925"/>
            <a:ext cx="141500" cy="186175"/>
          </a:xfrm>
          <a:prstGeom prst="rect">
            <a:avLst/>
          </a:prstGeom>
          <a:noFill/>
          <a:ln>
            <a:noFill/>
          </a:ln>
        </p:spPr>
      </p:pic>
      <p:sp>
        <p:nvSpPr>
          <p:cNvPr id="2014" name="Google Shape;2014;p81"/>
          <p:cNvSpPr txBox="1"/>
          <p:nvPr/>
        </p:nvSpPr>
        <p:spPr>
          <a:xfrm>
            <a:off x="375250" y="3253900"/>
            <a:ext cx="2355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rPr>
              <a:t>A</a:t>
            </a:r>
            <a:endParaRPr>
              <a:solidFill>
                <a:schemeClr val="dk1"/>
              </a:solidFill>
            </a:endParaRPr>
          </a:p>
        </p:txBody>
      </p:sp>
      <p:sp>
        <p:nvSpPr>
          <p:cNvPr id="2015" name="Google Shape;2015;p81"/>
          <p:cNvSpPr txBox="1"/>
          <p:nvPr/>
        </p:nvSpPr>
        <p:spPr>
          <a:xfrm>
            <a:off x="4194700" y="3253913"/>
            <a:ext cx="486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E69138"/>
                </a:solidFill>
              </a:rPr>
              <a:t>In our case:</a:t>
            </a:r>
            <a:endParaRPr>
              <a:solidFill>
                <a:srgbClr val="E69138"/>
              </a:solidFill>
            </a:endParaRPr>
          </a:p>
        </p:txBody>
      </p:sp>
      <p:pic>
        <p:nvPicPr>
          <p:cNvPr id="2016" name="Google Shape;2016;p81"/>
          <p:cNvPicPr preferRelativeResize="0"/>
          <p:nvPr/>
        </p:nvPicPr>
        <p:blipFill>
          <a:blip r:embed="rId9">
            <a:alphaModFix/>
          </a:blip>
          <a:stretch>
            <a:fillRect/>
          </a:stretch>
        </p:blipFill>
        <p:spPr>
          <a:xfrm>
            <a:off x="4295125" y="3592376"/>
            <a:ext cx="4772025" cy="809584"/>
          </a:xfrm>
          <a:prstGeom prst="rect">
            <a:avLst/>
          </a:prstGeom>
          <a:noFill/>
          <a:ln cap="flat" cmpd="sng" w="28575">
            <a:solidFill>
              <a:srgbClr val="F6B26B"/>
            </a:solidFill>
            <a:prstDash val="solid"/>
            <a:round/>
            <a:headEnd len="sm" w="sm" type="none"/>
            <a:tailEnd len="sm" w="sm" type="none"/>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0" name="Shape 2020"/>
        <p:cNvGrpSpPr/>
        <p:nvPr/>
      </p:nvGrpSpPr>
      <p:grpSpPr>
        <a:xfrm>
          <a:off x="0" y="0"/>
          <a:ext cx="0" cy="0"/>
          <a:chOff x="0" y="0"/>
          <a:chExt cx="0" cy="0"/>
        </a:xfrm>
      </p:grpSpPr>
      <p:sp>
        <p:nvSpPr>
          <p:cNvPr id="2021" name="Google Shape;2021;p82"/>
          <p:cNvSpPr txBox="1"/>
          <p:nvPr>
            <p:ph type="title"/>
          </p:nvPr>
        </p:nvSpPr>
        <p:spPr>
          <a:xfrm>
            <a:off x="145000" y="144950"/>
            <a:ext cx="75660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4 Wire Measurement Error Analysis</a:t>
            </a:r>
            <a:endParaRPr/>
          </a:p>
        </p:txBody>
      </p:sp>
      <p:sp>
        <p:nvSpPr>
          <p:cNvPr id="2022" name="Google Shape;2022;p8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2023" name="Google Shape;2023;p82"/>
          <p:cNvPicPr preferRelativeResize="0"/>
          <p:nvPr/>
        </p:nvPicPr>
        <p:blipFill>
          <a:blip r:embed="rId3">
            <a:alphaModFix/>
          </a:blip>
          <a:stretch>
            <a:fillRect/>
          </a:stretch>
        </p:blipFill>
        <p:spPr>
          <a:xfrm>
            <a:off x="0" y="834550"/>
            <a:ext cx="4701826" cy="3710725"/>
          </a:xfrm>
          <a:prstGeom prst="rect">
            <a:avLst/>
          </a:prstGeom>
          <a:noFill/>
          <a:ln>
            <a:noFill/>
          </a:ln>
        </p:spPr>
      </p:pic>
      <p:sp>
        <p:nvSpPr>
          <p:cNvPr id="2024" name="Google Shape;2024;p82"/>
          <p:cNvSpPr/>
          <p:nvPr/>
        </p:nvSpPr>
        <p:spPr>
          <a:xfrm>
            <a:off x="7584275" y="4652650"/>
            <a:ext cx="1081500" cy="398400"/>
          </a:xfrm>
          <a:prstGeom prst="rect">
            <a:avLst/>
          </a:prstGeom>
          <a:noFill/>
          <a:ln cap="flat" cmpd="sng" w="381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5" name="Google Shape;2025;p82"/>
          <p:cNvSpPr txBox="1"/>
          <p:nvPr/>
        </p:nvSpPr>
        <p:spPr>
          <a:xfrm>
            <a:off x="4648700" y="3810588"/>
            <a:ext cx="51444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Note: </a:t>
            </a:r>
            <a:endParaRPr/>
          </a:p>
          <a:p>
            <a:pPr indent="0" lvl="0" marL="0" rtl="0" algn="l">
              <a:spcBef>
                <a:spcPts val="0"/>
              </a:spcBef>
              <a:spcAft>
                <a:spcPts val="0"/>
              </a:spcAft>
              <a:buNone/>
            </a:pPr>
            <a:r>
              <a:rPr lang="en"/>
              <a:t>1. DMM </a:t>
            </a:r>
            <a:r>
              <a:rPr lang="en"/>
              <a:t>Voltmeter is Ammeter + Input Resistance</a:t>
            </a:r>
            <a:endParaRPr/>
          </a:p>
          <a:p>
            <a:pPr indent="0" lvl="0" marL="0" rtl="0" algn="l">
              <a:spcBef>
                <a:spcPts val="0"/>
              </a:spcBef>
              <a:spcAft>
                <a:spcPts val="0"/>
              </a:spcAft>
              <a:buNone/>
            </a:pPr>
            <a:r>
              <a:rPr lang="en"/>
              <a:t>2. Leed Resistance Includes ALL Series Resistances</a:t>
            </a:r>
            <a:endParaRPr/>
          </a:p>
        </p:txBody>
      </p:sp>
      <p:pic>
        <p:nvPicPr>
          <p:cNvPr id="2026" name="Google Shape;2026;p82"/>
          <p:cNvPicPr preferRelativeResize="0"/>
          <p:nvPr/>
        </p:nvPicPr>
        <p:blipFill>
          <a:blip r:embed="rId4">
            <a:alphaModFix/>
          </a:blip>
          <a:stretch>
            <a:fillRect/>
          </a:stretch>
        </p:blipFill>
        <p:spPr>
          <a:xfrm>
            <a:off x="1541150" y="2388950"/>
            <a:ext cx="280125" cy="280125"/>
          </a:xfrm>
          <a:prstGeom prst="rect">
            <a:avLst/>
          </a:prstGeom>
          <a:noFill/>
          <a:ln>
            <a:noFill/>
          </a:ln>
        </p:spPr>
      </p:pic>
      <p:sp>
        <p:nvSpPr>
          <p:cNvPr id="2027" name="Google Shape;2027;p82"/>
          <p:cNvSpPr txBox="1"/>
          <p:nvPr/>
        </p:nvSpPr>
        <p:spPr>
          <a:xfrm>
            <a:off x="1541150" y="2328913"/>
            <a:ext cx="2355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rPr>
              <a:t>A</a:t>
            </a:r>
            <a:endParaRPr>
              <a:solidFill>
                <a:schemeClr val="dk1"/>
              </a:solidFill>
            </a:endParaRPr>
          </a:p>
        </p:txBody>
      </p:sp>
      <p:sp>
        <p:nvSpPr>
          <p:cNvPr id="2028" name="Google Shape;2028;p82"/>
          <p:cNvSpPr txBox="1"/>
          <p:nvPr/>
        </p:nvSpPr>
        <p:spPr>
          <a:xfrm>
            <a:off x="4701825" y="785525"/>
            <a:ext cx="1797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Ideal Voltmeter:</a:t>
            </a:r>
            <a:endParaRPr/>
          </a:p>
        </p:txBody>
      </p:sp>
      <p:pic>
        <p:nvPicPr>
          <p:cNvPr id="2029" name="Google Shape;2029;p82"/>
          <p:cNvPicPr preferRelativeResize="0"/>
          <p:nvPr/>
        </p:nvPicPr>
        <p:blipFill rotWithShape="1">
          <a:blip r:embed="rId5">
            <a:alphaModFix/>
          </a:blip>
          <a:srcRect b="0" l="0" r="50059" t="0"/>
          <a:stretch/>
        </p:blipFill>
        <p:spPr>
          <a:xfrm>
            <a:off x="4780775" y="1115875"/>
            <a:ext cx="1859950" cy="590550"/>
          </a:xfrm>
          <a:prstGeom prst="rect">
            <a:avLst/>
          </a:prstGeom>
          <a:noFill/>
          <a:ln>
            <a:noFill/>
          </a:ln>
        </p:spPr>
      </p:pic>
      <p:pic>
        <p:nvPicPr>
          <p:cNvPr id="2030" name="Google Shape;2030;p82"/>
          <p:cNvPicPr preferRelativeResize="0"/>
          <p:nvPr/>
        </p:nvPicPr>
        <p:blipFill>
          <a:blip r:embed="rId6">
            <a:alphaModFix/>
          </a:blip>
          <a:stretch>
            <a:fillRect/>
          </a:stretch>
        </p:blipFill>
        <p:spPr>
          <a:xfrm>
            <a:off x="4704575" y="1888438"/>
            <a:ext cx="4319869" cy="572700"/>
          </a:xfrm>
          <a:prstGeom prst="rect">
            <a:avLst/>
          </a:prstGeom>
          <a:noFill/>
          <a:ln>
            <a:noFill/>
          </a:ln>
        </p:spPr>
      </p:pic>
      <p:sp>
        <p:nvSpPr>
          <p:cNvPr id="2031" name="Google Shape;2031;p82"/>
          <p:cNvSpPr txBox="1"/>
          <p:nvPr/>
        </p:nvSpPr>
        <p:spPr>
          <a:xfrm>
            <a:off x="4701825" y="1624025"/>
            <a:ext cx="1999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Non-Ideal Voltmeter:</a:t>
            </a:r>
            <a:endParaRPr/>
          </a:p>
        </p:txBody>
      </p:sp>
      <p:pic>
        <p:nvPicPr>
          <p:cNvPr id="2032" name="Google Shape;2032;p82"/>
          <p:cNvPicPr preferRelativeResize="0"/>
          <p:nvPr/>
        </p:nvPicPr>
        <p:blipFill>
          <a:blip r:embed="rId7">
            <a:alphaModFix/>
          </a:blip>
          <a:stretch>
            <a:fillRect/>
          </a:stretch>
        </p:blipFill>
        <p:spPr>
          <a:xfrm>
            <a:off x="6952252" y="1230152"/>
            <a:ext cx="1035660" cy="361987"/>
          </a:xfrm>
          <a:prstGeom prst="rect">
            <a:avLst/>
          </a:prstGeom>
          <a:noFill/>
          <a:ln>
            <a:noFill/>
          </a:ln>
        </p:spPr>
      </p:pic>
      <p:sp>
        <p:nvSpPr>
          <p:cNvPr id="2033" name="Google Shape;2033;p82"/>
          <p:cNvSpPr txBox="1"/>
          <p:nvPr/>
        </p:nvSpPr>
        <p:spPr>
          <a:xfrm>
            <a:off x="4701825" y="2643150"/>
            <a:ext cx="4439400" cy="12621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t>Core Principle:</a:t>
            </a:r>
            <a:endParaRPr/>
          </a:p>
          <a:p>
            <a:pPr indent="0" lvl="0" marL="0" rtl="0" algn="l">
              <a:spcBef>
                <a:spcPts val="0"/>
              </a:spcBef>
              <a:spcAft>
                <a:spcPts val="0"/>
              </a:spcAft>
              <a:buNone/>
            </a:pPr>
            <a:r>
              <a:rPr lang="en"/>
              <a:t>By separating the current that </a:t>
            </a:r>
            <a:r>
              <a:rPr lang="en"/>
              <a:t>produces a voltage drop across the unknown resistor from the voltmeter’s loop, no significant voltage drop occurs across lead resistances in series with the voltmeter. </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7" name="Shape 2037"/>
        <p:cNvGrpSpPr/>
        <p:nvPr/>
      </p:nvGrpSpPr>
      <p:grpSpPr>
        <a:xfrm>
          <a:off x="0" y="0"/>
          <a:ext cx="0" cy="0"/>
          <a:chOff x="0" y="0"/>
          <a:chExt cx="0" cy="0"/>
        </a:xfrm>
      </p:grpSpPr>
      <p:sp>
        <p:nvSpPr>
          <p:cNvPr id="2038" name="Google Shape;2038;p83"/>
          <p:cNvSpPr txBox="1"/>
          <p:nvPr>
            <p:ph type="title"/>
          </p:nvPr>
        </p:nvSpPr>
        <p:spPr>
          <a:xfrm>
            <a:off x="145000" y="144950"/>
            <a:ext cx="75660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4 Wire Measurement Error Analysis cont.</a:t>
            </a:r>
            <a:endParaRPr/>
          </a:p>
        </p:txBody>
      </p:sp>
      <p:sp>
        <p:nvSpPr>
          <p:cNvPr id="2039" name="Google Shape;2039;p8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2040" name="Google Shape;2040;p83"/>
          <p:cNvPicPr preferRelativeResize="0"/>
          <p:nvPr/>
        </p:nvPicPr>
        <p:blipFill>
          <a:blip r:embed="rId3">
            <a:alphaModFix/>
          </a:blip>
          <a:stretch>
            <a:fillRect/>
          </a:stretch>
        </p:blipFill>
        <p:spPr>
          <a:xfrm>
            <a:off x="0" y="834550"/>
            <a:ext cx="4701826" cy="3710725"/>
          </a:xfrm>
          <a:prstGeom prst="rect">
            <a:avLst/>
          </a:prstGeom>
          <a:noFill/>
          <a:ln>
            <a:noFill/>
          </a:ln>
        </p:spPr>
      </p:pic>
      <p:sp>
        <p:nvSpPr>
          <p:cNvPr id="2041" name="Google Shape;2041;p83"/>
          <p:cNvSpPr/>
          <p:nvPr/>
        </p:nvSpPr>
        <p:spPr>
          <a:xfrm>
            <a:off x="7584275" y="4652650"/>
            <a:ext cx="1081500" cy="398400"/>
          </a:xfrm>
          <a:prstGeom prst="rect">
            <a:avLst/>
          </a:prstGeom>
          <a:noFill/>
          <a:ln cap="flat" cmpd="sng" w="381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042" name="Google Shape;2042;p83"/>
          <p:cNvPicPr preferRelativeResize="0"/>
          <p:nvPr/>
        </p:nvPicPr>
        <p:blipFill>
          <a:blip r:embed="rId4">
            <a:alphaModFix/>
          </a:blip>
          <a:stretch>
            <a:fillRect/>
          </a:stretch>
        </p:blipFill>
        <p:spPr>
          <a:xfrm>
            <a:off x="1541150" y="2388950"/>
            <a:ext cx="280125" cy="280125"/>
          </a:xfrm>
          <a:prstGeom prst="rect">
            <a:avLst/>
          </a:prstGeom>
          <a:noFill/>
          <a:ln>
            <a:noFill/>
          </a:ln>
        </p:spPr>
      </p:pic>
      <p:sp>
        <p:nvSpPr>
          <p:cNvPr id="2043" name="Google Shape;2043;p83"/>
          <p:cNvSpPr txBox="1"/>
          <p:nvPr/>
        </p:nvSpPr>
        <p:spPr>
          <a:xfrm>
            <a:off x="1541150" y="2328913"/>
            <a:ext cx="2355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rPr>
              <a:t>A</a:t>
            </a:r>
            <a:endParaRPr>
              <a:solidFill>
                <a:schemeClr val="dk1"/>
              </a:solidFill>
            </a:endParaRPr>
          </a:p>
        </p:txBody>
      </p:sp>
      <p:pic>
        <p:nvPicPr>
          <p:cNvPr id="2044" name="Google Shape;2044;p83"/>
          <p:cNvPicPr preferRelativeResize="0"/>
          <p:nvPr/>
        </p:nvPicPr>
        <p:blipFill>
          <a:blip r:embed="rId5">
            <a:alphaModFix/>
          </a:blip>
          <a:stretch>
            <a:fillRect/>
          </a:stretch>
        </p:blipFill>
        <p:spPr>
          <a:xfrm>
            <a:off x="4701825" y="1392500"/>
            <a:ext cx="4401750" cy="936425"/>
          </a:xfrm>
          <a:prstGeom prst="rect">
            <a:avLst/>
          </a:prstGeom>
          <a:noFill/>
          <a:ln cap="flat" cmpd="sng" w="28575">
            <a:solidFill>
              <a:srgbClr val="F6B26B"/>
            </a:solidFill>
            <a:prstDash val="solid"/>
            <a:round/>
            <a:headEnd len="sm" w="sm" type="none"/>
            <a:tailEnd len="sm" w="sm" type="none"/>
          </a:ln>
        </p:spPr>
      </p:pic>
      <p:sp>
        <p:nvSpPr>
          <p:cNvPr id="2045" name="Google Shape;2045;p83"/>
          <p:cNvSpPr txBox="1"/>
          <p:nvPr/>
        </p:nvSpPr>
        <p:spPr>
          <a:xfrm>
            <a:off x="4701825" y="992288"/>
            <a:ext cx="486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E69138"/>
                </a:solidFill>
              </a:rPr>
              <a:t>In our case:</a:t>
            </a:r>
            <a:endParaRPr>
              <a:solidFill>
                <a:srgbClr val="E69138"/>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30"/>
          <p:cNvSpPr txBox="1"/>
          <p:nvPr>
            <p:ph type="title"/>
          </p:nvPr>
        </p:nvSpPr>
        <p:spPr>
          <a:xfrm>
            <a:off x="145000" y="144950"/>
            <a:ext cx="75660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Motivation for Project:</a:t>
            </a:r>
            <a:endParaRPr/>
          </a:p>
        </p:txBody>
      </p:sp>
      <p:sp>
        <p:nvSpPr>
          <p:cNvPr id="153" name="Google Shape;153;p30"/>
          <p:cNvSpPr/>
          <p:nvPr/>
        </p:nvSpPr>
        <p:spPr>
          <a:xfrm>
            <a:off x="0" y="4656850"/>
            <a:ext cx="904200" cy="396600"/>
          </a:xfrm>
          <a:prstGeom prst="rect">
            <a:avLst/>
          </a:prstGeom>
          <a:noFill/>
          <a:ln cap="flat" cmpd="sng" w="381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3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55" name="Google Shape;155;p30"/>
          <p:cNvPicPr preferRelativeResize="0"/>
          <p:nvPr/>
        </p:nvPicPr>
        <p:blipFill rotWithShape="1">
          <a:blip r:embed="rId3">
            <a:alphaModFix/>
          </a:blip>
          <a:srcRect b="2143" l="0" r="823" t="0"/>
          <a:stretch/>
        </p:blipFill>
        <p:spPr>
          <a:xfrm>
            <a:off x="0" y="837125"/>
            <a:ext cx="4209500" cy="1958650"/>
          </a:xfrm>
          <a:prstGeom prst="rect">
            <a:avLst/>
          </a:prstGeom>
          <a:noFill/>
          <a:ln>
            <a:noFill/>
          </a:ln>
        </p:spPr>
      </p:pic>
      <p:pic>
        <p:nvPicPr>
          <p:cNvPr id="156" name="Google Shape;156;p30"/>
          <p:cNvPicPr preferRelativeResize="0"/>
          <p:nvPr/>
        </p:nvPicPr>
        <p:blipFill>
          <a:blip r:embed="rId4">
            <a:alphaModFix/>
          </a:blip>
          <a:stretch>
            <a:fillRect/>
          </a:stretch>
        </p:blipFill>
        <p:spPr>
          <a:xfrm>
            <a:off x="4209500" y="2187950"/>
            <a:ext cx="4683525" cy="2198075"/>
          </a:xfrm>
          <a:prstGeom prst="rect">
            <a:avLst/>
          </a:prstGeom>
          <a:noFill/>
          <a:ln>
            <a:noFill/>
          </a:ln>
        </p:spPr>
      </p:pic>
      <p:sp>
        <p:nvSpPr>
          <p:cNvPr id="157" name="Google Shape;157;p30"/>
          <p:cNvSpPr/>
          <p:nvPr/>
        </p:nvSpPr>
        <p:spPr>
          <a:xfrm rot="1385489">
            <a:off x="3666868" y="2568921"/>
            <a:ext cx="1306475" cy="307809"/>
          </a:xfrm>
          <a:prstGeom prst="stripedRightArrow">
            <a:avLst>
              <a:gd fmla="val 50000" name="adj1"/>
              <a:gd fmla="val 50000" name="adj2"/>
            </a:avLst>
          </a:prstGeom>
          <a:solidFill>
            <a:schemeClr val="accent4"/>
          </a:solidFill>
          <a:ln cap="flat" cmpd="sng" w="952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30"/>
          <p:cNvSpPr txBox="1"/>
          <p:nvPr/>
        </p:nvSpPr>
        <p:spPr>
          <a:xfrm>
            <a:off x="50" y="3072175"/>
            <a:ext cx="4519200" cy="114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u="sng">
                <a:solidFill>
                  <a:schemeClr val="dk2"/>
                </a:solidFill>
              </a:rPr>
              <a:t>4</a:t>
            </a:r>
            <a:r>
              <a:rPr b="1" lang="en" sz="1200" u="sng">
                <a:solidFill>
                  <a:schemeClr val="dk2"/>
                </a:solidFill>
              </a:rPr>
              <a:t> Key Measurements:</a:t>
            </a:r>
            <a:endParaRPr b="1" sz="1200" u="sng">
              <a:solidFill>
                <a:schemeClr val="dk2"/>
              </a:solidFill>
            </a:endParaRPr>
          </a:p>
          <a:p>
            <a:pPr indent="0" lvl="0" marL="0" rtl="0" algn="l">
              <a:spcBef>
                <a:spcPts val="0"/>
              </a:spcBef>
              <a:spcAft>
                <a:spcPts val="0"/>
              </a:spcAft>
              <a:buNone/>
            </a:pPr>
            <a:r>
              <a:t/>
            </a:r>
            <a:endParaRPr b="1" sz="100" u="sng">
              <a:solidFill>
                <a:schemeClr val="dk2"/>
              </a:solidFill>
            </a:endParaRPr>
          </a:p>
          <a:p>
            <a:pPr indent="-304800" lvl="0" marL="457200" rtl="0" algn="l">
              <a:spcBef>
                <a:spcPts val="0"/>
              </a:spcBef>
              <a:spcAft>
                <a:spcPts val="0"/>
              </a:spcAft>
              <a:buClr>
                <a:schemeClr val="dk2"/>
              </a:buClr>
              <a:buSzPts val="1200"/>
              <a:buAutoNum type="arabicPeriod"/>
            </a:pPr>
            <a:r>
              <a:rPr lang="en" sz="1100">
                <a:solidFill>
                  <a:schemeClr val="dk2"/>
                </a:solidFill>
              </a:rPr>
              <a:t>Voltage </a:t>
            </a:r>
            <a:r>
              <a:rPr lang="en" sz="1100">
                <a:solidFill>
                  <a:schemeClr val="dk2"/>
                </a:solidFill>
              </a:rPr>
              <a:t>(24.0 → 33.6 V || 1mV res. || .025% acc.)</a:t>
            </a:r>
            <a:endParaRPr sz="1100">
              <a:solidFill>
                <a:schemeClr val="dk2"/>
              </a:solidFill>
            </a:endParaRPr>
          </a:p>
          <a:p>
            <a:pPr indent="-298450" lvl="0" marL="457200" rtl="0" algn="l">
              <a:spcBef>
                <a:spcPts val="0"/>
              </a:spcBef>
              <a:spcAft>
                <a:spcPts val="0"/>
              </a:spcAft>
              <a:buClr>
                <a:schemeClr val="dk2"/>
              </a:buClr>
              <a:buSzPts val="1100"/>
              <a:buAutoNum type="arabicPeriod"/>
            </a:pPr>
            <a:r>
              <a:rPr lang="en" sz="1100">
                <a:solidFill>
                  <a:schemeClr val="dk2"/>
                </a:solidFill>
              </a:rPr>
              <a:t>Resistance (9,990 Ω → 10,010 Ω || 1Ω res. ||  .05% acc.)</a:t>
            </a:r>
            <a:endParaRPr sz="1100">
              <a:solidFill>
                <a:schemeClr val="dk2"/>
              </a:solidFill>
            </a:endParaRPr>
          </a:p>
          <a:p>
            <a:pPr indent="-304800" lvl="0" marL="457200" rtl="0" algn="l">
              <a:spcBef>
                <a:spcPts val="0"/>
              </a:spcBef>
              <a:spcAft>
                <a:spcPts val="0"/>
              </a:spcAft>
              <a:buClr>
                <a:schemeClr val="dk2"/>
              </a:buClr>
              <a:buSzPts val="1200"/>
              <a:buAutoNum type="arabicPeriod"/>
            </a:pPr>
            <a:r>
              <a:rPr lang="en" sz="1100" u="sng">
                <a:solidFill>
                  <a:schemeClr val="dk2"/>
                </a:solidFill>
              </a:rPr>
              <a:t>Continuity (&lt;1Ω || 10mΩ res. || .05% acc.)</a:t>
            </a:r>
            <a:endParaRPr sz="1100" u="sng">
              <a:solidFill>
                <a:schemeClr val="dk2"/>
              </a:solidFill>
            </a:endParaRPr>
          </a:p>
          <a:p>
            <a:pPr indent="-311150" lvl="0" marL="457200" rtl="0" algn="l">
              <a:spcBef>
                <a:spcPts val="0"/>
              </a:spcBef>
              <a:spcAft>
                <a:spcPts val="0"/>
              </a:spcAft>
              <a:buClr>
                <a:schemeClr val="dk2"/>
              </a:buClr>
              <a:buSzPts val="1300"/>
              <a:buAutoNum type="arabicPeriod"/>
            </a:pPr>
            <a:r>
              <a:rPr lang="en" sz="1100">
                <a:solidFill>
                  <a:schemeClr val="dk2"/>
                </a:solidFill>
              </a:rPr>
              <a:t>Isolation (&gt;10MΩ || .1MΩ res. || 3% acc.</a:t>
            </a:r>
            <a:r>
              <a:rPr lang="en" sz="1200">
                <a:solidFill>
                  <a:schemeClr val="dk2"/>
                </a:solidFill>
              </a:rPr>
              <a:t>)</a:t>
            </a:r>
            <a:endParaRPr sz="1200">
              <a:solidFill>
                <a:schemeClr val="dk2"/>
              </a:solidFill>
            </a:endParaRPr>
          </a:p>
        </p:txBody>
      </p:sp>
      <p:sp>
        <p:nvSpPr>
          <p:cNvPr id="159" name="Google Shape;159;p30"/>
          <p:cNvSpPr txBox="1"/>
          <p:nvPr/>
        </p:nvSpPr>
        <p:spPr>
          <a:xfrm>
            <a:off x="145000" y="4215175"/>
            <a:ext cx="24942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000">
                <a:solidFill>
                  <a:schemeClr val="dk2"/>
                </a:solidFill>
              </a:rPr>
              <a:t>More detail on backup slides </a:t>
            </a:r>
            <a:r>
              <a:rPr i="1" lang="en" sz="1000" u="sng">
                <a:solidFill>
                  <a:schemeClr val="hlink"/>
                </a:solidFill>
                <a:hlinkClick action="ppaction://hlinksldjump" r:id="rId5"/>
              </a:rPr>
              <a:t>55</a:t>
            </a:r>
            <a:r>
              <a:rPr i="1" lang="en" sz="1000">
                <a:solidFill>
                  <a:schemeClr val="dk2"/>
                </a:solidFill>
              </a:rPr>
              <a:t> → </a:t>
            </a:r>
            <a:r>
              <a:rPr i="1" lang="en" sz="1000" u="sng">
                <a:solidFill>
                  <a:schemeClr val="hlink"/>
                </a:solidFill>
                <a:hlinkClick action="ppaction://hlinksldjump" r:id="rId6"/>
              </a:rPr>
              <a:t>61</a:t>
            </a:r>
            <a:endParaRPr i="1" sz="1000">
              <a:solidFill>
                <a:schemeClr val="dk2"/>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9" name="Shape 2049"/>
        <p:cNvGrpSpPr/>
        <p:nvPr/>
      </p:nvGrpSpPr>
      <p:grpSpPr>
        <a:xfrm>
          <a:off x="0" y="0"/>
          <a:ext cx="0" cy="0"/>
          <a:chOff x="0" y="0"/>
          <a:chExt cx="0" cy="0"/>
        </a:xfrm>
      </p:grpSpPr>
      <p:pic>
        <p:nvPicPr>
          <p:cNvPr id="2050" name="Google Shape;2050;p84"/>
          <p:cNvPicPr preferRelativeResize="0"/>
          <p:nvPr/>
        </p:nvPicPr>
        <p:blipFill>
          <a:blip r:embed="rId3">
            <a:alphaModFix/>
          </a:blip>
          <a:stretch>
            <a:fillRect/>
          </a:stretch>
        </p:blipFill>
        <p:spPr>
          <a:xfrm>
            <a:off x="4446075" y="853225"/>
            <a:ext cx="4669500" cy="2206343"/>
          </a:xfrm>
          <a:prstGeom prst="rect">
            <a:avLst/>
          </a:prstGeom>
          <a:noFill/>
          <a:ln cap="flat" cmpd="sng" w="28575">
            <a:solidFill>
              <a:schemeClr val="dk2"/>
            </a:solidFill>
            <a:prstDash val="solid"/>
            <a:round/>
            <a:headEnd len="sm" w="sm" type="none"/>
            <a:tailEnd len="sm" w="sm" type="none"/>
          </a:ln>
        </p:spPr>
      </p:pic>
      <p:sp>
        <p:nvSpPr>
          <p:cNvPr id="2051" name="Google Shape;2051;p84"/>
          <p:cNvSpPr txBox="1"/>
          <p:nvPr>
            <p:ph type="title"/>
          </p:nvPr>
        </p:nvSpPr>
        <p:spPr>
          <a:xfrm>
            <a:off x="145000" y="144950"/>
            <a:ext cx="75660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2/4 Wire </a:t>
            </a:r>
            <a:r>
              <a:rPr lang="en"/>
              <a:t>Measurement</a:t>
            </a:r>
            <a:r>
              <a:rPr lang="en"/>
              <a:t> Requirement Satisfaction</a:t>
            </a:r>
            <a:endParaRPr/>
          </a:p>
        </p:txBody>
      </p:sp>
      <p:sp>
        <p:nvSpPr>
          <p:cNvPr id="2052" name="Google Shape;2052;p8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cxnSp>
        <p:nvCxnSpPr>
          <p:cNvPr id="2053" name="Google Shape;2053;p84"/>
          <p:cNvCxnSpPr/>
          <p:nvPr/>
        </p:nvCxnSpPr>
        <p:spPr>
          <a:xfrm>
            <a:off x="4417638" y="824794"/>
            <a:ext cx="0" cy="3729900"/>
          </a:xfrm>
          <a:prstGeom prst="straightConnector1">
            <a:avLst/>
          </a:prstGeom>
          <a:noFill/>
          <a:ln cap="flat" cmpd="sng" w="28575">
            <a:solidFill>
              <a:schemeClr val="dk2"/>
            </a:solidFill>
            <a:prstDash val="solid"/>
            <a:round/>
            <a:headEnd len="med" w="med" type="none"/>
            <a:tailEnd len="med" w="med" type="none"/>
          </a:ln>
        </p:spPr>
      </p:cxnSp>
      <p:sp>
        <p:nvSpPr>
          <p:cNvPr id="2054" name="Google Shape;2054;p84"/>
          <p:cNvSpPr txBox="1"/>
          <p:nvPr/>
        </p:nvSpPr>
        <p:spPr>
          <a:xfrm>
            <a:off x="-1200" y="895875"/>
            <a:ext cx="1491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Requirements:</a:t>
            </a:r>
            <a:endParaRPr/>
          </a:p>
        </p:txBody>
      </p:sp>
      <p:graphicFrame>
        <p:nvGraphicFramePr>
          <p:cNvPr id="2055" name="Google Shape;2055;p84"/>
          <p:cNvGraphicFramePr/>
          <p:nvPr/>
        </p:nvGraphicFramePr>
        <p:xfrm>
          <a:off x="55575" y="1296075"/>
          <a:ext cx="3000000" cy="3000000"/>
        </p:xfrm>
        <a:graphic>
          <a:graphicData uri="http://schemas.openxmlformats.org/drawingml/2006/table">
            <a:tbl>
              <a:tblPr>
                <a:noFill/>
                <a:tableStyleId>{B8C2D5F1-8B2F-46C7-96D5-2A0319EAFE3F}</a:tableStyleId>
              </a:tblPr>
              <a:tblGrid>
                <a:gridCol w="602200"/>
                <a:gridCol w="1028050"/>
                <a:gridCol w="2610150"/>
              </a:tblGrid>
              <a:tr h="396200">
                <a:tc>
                  <a:txBody>
                    <a:bodyPr/>
                    <a:lstStyle/>
                    <a:p>
                      <a:pPr indent="0" lvl="0" marL="0" rtl="0" algn="ctr">
                        <a:spcBef>
                          <a:spcPts val="0"/>
                        </a:spcBef>
                        <a:spcAft>
                          <a:spcPts val="0"/>
                        </a:spcAft>
                        <a:buNone/>
                      </a:pPr>
                      <a:r>
                        <a:rPr lang="en"/>
                        <a:t>2.3.3</a:t>
                      </a:r>
                      <a:endParaRPr/>
                    </a:p>
                  </a:txBody>
                  <a:tcPr marT="91425" marB="91425" marR="91425" marL="91425">
                    <a:lnL cap="flat" cmpd="sng" w="9525">
                      <a:solidFill>
                        <a:schemeClr val="dk1"/>
                      </a:solidFill>
                      <a:prstDash val="solid"/>
                      <a:round/>
                      <a:headEnd len="sm" w="sm" type="none"/>
                      <a:tailEnd len="sm" w="sm" type="none"/>
                    </a:lnL>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B7B7B7"/>
                    </a:solidFill>
                  </a:tcPr>
                </a:tc>
                <a:tc>
                  <a:txBody>
                    <a:bodyPr/>
                    <a:lstStyle/>
                    <a:p>
                      <a:pPr indent="0" lvl="0" marL="0" rtl="0" algn="ctr">
                        <a:spcBef>
                          <a:spcPts val="0"/>
                        </a:spcBef>
                        <a:spcAft>
                          <a:spcPts val="0"/>
                        </a:spcAft>
                        <a:buNone/>
                      </a:pPr>
                      <a:r>
                        <a:rPr lang="en"/>
                        <a:t>Continuity</a:t>
                      </a:r>
                      <a:endParaRPr/>
                    </a:p>
                  </a:txBody>
                  <a:tcPr marT="91425" marB="91425" marR="91425" marL="91425"/>
                </a:tc>
                <a:tc>
                  <a:txBody>
                    <a:bodyPr/>
                    <a:lstStyle/>
                    <a:p>
                      <a:pPr indent="0" lvl="0" marL="0" rtl="0" algn="l">
                        <a:spcBef>
                          <a:spcPts val="0"/>
                        </a:spcBef>
                        <a:spcAft>
                          <a:spcPts val="0"/>
                        </a:spcAft>
                        <a:buNone/>
                      </a:pPr>
                      <a:r>
                        <a:rPr lang="en"/>
                        <a:t>Up to 1Ω ± 0.05%</a:t>
                      </a:r>
                      <a:endParaRPr/>
                    </a:p>
                  </a:txBody>
                  <a:tcPr marT="91425" marB="91425" marR="91425" marL="91425"/>
                </a:tc>
              </a:tr>
              <a:tr h="396200">
                <a:tc>
                  <a:txBody>
                    <a:bodyPr/>
                    <a:lstStyle/>
                    <a:p>
                      <a:pPr indent="0" lvl="0" marL="0" rtl="0" algn="ctr">
                        <a:spcBef>
                          <a:spcPts val="0"/>
                        </a:spcBef>
                        <a:spcAft>
                          <a:spcPts val="0"/>
                        </a:spcAft>
                        <a:buNone/>
                      </a:pPr>
                      <a:r>
                        <a:rPr lang="en"/>
                        <a:t>2.3.4</a:t>
                      </a:r>
                      <a:endParaRPr/>
                    </a:p>
                  </a:txBody>
                  <a:tcPr marT="91425" marB="91425" marR="91425" marL="91425">
                    <a:lnL cap="flat" cmpd="sng" w="9525">
                      <a:solidFill>
                        <a:schemeClr val="dk1"/>
                      </a:solidFill>
                      <a:prstDash val="solid"/>
                      <a:round/>
                      <a:headEnd len="sm" w="sm" type="none"/>
                      <a:tailEnd len="sm" w="sm" type="none"/>
                    </a:lnL>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B7B7B7"/>
                    </a:solidFill>
                  </a:tcPr>
                </a:tc>
                <a:tc>
                  <a:txBody>
                    <a:bodyPr/>
                    <a:lstStyle/>
                    <a:p>
                      <a:pPr indent="0" lvl="0" marL="0" rtl="0" algn="ctr">
                        <a:spcBef>
                          <a:spcPts val="0"/>
                        </a:spcBef>
                        <a:spcAft>
                          <a:spcPts val="0"/>
                        </a:spcAft>
                        <a:buNone/>
                      </a:pPr>
                      <a:r>
                        <a:rPr lang="en"/>
                        <a:t>Isolation</a:t>
                      </a:r>
                      <a:endParaRPr/>
                    </a:p>
                  </a:txBody>
                  <a:tcPr marT="91425" marB="91425" marR="91425" marL="91425"/>
                </a:tc>
                <a:tc>
                  <a:txBody>
                    <a:bodyPr/>
                    <a:lstStyle/>
                    <a:p>
                      <a:pPr indent="0" lvl="0" marL="0" rtl="0" algn="l">
                        <a:spcBef>
                          <a:spcPts val="0"/>
                        </a:spcBef>
                        <a:spcAft>
                          <a:spcPts val="0"/>
                        </a:spcAft>
                        <a:buNone/>
                      </a:pPr>
                      <a:r>
                        <a:rPr lang="en"/>
                        <a:t>Up to 100M</a:t>
                      </a:r>
                      <a:r>
                        <a:rPr lang="en">
                          <a:solidFill>
                            <a:schemeClr val="dk1"/>
                          </a:solidFill>
                        </a:rPr>
                        <a:t>Ω ± 3%</a:t>
                      </a:r>
                      <a:endParaRPr/>
                    </a:p>
                  </a:txBody>
                  <a:tcPr marT="91425" marB="91425" marR="91425" marL="91425"/>
                </a:tc>
              </a:tr>
            </a:tbl>
          </a:graphicData>
        </a:graphic>
      </p:graphicFrame>
      <p:sp>
        <p:nvSpPr>
          <p:cNvPr id="2056" name="Google Shape;2056;p84"/>
          <p:cNvSpPr/>
          <p:nvPr/>
        </p:nvSpPr>
        <p:spPr>
          <a:xfrm>
            <a:off x="213625" y="2269050"/>
            <a:ext cx="2314200" cy="283500"/>
          </a:xfrm>
          <a:prstGeom prst="rect">
            <a:avLst/>
          </a:prstGeom>
          <a:solidFill>
            <a:srgbClr val="B7B7B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2.3.3 Prototyping Results</a:t>
            </a:r>
            <a:endParaRPr/>
          </a:p>
        </p:txBody>
      </p:sp>
      <p:cxnSp>
        <p:nvCxnSpPr>
          <p:cNvPr id="2057" name="Google Shape;2057;p84"/>
          <p:cNvCxnSpPr/>
          <p:nvPr/>
        </p:nvCxnSpPr>
        <p:spPr>
          <a:xfrm>
            <a:off x="-1200" y="2188825"/>
            <a:ext cx="4425900" cy="7200"/>
          </a:xfrm>
          <a:prstGeom prst="straightConnector1">
            <a:avLst/>
          </a:prstGeom>
          <a:noFill/>
          <a:ln cap="flat" cmpd="sng" w="9525">
            <a:solidFill>
              <a:schemeClr val="dk2"/>
            </a:solidFill>
            <a:prstDash val="solid"/>
            <a:round/>
            <a:headEnd len="med" w="med" type="none"/>
            <a:tailEnd len="med" w="med" type="none"/>
          </a:ln>
        </p:spPr>
      </p:cxnSp>
      <p:graphicFrame>
        <p:nvGraphicFramePr>
          <p:cNvPr id="2058" name="Google Shape;2058;p84"/>
          <p:cNvGraphicFramePr/>
          <p:nvPr/>
        </p:nvGraphicFramePr>
        <p:xfrm>
          <a:off x="55575" y="2625550"/>
          <a:ext cx="3000000" cy="3000000"/>
        </p:xfrm>
        <a:graphic>
          <a:graphicData uri="http://schemas.openxmlformats.org/drawingml/2006/table">
            <a:tbl>
              <a:tblPr>
                <a:noFill/>
                <a:tableStyleId>{B8C2D5F1-8B2F-46C7-96D5-2A0319EAFE3F}</a:tableStyleId>
              </a:tblPr>
              <a:tblGrid>
                <a:gridCol w="870725"/>
                <a:gridCol w="1249475"/>
                <a:gridCol w="1060100"/>
                <a:gridCol w="1060100"/>
              </a:tblGrid>
              <a:tr h="422000">
                <a:tc>
                  <a:txBody>
                    <a:bodyPr/>
                    <a:lstStyle/>
                    <a:p>
                      <a:pPr indent="0" lvl="0" marL="0" rtl="0" algn="ctr">
                        <a:spcBef>
                          <a:spcPts val="0"/>
                        </a:spcBef>
                        <a:spcAft>
                          <a:spcPts val="0"/>
                        </a:spcAft>
                        <a:buNone/>
                      </a:pPr>
                      <a:r>
                        <a:t/>
                      </a:r>
                      <a:endParaRPr b="1"/>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t/>
                      </a:r>
                      <a:endParaRPr b="1"/>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solidFill>
                      <a:prstDash val="solid"/>
                      <a:round/>
                      <a:headEnd len="sm" w="sm" type="none"/>
                      <a:tailEnd len="sm" w="sm" type="none"/>
                    </a:lnB>
                  </a:tcPr>
                </a:tc>
                <a:tc gridSpan="2">
                  <a:txBody>
                    <a:bodyPr/>
                    <a:lstStyle/>
                    <a:p>
                      <a:pPr indent="0" lvl="0" marL="0" rtl="0" algn="ctr">
                        <a:spcBef>
                          <a:spcPts val="0"/>
                        </a:spcBef>
                        <a:spcAft>
                          <a:spcPts val="0"/>
                        </a:spcAft>
                        <a:buNone/>
                      </a:pPr>
                      <a:r>
                        <a:rPr b="1" lang="en" sz="1000"/>
                        <a:t>Measurements taken through EMRs as it would be in the DAQ</a:t>
                      </a:r>
                      <a:endParaRPr b="1" sz="1000"/>
                    </a:p>
                  </a:txBody>
                  <a:tcPr marT="91425" marB="91425" marR="91425" marL="91425">
                    <a:lnL cap="flat" cmpd="sng" w="9525">
                      <a:solidFill>
                        <a:srgbClr val="9E9E9E"/>
                      </a:solidFill>
                      <a:prstDash val="solid"/>
                      <a:round/>
                      <a:headEnd len="sm" w="sm" type="none"/>
                      <a:tailEnd len="sm" w="sm" type="none"/>
                    </a:lnL>
                  </a:tcPr>
                </a:tc>
                <a:tc hMerge="1"/>
              </a:tr>
              <a:tr h="381000">
                <a:tc>
                  <a:txBody>
                    <a:bodyPr/>
                    <a:lstStyle/>
                    <a:p>
                      <a:pPr indent="0" lvl="0" marL="0" rtl="0" algn="ctr">
                        <a:spcBef>
                          <a:spcPts val="0"/>
                        </a:spcBef>
                        <a:spcAft>
                          <a:spcPts val="0"/>
                        </a:spcAft>
                        <a:buNone/>
                      </a:pPr>
                      <a:r>
                        <a:rPr b="1" lang="en"/>
                        <a:t>Rated</a:t>
                      </a:r>
                      <a:endParaRPr b="1"/>
                    </a:p>
                  </a:txBody>
                  <a:tcPr marT="91425" marB="91425" marR="91425" marL="91425">
                    <a:lnT cap="flat" cmpd="sng" w="9525">
                      <a:solidFill>
                        <a:srgbClr val="9E9E9E"/>
                      </a:solidFill>
                      <a:prstDash val="solid"/>
                      <a:round/>
                      <a:headEnd len="sm" w="sm" type="none"/>
                      <a:tailEnd len="sm" w="sm" type="none"/>
                    </a:lnT>
                  </a:tcPr>
                </a:tc>
                <a:tc>
                  <a:txBody>
                    <a:bodyPr/>
                    <a:lstStyle/>
                    <a:p>
                      <a:pPr indent="0" lvl="0" marL="0" rtl="0" algn="ctr">
                        <a:spcBef>
                          <a:spcPts val="0"/>
                        </a:spcBef>
                        <a:spcAft>
                          <a:spcPts val="0"/>
                        </a:spcAft>
                        <a:buNone/>
                      </a:pPr>
                      <a:r>
                        <a:rPr b="1" lang="en"/>
                        <a:t>True Value</a:t>
                      </a:r>
                      <a:endParaRPr b="1"/>
                    </a:p>
                  </a:txBody>
                  <a:tcPr marT="91425" marB="91425" marR="91425" marL="91425">
                    <a:lnT cap="flat" cmpd="sng" w="9525">
                      <a:solidFill>
                        <a:srgbClr val="9E9E9E"/>
                      </a:solidFill>
                      <a:prstDash val="solid"/>
                      <a:round/>
                      <a:headEnd len="sm" w="sm" type="none"/>
                      <a:tailEnd len="sm" w="sm" type="none"/>
                    </a:lnT>
                  </a:tcPr>
                </a:tc>
                <a:tc>
                  <a:txBody>
                    <a:bodyPr/>
                    <a:lstStyle/>
                    <a:p>
                      <a:pPr indent="0" lvl="0" marL="0" rtl="0" algn="ctr">
                        <a:spcBef>
                          <a:spcPts val="0"/>
                        </a:spcBef>
                        <a:spcAft>
                          <a:spcPts val="0"/>
                        </a:spcAft>
                        <a:buNone/>
                      </a:pPr>
                      <a:r>
                        <a:rPr b="1" lang="en"/>
                        <a:t>2 Wire </a:t>
                      </a:r>
                      <a:endParaRPr b="1"/>
                    </a:p>
                  </a:txBody>
                  <a:tcPr marT="91425" marB="91425" marR="91425" marL="91425"/>
                </a:tc>
                <a:tc>
                  <a:txBody>
                    <a:bodyPr/>
                    <a:lstStyle/>
                    <a:p>
                      <a:pPr indent="0" lvl="0" marL="0" rtl="0" algn="ctr">
                        <a:spcBef>
                          <a:spcPts val="0"/>
                        </a:spcBef>
                        <a:spcAft>
                          <a:spcPts val="0"/>
                        </a:spcAft>
                        <a:buNone/>
                      </a:pPr>
                      <a:r>
                        <a:rPr b="1" lang="en"/>
                        <a:t>4 Wire</a:t>
                      </a:r>
                      <a:endParaRPr b="1"/>
                    </a:p>
                  </a:txBody>
                  <a:tcPr marT="91425" marB="91425" marR="91425" marL="91425"/>
                </a:tc>
              </a:tr>
              <a:tr h="381000">
                <a:tc>
                  <a:txBody>
                    <a:bodyPr/>
                    <a:lstStyle/>
                    <a:p>
                      <a:pPr indent="0" lvl="0" marL="0" rtl="0" algn="ctr">
                        <a:spcBef>
                          <a:spcPts val="0"/>
                        </a:spcBef>
                        <a:spcAft>
                          <a:spcPts val="0"/>
                        </a:spcAft>
                        <a:buNone/>
                      </a:pPr>
                      <a:r>
                        <a:rPr lang="en"/>
                        <a:t>10</a:t>
                      </a:r>
                      <a:r>
                        <a:rPr lang="en">
                          <a:solidFill>
                            <a:schemeClr val="dk1"/>
                          </a:solidFill>
                        </a:rPr>
                        <a:t>Ω</a:t>
                      </a:r>
                      <a:endParaRPr/>
                    </a:p>
                  </a:txBody>
                  <a:tcPr marT="91425" marB="91425" marR="91425" marL="91425">
                    <a:lnB cap="flat" cmpd="sng" w="19050">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lang="en"/>
                        <a:t>9.910</a:t>
                      </a:r>
                      <a:r>
                        <a:rPr lang="en">
                          <a:solidFill>
                            <a:schemeClr val="dk1"/>
                          </a:solidFill>
                        </a:rPr>
                        <a:t>Ω</a:t>
                      </a:r>
                      <a:endParaRPr/>
                    </a:p>
                  </a:txBody>
                  <a:tcPr marT="91425" marB="91425" marR="91425" marL="91425">
                    <a:lnB cap="flat" cmpd="sng" w="19050">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lang="en"/>
                        <a:t>10.220</a:t>
                      </a:r>
                      <a:endParaRPr/>
                    </a:p>
                  </a:txBody>
                  <a:tcPr marT="91425" marB="91425" marR="91425" marL="91425">
                    <a:lnB cap="flat" cmpd="sng" w="19050">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lang="en"/>
                        <a:t>9.915</a:t>
                      </a:r>
                      <a:endParaRPr/>
                    </a:p>
                  </a:txBody>
                  <a:tcPr marT="91425" marB="91425" marR="91425" marL="91425">
                    <a:lnB cap="flat" cmpd="sng" w="19050">
                      <a:solidFill>
                        <a:schemeClr val="dk1"/>
                      </a:solidFill>
                      <a:prstDash val="solid"/>
                      <a:round/>
                      <a:headEnd len="sm" w="sm" type="none"/>
                      <a:tailEnd len="sm" w="sm" type="none"/>
                    </a:lnB>
                  </a:tcPr>
                </a:tc>
              </a:tr>
              <a:tr h="381000">
                <a:tc>
                  <a:txBody>
                    <a:bodyPr/>
                    <a:lstStyle/>
                    <a:p>
                      <a:pPr indent="0" lvl="0" marL="0" rtl="0" algn="ctr">
                        <a:spcBef>
                          <a:spcPts val="0"/>
                        </a:spcBef>
                        <a:spcAft>
                          <a:spcPts val="0"/>
                        </a:spcAft>
                        <a:buNone/>
                      </a:pPr>
                      <a:r>
                        <a:rPr b="1" lang="en"/>
                        <a:t>ERROR</a:t>
                      </a:r>
                      <a:endParaRPr b="1"/>
                    </a:p>
                  </a:txBody>
                  <a:tcPr marT="91425" marB="91425" marR="91425" marL="91425">
                    <a:lnT cap="flat" cmpd="sng" w="19050">
                      <a:solidFill>
                        <a:schemeClr val="dk1"/>
                      </a:solidFill>
                      <a:prstDash val="solid"/>
                      <a:round/>
                      <a:headEnd len="sm" w="sm" type="none"/>
                      <a:tailEnd len="sm" w="sm" type="none"/>
                    </a:lnT>
                  </a:tcPr>
                </a:tc>
                <a:tc>
                  <a:txBody>
                    <a:bodyPr/>
                    <a:lstStyle/>
                    <a:p>
                      <a:pPr indent="0" lvl="0" marL="0" rtl="0" algn="ctr">
                        <a:spcBef>
                          <a:spcPts val="0"/>
                        </a:spcBef>
                        <a:spcAft>
                          <a:spcPts val="0"/>
                        </a:spcAft>
                        <a:buNone/>
                      </a:pPr>
                      <a:r>
                        <a:t/>
                      </a:r>
                      <a:endParaRPr/>
                    </a:p>
                  </a:txBody>
                  <a:tcPr marT="91425" marB="91425" marR="91425" marL="91425">
                    <a:lnT cap="flat" cmpd="sng" w="19050">
                      <a:solidFill>
                        <a:schemeClr val="dk1"/>
                      </a:solidFill>
                      <a:prstDash val="solid"/>
                      <a:round/>
                      <a:headEnd len="sm" w="sm" type="none"/>
                      <a:tailEnd len="sm" w="sm" type="none"/>
                    </a:lnT>
                  </a:tcPr>
                </a:tc>
                <a:tc>
                  <a:txBody>
                    <a:bodyPr/>
                    <a:lstStyle/>
                    <a:p>
                      <a:pPr indent="0" lvl="0" marL="0" rtl="0" algn="ctr">
                        <a:spcBef>
                          <a:spcPts val="0"/>
                        </a:spcBef>
                        <a:spcAft>
                          <a:spcPts val="0"/>
                        </a:spcAft>
                        <a:buNone/>
                      </a:pPr>
                      <a:r>
                        <a:rPr lang="en"/>
                        <a:t>3.128%</a:t>
                      </a:r>
                      <a:endParaRPr/>
                    </a:p>
                  </a:txBody>
                  <a:tcPr marT="91425" marB="91425" marR="91425" marL="91425">
                    <a:lnT cap="flat" cmpd="sng" w="19050">
                      <a:solidFill>
                        <a:schemeClr val="dk1"/>
                      </a:solidFill>
                      <a:prstDash val="solid"/>
                      <a:round/>
                      <a:headEnd len="sm" w="sm" type="none"/>
                      <a:tailEnd len="sm" w="sm" type="none"/>
                    </a:lnT>
                  </a:tcPr>
                </a:tc>
                <a:tc>
                  <a:txBody>
                    <a:bodyPr/>
                    <a:lstStyle/>
                    <a:p>
                      <a:pPr indent="0" lvl="0" marL="0" rtl="0" algn="ctr">
                        <a:spcBef>
                          <a:spcPts val="0"/>
                        </a:spcBef>
                        <a:spcAft>
                          <a:spcPts val="0"/>
                        </a:spcAft>
                        <a:buNone/>
                      </a:pPr>
                      <a:r>
                        <a:rPr lang="en"/>
                        <a:t>0.05%</a:t>
                      </a:r>
                      <a:endParaRPr/>
                    </a:p>
                  </a:txBody>
                  <a:tcPr marT="91425" marB="91425" marR="91425" marL="91425">
                    <a:lnT cap="flat" cmpd="sng" w="19050">
                      <a:solidFill>
                        <a:schemeClr val="dk1"/>
                      </a:solidFill>
                      <a:prstDash val="solid"/>
                      <a:round/>
                      <a:headEnd len="sm" w="sm" type="none"/>
                      <a:tailEnd len="sm" w="sm" type="none"/>
                    </a:lnT>
                  </a:tcPr>
                </a:tc>
              </a:tr>
            </a:tbl>
          </a:graphicData>
        </a:graphic>
      </p:graphicFrame>
      <p:sp>
        <p:nvSpPr>
          <p:cNvPr id="2059" name="Google Shape;2059;p84"/>
          <p:cNvSpPr txBox="1"/>
          <p:nvPr/>
        </p:nvSpPr>
        <p:spPr>
          <a:xfrm>
            <a:off x="5554350" y="3204725"/>
            <a:ext cx="2685300" cy="4002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a:t>2 Wire Test Setup</a:t>
            </a:r>
            <a:endParaRPr/>
          </a:p>
        </p:txBody>
      </p:sp>
      <p:pic>
        <p:nvPicPr>
          <p:cNvPr id="2060" name="Google Shape;2060;p84"/>
          <p:cNvPicPr preferRelativeResize="0"/>
          <p:nvPr/>
        </p:nvPicPr>
        <p:blipFill>
          <a:blip r:embed="rId4">
            <a:alphaModFix/>
          </a:blip>
          <a:stretch>
            <a:fillRect/>
          </a:stretch>
        </p:blipFill>
        <p:spPr>
          <a:xfrm>
            <a:off x="4667025" y="1412150"/>
            <a:ext cx="280125" cy="280125"/>
          </a:xfrm>
          <a:prstGeom prst="rect">
            <a:avLst/>
          </a:prstGeom>
          <a:noFill/>
          <a:ln>
            <a:noFill/>
          </a:ln>
        </p:spPr>
      </p:pic>
      <p:sp>
        <p:nvSpPr>
          <p:cNvPr id="2061" name="Google Shape;2061;p84"/>
          <p:cNvSpPr txBox="1"/>
          <p:nvPr/>
        </p:nvSpPr>
        <p:spPr>
          <a:xfrm>
            <a:off x="4689338" y="1352113"/>
            <a:ext cx="2355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rPr>
              <a:t>A</a:t>
            </a:r>
            <a:endParaRPr>
              <a:solidFill>
                <a:schemeClr val="dk1"/>
              </a:solidFill>
            </a:endParaRPr>
          </a:p>
        </p:txBody>
      </p:sp>
      <p:sp>
        <p:nvSpPr>
          <p:cNvPr id="2062" name="Google Shape;2062;p84"/>
          <p:cNvSpPr/>
          <p:nvPr/>
        </p:nvSpPr>
        <p:spPr>
          <a:xfrm>
            <a:off x="7584275" y="4652650"/>
            <a:ext cx="1081500" cy="398400"/>
          </a:xfrm>
          <a:prstGeom prst="rect">
            <a:avLst/>
          </a:prstGeom>
          <a:noFill/>
          <a:ln cap="flat" cmpd="sng" w="381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3" name="Google Shape;2063;p84"/>
          <p:cNvSpPr/>
          <p:nvPr/>
        </p:nvSpPr>
        <p:spPr>
          <a:xfrm>
            <a:off x="2238500" y="4301825"/>
            <a:ext cx="893400" cy="217800"/>
          </a:xfrm>
          <a:prstGeom prst="rect">
            <a:avLst/>
          </a:prstGeom>
          <a:solidFill>
            <a:srgbClr val="EA9999"/>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t>2 Wire FAIL</a:t>
            </a:r>
            <a:endParaRPr b="1" sz="900"/>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7" name="Shape 2067"/>
        <p:cNvGrpSpPr/>
        <p:nvPr/>
      </p:nvGrpSpPr>
      <p:grpSpPr>
        <a:xfrm>
          <a:off x="0" y="0"/>
          <a:ext cx="0" cy="0"/>
          <a:chOff x="0" y="0"/>
          <a:chExt cx="0" cy="0"/>
        </a:xfrm>
      </p:grpSpPr>
      <p:sp>
        <p:nvSpPr>
          <p:cNvPr id="2068" name="Google Shape;2068;p85"/>
          <p:cNvSpPr txBox="1"/>
          <p:nvPr>
            <p:ph type="title"/>
          </p:nvPr>
        </p:nvSpPr>
        <p:spPr>
          <a:xfrm>
            <a:off x="145000" y="144950"/>
            <a:ext cx="75660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Isolation Test</a:t>
            </a:r>
            <a:endParaRPr/>
          </a:p>
        </p:txBody>
      </p:sp>
      <p:sp>
        <p:nvSpPr>
          <p:cNvPr id="2069" name="Google Shape;2069;p85"/>
          <p:cNvSpPr txBox="1"/>
          <p:nvPr>
            <p:ph idx="1" type="body"/>
          </p:nvPr>
        </p:nvSpPr>
        <p:spPr>
          <a:xfrm>
            <a:off x="311700" y="982250"/>
            <a:ext cx="31248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700"/>
              <a:t>Megohmmeter Insulation Test</a:t>
            </a:r>
            <a:endParaRPr sz="1700"/>
          </a:p>
          <a:p>
            <a:pPr indent="-323850" lvl="0" marL="457200" rtl="0" algn="l">
              <a:spcBef>
                <a:spcPts val="1200"/>
              </a:spcBef>
              <a:spcAft>
                <a:spcPts val="0"/>
              </a:spcAft>
              <a:buSzPts val="1500"/>
              <a:buChar char="●"/>
            </a:pPr>
            <a:r>
              <a:rPr lang="en" sz="1500"/>
              <a:t>Non-destructive insulation analysis test</a:t>
            </a:r>
            <a:endParaRPr sz="1500"/>
          </a:p>
          <a:p>
            <a:pPr indent="-323850" lvl="0" marL="457200" rtl="0" algn="l">
              <a:spcBef>
                <a:spcPts val="0"/>
              </a:spcBef>
              <a:spcAft>
                <a:spcPts val="0"/>
              </a:spcAft>
              <a:buSzPts val="1500"/>
              <a:buChar char="●"/>
            </a:pPr>
            <a:r>
              <a:rPr lang="en" sz="1500"/>
              <a:t>High resistance ohmmeter with a DC generator. High voltage creates a small current over the insulation.</a:t>
            </a:r>
            <a:endParaRPr sz="1500"/>
          </a:p>
          <a:p>
            <a:pPr indent="-323850" lvl="0" marL="457200" rtl="0" algn="l">
              <a:spcBef>
                <a:spcPts val="0"/>
              </a:spcBef>
              <a:spcAft>
                <a:spcPts val="0"/>
              </a:spcAft>
              <a:buSzPts val="1500"/>
              <a:buChar char="●"/>
            </a:pPr>
            <a:r>
              <a:rPr lang="en" sz="1500"/>
              <a:t>Ensures no dielectric breakdown in the insulation occurs at high voltages.</a:t>
            </a:r>
            <a:endParaRPr sz="1500"/>
          </a:p>
          <a:p>
            <a:pPr indent="0" lvl="0" marL="0" rtl="0" algn="l">
              <a:spcBef>
                <a:spcPts val="1200"/>
              </a:spcBef>
              <a:spcAft>
                <a:spcPts val="1200"/>
              </a:spcAft>
              <a:buNone/>
            </a:pPr>
            <a:r>
              <a:t/>
            </a:r>
            <a:endParaRPr/>
          </a:p>
        </p:txBody>
      </p:sp>
      <p:sp>
        <p:nvSpPr>
          <p:cNvPr id="2070" name="Google Shape;2070;p8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2071" name="Google Shape;2071;p85"/>
          <p:cNvSpPr/>
          <p:nvPr/>
        </p:nvSpPr>
        <p:spPr>
          <a:xfrm>
            <a:off x="7584275" y="4652650"/>
            <a:ext cx="1081500" cy="398400"/>
          </a:xfrm>
          <a:prstGeom prst="rect">
            <a:avLst/>
          </a:prstGeom>
          <a:noFill/>
          <a:ln cap="flat" cmpd="sng" w="381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072" name="Google Shape;2072;p85"/>
          <p:cNvPicPr preferRelativeResize="0"/>
          <p:nvPr/>
        </p:nvPicPr>
        <p:blipFill>
          <a:blip r:embed="rId3">
            <a:alphaModFix/>
          </a:blip>
          <a:stretch>
            <a:fillRect/>
          </a:stretch>
        </p:blipFill>
        <p:spPr>
          <a:xfrm>
            <a:off x="3622674" y="1336950"/>
            <a:ext cx="5209626" cy="2696399"/>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6" name="Shape 2076"/>
        <p:cNvGrpSpPr/>
        <p:nvPr/>
      </p:nvGrpSpPr>
      <p:grpSpPr>
        <a:xfrm>
          <a:off x="0" y="0"/>
          <a:ext cx="0" cy="0"/>
          <a:chOff x="0" y="0"/>
          <a:chExt cx="0" cy="0"/>
        </a:xfrm>
      </p:grpSpPr>
      <p:sp>
        <p:nvSpPr>
          <p:cNvPr id="2077" name="Google Shape;2077;p86"/>
          <p:cNvSpPr txBox="1"/>
          <p:nvPr>
            <p:ph type="title"/>
          </p:nvPr>
        </p:nvSpPr>
        <p:spPr>
          <a:xfrm>
            <a:off x="145000" y="144950"/>
            <a:ext cx="75660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Rigol 3508E Datasheet</a:t>
            </a:r>
            <a:endParaRPr/>
          </a:p>
        </p:txBody>
      </p:sp>
      <p:sp>
        <p:nvSpPr>
          <p:cNvPr id="2078" name="Google Shape;2078;p8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2079" name="Google Shape;2079;p86"/>
          <p:cNvPicPr preferRelativeResize="0"/>
          <p:nvPr/>
        </p:nvPicPr>
        <p:blipFill>
          <a:blip r:embed="rId3">
            <a:alphaModFix/>
          </a:blip>
          <a:stretch>
            <a:fillRect/>
          </a:stretch>
        </p:blipFill>
        <p:spPr>
          <a:xfrm>
            <a:off x="1966062" y="942975"/>
            <a:ext cx="5211875" cy="3474575"/>
          </a:xfrm>
          <a:prstGeom prst="rect">
            <a:avLst/>
          </a:prstGeom>
          <a:noFill/>
          <a:ln>
            <a:noFill/>
          </a:ln>
        </p:spPr>
      </p:pic>
      <p:sp>
        <p:nvSpPr>
          <p:cNvPr id="2080" name="Google Shape;2080;p86"/>
          <p:cNvSpPr/>
          <p:nvPr/>
        </p:nvSpPr>
        <p:spPr>
          <a:xfrm>
            <a:off x="7584275" y="4652650"/>
            <a:ext cx="1081500" cy="398400"/>
          </a:xfrm>
          <a:prstGeom prst="rect">
            <a:avLst/>
          </a:prstGeom>
          <a:noFill/>
          <a:ln cap="flat" cmpd="sng" w="381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4" name="Shape 2084"/>
        <p:cNvGrpSpPr/>
        <p:nvPr/>
      </p:nvGrpSpPr>
      <p:grpSpPr>
        <a:xfrm>
          <a:off x="0" y="0"/>
          <a:ext cx="0" cy="0"/>
          <a:chOff x="0" y="0"/>
          <a:chExt cx="0" cy="0"/>
        </a:xfrm>
      </p:grpSpPr>
      <p:sp>
        <p:nvSpPr>
          <p:cNvPr id="2085" name="Google Shape;2085;p87"/>
          <p:cNvSpPr txBox="1"/>
          <p:nvPr>
            <p:ph type="title"/>
          </p:nvPr>
        </p:nvSpPr>
        <p:spPr>
          <a:xfrm>
            <a:off x="145000" y="144950"/>
            <a:ext cx="75660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Hioki ST5520 </a:t>
            </a:r>
            <a:r>
              <a:rPr lang="en"/>
              <a:t>Datasheet</a:t>
            </a:r>
            <a:endParaRPr/>
          </a:p>
        </p:txBody>
      </p:sp>
      <p:sp>
        <p:nvSpPr>
          <p:cNvPr id="2086" name="Google Shape;2086;p8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2087" name="Google Shape;2087;p87"/>
          <p:cNvPicPr preferRelativeResize="0"/>
          <p:nvPr/>
        </p:nvPicPr>
        <p:blipFill>
          <a:blip r:embed="rId3">
            <a:alphaModFix/>
          </a:blip>
          <a:stretch>
            <a:fillRect/>
          </a:stretch>
        </p:blipFill>
        <p:spPr>
          <a:xfrm>
            <a:off x="241327" y="1203816"/>
            <a:ext cx="8661351" cy="2735852"/>
          </a:xfrm>
          <a:prstGeom prst="rect">
            <a:avLst/>
          </a:prstGeom>
          <a:noFill/>
          <a:ln>
            <a:noFill/>
          </a:ln>
        </p:spPr>
      </p:pic>
      <p:sp>
        <p:nvSpPr>
          <p:cNvPr id="2088" name="Google Shape;2088;p87"/>
          <p:cNvSpPr/>
          <p:nvPr/>
        </p:nvSpPr>
        <p:spPr>
          <a:xfrm>
            <a:off x="7584275" y="4652650"/>
            <a:ext cx="1081500" cy="398400"/>
          </a:xfrm>
          <a:prstGeom prst="rect">
            <a:avLst/>
          </a:prstGeom>
          <a:noFill/>
          <a:ln cap="flat" cmpd="sng" w="381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2" name="Shape 2092"/>
        <p:cNvGrpSpPr/>
        <p:nvPr/>
      </p:nvGrpSpPr>
      <p:grpSpPr>
        <a:xfrm>
          <a:off x="0" y="0"/>
          <a:ext cx="0" cy="0"/>
          <a:chOff x="0" y="0"/>
          <a:chExt cx="0" cy="0"/>
        </a:xfrm>
      </p:grpSpPr>
      <p:sp>
        <p:nvSpPr>
          <p:cNvPr id="2093" name="Google Shape;2093;p88"/>
          <p:cNvSpPr txBox="1"/>
          <p:nvPr>
            <p:ph type="title"/>
          </p:nvPr>
        </p:nvSpPr>
        <p:spPr>
          <a:xfrm>
            <a:off x="145000" y="144950"/>
            <a:ext cx="75660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ProBE Enclosure Overview</a:t>
            </a:r>
            <a:endParaRPr/>
          </a:p>
        </p:txBody>
      </p:sp>
      <p:sp>
        <p:nvSpPr>
          <p:cNvPr id="2094" name="Google Shape;2094;p88"/>
          <p:cNvSpPr txBox="1"/>
          <p:nvPr>
            <p:ph idx="1" type="body"/>
          </p:nvPr>
        </p:nvSpPr>
        <p:spPr>
          <a:xfrm>
            <a:off x="6050450" y="982250"/>
            <a:ext cx="297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t>ProBE Box</a:t>
            </a:r>
            <a:endParaRPr b="1"/>
          </a:p>
          <a:p>
            <a:pPr indent="-304800" lvl="0" marL="457200" rtl="0" algn="l">
              <a:lnSpc>
                <a:spcPct val="100000"/>
              </a:lnSpc>
              <a:spcBef>
                <a:spcPts val="1200"/>
              </a:spcBef>
              <a:spcAft>
                <a:spcPts val="0"/>
              </a:spcAft>
              <a:buSzPts val="1200"/>
              <a:buChar char="●"/>
            </a:pPr>
            <a:r>
              <a:rPr lang="en" sz="1200"/>
              <a:t>7” x 9” x 3” Aluminum Case</a:t>
            </a:r>
            <a:endParaRPr sz="1200"/>
          </a:p>
          <a:p>
            <a:pPr indent="-304800" lvl="0" marL="457200" rtl="0" algn="l">
              <a:lnSpc>
                <a:spcPct val="100000"/>
              </a:lnSpc>
              <a:spcBef>
                <a:spcPts val="0"/>
              </a:spcBef>
              <a:spcAft>
                <a:spcPts val="0"/>
              </a:spcAft>
              <a:buSzPts val="1200"/>
              <a:buChar char="●"/>
            </a:pPr>
            <a:r>
              <a:rPr lang="en" sz="1200"/>
              <a:t>DB37 Connector</a:t>
            </a:r>
            <a:endParaRPr sz="1200"/>
          </a:p>
          <a:p>
            <a:pPr indent="-304800" lvl="0" marL="457200" rtl="0" algn="l">
              <a:lnSpc>
                <a:spcPct val="100000"/>
              </a:lnSpc>
              <a:spcBef>
                <a:spcPts val="0"/>
              </a:spcBef>
              <a:spcAft>
                <a:spcPts val="0"/>
              </a:spcAft>
              <a:buSzPts val="1200"/>
              <a:buChar char="●"/>
            </a:pPr>
            <a:r>
              <a:rPr lang="en" sz="1200"/>
              <a:t>DB25 Connector</a:t>
            </a:r>
            <a:endParaRPr sz="1200"/>
          </a:p>
          <a:p>
            <a:pPr indent="-304800" lvl="0" marL="457200" rtl="0" algn="l">
              <a:lnSpc>
                <a:spcPct val="100000"/>
              </a:lnSpc>
              <a:spcBef>
                <a:spcPts val="0"/>
              </a:spcBef>
              <a:spcAft>
                <a:spcPts val="0"/>
              </a:spcAft>
              <a:buSzPts val="1200"/>
              <a:buChar char="●"/>
            </a:pPr>
            <a:r>
              <a:rPr lang="en" sz="1200"/>
              <a:t>4x Output Banana Jacks</a:t>
            </a:r>
            <a:endParaRPr sz="1200"/>
          </a:p>
          <a:p>
            <a:pPr indent="-304800" lvl="0" marL="457200" rtl="0" algn="l">
              <a:lnSpc>
                <a:spcPct val="100000"/>
              </a:lnSpc>
              <a:spcBef>
                <a:spcPts val="0"/>
              </a:spcBef>
              <a:spcAft>
                <a:spcPts val="0"/>
              </a:spcAft>
              <a:buSzPts val="1200"/>
              <a:buChar char="●"/>
            </a:pPr>
            <a:r>
              <a:rPr lang="en" sz="1200"/>
              <a:t>2x Test Probe Jacks</a:t>
            </a:r>
            <a:endParaRPr sz="1200"/>
          </a:p>
          <a:p>
            <a:pPr indent="-304800" lvl="0" marL="457200" rtl="0" algn="l">
              <a:lnSpc>
                <a:spcPct val="100000"/>
              </a:lnSpc>
              <a:spcBef>
                <a:spcPts val="0"/>
              </a:spcBef>
              <a:spcAft>
                <a:spcPts val="0"/>
              </a:spcAft>
              <a:buSzPts val="1200"/>
              <a:buChar char="●"/>
            </a:pPr>
            <a:r>
              <a:rPr lang="en" sz="1200"/>
              <a:t>5V Grounded Power Supply (5W)</a:t>
            </a:r>
            <a:endParaRPr sz="1200"/>
          </a:p>
          <a:p>
            <a:pPr indent="-304800" lvl="0" marL="457200" rtl="0" algn="l">
              <a:lnSpc>
                <a:spcPct val="100000"/>
              </a:lnSpc>
              <a:spcBef>
                <a:spcPts val="0"/>
              </a:spcBef>
              <a:spcAft>
                <a:spcPts val="0"/>
              </a:spcAft>
              <a:buSzPts val="1200"/>
              <a:buChar char="●"/>
            </a:pPr>
            <a:r>
              <a:rPr lang="en" sz="1200"/>
              <a:t>Micro-USB Port</a:t>
            </a:r>
            <a:endParaRPr sz="1200"/>
          </a:p>
          <a:p>
            <a:pPr indent="-304800" lvl="0" marL="457200" rtl="0" algn="l">
              <a:lnSpc>
                <a:spcPct val="100000"/>
              </a:lnSpc>
              <a:spcBef>
                <a:spcPts val="0"/>
              </a:spcBef>
              <a:spcAft>
                <a:spcPts val="0"/>
              </a:spcAft>
              <a:buSzPts val="1200"/>
              <a:buChar char="●"/>
            </a:pPr>
            <a:r>
              <a:rPr lang="en" sz="1200"/>
              <a:t>4x </a:t>
            </a:r>
            <a:r>
              <a:rPr lang="en" sz="1300" u="sng"/>
              <a:t>A</a:t>
            </a:r>
            <a:r>
              <a:rPr lang="en" sz="1300"/>
              <a:t>utomated </a:t>
            </a:r>
            <a:r>
              <a:rPr lang="en" sz="1300" u="sng"/>
              <a:t>P</a:t>
            </a:r>
            <a:r>
              <a:rPr lang="en" sz="1300"/>
              <a:t>in </a:t>
            </a:r>
            <a:r>
              <a:rPr lang="en" sz="1300" u="sng"/>
              <a:t>S</a:t>
            </a:r>
            <a:r>
              <a:rPr lang="en" sz="1300"/>
              <a:t>election </a:t>
            </a:r>
            <a:r>
              <a:rPr lang="en" sz="1300" u="sng"/>
              <a:t>S</a:t>
            </a:r>
            <a:r>
              <a:rPr lang="en" sz="1300"/>
              <a:t>ystem (APSS) PCBs</a:t>
            </a:r>
            <a:endParaRPr sz="1200"/>
          </a:p>
          <a:p>
            <a:pPr indent="-304800" lvl="0" marL="457200" rtl="0" algn="l">
              <a:lnSpc>
                <a:spcPct val="100000"/>
              </a:lnSpc>
              <a:spcBef>
                <a:spcPts val="0"/>
              </a:spcBef>
              <a:spcAft>
                <a:spcPts val="0"/>
              </a:spcAft>
              <a:buSzPts val="1200"/>
              <a:buChar char="●"/>
            </a:pPr>
            <a:r>
              <a:rPr lang="en" sz="1200"/>
              <a:t>Arduino Nano Every</a:t>
            </a:r>
            <a:endParaRPr sz="1200"/>
          </a:p>
          <a:p>
            <a:pPr indent="-304800" lvl="0" marL="457200" rtl="0" algn="l">
              <a:lnSpc>
                <a:spcPct val="100000"/>
              </a:lnSpc>
              <a:spcBef>
                <a:spcPts val="0"/>
              </a:spcBef>
              <a:spcAft>
                <a:spcPts val="0"/>
              </a:spcAft>
              <a:buSzPts val="1200"/>
              <a:buChar char="●"/>
            </a:pPr>
            <a:r>
              <a:rPr lang="en" sz="1200"/>
              <a:t>5V 40mm Fan</a:t>
            </a:r>
            <a:endParaRPr sz="1200"/>
          </a:p>
        </p:txBody>
      </p:sp>
      <p:sp>
        <p:nvSpPr>
          <p:cNvPr id="2095" name="Google Shape;2095;p8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2096" name="Google Shape;2096;p88"/>
          <p:cNvPicPr preferRelativeResize="0"/>
          <p:nvPr/>
        </p:nvPicPr>
        <p:blipFill>
          <a:blip r:embed="rId3">
            <a:alphaModFix/>
          </a:blip>
          <a:stretch>
            <a:fillRect/>
          </a:stretch>
        </p:blipFill>
        <p:spPr>
          <a:xfrm>
            <a:off x="59850" y="904000"/>
            <a:ext cx="2906225" cy="1563025"/>
          </a:xfrm>
          <a:prstGeom prst="rect">
            <a:avLst/>
          </a:prstGeom>
          <a:noFill/>
          <a:ln>
            <a:noFill/>
          </a:ln>
        </p:spPr>
      </p:pic>
      <p:pic>
        <p:nvPicPr>
          <p:cNvPr id="2097" name="Google Shape;2097;p88"/>
          <p:cNvPicPr preferRelativeResize="0"/>
          <p:nvPr/>
        </p:nvPicPr>
        <p:blipFill>
          <a:blip r:embed="rId4">
            <a:alphaModFix/>
          </a:blip>
          <a:stretch>
            <a:fillRect/>
          </a:stretch>
        </p:blipFill>
        <p:spPr>
          <a:xfrm>
            <a:off x="3022963" y="904011"/>
            <a:ext cx="2970600" cy="2335189"/>
          </a:xfrm>
          <a:prstGeom prst="rect">
            <a:avLst/>
          </a:prstGeom>
          <a:noFill/>
          <a:ln>
            <a:noFill/>
          </a:ln>
        </p:spPr>
      </p:pic>
      <p:cxnSp>
        <p:nvCxnSpPr>
          <p:cNvPr id="2098" name="Google Shape;2098;p88"/>
          <p:cNvCxnSpPr/>
          <p:nvPr/>
        </p:nvCxnSpPr>
        <p:spPr>
          <a:xfrm flipH="1">
            <a:off x="2608975" y="2506975"/>
            <a:ext cx="4200" cy="1890900"/>
          </a:xfrm>
          <a:prstGeom prst="straightConnector1">
            <a:avLst/>
          </a:prstGeom>
          <a:noFill/>
          <a:ln cap="flat" cmpd="sng" w="9525">
            <a:solidFill>
              <a:schemeClr val="dk2"/>
            </a:solidFill>
            <a:prstDash val="solid"/>
            <a:round/>
            <a:headEnd len="med" w="med" type="none"/>
            <a:tailEnd len="med" w="med" type="none"/>
          </a:ln>
        </p:spPr>
      </p:cxnSp>
      <p:cxnSp>
        <p:nvCxnSpPr>
          <p:cNvPr id="2099" name="Google Shape;2099;p88"/>
          <p:cNvCxnSpPr/>
          <p:nvPr/>
        </p:nvCxnSpPr>
        <p:spPr>
          <a:xfrm>
            <a:off x="2540275" y="2510250"/>
            <a:ext cx="141600" cy="0"/>
          </a:xfrm>
          <a:prstGeom prst="straightConnector1">
            <a:avLst/>
          </a:prstGeom>
          <a:noFill/>
          <a:ln cap="flat" cmpd="sng" w="9525">
            <a:solidFill>
              <a:schemeClr val="dk2"/>
            </a:solidFill>
            <a:prstDash val="solid"/>
            <a:round/>
            <a:headEnd len="med" w="med" type="none"/>
            <a:tailEnd len="med" w="med" type="none"/>
          </a:ln>
        </p:spPr>
      </p:cxnSp>
      <p:cxnSp>
        <p:nvCxnSpPr>
          <p:cNvPr id="2100" name="Google Shape;2100;p88"/>
          <p:cNvCxnSpPr/>
          <p:nvPr/>
        </p:nvCxnSpPr>
        <p:spPr>
          <a:xfrm>
            <a:off x="2540275" y="4398650"/>
            <a:ext cx="141600" cy="0"/>
          </a:xfrm>
          <a:prstGeom prst="straightConnector1">
            <a:avLst/>
          </a:prstGeom>
          <a:noFill/>
          <a:ln cap="flat" cmpd="sng" w="9525">
            <a:solidFill>
              <a:schemeClr val="dk2"/>
            </a:solidFill>
            <a:prstDash val="solid"/>
            <a:round/>
            <a:headEnd len="med" w="med" type="none"/>
            <a:tailEnd len="med" w="med" type="none"/>
          </a:ln>
        </p:spPr>
      </p:cxnSp>
      <p:sp>
        <p:nvSpPr>
          <p:cNvPr id="2101" name="Google Shape;2101;p88"/>
          <p:cNvSpPr txBox="1"/>
          <p:nvPr/>
        </p:nvSpPr>
        <p:spPr>
          <a:xfrm>
            <a:off x="2474275" y="3239200"/>
            <a:ext cx="5487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highlight>
                  <a:schemeClr val="lt1"/>
                </a:highlight>
              </a:rPr>
              <a:t>7 in</a:t>
            </a:r>
            <a:endParaRPr sz="900">
              <a:highlight>
                <a:schemeClr val="lt1"/>
              </a:highlight>
            </a:endParaRPr>
          </a:p>
        </p:txBody>
      </p:sp>
      <p:cxnSp>
        <p:nvCxnSpPr>
          <p:cNvPr id="2102" name="Google Shape;2102;p88"/>
          <p:cNvCxnSpPr/>
          <p:nvPr/>
        </p:nvCxnSpPr>
        <p:spPr>
          <a:xfrm rot="10800000">
            <a:off x="64404" y="4485100"/>
            <a:ext cx="2451600" cy="3600"/>
          </a:xfrm>
          <a:prstGeom prst="straightConnector1">
            <a:avLst/>
          </a:prstGeom>
          <a:noFill/>
          <a:ln cap="flat" cmpd="sng" w="9525">
            <a:solidFill>
              <a:schemeClr val="dk2"/>
            </a:solidFill>
            <a:prstDash val="solid"/>
            <a:round/>
            <a:headEnd len="med" w="med" type="none"/>
            <a:tailEnd len="med" w="med" type="none"/>
          </a:ln>
        </p:spPr>
      </p:cxnSp>
      <p:cxnSp>
        <p:nvCxnSpPr>
          <p:cNvPr id="2103" name="Google Shape;2103;p88"/>
          <p:cNvCxnSpPr/>
          <p:nvPr/>
        </p:nvCxnSpPr>
        <p:spPr>
          <a:xfrm>
            <a:off x="2511751" y="4415800"/>
            <a:ext cx="0" cy="130800"/>
          </a:xfrm>
          <a:prstGeom prst="straightConnector1">
            <a:avLst/>
          </a:prstGeom>
          <a:noFill/>
          <a:ln cap="flat" cmpd="sng" w="9525">
            <a:solidFill>
              <a:schemeClr val="dk2"/>
            </a:solidFill>
            <a:prstDash val="solid"/>
            <a:round/>
            <a:headEnd len="med" w="med" type="none"/>
            <a:tailEnd len="med" w="med" type="none"/>
          </a:ln>
        </p:spPr>
      </p:cxnSp>
      <p:cxnSp>
        <p:nvCxnSpPr>
          <p:cNvPr id="2104" name="Google Shape;2104;p88"/>
          <p:cNvCxnSpPr/>
          <p:nvPr/>
        </p:nvCxnSpPr>
        <p:spPr>
          <a:xfrm flipH="1">
            <a:off x="59554" y="4415800"/>
            <a:ext cx="300" cy="129900"/>
          </a:xfrm>
          <a:prstGeom prst="straightConnector1">
            <a:avLst/>
          </a:prstGeom>
          <a:noFill/>
          <a:ln cap="flat" cmpd="sng" w="9525">
            <a:solidFill>
              <a:schemeClr val="dk2"/>
            </a:solidFill>
            <a:prstDash val="solid"/>
            <a:round/>
            <a:headEnd len="med" w="med" type="none"/>
            <a:tailEnd len="med" w="med" type="none"/>
          </a:ln>
        </p:spPr>
      </p:cxnSp>
      <p:sp>
        <p:nvSpPr>
          <p:cNvPr id="2105" name="Google Shape;2105;p88"/>
          <p:cNvSpPr txBox="1"/>
          <p:nvPr/>
        </p:nvSpPr>
        <p:spPr>
          <a:xfrm>
            <a:off x="1051100" y="4319200"/>
            <a:ext cx="4359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highlight>
                  <a:schemeClr val="lt1"/>
                </a:highlight>
              </a:rPr>
              <a:t> 9 in</a:t>
            </a:r>
            <a:r>
              <a:rPr lang="en" sz="900">
                <a:solidFill>
                  <a:schemeClr val="lt1"/>
                </a:solidFill>
                <a:highlight>
                  <a:schemeClr val="lt1"/>
                </a:highlight>
              </a:rPr>
              <a:t>i</a:t>
            </a:r>
            <a:r>
              <a:rPr lang="en" sz="900">
                <a:solidFill>
                  <a:srgbClr val="FFFFFF"/>
                </a:solidFill>
                <a:highlight>
                  <a:schemeClr val="lt1"/>
                </a:highlight>
              </a:rPr>
              <a:t> </a:t>
            </a:r>
            <a:r>
              <a:rPr lang="en" sz="900">
                <a:highlight>
                  <a:schemeClr val="lt1"/>
                </a:highlight>
              </a:rPr>
              <a:t> </a:t>
            </a:r>
            <a:endParaRPr sz="900">
              <a:highlight>
                <a:schemeClr val="lt1"/>
              </a:highlight>
            </a:endParaRPr>
          </a:p>
        </p:txBody>
      </p:sp>
      <p:pic>
        <p:nvPicPr>
          <p:cNvPr id="2106" name="Google Shape;2106;p88"/>
          <p:cNvPicPr preferRelativeResize="0"/>
          <p:nvPr/>
        </p:nvPicPr>
        <p:blipFill>
          <a:blip r:embed="rId5">
            <a:alphaModFix/>
          </a:blip>
          <a:stretch>
            <a:fillRect/>
          </a:stretch>
        </p:blipFill>
        <p:spPr>
          <a:xfrm>
            <a:off x="3022975" y="3292498"/>
            <a:ext cx="2656338" cy="1211428"/>
          </a:xfrm>
          <a:prstGeom prst="rect">
            <a:avLst/>
          </a:prstGeom>
          <a:noFill/>
          <a:ln>
            <a:noFill/>
          </a:ln>
        </p:spPr>
      </p:pic>
      <p:sp>
        <p:nvSpPr>
          <p:cNvPr id="2107" name="Google Shape;2107;p88"/>
          <p:cNvSpPr/>
          <p:nvPr/>
        </p:nvSpPr>
        <p:spPr>
          <a:xfrm>
            <a:off x="7584275" y="4652650"/>
            <a:ext cx="1081500" cy="398400"/>
          </a:xfrm>
          <a:prstGeom prst="rect">
            <a:avLst/>
          </a:prstGeom>
          <a:noFill/>
          <a:ln cap="flat" cmpd="sng" w="381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108" name="Google Shape;2108;p88"/>
          <p:cNvPicPr preferRelativeResize="0"/>
          <p:nvPr/>
        </p:nvPicPr>
        <p:blipFill>
          <a:blip r:embed="rId6">
            <a:alphaModFix/>
          </a:blip>
          <a:stretch>
            <a:fillRect/>
          </a:stretch>
        </p:blipFill>
        <p:spPr>
          <a:xfrm>
            <a:off x="24175" y="2471713"/>
            <a:ext cx="2489749" cy="1961425"/>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2" name="Shape 2112"/>
        <p:cNvGrpSpPr/>
        <p:nvPr/>
      </p:nvGrpSpPr>
      <p:grpSpPr>
        <a:xfrm>
          <a:off x="0" y="0"/>
          <a:ext cx="0" cy="0"/>
          <a:chOff x="0" y="0"/>
          <a:chExt cx="0" cy="0"/>
        </a:xfrm>
      </p:grpSpPr>
      <p:sp>
        <p:nvSpPr>
          <p:cNvPr id="2113" name="Google Shape;2113;p89"/>
          <p:cNvSpPr txBox="1"/>
          <p:nvPr>
            <p:ph type="title"/>
          </p:nvPr>
        </p:nvSpPr>
        <p:spPr>
          <a:xfrm>
            <a:off x="145000" y="144950"/>
            <a:ext cx="75660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8s16p Battery Overview</a:t>
            </a:r>
            <a:endParaRPr/>
          </a:p>
        </p:txBody>
      </p:sp>
      <p:sp>
        <p:nvSpPr>
          <p:cNvPr id="2114" name="Google Shape;2114;p89"/>
          <p:cNvSpPr txBox="1"/>
          <p:nvPr>
            <p:ph idx="1" type="body"/>
          </p:nvPr>
        </p:nvSpPr>
        <p:spPr>
          <a:xfrm>
            <a:off x="114400" y="2852825"/>
            <a:ext cx="2712000" cy="1490100"/>
          </a:xfrm>
          <a:prstGeom prst="rect">
            <a:avLst/>
          </a:prstGeom>
        </p:spPr>
        <p:txBody>
          <a:bodyPr anchorCtr="0" anchor="t" bIns="91425" lIns="91425" spcFirstLastPara="1" rIns="91425" wrap="square" tIns="91425">
            <a:normAutofit fontScale="92500" lnSpcReduction="10000"/>
          </a:bodyPr>
          <a:lstStyle/>
          <a:p>
            <a:pPr indent="0" lvl="0" marL="0" rtl="0" algn="l">
              <a:spcBef>
                <a:spcPts val="0"/>
              </a:spcBef>
              <a:spcAft>
                <a:spcPts val="0"/>
              </a:spcAft>
              <a:buNone/>
            </a:pPr>
            <a:r>
              <a:rPr lang="en" sz="1200" u="sng"/>
              <a:t>Overview:</a:t>
            </a:r>
            <a:endParaRPr sz="1200" u="sng"/>
          </a:p>
          <a:p>
            <a:pPr indent="-299085" lvl="0" marL="457200" rtl="0" algn="l">
              <a:spcBef>
                <a:spcPts val="1200"/>
              </a:spcBef>
              <a:spcAft>
                <a:spcPts val="0"/>
              </a:spcAft>
              <a:buSzPct val="100000"/>
              <a:buChar char="●"/>
            </a:pPr>
            <a:r>
              <a:rPr lang="en" sz="1200"/>
              <a:t>Most Popular Li-Ion Battery for Satellite and Spacecraft</a:t>
            </a:r>
            <a:endParaRPr sz="1200"/>
          </a:p>
          <a:p>
            <a:pPr indent="-299085" lvl="0" marL="457200" rtl="0" algn="l">
              <a:spcBef>
                <a:spcPts val="0"/>
              </a:spcBef>
              <a:spcAft>
                <a:spcPts val="0"/>
              </a:spcAft>
              <a:buSzPct val="100000"/>
              <a:buChar char="●"/>
            </a:pPr>
            <a:r>
              <a:rPr lang="en" sz="1200"/>
              <a:t>Manufactured by EnerSys/ABSL in Longmont, CO</a:t>
            </a:r>
            <a:endParaRPr sz="1200"/>
          </a:p>
          <a:p>
            <a:pPr indent="0" lvl="0" marL="0" rtl="0" algn="l">
              <a:spcBef>
                <a:spcPts val="1200"/>
              </a:spcBef>
              <a:spcAft>
                <a:spcPts val="1200"/>
              </a:spcAft>
              <a:buNone/>
            </a:pPr>
            <a:r>
              <a:t/>
            </a:r>
            <a:endParaRPr sz="1200"/>
          </a:p>
        </p:txBody>
      </p:sp>
      <p:sp>
        <p:nvSpPr>
          <p:cNvPr id="2115" name="Google Shape;2115;p8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2116" name="Google Shape;2116;p89"/>
          <p:cNvSpPr/>
          <p:nvPr/>
        </p:nvSpPr>
        <p:spPr>
          <a:xfrm>
            <a:off x="7584275" y="4652650"/>
            <a:ext cx="1081500" cy="398400"/>
          </a:xfrm>
          <a:prstGeom prst="rect">
            <a:avLst/>
          </a:prstGeom>
          <a:noFill/>
          <a:ln cap="flat" cmpd="sng" w="381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117" name="Google Shape;2117;p89"/>
          <p:cNvPicPr preferRelativeResize="0"/>
          <p:nvPr/>
        </p:nvPicPr>
        <p:blipFill>
          <a:blip r:embed="rId3">
            <a:alphaModFix/>
          </a:blip>
          <a:stretch>
            <a:fillRect/>
          </a:stretch>
        </p:blipFill>
        <p:spPr>
          <a:xfrm>
            <a:off x="5676150" y="1415770"/>
            <a:ext cx="3188550" cy="2995006"/>
          </a:xfrm>
          <a:prstGeom prst="rect">
            <a:avLst/>
          </a:prstGeom>
          <a:noFill/>
          <a:ln>
            <a:noFill/>
          </a:ln>
        </p:spPr>
      </p:pic>
      <p:pic>
        <p:nvPicPr>
          <p:cNvPr id="2118" name="Google Shape;2118;p89"/>
          <p:cNvPicPr preferRelativeResize="0"/>
          <p:nvPr/>
        </p:nvPicPr>
        <p:blipFill>
          <a:blip r:embed="rId4">
            <a:alphaModFix/>
          </a:blip>
          <a:stretch>
            <a:fillRect/>
          </a:stretch>
        </p:blipFill>
        <p:spPr>
          <a:xfrm>
            <a:off x="692650" y="833050"/>
            <a:ext cx="4427000" cy="1948779"/>
          </a:xfrm>
          <a:prstGeom prst="rect">
            <a:avLst/>
          </a:prstGeom>
          <a:noFill/>
          <a:ln>
            <a:noFill/>
          </a:ln>
        </p:spPr>
      </p:pic>
      <p:sp>
        <p:nvSpPr>
          <p:cNvPr id="2119" name="Google Shape;2119;p89"/>
          <p:cNvSpPr txBox="1"/>
          <p:nvPr>
            <p:ph idx="1" type="body"/>
          </p:nvPr>
        </p:nvSpPr>
        <p:spPr>
          <a:xfrm>
            <a:off x="6294075" y="843075"/>
            <a:ext cx="1952700" cy="5727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rPr b="1" lang="en" sz="1200" u="sng"/>
              <a:t>Technical Specifications</a:t>
            </a:r>
            <a:endParaRPr b="1" sz="1200" u="sng"/>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3" name="Shape 2123"/>
        <p:cNvGrpSpPr/>
        <p:nvPr/>
      </p:nvGrpSpPr>
      <p:grpSpPr>
        <a:xfrm>
          <a:off x="0" y="0"/>
          <a:ext cx="0" cy="0"/>
          <a:chOff x="0" y="0"/>
          <a:chExt cx="0" cy="0"/>
        </a:xfrm>
      </p:grpSpPr>
      <p:sp>
        <p:nvSpPr>
          <p:cNvPr id="2124" name="Google Shape;2124;p90"/>
          <p:cNvSpPr txBox="1"/>
          <p:nvPr>
            <p:ph type="title"/>
          </p:nvPr>
        </p:nvSpPr>
        <p:spPr>
          <a:xfrm>
            <a:off x="145000" y="144950"/>
            <a:ext cx="75660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8s16p Battery Pinout</a:t>
            </a:r>
            <a:endParaRPr/>
          </a:p>
        </p:txBody>
      </p:sp>
      <p:sp>
        <p:nvSpPr>
          <p:cNvPr id="2125" name="Google Shape;2125;p9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2126" name="Google Shape;2126;p90"/>
          <p:cNvSpPr/>
          <p:nvPr/>
        </p:nvSpPr>
        <p:spPr>
          <a:xfrm>
            <a:off x="7584275" y="4652650"/>
            <a:ext cx="1081500" cy="398400"/>
          </a:xfrm>
          <a:prstGeom prst="rect">
            <a:avLst/>
          </a:prstGeom>
          <a:noFill/>
          <a:ln cap="flat" cmpd="sng" w="381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127" name="Google Shape;2127;p90"/>
          <p:cNvPicPr preferRelativeResize="0"/>
          <p:nvPr/>
        </p:nvPicPr>
        <p:blipFill>
          <a:blip r:embed="rId3">
            <a:alphaModFix/>
          </a:blip>
          <a:stretch>
            <a:fillRect/>
          </a:stretch>
        </p:blipFill>
        <p:spPr>
          <a:xfrm>
            <a:off x="1800813" y="862650"/>
            <a:ext cx="5542386" cy="363020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1" name="Shape 2131"/>
        <p:cNvGrpSpPr/>
        <p:nvPr/>
      </p:nvGrpSpPr>
      <p:grpSpPr>
        <a:xfrm>
          <a:off x="0" y="0"/>
          <a:ext cx="0" cy="0"/>
          <a:chOff x="0" y="0"/>
          <a:chExt cx="0" cy="0"/>
        </a:xfrm>
      </p:grpSpPr>
      <p:sp>
        <p:nvSpPr>
          <p:cNvPr id="2132" name="Google Shape;2132;p91"/>
          <p:cNvSpPr txBox="1"/>
          <p:nvPr>
            <p:ph type="title"/>
          </p:nvPr>
        </p:nvSpPr>
        <p:spPr>
          <a:xfrm>
            <a:off x="145000" y="144950"/>
            <a:ext cx="75660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8s16p Battery Drawing</a:t>
            </a:r>
            <a:endParaRPr/>
          </a:p>
        </p:txBody>
      </p:sp>
      <p:sp>
        <p:nvSpPr>
          <p:cNvPr id="2133" name="Google Shape;2133;p9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2134" name="Google Shape;2134;p91"/>
          <p:cNvSpPr/>
          <p:nvPr/>
        </p:nvSpPr>
        <p:spPr>
          <a:xfrm>
            <a:off x="7584275" y="4652650"/>
            <a:ext cx="1081500" cy="398400"/>
          </a:xfrm>
          <a:prstGeom prst="rect">
            <a:avLst/>
          </a:prstGeom>
          <a:noFill/>
          <a:ln cap="flat" cmpd="sng" w="381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135" name="Google Shape;2135;p91"/>
          <p:cNvPicPr preferRelativeResize="0"/>
          <p:nvPr/>
        </p:nvPicPr>
        <p:blipFill>
          <a:blip r:embed="rId3">
            <a:alphaModFix/>
          </a:blip>
          <a:stretch>
            <a:fillRect/>
          </a:stretch>
        </p:blipFill>
        <p:spPr>
          <a:xfrm>
            <a:off x="1832225" y="899650"/>
            <a:ext cx="5479549" cy="3602751"/>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9" name="Shape 2139"/>
        <p:cNvGrpSpPr/>
        <p:nvPr/>
      </p:nvGrpSpPr>
      <p:grpSpPr>
        <a:xfrm>
          <a:off x="0" y="0"/>
          <a:ext cx="0" cy="0"/>
          <a:chOff x="0" y="0"/>
          <a:chExt cx="0" cy="0"/>
        </a:xfrm>
      </p:grpSpPr>
      <p:sp>
        <p:nvSpPr>
          <p:cNvPr id="2140" name="Google Shape;2140;p92"/>
          <p:cNvSpPr txBox="1"/>
          <p:nvPr>
            <p:ph type="title"/>
          </p:nvPr>
        </p:nvSpPr>
        <p:spPr>
          <a:xfrm>
            <a:off x="145000" y="144950"/>
            <a:ext cx="75660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Additional Test Points: </a:t>
            </a:r>
            <a:r>
              <a:rPr lang="en"/>
              <a:t>Alligator</a:t>
            </a:r>
            <a:r>
              <a:rPr lang="en"/>
              <a:t> Clips</a:t>
            </a:r>
            <a:endParaRPr/>
          </a:p>
        </p:txBody>
      </p:sp>
      <p:sp>
        <p:nvSpPr>
          <p:cNvPr id="2141" name="Google Shape;2141;p92"/>
          <p:cNvSpPr txBox="1"/>
          <p:nvPr>
            <p:ph idx="1" type="body"/>
          </p:nvPr>
        </p:nvSpPr>
        <p:spPr>
          <a:xfrm>
            <a:off x="5944750" y="917250"/>
            <a:ext cx="31164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Most </a:t>
            </a:r>
            <a:r>
              <a:rPr lang="en" u="sng"/>
              <a:t>t</a:t>
            </a:r>
            <a:r>
              <a:rPr lang="en"/>
              <a:t>est </a:t>
            </a:r>
            <a:r>
              <a:rPr lang="en" u="sng"/>
              <a:t>p</a:t>
            </a:r>
            <a:r>
              <a:rPr lang="en"/>
              <a:t>oints (TP) are used in the ground paths test.</a:t>
            </a:r>
            <a:endParaRPr/>
          </a:p>
          <a:p>
            <a:pPr indent="-342900" lvl="0" marL="457200" rtl="0" algn="l">
              <a:spcBef>
                <a:spcPts val="0"/>
              </a:spcBef>
              <a:spcAft>
                <a:spcPts val="0"/>
              </a:spcAft>
              <a:buSzPts val="1800"/>
              <a:buChar char="●"/>
            </a:pPr>
            <a:r>
              <a:rPr lang="en"/>
              <a:t>TP 1 is used in the isolation test. </a:t>
            </a:r>
            <a:endParaRPr/>
          </a:p>
          <a:p>
            <a:pPr indent="-342900" lvl="0" marL="457200" rtl="0" algn="l">
              <a:spcBef>
                <a:spcPts val="0"/>
              </a:spcBef>
              <a:spcAft>
                <a:spcPts val="0"/>
              </a:spcAft>
              <a:buSzPts val="1800"/>
              <a:buChar char="●"/>
            </a:pPr>
            <a:r>
              <a:rPr lang="en"/>
              <a:t>A</a:t>
            </a:r>
            <a:r>
              <a:rPr lang="en"/>
              <a:t>lligator</a:t>
            </a:r>
            <a:r>
              <a:rPr lang="en"/>
              <a:t> clips allow connection to this TP</a:t>
            </a:r>
            <a:endParaRPr/>
          </a:p>
          <a:p>
            <a:pPr indent="-342900" lvl="0" marL="457200" rtl="0" algn="l">
              <a:spcBef>
                <a:spcPts val="0"/>
              </a:spcBef>
              <a:spcAft>
                <a:spcPts val="0"/>
              </a:spcAft>
              <a:buSzPts val="1800"/>
              <a:buChar char="●"/>
            </a:pPr>
            <a:r>
              <a:rPr lang="en"/>
              <a:t>They are switched to in the same way a battery pin is. (See J07 &amp; J08 on PCB)</a:t>
            </a:r>
            <a:endParaRPr/>
          </a:p>
        </p:txBody>
      </p:sp>
      <p:sp>
        <p:nvSpPr>
          <p:cNvPr id="2142" name="Google Shape;2142;p9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2143" name="Google Shape;2143;p92"/>
          <p:cNvPicPr preferRelativeResize="0"/>
          <p:nvPr/>
        </p:nvPicPr>
        <p:blipFill rotWithShape="1">
          <a:blip r:embed="rId3">
            <a:alphaModFix/>
          </a:blip>
          <a:srcRect b="0" l="1960" r="1960" t="0"/>
          <a:stretch/>
        </p:blipFill>
        <p:spPr>
          <a:xfrm>
            <a:off x="85700" y="917250"/>
            <a:ext cx="2768522" cy="3572725"/>
          </a:xfrm>
          <a:prstGeom prst="rect">
            <a:avLst/>
          </a:prstGeom>
          <a:noFill/>
          <a:ln>
            <a:noFill/>
          </a:ln>
        </p:spPr>
      </p:pic>
      <p:pic>
        <p:nvPicPr>
          <p:cNvPr id="2144" name="Google Shape;2144;p92"/>
          <p:cNvPicPr preferRelativeResize="0"/>
          <p:nvPr/>
        </p:nvPicPr>
        <p:blipFill>
          <a:blip r:embed="rId4">
            <a:alphaModFix/>
          </a:blip>
          <a:stretch>
            <a:fillRect/>
          </a:stretch>
        </p:blipFill>
        <p:spPr>
          <a:xfrm>
            <a:off x="2910362" y="917242"/>
            <a:ext cx="2978273" cy="1843784"/>
          </a:xfrm>
          <a:prstGeom prst="rect">
            <a:avLst/>
          </a:prstGeom>
          <a:noFill/>
          <a:ln>
            <a:noFill/>
          </a:ln>
        </p:spPr>
      </p:pic>
      <p:pic>
        <p:nvPicPr>
          <p:cNvPr id="2145" name="Google Shape;2145;p92"/>
          <p:cNvPicPr preferRelativeResize="0"/>
          <p:nvPr/>
        </p:nvPicPr>
        <p:blipFill>
          <a:blip r:embed="rId5">
            <a:alphaModFix/>
          </a:blip>
          <a:stretch>
            <a:fillRect/>
          </a:stretch>
        </p:blipFill>
        <p:spPr>
          <a:xfrm>
            <a:off x="2910362" y="2772775"/>
            <a:ext cx="2978274" cy="1717200"/>
          </a:xfrm>
          <a:prstGeom prst="rect">
            <a:avLst/>
          </a:prstGeom>
          <a:noFill/>
          <a:ln>
            <a:noFill/>
          </a:ln>
        </p:spPr>
      </p:pic>
      <p:sp>
        <p:nvSpPr>
          <p:cNvPr id="2146" name="Google Shape;2146;p92"/>
          <p:cNvSpPr/>
          <p:nvPr/>
        </p:nvSpPr>
        <p:spPr>
          <a:xfrm>
            <a:off x="7584275" y="4652650"/>
            <a:ext cx="1081500" cy="398400"/>
          </a:xfrm>
          <a:prstGeom prst="rect">
            <a:avLst/>
          </a:prstGeom>
          <a:noFill/>
          <a:ln cap="flat" cmpd="sng" w="381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0" name="Shape 2150"/>
        <p:cNvGrpSpPr/>
        <p:nvPr/>
      </p:nvGrpSpPr>
      <p:grpSpPr>
        <a:xfrm>
          <a:off x="0" y="0"/>
          <a:ext cx="0" cy="0"/>
          <a:chOff x="0" y="0"/>
          <a:chExt cx="0" cy="0"/>
        </a:xfrm>
      </p:grpSpPr>
      <p:sp>
        <p:nvSpPr>
          <p:cNvPr id="2151" name="Google Shape;2151;p93"/>
          <p:cNvSpPr txBox="1"/>
          <p:nvPr>
            <p:ph type="title"/>
          </p:nvPr>
        </p:nvSpPr>
        <p:spPr>
          <a:xfrm>
            <a:off x="145000" y="144950"/>
            <a:ext cx="75660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Battery External Test Points</a:t>
            </a:r>
            <a:endParaRPr/>
          </a:p>
        </p:txBody>
      </p:sp>
      <p:sp>
        <p:nvSpPr>
          <p:cNvPr id="2152" name="Google Shape;2152;p9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2153" name="Google Shape;2153;p93"/>
          <p:cNvPicPr preferRelativeResize="0"/>
          <p:nvPr/>
        </p:nvPicPr>
        <p:blipFill>
          <a:blip r:embed="rId3">
            <a:alphaModFix/>
          </a:blip>
          <a:stretch>
            <a:fillRect/>
          </a:stretch>
        </p:blipFill>
        <p:spPr>
          <a:xfrm>
            <a:off x="145000" y="1390650"/>
            <a:ext cx="4257675" cy="2362200"/>
          </a:xfrm>
          <a:prstGeom prst="rect">
            <a:avLst/>
          </a:prstGeom>
          <a:noFill/>
          <a:ln>
            <a:noFill/>
          </a:ln>
        </p:spPr>
      </p:pic>
      <p:pic>
        <p:nvPicPr>
          <p:cNvPr id="2154" name="Google Shape;2154;p93"/>
          <p:cNvPicPr preferRelativeResize="0"/>
          <p:nvPr/>
        </p:nvPicPr>
        <p:blipFill>
          <a:blip r:embed="rId4">
            <a:alphaModFix/>
          </a:blip>
          <a:stretch>
            <a:fillRect/>
          </a:stretch>
        </p:blipFill>
        <p:spPr>
          <a:xfrm>
            <a:off x="4540100" y="1376363"/>
            <a:ext cx="4181475" cy="23907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31"/>
          <p:cNvSpPr txBox="1"/>
          <p:nvPr>
            <p:ph type="title"/>
          </p:nvPr>
        </p:nvSpPr>
        <p:spPr>
          <a:xfrm>
            <a:off x="145000" y="144950"/>
            <a:ext cx="75660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Mission</a:t>
            </a:r>
            <a:r>
              <a:rPr lang="en"/>
              <a:t> Statement:</a:t>
            </a:r>
            <a:endParaRPr/>
          </a:p>
        </p:txBody>
      </p:sp>
      <p:sp>
        <p:nvSpPr>
          <p:cNvPr id="165" name="Google Shape;165;p31"/>
          <p:cNvSpPr txBox="1"/>
          <p:nvPr>
            <p:ph idx="1" type="body"/>
          </p:nvPr>
        </p:nvSpPr>
        <p:spPr>
          <a:xfrm>
            <a:off x="311700" y="3457516"/>
            <a:ext cx="8520600" cy="9813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rPr lang="en"/>
              <a:t> </a:t>
            </a:r>
            <a:r>
              <a:rPr lang="en" sz="2500"/>
              <a:t>“ProBe exists to automate the current industry readiness test implemented by EnerSys for the 8s16p Battery.”</a:t>
            </a:r>
            <a:endParaRPr sz="2500"/>
          </a:p>
        </p:txBody>
      </p:sp>
      <p:sp>
        <p:nvSpPr>
          <p:cNvPr id="166" name="Google Shape;166;p3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67" name="Google Shape;167;p31"/>
          <p:cNvSpPr/>
          <p:nvPr/>
        </p:nvSpPr>
        <p:spPr>
          <a:xfrm>
            <a:off x="0" y="4656850"/>
            <a:ext cx="904200" cy="396600"/>
          </a:xfrm>
          <a:prstGeom prst="rect">
            <a:avLst/>
          </a:prstGeom>
          <a:noFill/>
          <a:ln cap="flat" cmpd="sng" w="381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8" name="Google Shape;168;p31"/>
          <p:cNvPicPr preferRelativeResize="0"/>
          <p:nvPr/>
        </p:nvPicPr>
        <p:blipFill>
          <a:blip r:embed="rId3">
            <a:alphaModFix/>
          </a:blip>
          <a:stretch>
            <a:fillRect/>
          </a:stretch>
        </p:blipFill>
        <p:spPr>
          <a:xfrm>
            <a:off x="2130475" y="870700"/>
            <a:ext cx="4883051" cy="2820849"/>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8" name="Shape 2158"/>
        <p:cNvGrpSpPr/>
        <p:nvPr/>
      </p:nvGrpSpPr>
      <p:grpSpPr>
        <a:xfrm>
          <a:off x="0" y="0"/>
          <a:ext cx="0" cy="0"/>
          <a:chOff x="0" y="0"/>
          <a:chExt cx="0" cy="0"/>
        </a:xfrm>
      </p:grpSpPr>
      <p:sp>
        <p:nvSpPr>
          <p:cNvPr id="2159" name="Google Shape;2159;p94"/>
          <p:cNvSpPr txBox="1"/>
          <p:nvPr>
            <p:ph type="title"/>
          </p:nvPr>
        </p:nvSpPr>
        <p:spPr>
          <a:xfrm>
            <a:off x="145000" y="144950"/>
            <a:ext cx="75660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lang="en"/>
              <a:t>Additional Test Points: PCB</a:t>
            </a:r>
            <a:endParaRPr/>
          </a:p>
          <a:p>
            <a:pPr indent="0" lvl="0" marL="0" rtl="0" algn="l">
              <a:spcBef>
                <a:spcPts val="0"/>
              </a:spcBef>
              <a:spcAft>
                <a:spcPts val="0"/>
              </a:spcAft>
              <a:buNone/>
            </a:pPr>
            <a:r>
              <a:t/>
            </a:r>
            <a:endParaRPr/>
          </a:p>
        </p:txBody>
      </p:sp>
      <p:sp>
        <p:nvSpPr>
          <p:cNvPr id="2160" name="Google Shape;2160;p9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2161" name="Google Shape;2161;p94"/>
          <p:cNvPicPr preferRelativeResize="0"/>
          <p:nvPr/>
        </p:nvPicPr>
        <p:blipFill>
          <a:blip r:embed="rId3">
            <a:alphaModFix/>
          </a:blip>
          <a:stretch>
            <a:fillRect/>
          </a:stretch>
        </p:blipFill>
        <p:spPr>
          <a:xfrm rot="-5400000">
            <a:off x="170112" y="830874"/>
            <a:ext cx="3678876" cy="3729076"/>
          </a:xfrm>
          <a:prstGeom prst="rect">
            <a:avLst/>
          </a:prstGeom>
          <a:noFill/>
          <a:ln>
            <a:noFill/>
          </a:ln>
        </p:spPr>
      </p:pic>
      <p:sp>
        <p:nvSpPr>
          <p:cNvPr id="2162" name="Google Shape;2162;p94"/>
          <p:cNvSpPr/>
          <p:nvPr/>
        </p:nvSpPr>
        <p:spPr>
          <a:xfrm>
            <a:off x="7584275" y="4652650"/>
            <a:ext cx="1081500" cy="398400"/>
          </a:xfrm>
          <a:prstGeom prst="rect">
            <a:avLst/>
          </a:prstGeom>
          <a:noFill/>
          <a:ln cap="flat" cmpd="sng" w="381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163" name="Google Shape;2163;p94"/>
          <p:cNvPicPr preferRelativeResize="0"/>
          <p:nvPr/>
        </p:nvPicPr>
        <p:blipFill rotWithShape="1">
          <a:blip r:embed="rId3">
            <a:alphaModFix/>
          </a:blip>
          <a:srcRect b="0" l="33967" r="39468" t="61219"/>
          <a:stretch/>
        </p:blipFill>
        <p:spPr>
          <a:xfrm rot="-5400000">
            <a:off x="5468575" y="585677"/>
            <a:ext cx="2837498" cy="4198948"/>
          </a:xfrm>
          <a:prstGeom prst="rect">
            <a:avLst/>
          </a:prstGeom>
          <a:noFill/>
          <a:ln>
            <a:noFill/>
          </a:ln>
        </p:spPr>
      </p:pic>
      <p:sp>
        <p:nvSpPr>
          <p:cNvPr id="2164" name="Google Shape;2164;p94"/>
          <p:cNvSpPr/>
          <p:nvPr/>
        </p:nvSpPr>
        <p:spPr>
          <a:xfrm rot="-5400000">
            <a:off x="2905850" y="2228550"/>
            <a:ext cx="2854500" cy="918000"/>
          </a:xfrm>
          <a:prstGeom prst="trapezoid">
            <a:avLst>
              <a:gd fmla="val 106457" name="adj"/>
            </a:avLst>
          </a:prstGeom>
          <a:noFill/>
          <a:ln cap="flat" cmpd="sng" w="38100">
            <a:solidFill>
              <a:srgbClr val="6681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5" name="Google Shape;2165;p94"/>
          <p:cNvSpPr/>
          <p:nvPr/>
        </p:nvSpPr>
        <p:spPr>
          <a:xfrm>
            <a:off x="4787850" y="1260300"/>
            <a:ext cx="4199100" cy="2854500"/>
          </a:xfrm>
          <a:prstGeom prst="rect">
            <a:avLst/>
          </a:prstGeom>
          <a:noFill/>
          <a:ln cap="flat" cmpd="sng" w="38100">
            <a:solidFill>
              <a:srgbClr val="6681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9" name="Shape 2169"/>
        <p:cNvGrpSpPr/>
        <p:nvPr/>
      </p:nvGrpSpPr>
      <p:grpSpPr>
        <a:xfrm>
          <a:off x="0" y="0"/>
          <a:ext cx="0" cy="0"/>
          <a:chOff x="0" y="0"/>
          <a:chExt cx="0" cy="0"/>
        </a:xfrm>
      </p:grpSpPr>
      <p:pic>
        <p:nvPicPr>
          <p:cNvPr id="2170" name="Google Shape;2170;p95"/>
          <p:cNvPicPr preferRelativeResize="0"/>
          <p:nvPr/>
        </p:nvPicPr>
        <p:blipFill>
          <a:blip r:embed="rId3">
            <a:alphaModFix/>
          </a:blip>
          <a:stretch>
            <a:fillRect/>
          </a:stretch>
        </p:blipFill>
        <p:spPr>
          <a:xfrm>
            <a:off x="4757700" y="1071500"/>
            <a:ext cx="4117402" cy="2316044"/>
          </a:xfrm>
          <a:prstGeom prst="rect">
            <a:avLst/>
          </a:prstGeom>
          <a:noFill/>
          <a:ln>
            <a:noFill/>
          </a:ln>
        </p:spPr>
      </p:pic>
      <p:sp>
        <p:nvSpPr>
          <p:cNvPr id="2171" name="Google Shape;2171;p95"/>
          <p:cNvSpPr txBox="1"/>
          <p:nvPr>
            <p:ph type="title"/>
          </p:nvPr>
        </p:nvSpPr>
        <p:spPr>
          <a:xfrm>
            <a:off x="145000" y="144950"/>
            <a:ext cx="75660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lang="en"/>
              <a:t>Additional Test Points: Hardware</a:t>
            </a:r>
            <a:endParaRPr/>
          </a:p>
          <a:p>
            <a:pPr indent="0" lvl="0" marL="0" rtl="0" algn="l">
              <a:spcBef>
                <a:spcPts val="0"/>
              </a:spcBef>
              <a:spcAft>
                <a:spcPts val="0"/>
              </a:spcAft>
              <a:buNone/>
            </a:pPr>
            <a:r>
              <a:t/>
            </a:r>
            <a:endParaRPr/>
          </a:p>
        </p:txBody>
      </p:sp>
      <p:sp>
        <p:nvSpPr>
          <p:cNvPr id="2172" name="Google Shape;2172;p9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2173" name="Google Shape;2173;p95"/>
          <p:cNvPicPr preferRelativeResize="0"/>
          <p:nvPr/>
        </p:nvPicPr>
        <p:blipFill>
          <a:blip r:embed="rId4">
            <a:alphaModFix/>
          </a:blip>
          <a:stretch>
            <a:fillRect/>
          </a:stretch>
        </p:blipFill>
        <p:spPr>
          <a:xfrm>
            <a:off x="144996" y="1068825"/>
            <a:ext cx="4117403" cy="3243700"/>
          </a:xfrm>
          <a:prstGeom prst="rect">
            <a:avLst/>
          </a:prstGeom>
          <a:noFill/>
          <a:ln>
            <a:noFill/>
          </a:ln>
        </p:spPr>
      </p:pic>
      <p:sp>
        <p:nvSpPr>
          <p:cNvPr id="2174" name="Google Shape;2174;p95"/>
          <p:cNvSpPr/>
          <p:nvPr/>
        </p:nvSpPr>
        <p:spPr>
          <a:xfrm>
            <a:off x="4757700" y="1068825"/>
            <a:ext cx="4117500" cy="2316000"/>
          </a:xfrm>
          <a:prstGeom prst="rect">
            <a:avLst/>
          </a:prstGeom>
          <a:noFill/>
          <a:ln cap="flat" cmpd="sng" w="38100">
            <a:solidFill>
              <a:srgbClr val="6681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5" name="Google Shape;2175;p95"/>
          <p:cNvSpPr/>
          <p:nvPr/>
        </p:nvSpPr>
        <p:spPr>
          <a:xfrm rot="-5400000">
            <a:off x="3361350" y="1972651"/>
            <a:ext cx="2297400" cy="495300"/>
          </a:xfrm>
          <a:prstGeom prst="trapezoid">
            <a:avLst>
              <a:gd fmla="val 217458" name="adj"/>
            </a:avLst>
          </a:prstGeom>
          <a:noFill/>
          <a:ln cap="flat" cmpd="sng" w="38100">
            <a:solidFill>
              <a:srgbClr val="6681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6" name="Google Shape;2176;p95"/>
          <p:cNvSpPr/>
          <p:nvPr/>
        </p:nvSpPr>
        <p:spPr>
          <a:xfrm>
            <a:off x="7584275" y="4652650"/>
            <a:ext cx="1081500" cy="398400"/>
          </a:xfrm>
          <a:prstGeom prst="rect">
            <a:avLst/>
          </a:prstGeom>
          <a:noFill/>
          <a:ln cap="flat" cmpd="sng" w="381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0" name="Shape 2180"/>
        <p:cNvGrpSpPr/>
        <p:nvPr/>
      </p:nvGrpSpPr>
      <p:grpSpPr>
        <a:xfrm>
          <a:off x="0" y="0"/>
          <a:ext cx="0" cy="0"/>
          <a:chOff x="0" y="0"/>
          <a:chExt cx="0" cy="0"/>
        </a:xfrm>
      </p:grpSpPr>
      <p:sp>
        <p:nvSpPr>
          <p:cNvPr id="2181" name="Google Shape;2181;p96"/>
          <p:cNvSpPr txBox="1"/>
          <p:nvPr>
            <p:ph type="title"/>
          </p:nvPr>
        </p:nvSpPr>
        <p:spPr>
          <a:xfrm>
            <a:off x="145000" y="144950"/>
            <a:ext cx="75660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lang="en"/>
              <a:t>EMR </a:t>
            </a:r>
            <a:r>
              <a:rPr lang="en"/>
              <a:t>Comus 3570 1331 053: Data</a:t>
            </a:r>
            <a:endParaRPr/>
          </a:p>
        </p:txBody>
      </p:sp>
      <p:sp>
        <p:nvSpPr>
          <p:cNvPr id="2182" name="Google Shape;2182;p9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2183" name="Google Shape;2183;p96"/>
          <p:cNvPicPr preferRelativeResize="0"/>
          <p:nvPr/>
        </p:nvPicPr>
        <p:blipFill>
          <a:blip r:embed="rId3">
            <a:alphaModFix/>
          </a:blip>
          <a:stretch>
            <a:fillRect/>
          </a:stretch>
        </p:blipFill>
        <p:spPr>
          <a:xfrm>
            <a:off x="1967248" y="872025"/>
            <a:ext cx="5209501" cy="3610776"/>
          </a:xfrm>
          <a:prstGeom prst="rect">
            <a:avLst/>
          </a:prstGeom>
          <a:noFill/>
          <a:ln>
            <a:noFill/>
          </a:ln>
        </p:spPr>
      </p:pic>
      <p:sp>
        <p:nvSpPr>
          <p:cNvPr id="2184" name="Google Shape;2184;p96"/>
          <p:cNvSpPr txBox="1"/>
          <p:nvPr/>
        </p:nvSpPr>
        <p:spPr>
          <a:xfrm>
            <a:off x="7236225" y="4190300"/>
            <a:ext cx="14769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t>Source: Comus-intel [1]</a:t>
            </a:r>
            <a:endParaRPr sz="700"/>
          </a:p>
        </p:txBody>
      </p:sp>
      <p:sp>
        <p:nvSpPr>
          <p:cNvPr id="2185" name="Google Shape;2185;p96"/>
          <p:cNvSpPr/>
          <p:nvPr/>
        </p:nvSpPr>
        <p:spPr>
          <a:xfrm>
            <a:off x="7584275" y="4652650"/>
            <a:ext cx="1081500" cy="398400"/>
          </a:xfrm>
          <a:prstGeom prst="rect">
            <a:avLst/>
          </a:prstGeom>
          <a:noFill/>
          <a:ln cap="flat" cmpd="sng" w="381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9" name="Shape 2189"/>
        <p:cNvGrpSpPr/>
        <p:nvPr/>
      </p:nvGrpSpPr>
      <p:grpSpPr>
        <a:xfrm>
          <a:off x="0" y="0"/>
          <a:ext cx="0" cy="0"/>
          <a:chOff x="0" y="0"/>
          <a:chExt cx="0" cy="0"/>
        </a:xfrm>
      </p:grpSpPr>
      <p:sp>
        <p:nvSpPr>
          <p:cNvPr id="2190" name="Google Shape;2190;p97"/>
          <p:cNvSpPr txBox="1"/>
          <p:nvPr>
            <p:ph type="title"/>
          </p:nvPr>
        </p:nvSpPr>
        <p:spPr>
          <a:xfrm>
            <a:off x="145000" y="144950"/>
            <a:ext cx="75660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Comus 3570 1331 053: Schematic</a:t>
            </a:r>
            <a:endParaRPr/>
          </a:p>
        </p:txBody>
      </p:sp>
      <p:sp>
        <p:nvSpPr>
          <p:cNvPr id="2191" name="Google Shape;2191;p9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2192" name="Google Shape;2192;p97"/>
          <p:cNvPicPr preferRelativeResize="0"/>
          <p:nvPr/>
        </p:nvPicPr>
        <p:blipFill>
          <a:blip r:embed="rId3">
            <a:alphaModFix/>
          </a:blip>
          <a:stretch>
            <a:fillRect/>
          </a:stretch>
        </p:blipFill>
        <p:spPr>
          <a:xfrm>
            <a:off x="152400" y="1885325"/>
            <a:ext cx="8839196" cy="2065741"/>
          </a:xfrm>
          <a:prstGeom prst="rect">
            <a:avLst/>
          </a:prstGeom>
          <a:noFill/>
          <a:ln>
            <a:noFill/>
          </a:ln>
        </p:spPr>
      </p:pic>
      <p:sp>
        <p:nvSpPr>
          <p:cNvPr id="2193" name="Google Shape;2193;p97"/>
          <p:cNvSpPr txBox="1"/>
          <p:nvPr/>
        </p:nvSpPr>
        <p:spPr>
          <a:xfrm>
            <a:off x="7514700" y="3951075"/>
            <a:ext cx="14769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t>Source: Comus-intel [1]</a:t>
            </a:r>
            <a:endParaRPr sz="700"/>
          </a:p>
        </p:txBody>
      </p:sp>
      <p:sp>
        <p:nvSpPr>
          <p:cNvPr id="2194" name="Google Shape;2194;p97"/>
          <p:cNvSpPr/>
          <p:nvPr/>
        </p:nvSpPr>
        <p:spPr>
          <a:xfrm>
            <a:off x="7584275" y="4652650"/>
            <a:ext cx="1081500" cy="398400"/>
          </a:xfrm>
          <a:prstGeom prst="rect">
            <a:avLst/>
          </a:prstGeom>
          <a:noFill/>
          <a:ln cap="flat" cmpd="sng" w="381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8" name="Shape 2198"/>
        <p:cNvGrpSpPr/>
        <p:nvPr/>
      </p:nvGrpSpPr>
      <p:grpSpPr>
        <a:xfrm>
          <a:off x="0" y="0"/>
          <a:ext cx="0" cy="0"/>
          <a:chOff x="0" y="0"/>
          <a:chExt cx="0" cy="0"/>
        </a:xfrm>
      </p:grpSpPr>
      <p:sp>
        <p:nvSpPr>
          <p:cNvPr id="2199" name="Google Shape;2199;p98"/>
          <p:cNvSpPr txBox="1"/>
          <p:nvPr>
            <p:ph type="title"/>
          </p:nvPr>
        </p:nvSpPr>
        <p:spPr>
          <a:xfrm>
            <a:off x="145000" y="144950"/>
            <a:ext cx="75660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EMR Proximity Test</a:t>
            </a:r>
            <a:endParaRPr/>
          </a:p>
        </p:txBody>
      </p:sp>
      <p:sp>
        <p:nvSpPr>
          <p:cNvPr id="2200" name="Google Shape;2200;p98"/>
          <p:cNvSpPr txBox="1"/>
          <p:nvPr>
            <p:ph idx="1" type="body"/>
          </p:nvPr>
        </p:nvSpPr>
        <p:spPr>
          <a:xfrm>
            <a:off x="311700" y="982253"/>
            <a:ext cx="8520600" cy="2559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600" u="sng"/>
              <a:t>Reason:</a:t>
            </a:r>
            <a:r>
              <a:rPr lang="en" sz="1600"/>
              <a:t> </a:t>
            </a:r>
            <a:r>
              <a:rPr lang="en" sz="1600"/>
              <a:t>Due to the magnetic field from the inductor in the EMR, it is theoretically possible to activate an adjacent EMR.</a:t>
            </a:r>
            <a:endParaRPr sz="1600"/>
          </a:p>
          <a:p>
            <a:pPr indent="0" lvl="0" marL="0" rtl="0" algn="l">
              <a:spcBef>
                <a:spcPts val="1200"/>
              </a:spcBef>
              <a:spcAft>
                <a:spcPts val="0"/>
              </a:spcAft>
              <a:buNone/>
            </a:pPr>
            <a:r>
              <a:t/>
            </a:r>
            <a:endParaRPr sz="1600"/>
          </a:p>
          <a:p>
            <a:pPr indent="0" lvl="0" marL="0" rtl="0" algn="ctr">
              <a:spcBef>
                <a:spcPts val="1200"/>
              </a:spcBef>
              <a:spcAft>
                <a:spcPts val="0"/>
              </a:spcAft>
              <a:buNone/>
            </a:pPr>
            <a:r>
              <a:rPr lang="en" sz="1600" u="sng"/>
              <a:t>Test:</a:t>
            </a:r>
            <a:r>
              <a:rPr lang="en" sz="1600"/>
              <a:t> </a:t>
            </a:r>
            <a:r>
              <a:rPr lang="en" sz="1600"/>
              <a:t>Activation of EMR was tested with an adjacent EMR w/ PCB spacing turned on and turned off. Voltage was gradually increased until switch operated, then decreased until release</a:t>
            </a:r>
            <a:endParaRPr sz="1600"/>
          </a:p>
          <a:p>
            <a:pPr indent="0" lvl="0" marL="0" rtl="0" algn="ctr">
              <a:spcBef>
                <a:spcPts val="1200"/>
              </a:spcBef>
              <a:spcAft>
                <a:spcPts val="1200"/>
              </a:spcAft>
              <a:buNone/>
            </a:pPr>
            <a:r>
              <a:rPr b="1" lang="en" sz="1600" u="sng"/>
              <a:t>Result:</a:t>
            </a:r>
            <a:r>
              <a:rPr b="1" lang="en" sz="1600"/>
              <a:t> Tested EMR did not activate and remained within spec for turn on/off voltage.</a:t>
            </a:r>
            <a:endParaRPr/>
          </a:p>
        </p:txBody>
      </p:sp>
      <p:sp>
        <p:nvSpPr>
          <p:cNvPr id="2201" name="Google Shape;2201;p9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graphicFrame>
        <p:nvGraphicFramePr>
          <p:cNvPr id="2202" name="Google Shape;2202;p98"/>
          <p:cNvGraphicFramePr/>
          <p:nvPr/>
        </p:nvGraphicFramePr>
        <p:xfrm>
          <a:off x="1809750" y="3723650"/>
          <a:ext cx="3000000" cy="3000000"/>
        </p:xfrm>
        <a:graphic>
          <a:graphicData uri="http://schemas.openxmlformats.org/drawingml/2006/table">
            <a:tbl>
              <a:tblPr>
                <a:noFill/>
                <a:tableStyleId>{02972840-3431-4E51-89EB-64E26EDFBBFB}</a:tableStyleId>
              </a:tblPr>
              <a:tblGrid>
                <a:gridCol w="1714500"/>
                <a:gridCol w="952500"/>
                <a:gridCol w="952500"/>
                <a:gridCol w="952500"/>
                <a:gridCol w="952500"/>
              </a:tblGrid>
              <a:tr h="200025">
                <a:tc>
                  <a:txBody>
                    <a:bodyPr/>
                    <a:lstStyle/>
                    <a:p>
                      <a:pPr indent="0" lvl="0" marL="0" rtl="0" algn="ctr">
                        <a:lnSpc>
                          <a:spcPct val="115000"/>
                        </a:lnSpc>
                        <a:spcBef>
                          <a:spcPts val="0"/>
                        </a:spcBef>
                        <a:spcAft>
                          <a:spcPts val="0"/>
                        </a:spcAft>
                        <a:buNone/>
                      </a:pPr>
                      <a:r>
                        <a:rPr b="1" lang="en" sz="1000"/>
                        <a:t>Adjacent EMR Status</a:t>
                      </a:r>
                      <a:endParaRPr b="1"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gridSpan="2">
                  <a:txBody>
                    <a:bodyPr/>
                    <a:lstStyle/>
                    <a:p>
                      <a:pPr indent="0" lvl="0" marL="0" rtl="0" algn="ctr">
                        <a:lnSpc>
                          <a:spcPct val="115000"/>
                        </a:lnSpc>
                        <a:spcBef>
                          <a:spcPts val="0"/>
                        </a:spcBef>
                        <a:spcAft>
                          <a:spcPts val="0"/>
                        </a:spcAft>
                        <a:buNone/>
                      </a:pPr>
                      <a:r>
                        <a:rPr lang="en" sz="1000"/>
                        <a:t>Off</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hMerge="1"/>
                <a:tc gridSpan="2">
                  <a:txBody>
                    <a:bodyPr/>
                    <a:lstStyle/>
                    <a:p>
                      <a:pPr indent="0" lvl="0" marL="0" rtl="0" algn="ctr">
                        <a:lnSpc>
                          <a:spcPct val="115000"/>
                        </a:lnSpc>
                        <a:spcBef>
                          <a:spcPts val="0"/>
                        </a:spcBef>
                        <a:spcAft>
                          <a:spcPts val="0"/>
                        </a:spcAft>
                        <a:buNone/>
                      </a:pPr>
                      <a:r>
                        <a:rPr lang="en" sz="1000"/>
                        <a:t>On</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hMerge="1"/>
              </a:tr>
              <a:tr h="200025">
                <a:tc>
                  <a:txBody>
                    <a:bodyPr/>
                    <a:lstStyle/>
                    <a:p>
                      <a:pPr indent="0" lvl="0" marL="0" rtl="0" algn="ctr">
                        <a:lnSpc>
                          <a:spcPct val="115000"/>
                        </a:lnSpc>
                        <a:spcBef>
                          <a:spcPts val="0"/>
                        </a:spcBef>
                        <a:spcAft>
                          <a:spcPts val="0"/>
                        </a:spcAft>
                        <a:buNone/>
                      </a:pPr>
                      <a:r>
                        <a:rPr b="1" lang="en" sz="1000"/>
                        <a:t>EMR</a:t>
                      </a:r>
                      <a:endParaRPr b="1"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Turn on</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Turn off</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Turn on</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Turn off</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CCCCCC"/>
                      </a:solidFill>
                      <a:prstDash val="solid"/>
                      <a:round/>
                      <a:headEnd len="sm" w="sm" type="none"/>
                      <a:tailEnd len="sm" w="sm" type="none"/>
                    </a:lnB>
                  </a:tcPr>
                </a:tc>
              </a:tr>
              <a:tr h="200025">
                <a:tc>
                  <a:txBody>
                    <a:bodyPr/>
                    <a:lstStyle/>
                    <a:p>
                      <a:pPr indent="0" lvl="0" marL="0" rtl="0" algn="ctr">
                        <a:lnSpc>
                          <a:spcPct val="115000"/>
                        </a:lnSpc>
                        <a:spcBef>
                          <a:spcPts val="0"/>
                        </a:spcBef>
                        <a:spcAft>
                          <a:spcPts val="0"/>
                        </a:spcAft>
                        <a:buNone/>
                      </a:pPr>
                      <a:r>
                        <a:rPr lang="en" sz="1000"/>
                        <a:t>Comus 3570-1331-053</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2.25 V</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1.65 V</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2.58 V</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000"/>
                        <a:t>1.94 V</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
        <p:nvSpPr>
          <p:cNvPr id="2203" name="Google Shape;2203;p98"/>
          <p:cNvSpPr/>
          <p:nvPr/>
        </p:nvSpPr>
        <p:spPr>
          <a:xfrm>
            <a:off x="7584275" y="4652650"/>
            <a:ext cx="1081500" cy="398400"/>
          </a:xfrm>
          <a:prstGeom prst="rect">
            <a:avLst/>
          </a:prstGeom>
          <a:noFill/>
          <a:ln cap="flat" cmpd="sng" w="381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7" name="Shape 2207"/>
        <p:cNvGrpSpPr/>
        <p:nvPr/>
      </p:nvGrpSpPr>
      <p:grpSpPr>
        <a:xfrm>
          <a:off x="0" y="0"/>
          <a:ext cx="0" cy="0"/>
          <a:chOff x="0" y="0"/>
          <a:chExt cx="0" cy="0"/>
        </a:xfrm>
      </p:grpSpPr>
      <p:sp>
        <p:nvSpPr>
          <p:cNvPr id="2208" name="Google Shape;2208;p99"/>
          <p:cNvSpPr txBox="1"/>
          <p:nvPr>
            <p:ph type="title"/>
          </p:nvPr>
        </p:nvSpPr>
        <p:spPr>
          <a:xfrm>
            <a:off x="145000" y="144950"/>
            <a:ext cx="75660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Multiplexer Layout</a:t>
            </a:r>
            <a:endParaRPr/>
          </a:p>
        </p:txBody>
      </p:sp>
      <p:sp>
        <p:nvSpPr>
          <p:cNvPr id="2209" name="Google Shape;2209;p9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2210" name="Google Shape;2210;p99"/>
          <p:cNvSpPr/>
          <p:nvPr/>
        </p:nvSpPr>
        <p:spPr>
          <a:xfrm>
            <a:off x="7591725" y="4652650"/>
            <a:ext cx="1060800" cy="398400"/>
          </a:xfrm>
          <a:prstGeom prst="rect">
            <a:avLst/>
          </a:prstGeom>
          <a:noFill/>
          <a:ln cap="flat" cmpd="sng" w="381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211" name="Google Shape;2211;p99"/>
          <p:cNvPicPr preferRelativeResize="0"/>
          <p:nvPr/>
        </p:nvPicPr>
        <p:blipFill>
          <a:blip r:embed="rId3">
            <a:alphaModFix/>
          </a:blip>
          <a:stretch>
            <a:fillRect/>
          </a:stretch>
        </p:blipFill>
        <p:spPr>
          <a:xfrm>
            <a:off x="1555175" y="860450"/>
            <a:ext cx="6033650" cy="3700625"/>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5" name="Shape 2215"/>
        <p:cNvGrpSpPr/>
        <p:nvPr/>
      </p:nvGrpSpPr>
      <p:grpSpPr>
        <a:xfrm>
          <a:off x="0" y="0"/>
          <a:ext cx="0" cy="0"/>
          <a:chOff x="0" y="0"/>
          <a:chExt cx="0" cy="0"/>
        </a:xfrm>
      </p:grpSpPr>
      <p:sp>
        <p:nvSpPr>
          <p:cNvPr id="2216" name="Google Shape;2216;p100"/>
          <p:cNvSpPr txBox="1"/>
          <p:nvPr>
            <p:ph type="title"/>
          </p:nvPr>
        </p:nvSpPr>
        <p:spPr>
          <a:xfrm>
            <a:off x="145000" y="144950"/>
            <a:ext cx="75660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Power Supply: RAC05-K/C14</a:t>
            </a:r>
            <a:endParaRPr/>
          </a:p>
        </p:txBody>
      </p:sp>
      <p:sp>
        <p:nvSpPr>
          <p:cNvPr id="2217" name="Google Shape;2217;p100"/>
          <p:cNvSpPr txBox="1"/>
          <p:nvPr>
            <p:ph idx="1" type="body"/>
          </p:nvPr>
        </p:nvSpPr>
        <p:spPr>
          <a:xfrm>
            <a:off x="311700" y="2242425"/>
            <a:ext cx="4979700" cy="2156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Features:</a:t>
            </a:r>
            <a:endParaRPr/>
          </a:p>
          <a:p>
            <a:pPr indent="-342900" lvl="0" marL="457200" rtl="0" algn="l">
              <a:spcBef>
                <a:spcPts val="1200"/>
              </a:spcBef>
              <a:spcAft>
                <a:spcPts val="0"/>
              </a:spcAft>
              <a:buSzPts val="1800"/>
              <a:buChar char="●"/>
            </a:pPr>
            <a:r>
              <a:rPr lang="en"/>
              <a:t>AC-DC Regulated Power Converter</a:t>
            </a:r>
            <a:endParaRPr/>
          </a:p>
          <a:p>
            <a:pPr indent="-342900" lvl="0" marL="457200" rtl="0" algn="l">
              <a:spcBef>
                <a:spcPts val="0"/>
              </a:spcBef>
              <a:spcAft>
                <a:spcPts val="0"/>
              </a:spcAft>
              <a:buSzPts val="1800"/>
              <a:buChar char="●"/>
            </a:pPr>
            <a:r>
              <a:rPr lang="en"/>
              <a:t>Standard C14 Connection</a:t>
            </a:r>
            <a:endParaRPr/>
          </a:p>
          <a:p>
            <a:pPr indent="-342900" lvl="0" marL="457200" rtl="0" algn="l">
              <a:spcBef>
                <a:spcPts val="0"/>
              </a:spcBef>
              <a:spcAft>
                <a:spcPts val="0"/>
              </a:spcAft>
              <a:buSzPts val="1800"/>
              <a:buChar char="●"/>
            </a:pPr>
            <a:r>
              <a:rPr lang="en"/>
              <a:t>80% Efficiency</a:t>
            </a:r>
            <a:endParaRPr/>
          </a:p>
          <a:p>
            <a:pPr indent="-342900" lvl="0" marL="457200" rtl="0" algn="l">
              <a:spcBef>
                <a:spcPts val="0"/>
              </a:spcBef>
              <a:spcAft>
                <a:spcPts val="0"/>
              </a:spcAft>
              <a:buSzPts val="1800"/>
              <a:buChar char="●"/>
            </a:pPr>
            <a:r>
              <a:rPr lang="en"/>
              <a:t>5W Max Power Draw</a:t>
            </a:r>
            <a:endParaRPr/>
          </a:p>
        </p:txBody>
      </p:sp>
      <p:sp>
        <p:nvSpPr>
          <p:cNvPr id="2218" name="Google Shape;2218;p10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2219" name="Google Shape;2219;p100"/>
          <p:cNvPicPr preferRelativeResize="0"/>
          <p:nvPr/>
        </p:nvPicPr>
        <p:blipFill>
          <a:blip r:embed="rId3">
            <a:alphaModFix/>
          </a:blip>
          <a:stretch>
            <a:fillRect/>
          </a:stretch>
        </p:blipFill>
        <p:spPr>
          <a:xfrm>
            <a:off x="5422972" y="870050"/>
            <a:ext cx="3568627" cy="3528601"/>
          </a:xfrm>
          <a:prstGeom prst="rect">
            <a:avLst/>
          </a:prstGeom>
          <a:noFill/>
          <a:ln>
            <a:noFill/>
          </a:ln>
        </p:spPr>
      </p:pic>
      <p:pic>
        <p:nvPicPr>
          <p:cNvPr id="2220" name="Google Shape;2220;p100"/>
          <p:cNvPicPr preferRelativeResize="0"/>
          <p:nvPr/>
        </p:nvPicPr>
        <p:blipFill>
          <a:blip r:embed="rId4">
            <a:alphaModFix/>
          </a:blip>
          <a:stretch>
            <a:fillRect/>
          </a:stretch>
        </p:blipFill>
        <p:spPr>
          <a:xfrm>
            <a:off x="278200" y="870050"/>
            <a:ext cx="4931726" cy="1305750"/>
          </a:xfrm>
          <a:prstGeom prst="rect">
            <a:avLst/>
          </a:prstGeom>
          <a:noFill/>
          <a:ln>
            <a:noFill/>
          </a:ln>
        </p:spPr>
      </p:pic>
      <p:sp>
        <p:nvSpPr>
          <p:cNvPr id="2221" name="Google Shape;2221;p100"/>
          <p:cNvSpPr/>
          <p:nvPr/>
        </p:nvSpPr>
        <p:spPr>
          <a:xfrm>
            <a:off x="310825" y="1487550"/>
            <a:ext cx="4780800" cy="162900"/>
          </a:xfrm>
          <a:prstGeom prst="rect">
            <a:avLst/>
          </a:prstGeom>
          <a:noFill/>
          <a:ln cap="flat" cmpd="sng" w="2857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chemeClr val="lt1"/>
              </a:highlight>
            </a:endParaRPr>
          </a:p>
        </p:txBody>
      </p:sp>
      <p:sp>
        <p:nvSpPr>
          <p:cNvPr id="2222" name="Google Shape;2222;p100"/>
          <p:cNvSpPr/>
          <p:nvPr/>
        </p:nvSpPr>
        <p:spPr>
          <a:xfrm>
            <a:off x="7584275" y="4652650"/>
            <a:ext cx="1081500" cy="398400"/>
          </a:xfrm>
          <a:prstGeom prst="rect">
            <a:avLst/>
          </a:prstGeom>
          <a:noFill/>
          <a:ln cap="flat" cmpd="sng" w="381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6" name="Shape 2226"/>
        <p:cNvGrpSpPr/>
        <p:nvPr/>
      </p:nvGrpSpPr>
      <p:grpSpPr>
        <a:xfrm>
          <a:off x="0" y="0"/>
          <a:ext cx="0" cy="0"/>
          <a:chOff x="0" y="0"/>
          <a:chExt cx="0" cy="0"/>
        </a:xfrm>
      </p:grpSpPr>
      <p:sp>
        <p:nvSpPr>
          <p:cNvPr id="2227" name="Google Shape;2227;p101"/>
          <p:cNvSpPr txBox="1"/>
          <p:nvPr>
            <p:ph type="title"/>
          </p:nvPr>
        </p:nvSpPr>
        <p:spPr>
          <a:xfrm>
            <a:off x="145000" y="144950"/>
            <a:ext cx="75660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Thermal Analysis</a:t>
            </a:r>
            <a:endParaRPr/>
          </a:p>
        </p:txBody>
      </p:sp>
      <p:sp>
        <p:nvSpPr>
          <p:cNvPr id="2228" name="Google Shape;2228;p101"/>
          <p:cNvSpPr txBox="1"/>
          <p:nvPr>
            <p:ph idx="1" type="body"/>
          </p:nvPr>
        </p:nvSpPr>
        <p:spPr>
          <a:xfrm>
            <a:off x="4410825" y="982250"/>
            <a:ext cx="45702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400" u="sng"/>
              <a:t>Thermal Dissipation Analysis</a:t>
            </a:r>
            <a:endParaRPr sz="1400" u="sng"/>
          </a:p>
          <a:p>
            <a:pPr indent="-317500" lvl="0" marL="457200" rtl="0" algn="l">
              <a:spcBef>
                <a:spcPts val="1200"/>
              </a:spcBef>
              <a:spcAft>
                <a:spcPts val="0"/>
              </a:spcAft>
              <a:buSzPts val="1400"/>
              <a:buChar char="-"/>
            </a:pPr>
            <a:r>
              <a:rPr lang="en" sz="1400"/>
              <a:t>Case Conduction</a:t>
            </a:r>
            <a:endParaRPr sz="1400"/>
          </a:p>
          <a:p>
            <a:pPr indent="-292100" lvl="1" marL="914400" rtl="0" algn="l">
              <a:spcBef>
                <a:spcPts val="0"/>
              </a:spcBef>
              <a:spcAft>
                <a:spcPts val="0"/>
              </a:spcAft>
              <a:buSzPts val="1000"/>
              <a:buChar char="-"/>
            </a:pPr>
            <a:r>
              <a:rPr lang="en" sz="1000"/>
              <a:t>K = 225.94 W/mK, A = 0.143 m^2, d = 0.00127 m</a:t>
            </a:r>
            <a:endParaRPr sz="1000"/>
          </a:p>
          <a:p>
            <a:pPr indent="-292100" lvl="1" marL="914400" rtl="0" algn="l">
              <a:spcBef>
                <a:spcPts val="0"/>
              </a:spcBef>
              <a:spcAft>
                <a:spcPts val="0"/>
              </a:spcAft>
              <a:buSzPts val="1000"/>
              <a:buChar char="-"/>
            </a:pPr>
            <a:r>
              <a:rPr lang="en" sz="1000"/>
              <a:t>Heat transfer per degree difference: 25440.5 (W/K)</a:t>
            </a:r>
            <a:endParaRPr sz="1000"/>
          </a:p>
          <a:p>
            <a:pPr indent="-317500" lvl="0" marL="457200" rtl="0" algn="l">
              <a:spcBef>
                <a:spcPts val="0"/>
              </a:spcBef>
              <a:spcAft>
                <a:spcPts val="0"/>
              </a:spcAft>
              <a:buSzPts val="1400"/>
              <a:buChar char="-"/>
            </a:pPr>
            <a:r>
              <a:rPr lang="en" sz="1400"/>
              <a:t>Internal Convection</a:t>
            </a:r>
            <a:endParaRPr sz="1400"/>
          </a:p>
          <a:p>
            <a:pPr indent="-292100" lvl="1" marL="914400" rtl="0" algn="l">
              <a:spcBef>
                <a:spcPts val="0"/>
              </a:spcBef>
              <a:spcAft>
                <a:spcPts val="0"/>
              </a:spcAft>
              <a:buSzPts val="1000"/>
              <a:buChar char="-"/>
            </a:pPr>
            <a:r>
              <a:rPr lang="en" sz="1000"/>
              <a:t>h=12.5 W/(m^2*K), A = 0.0195 m^2</a:t>
            </a:r>
            <a:endParaRPr sz="1000"/>
          </a:p>
          <a:p>
            <a:pPr indent="-292100" lvl="1" marL="914400" rtl="0" algn="l">
              <a:spcBef>
                <a:spcPts val="0"/>
              </a:spcBef>
              <a:spcAft>
                <a:spcPts val="0"/>
              </a:spcAft>
              <a:buSzPts val="1000"/>
              <a:buChar char="-"/>
            </a:pPr>
            <a:r>
              <a:rPr lang="en" sz="1000"/>
              <a:t>Heat Transfer per degree = 0.244 (W/K) (Per PCB board)</a:t>
            </a:r>
            <a:endParaRPr sz="1000"/>
          </a:p>
          <a:p>
            <a:pPr indent="-292100" lvl="1" marL="914400" rtl="0" algn="l">
              <a:spcBef>
                <a:spcPts val="0"/>
              </a:spcBef>
              <a:spcAft>
                <a:spcPts val="0"/>
              </a:spcAft>
              <a:buSzPts val="1000"/>
              <a:buChar char="-"/>
            </a:pPr>
            <a:r>
              <a:rPr lang="en" sz="1000"/>
              <a:t>Worst case scenario - natural convection is not quite enough. So a fan is beneficial.</a:t>
            </a:r>
            <a:endParaRPr sz="1000"/>
          </a:p>
          <a:p>
            <a:pPr indent="0" lvl="0" marL="0" rtl="0" algn="l">
              <a:spcBef>
                <a:spcPts val="1200"/>
              </a:spcBef>
              <a:spcAft>
                <a:spcPts val="1200"/>
              </a:spcAft>
              <a:buNone/>
            </a:pPr>
            <a:r>
              <a:t/>
            </a:r>
            <a:endParaRPr sz="1500"/>
          </a:p>
        </p:txBody>
      </p:sp>
      <p:sp>
        <p:nvSpPr>
          <p:cNvPr id="2229" name="Google Shape;2229;p10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2230" name="Google Shape;2230;p101"/>
          <p:cNvSpPr/>
          <p:nvPr/>
        </p:nvSpPr>
        <p:spPr>
          <a:xfrm>
            <a:off x="7584275" y="4652650"/>
            <a:ext cx="1081500" cy="398400"/>
          </a:xfrm>
          <a:prstGeom prst="rect">
            <a:avLst/>
          </a:prstGeom>
          <a:noFill/>
          <a:ln cap="flat" cmpd="sng" w="381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1" name="Google Shape;2231;p101"/>
          <p:cNvSpPr txBox="1"/>
          <p:nvPr>
            <p:ph idx="1" type="body"/>
          </p:nvPr>
        </p:nvSpPr>
        <p:spPr>
          <a:xfrm>
            <a:off x="0" y="826825"/>
            <a:ext cx="41175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u="sng"/>
              <a:t>Thermal Budget</a:t>
            </a:r>
            <a:endParaRPr u="sng"/>
          </a:p>
          <a:p>
            <a:pPr indent="0" lvl="0" marL="0" rtl="0" algn="l">
              <a:spcBef>
                <a:spcPts val="1200"/>
              </a:spcBef>
              <a:spcAft>
                <a:spcPts val="0"/>
              </a:spcAft>
              <a:buNone/>
            </a:pPr>
            <a:r>
              <a:t/>
            </a:r>
            <a:endParaRPr u="sng"/>
          </a:p>
          <a:p>
            <a:pPr indent="0" lvl="0" marL="0" rtl="0" algn="l">
              <a:spcBef>
                <a:spcPts val="1200"/>
              </a:spcBef>
              <a:spcAft>
                <a:spcPts val="1200"/>
              </a:spcAft>
              <a:buNone/>
            </a:pPr>
            <a:r>
              <a:t/>
            </a:r>
            <a:endParaRPr/>
          </a:p>
        </p:txBody>
      </p:sp>
      <p:pic>
        <p:nvPicPr>
          <p:cNvPr id="2232" name="Google Shape;2232;p101"/>
          <p:cNvPicPr preferRelativeResize="0"/>
          <p:nvPr/>
        </p:nvPicPr>
        <p:blipFill>
          <a:blip r:embed="rId3">
            <a:alphaModFix/>
          </a:blip>
          <a:stretch>
            <a:fillRect/>
          </a:stretch>
        </p:blipFill>
        <p:spPr>
          <a:xfrm>
            <a:off x="145000" y="1248898"/>
            <a:ext cx="4117500" cy="2189698"/>
          </a:xfrm>
          <a:prstGeom prst="rect">
            <a:avLst/>
          </a:prstGeom>
          <a:noFill/>
          <a:ln>
            <a:noFill/>
          </a:ln>
        </p:spPr>
      </p:pic>
      <p:pic>
        <p:nvPicPr>
          <p:cNvPr id="2233" name="Google Shape;2233;p101"/>
          <p:cNvPicPr preferRelativeResize="0"/>
          <p:nvPr/>
        </p:nvPicPr>
        <p:blipFill>
          <a:blip r:embed="rId4">
            <a:alphaModFix/>
          </a:blip>
          <a:stretch>
            <a:fillRect/>
          </a:stretch>
        </p:blipFill>
        <p:spPr>
          <a:xfrm>
            <a:off x="145000" y="3294500"/>
            <a:ext cx="2676484" cy="1104150"/>
          </a:xfrm>
          <a:prstGeom prst="rect">
            <a:avLst/>
          </a:prstGeom>
          <a:noFill/>
          <a:ln>
            <a:noFill/>
          </a:ln>
        </p:spPr>
      </p:pic>
      <p:pic>
        <p:nvPicPr>
          <p:cNvPr id="2234" name="Google Shape;2234;p101"/>
          <p:cNvPicPr preferRelativeResize="0"/>
          <p:nvPr/>
        </p:nvPicPr>
        <p:blipFill>
          <a:blip r:embed="rId5">
            <a:alphaModFix/>
          </a:blip>
          <a:stretch>
            <a:fillRect/>
          </a:stretch>
        </p:blipFill>
        <p:spPr>
          <a:xfrm>
            <a:off x="5266671" y="3190263"/>
            <a:ext cx="3458775" cy="1312625"/>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8" name="Shape 2238"/>
        <p:cNvGrpSpPr/>
        <p:nvPr/>
      </p:nvGrpSpPr>
      <p:grpSpPr>
        <a:xfrm>
          <a:off x="0" y="0"/>
          <a:ext cx="0" cy="0"/>
          <a:chOff x="0" y="0"/>
          <a:chExt cx="0" cy="0"/>
        </a:xfrm>
      </p:grpSpPr>
      <p:sp>
        <p:nvSpPr>
          <p:cNvPr id="2239" name="Google Shape;2239;p102"/>
          <p:cNvSpPr txBox="1"/>
          <p:nvPr>
            <p:ph type="title"/>
          </p:nvPr>
        </p:nvSpPr>
        <p:spPr>
          <a:xfrm>
            <a:off x="145000" y="144950"/>
            <a:ext cx="75660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Timing Model</a:t>
            </a:r>
            <a:endParaRPr/>
          </a:p>
        </p:txBody>
      </p:sp>
      <p:sp>
        <p:nvSpPr>
          <p:cNvPr id="2240" name="Google Shape;2240;p10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2241" name="Google Shape;2241;p102"/>
          <p:cNvSpPr/>
          <p:nvPr/>
        </p:nvSpPr>
        <p:spPr>
          <a:xfrm>
            <a:off x="7584275" y="4652650"/>
            <a:ext cx="1081500" cy="398400"/>
          </a:xfrm>
          <a:prstGeom prst="rect">
            <a:avLst/>
          </a:prstGeom>
          <a:noFill/>
          <a:ln cap="flat" cmpd="sng" w="381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242" name="Google Shape;2242;p102"/>
          <p:cNvPicPr preferRelativeResize="0"/>
          <p:nvPr/>
        </p:nvPicPr>
        <p:blipFill>
          <a:blip r:embed="rId3">
            <a:alphaModFix/>
          </a:blip>
          <a:stretch>
            <a:fillRect/>
          </a:stretch>
        </p:blipFill>
        <p:spPr>
          <a:xfrm>
            <a:off x="1000125" y="1336300"/>
            <a:ext cx="7143750" cy="2800350"/>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6" name="Shape 2246"/>
        <p:cNvGrpSpPr/>
        <p:nvPr/>
      </p:nvGrpSpPr>
      <p:grpSpPr>
        <a:xfrm>
          <a:off x="0" y="0"/>
          <a:ext cx="0" cy="0"/>
          <a:chOff x="0" y="0"/>
          <a:chExt cx="0" cy="0"/>
        </a:xfrm>
      </p:grpSpPr>
      <p:sp>
        <p:nvSpPr>
          <p:cNvPr id="2247" name="Google Shape;2247;p103"/>
          <p:cNvSpPr txBox="1"/>
          <p:nvPr>
            <p:ph type="title"/>
          </p:nvPr>
        </p:nvSpPr>
        <p:spPr>
          <a:xfrm>
            <a:off x="145000" y="144950"/>
            <a:ext cx="75660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Software Package Flowchart</a:t>
            </a:r>
            <a:endParaRPr/>
          </a:p>
        </p:txBody>
      </p:sp>
      <p:sp>
        <p:nvSpPr>
          <p:cNvPr id="2248" name="Google Shape;2248;p10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2249" name="Google Shape;2249;p103"/>
          <p:cNvSpPr/>
          <p:nvPr/>
        </p:nvSpPr>
        <p:spPr>
          <a:xfrm>
            <a:off x="7584275" y="4652650"/>
            <a:ext cx="1081500" cy="398400"/>
          </a:xfrm>
          <a:prstGeom prst="rect">
            <a:avLst/>
          </a:prstGeom>
          <a:noFill/>
          <a:ln cap="flat" cmpd="sng" w="381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250" name="Google Shape;2250;p103"/>
          <p:cNvPicPr preferRelativeResize="0"/>
          <p:nvPr/>
        </p:nvPicPr>
        <p:blipFill>
          <a:blip r:embed="rId3">
            <a:alphaModFix/>
          </a:blip>
          <a:stretch>
            <a:fillRect/>
          </a:stretch>
        </p:blipFill>
        <p:spPr>
          <a:xfrm>
            <a:off x="1584250" y="861825"/>
            <a:ext cx="5975498" cy="36910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32"/>
          <p:cNvSpPr txBox="1"/>
          <p:nvPr>
            <p:ph type="title"/>
          </p:nvPr>
        </p:nvSpPr>
        <p:spPr>
          <a:xfrm>
            <a:off x="145000" y="144950"/>
            <a:ext cx="75660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Expected</a:t>
            </a:r>
            <a:r>
              <a:rPr lang="en"/>
              <a:t> Deliverables:</a:t>
            </a:r>
            <a:endParaRPr/>
          </a:p>
        </p:txBody>
      </p:sp>
      <p:sp>
        <p:nvSpPr>
          <p:cNvPr id="174" name="Google Shape;174;p32"/>
          <p:cNvSpPr txBox="1"/>
          <p:nvPr>
            <p:ph idx="1" type="body"/>
          </p:nvPr>
        </p:nvSpPr>
        <p:spPr>
          <a:xfrm>
            <a:off x="311700" y="982238"/>
            <a:ext cx="8520600" cy="34164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a:t>EnerSys has requested:</a:t>
            </a:r>
            <a:endParaRPr/>
          </a:p>
          <a:p>
            <a:pPr indent="-342900" lvl="0" marL="457200" rtl="0" algn="l">
              <a:spcBef>
                <a:spcPts val="1200"/>
              </a:spcBef>
              <a:spcAft>
                <a:spcPts val="0"/>
              </a:spcAft>
              <a:buSzPts val="1800"/>
              <a:buAutoNum type="arabicPeriod"/>
            </a:pPr>
            <a:r>
              <a:rPr lang="en"/>
              <a:t>Functional prototype of automated testing unit:</a:t>
            </a:r>
            <a:endParaRPr/>
          </a:p>
          <a:p>
            <a:pPr indent="-317500" lvl="1" marL="914400" rtl="0" algn="l">
              <a:spcBef>
                <a:spcPts val="0"/>
              </a:spcBef>
              <a:spcAft>
                <a:spcPts val="0"/>
              </a:spcAft>
              <a:buSzPts val="1400"/>
              <a:buAutoNum type="alphaLcPeriod"/>
            </a:pPr>
            <a:r>
              <a:rPr lang="en"/>
              <a:t>Automated pin selection system</a:t>
            </a:r>
            <a:endParaRPr/>
          </a:p>
          <a:p>
            <a:pPr indent="-317500" lvl="1" marL="914400" rtl="0" algn="l">
              <a:spcBef>
                <a:spcPts val="0"/>
              </a:spcBef>
              <a:spcAft>
                <a:spcPts val="0"/>
              </a:spcAft>
              <a:buSzPts val="1400"/>
              <a:buAutoNum type="alphaLcPeriod"/>
            </a:pPr>
            <a:r>
              <a:rPr lang="en"/>
              <a:t>Automated </a:t>
            </a:r>
            <a:r>
              <a:rPr lang="en"/>
              <a:t>measurement</a:t>
            </a:r>
            <a:r>
              <a:rPr lang="en"/>
              <a:t> </a:t>
            </a:r>
            <a:r>
              <a:rPr lang="en"/>
              <a:t>acquisition logic</a:t>
            </a:r>
            <a:endParaRPr/>
          </a:p>
          <a:p>
            <a:pPr indent="-317500" lvl="1" marL="914400" rtl="0" algn="l">
              <a:spcBef>
                <a:spcPts val="0"/>
              </a:spcBef>
              <a:spcAft>
                <a:spcPts val="0"/>
              </a:spcAft>
              <a:buSzPts val="1400"/>
              <a:buAutoNum type="alphaLcPeriod"/>
            </a:pPr>
            <a:r>
              <a:rPr lang="en"/>
              <a:t>Enclosed unit</a:t>
            </a:r>
            <a:endParaRPr/>
          </a:p>
          <a:p>
            <a:pPr indent="-342900" lvl="0" marL="457200" rtl="0" algn="l">
              <a:spcBef>
                <a:spcPts val="0"/>
              </a:spcBef>
              <a:spcAft>
                <a:spcPts val="0"/>
              </a:spcAft>
              <a:buSzPts val="1800"/>
              <a:buAutoNum type="arabicPeriod"/>
            </a:pPr>
            <a:r>
              <a:rPr lang="en" u="sng"/>
              <a:t>G</a:t>
            </a:r>
            <a:r>
              <a:rPr lang="en"/>
              <a:t>raphical </a:t>
            </a:r>
            <a:r>
              <a:rPr lang="en" u="sng"/>
              <a:t>U</a:t>
            </a:r>
            <a:r>
              <a:rPr lang="en"/>
              <a:t>ser </a:t>
            </a:r>
            <a:r>
              <a:rPr lang="en" u="sng"/>
              <a:t>I</a:t>
            </a:r>
            <a:r>
              <a:rPr lang="en"/>
              <a:t>nterface (GUI):</a:t>
            </a:r>
            <a:endParaRPr/>
          </a:p>
          <a:p>
            <a:pPr indent="-317500" lvl="1" marL="914400" rtl="0" algn="l">
              <a:spcBef>
                <a:spcPts val="0"/>
              </a:spcBef>
              <a:spcAft>
                <a:spcPts val="0"/>
              </a:spcAft>
              <a:buSzPts val="1400"/>
              <a:buAutoNum type="alphaLcPeriod"/>
            </a:pPr>
            <a:r>
              <a:rPr lang="en"/>
              <a:t>Test configuration</a:t>
            </a:r>
            <a:endParaRPr/>
          </a:p>
          <a:p>
            <a:pPr indent="-317500" lvl="1" marL="914400" rtl="0" algn="l">
              <a:spcBef>
                <a:spcPts val="0"/>
              </a:spcBef>
              <a:spcAft>
                <a:spcPts val="0"/>
              </a:spcAft>
              <a:buSzPts val="1400"/>
              <a:buAutoNum type="alphaLcPeriod"/>
            </a:pPr>
            <a:r>
              <a:rPr lang="en"/>
              <a:t>Test data storage</a:t>
            </a:r>
            <a:endParaRPr/>
          </a:p>
          <a:p>
            <a:pPr indent="-317500" lvl="1" marL="914400" rtl="0" algn="l">
              <a:spcBef>
                <a:spcPts val="0"/>
              </a:spcBef>
              <a:spcAft>
                <a:spcPts val="0"/>
              </a:spcAft>
              <a:buSzPts val="1400"/>
              <a:buAutoNum type="alphaLcPeriod"/>
            </a:pPr>
            <a:r>
              <a:rPr lang="en"/>
              <a:t>Automated test results report</a:t>
            </a:r>
            <a:endParaRPr/>
          </a:p>
          <a:p>
            <a:pPr indent="-342900" lvl="0" marL="457200" rtl="0" algn="l">
              <a:spcBef>
                <a:spcPts val="0"/>
              </a:spcBef>
              <a:spcAft>
                <a:spcPts val="0"/>
              </a:spcAft>
              <a:buSzPts val="1800"/>
              <a:buAutoNum type="arabicPeriod"/>
            </a:pPr>
            <a:r>
              <a:rPr lang="en"/>
              <a:t>User guide:</a:t>
            </a:r>
            <a:endParaRPr/>
          </a:p>
          <a:p>
            <a:pPr indent="-317500" lvl="1" marL="914400" rtl="0" algn="l">
              <a:spcBef>
                <a:spcPts val="0"/>
              </a:spcBef>
              <a:spcAft>
                <a:spcPts val="0"/>
              </a:spcAft>
              <a:buSzPts val="1400"/>
              <a:buAutoNum type="alphaLcPeriod"/>
            </a:pPr>
            <a:r>
              <a:rPr lang="en"/>
              <a:t>Explain the functionality of the </a:t>
            </a:r>
            <a:r>
              <a:rPr lang="en"/>
              <a:t>prototype</a:t>
            </a:r>
            <a:r>
              <a:rPr lang="en"/>
              <a:t> and GUI</a:t>
            </a:r>
            <a:endParaRPr/>
          </a:p>
          <a:p>
            <a:pPr indent="-317500" lvl="1" marL="914400" rtl="0" algn="l">
              <a:spcBef>
                <a:spcPts val="0"/>
              </a:spcBef>
              <a:spcAft>
                <a:spcPts val="0"/>
              </a:spcAft>
              <a:buSzPts val="1400"/>
              <a:buAutoNum type="alphaLcPeriod"/>
            </a:pPr>
            <a:r>
              <a:rPr lang="en"/>
              <a:t>Procedure for using the prototype and GUI</a:t>
            </a:r>
            <a:endParaRPr/>
          </a:p>
          <a:p>
            <a:pPr indent="-317500" lvl="1" marL="914400" rtl="0" algn="l">
              <a:spcBef>
                <a:spcPts val="0"/>
              </a:spcBef>
              <a:spcAft>
                <a:spcPts val="0"/>
              </a:spcAft>
              <a:buSzPts val="1400"/>
              <a:buAutoNum type="alphaLcPeriod"/>
            </a:pPr>
            <a:r>
              <a:rPr lang="en"/>
              <a:t>Safety</a:t>
            </a:r>
            <a:r>
              <a:rPr lang="en"/>
              <a:t> </a:t>
            </a:r>
            <a:r>
              <a:rPr lang="en"/>
              <a:t>guidelines</a:t>
            </a:r>
            <a:endParaRPr/>
          </a:p>
        </p:txBody>
      </p:sp>
      <p:sp>
        <p:nvSpPr>
          <p:cNvPr id="175" name="Google Shape;175;p3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76" name="Google Shape;176;p32"/>
          <p:cNvSpPr/>
          <p:nvPr/>
        </p:nvSpPr>
        <p:spPr>
          <a:xfrm>
            <a:off x="0" y="4656850"/>
            <a:ext cx="904200" cy="396600"/>
          </a:xfrm>
          <a:prstGeom prst="rect">
            <a:avLst/>
          </a:prstGeom>
          <a:noFill/>
          <a:ln cap="flat" cmpd="sng" w="381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4" name="Shape 2254"/>
        <p:cNvGrpSpPr/>
        <p:nvPr/>
      </p:nvGrpSpPr>
      <p:grpSpPr>
        <a:xfrm>
          <a:off x="0" y="0"/>
          <a:ext cx="0" cy="0"/>
          <a:chOff x="0" y="0"/>
          <a:chExt cx="0" cy="0"/>
        </a:xfrm>
      </p:grpSpPr>
      <p:sp>
        <p:nvSpPr>
          <p:cNvPr id="2255" name="Google Shape;2255;p104"/>
          <p:cNvSpPr txBox="1"/>
          <p:nvPr>
            <p:ph type="title"/>
          </p:nvPr>
        </p:nvSpPr>
        <p:spPr>
          <a:xfrm>
            <a:off x="145000" y="144950"/>
            <a:ext cx="75660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Manual Test Template vs GUI</a:t>
            </a:r>
            <a:endParaRPr/>
          </a:p>
        </p:txBody>
      </p:sp>
      <p:sp>
        <p:nvSpPr>
          <p:cNvPr id="2256" name="Google Shape;2256;p10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2257" name="Google Shape;2257;p104"/>
          <p:cNvSpPr/>
          <p:nvPr/>
        </p:nvSpPr>
        <p:spPr>
          <a:xfrm>
            <a:off x="7584275" y="4652650"/>
            <a:ext cx="1081500" cy="398400"/>
          </a:xfrm>
          <a:prstGeom prst="rect">
            <a:avLst/>
          </a:prstGeom>
          <a:noFill/>
          <a:ln cap="flat" cmpd="sng" w="381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258" name="Google Shape;2258;p104"/>
          <p:cNvPicPr preferRelativeResize="0"/>
          <p:nvPr/>
        </p:nvPicPr>
        <p:blipFill>
          <a:blip r:embed="rId3">
            <a:alphaModFix/>
          </a:blip>
          <a:stretch>
            <a:fillRect/>
          </a:stretch>
        </p:blipFill>
        <p:spPr>
          <a:xfrm>
            <a:off x="4040438" y="875338"/>
            <a:ext cx="4833971" cy="3630199"/>
          </a:xfrm>
          <a:prstGeom prst="rect">
            <a:avLst/>
          </a:prstGeom>
          <a:noFill/>
          <a:ln>
            <a:noFill/>
          </a:ln>
        </p:spPr>
      </p:pic>
      <p:pic>
        <p:nvPicPr>
          <p:cNvPr id="2259" name="Google Shape;2259;p104"/>
          <p:cNvPicPr preferRelativeResize="0"/>
          <p:nvPr/>
        </p:nvPicPr>
        <p:blipFill>
          <a:blip r:embed="rId4">
            <a:alphaModFix/>
          </a:blip>
          <a:stretch>
            <a:fillRect/>
          </a:stretch>
        </p:blipFill>
        <p:spPr>
          <a:xfrm>
            <a:off x="478425" y="935637"/>
            <a:ext cx="3159125" cy="3509576"/>
          </a:xfrm>
          <a:prstGeom prst="rect">
            <a:avLst/>
          </a:prstGeom>
          <a:noFill/>
          <a:ln>
            <a:noFill/>
          </a:ln>
        </p:spPr>
      </p:pic>
      <p:cxnSp>
        <p:nvCxnSpPr>
          <p:cNvPr id="2260" name="Google Shape;2260;p104"/>
          <p:cNvCxnSpPr>
            <a:stCxn id="2259" idx="3"/>
            <a:endCxn id="2258" idx="1"/>
          </p:cNvCxnSpPr>
          <p:nvPr/>
        </p:nvCxnSpPr>
        <p:spPr>
          <a:xfrm>
            <a:off x="3637550" y="2690425"/>
            <a:ext cx="402900" cy="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264" name="Shape 2264"/>
        <p:cNvGrpSpPr/>
        <p:nvPr/>
      </p:nvGrpSpPr>
      <p:grpSpPr>
        <a:xfrm>
          <a:off x="0" y="0"/>
          <a:ext cx="0" cy="0"/>
          <a:chOff x="0" y="0"/>
          <a:chExt cx="0" cy="0"/>
        </a:xfrm>
      </p:grpSpPr>
      <p:sp>
        <p:nvSpPr>
          <p:cNvPr id="2265" name="Google Shape;2265;p105"/>
          <p:cNvSpPr txBox="1"/>
          <p:nvPr>
            <p:ph type="title"/>
          </p:nvPr>
        </p:nvSpPr>
        <p:spPr>
          <a:xfrm>
            <a:off x="311700" y="445025"/>
            <a:ext cx="8520600" cy="572700"/>
          </a:xfrm>
          <a:prstGeom prst="rect">
            <a:avLst/>
          </a:prstGeom>
          <a:ln>
            <a:noFill/>
          </a:ln>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lt1"/>
                </a:solidFill>
              </a:rPr>
              <a:t>Requirements Flowdown</a:t>
            </a:r>
            <a:endParaRPr>
              <a:solidFill>
                <a:schemeClr val="lt1"/>
              </a:solidFill>
            </a:endParaRPr>
          </a:p>
        </p:txBody>
      </p:sp>
      <p:pic>
        <p:nvPicPr>
          <p:cNvPr id="2266" name="Google Shape;2266;p105"/>
          <p:cNvPicPr preferRelativeResize="0"/>
          <p:nvPr/>
        </p:nvPicPr>
        <p:blipFill>
          <a:blip r:embed="rId3">
            <a:alphaModFix/>
          </a:blip>
          <a:stretch>
            <a:fillRect/>
          </a:stretch>
        </p:blipFill>
        <p:spPr>
          <a:xfrm>
            <a:off x="0" y="1017725"/>
            <a:ext cx="9143999" cy="3237491"/>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270" name="Shape 2270"/>
        <p:cNvGrpSpPr/>
        <p:nvPr/>
      </p:nvGrpSpPr>
      <p:grpSpPr>
        <a:xfrm>
          <a:off x="0" y="0"/>
          <a:ext cx="0" cy="0"/>
          <a:chOff x="0" y="0"/>
          <a:chExt cx="0" cy="0"/>
        </a:xfrm>
      </p:grpSpPr>
      <p:pic>
        <p:nvPicPr>
          <p:cNvPr id="2271" name="Google Shape;2271;p106"/>
          <p:cNvPicPr preferRelativeResize="0"/>
          <p:nvPr/>
        </p:nvPicPr>
        <p:blipFill rotWithShape="1">
          <a:blip r:embed="rId3">
            <a:alphaModFix/>
          </a:blip>
          <a:srcRect b="0" l="0" r="0" t="0"/>
          <a:stretch/>
        </p:blipFill>
        <p:spPr>
          <a:xfrm>
            <a:off x="0" y="115200"/>
            <a:ext cx="9143999" cy="4913100"/>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275" name="Shape 2275"/>
        <p:cNvGrpSpPr/>
        <p:nvPr/>
      </p:nvGrpSpPr>
      <p:grpSpPr>
        <a:xfrm>
          <a:off x="0" y="0"/>
          <a:ext cx="0" cy="0"/>
          <a:chOff x="0" y="0"/>
          <a:chExt cx="0" cy="0"/>
        </a:xfrm>
      </p:grpSpPr>
      <p:pic>
        <p:nvPicPr>
          <p:cNvPr id="2276" name="Google Shape;2276;p107"/>
          <p:cNvPicPr preferRelativeResize="0"/>
          <p:nvPr/>
        </p:nvPicPr>
        <p:blipFill>
          <a:blip r:embed="rId3">
            <a:alphaModFix/>
          </a:blip>
          <a:stretch>
            <a:fillRect/>
          </a:stretch>
        </p:blipFill>
        <p:spPr>
          <a:xfrm>
            <a:off x="0" y="0"/>
            <a:ext cx="9144000" cy="2150974"/>
          </a:xfrm>
          <a:prstGeom prst="rect">
            <a:avLst/>
          </a:prstGeom>
          <a:noFill/>
          <a:ln>
            <a:noFill/>
          </a:ln>
        </p:spPr>
      </p:pic>
      <p:pic>
        <p:nvPicPr>
          <p:cNvPr id="2277" name="Google Shape;2277;p107"/>
          <p:cNvPicPr preferRelativeResize="0"/>
          <p:nvPr/>
        </p:nvPicPr>
        <p:blipFill rotWithShape="1">
          <a:blip r:embed="rId4">
            <a:alphaModFix/>
          </a:blip>
          <a:srcRect b="0" l="0" r="0" t="42614"/>
          <a:stretch/>
        </p:blipFill>
        <p:spPr>
          <a:xfrm>
            <a:off x="0" y="2571750"/>
            <a:ext cx="9144000" cy="1717250"/>
          </a:xfrm>
          <a:prstGeom prst="rect">
            <a:avLst/>
          </a:prstGeom>
          <a:noFill/>
          <a:ln>
            <a:noFill/>
          </a:ln>
        </p:spPr>
      </p:pic>
      <p:pic>
        <p:nvPicPr>
          <p:cNvPr id="2278" name="Google Shape;2278;p107"/>
          <p:cNvPicPr preferRelativeResize="0"/>
          <p:nvPr/>
        </p:nvPicPr>
        <p:blipFill rotWithShape="1">
          <a:blip r:embed="rId4">
            <a:alphaModFix/>
          </a:blip>
          <a:srcRect b="85782" l="0" r="0" t="0"/>
          <a:stretch/>
        </p:blipFill>
        <p:spPr>
          <a:xfrm>
            <a:off x="0" y="2150975"/>
            <a:ext cx="9144000" cy="425450"/>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282" name="Shape 2282"/>
        <p:cNvGrpSpPr/>
        <p:nvPr/>
      </p:nvGrpSpPr>
      <p:grpSpPr>
        <a:xfrm>
          <a:off x="0" y="0"/>
          <a:ext cx="0" cy="0"/>
          <a:chOff x="0" y="0"/>
          <a:chExt cx="0" cy="0"/>
        </a:xfrm>
      </p:grpSpPr>
      <p:pic>
        <p:nvPicPr>
          <p:cNvPr id="2283" name="Google Shape;2283;p108"/>
          <p:cNvPicPr preferRelativeResize="0"/>
          <p:nvPr/>
        </p:nvPicPr>
        <p:blipFill rotWithShape="1">
          <a:blip r:embed="rId3">
            <a:alphaModFix/>
          </a:blip>
          <a:srcRect b="11113" l="0" r="0" t="23049"/>
          <a:stretch/>
        </p:blipFill>
        <p:spPr>
          <a:xfrm>
            <a:off x="0" y="1083099"/>
            <a:ext cx="9144000" cy="3657851"/>
          </a:xfrm>
          <a:prstGeom prst="rect">
            <a:avLst/>
          </a:prstGeom>
          <a:noFill/>
          <a:ln>
            <a:noFill/>
          </a:ln>
        </p:spPr>
      </p:pic>
      <p:pic>
        <p:nvPicPr>
          <p:cNvPr id="2284" name="Google Shape;2284;p108"/>
          <p:cNvPicPr preferRelativeResize="0"/>
          <p:nvPr/>
        </p:nvPicPr>
        <p:blipFill rotWithShape="1">
          <a:blip r:embed="rId3">
            <a:alphaModFix/>
          </a:blip>
          <a:srcRect b="83911" l="0" r="0" t="0"/>
          <a:stretch/>
        </p:blipFill>
        <p:spPr>
          <a:xfrm>
            <a:off x="0" y="212690"/>
            <a:ext cx="9144000" cy="893825"/>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288" name="Shape 2288"/>
        <p:cNvGrpSpPr/>
        <p:nvPr/>
      </p:nvGrpSpPr>
      <p:grpSpPr>
        <a:xfrm>
          <a:off x="0" y="0"/>
          <a:ext cx="0" cy="0"/>
          <a:chOff x="0" y="0"/>
          <a:chExt cx="0" cy="0"/>
        </a:xfrm>
      </p:grpSpPr>
      <p:pic>
        <p:nvPicPr>
          <p:cNvPr id="2289" name="Google Shape;2289;p109"/>
          <p:cNvPicPr preferRelativeResize="0"/>
          <p:nvPr/>
        </p:nvPicPr>
        <p:blipFill>
          <a:blip r:embed="rId3">
            <a:alphaModFix/>
          </a:blip>
          <a:stretch>
            <a:fillRect/>
          </a:stretch>
        </p:blipFill>
        <p:spPr>
          <a:xfrm>
            <a:off x="0" y="-12"/>
            <a:ext cx="9144000" cy="4494827"/>
          </a:xfrm>
          <a:prstGeom prst="rect">
            <a:avLst/>
          </a:prstGeom>
          <a:noFill/>
          <a:ln>
            <a:noFill/>
          </a:ln>
        </p:spPr>
      </p:pic>
      <p:pic>
        <p:nvPicPr>
          <p:cNvPr id="2290" name="Google Shape;2290;p109"/>
          <p:cNvPicPr preferRelativeResize="0"/>
          <p:nvPr/>
        </p:nvPicPr>
        <p:blipFill rotWithShape="1">
          <a:blip r:embed="rId4">
            <a:alphaModFix/>
          </a:blip>
          <a:srcRect b="0" l="0" r="0" t="8508"/>
          <a:stretch/>
        </p:blipFill>
        <p:spPr>
          <a:xfrm>
            <a:off x="0" y="4494825"/>
            <a:ext cx="9144000" cy="395050"/>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294" name="Shape 2294"/>
        <p:cNvGrpSpPr/>
        <p:nvPr/>
      </p:nvGrpSpPr>
      <p:grpSpPr>
        <a:xfrm>
          <a:off x="0" y="0"/>
          <a:ext cx="0" cy="0"/>
          <a:chOff x="0" y="0"/>
          <a:chExt cx="0" cy="0"/>
        </a:xfrm>
      </p:grpSpPr>
      <p:pic>
        <p:nvPicPr>
          <p:cNvPr id="2295" name="Google Shape;2295;p110"/>
          <p:cNvPicPr preferRelativeResize="0"/>
          <p:nvPr/>
        </p:nvPicPr>
        <p:blipFill>
          <a:blip r:embed="rId3">
            <a:alphaModFix/>
          </a:blip>
          <a:stretch>
            <a:fillRect/>
          </a:stretch>
        </p:blipFill>
        <p:spPr>
          <a:xfrm>
            <a:off x="0" y="0"/>
            <a:ext cx="9144000" cy="4716673"/>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299" name="Shape 2299"/>
        <p:cNvGrpSpPr/>
        <p:nvPr/>
      </p:nvGrpSpPr>
      <p:grpSpPr>
        <a:xfrm>
          <a:off x="0" y="0"/>
          <a:ext cx="0" cy="0"/>
          <a:chOff x="0" y="0"/>
          <a:chExt cx="0" cy="0"/>
        </a:xfrm>
      </p:grpSpPr>
      <p:pic>
        <p:nvPicPr>
          <p:cNvPr id="2300" name="Google Shape;2300;p111"/>
          <p:cNvPicPr preferRelativeResize="0"/>
          <p:nvPr/>
        </p:nvPicPr>
        <p:blipFill rotWithShape="1">
          <a:blip r:embed="rId3">
            <a:alphaModFix/>
          </a:blip>
          <a:srcRect b="0" l="0" r="0" t="18798"/>
          <a:stretch/>
        </p:blipFill>
        <p:spPr>
          <a:xfrm>
            <a:off x="0" y="848649"/>
            <a:ext cx="9144000" cy="3665475"/>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304" name="Shape 2304"/>
        <p:cNvGrpSpPr/>
        <p:nvPr/>
      </p:nvGrpSpPr>
      <p:grpSpPr>
        <a:xfrm>
          <a:off x="0" y="0"/>
          <a:ext cx="0" cy="0"/>
          <a:chOff x="0" y="0"/>
          <a:chExt cx="0" cy="0"/>
        </a:xfrm>
      </p:grpSpPr>
      <p:pic>
        <p:nvPicPr>
          <p:cNvPr id="2305" name="Google Shape;2305;p112"/>
          <p:cNvPicPr preferRelativeResize="0"/>
          <p:nvPr/>
        </p:nvPicPr>
        <p:blipFill>
          <a:blip r:embed="rId3">
            <a:alphaModFix/>
          </a:blip>
          <a:stretch>
            <a:fillRect/>
          </a:stretch>
        </p:blipFill>
        <p:spPr>
          <a:xfrm>
            <a:off x="0" y="0"/>
            <a:ext cx="9144000" cy="2797215"/>
          </a:xfrm>
          <a:prstGeom prst="rect">
            <a:avLst/>
          </a:prstGeom>
          <a:noFill/>
          <a:ln>
            <a:noFill/>
          </a:ln>
        </p:spPr>
      </p:pic>
      <p:pic>
        <p:nvPicPr>
          <p:cNvPr id="2306" name="Google Shape;2306;p112"/>
          <p:cNvPicPr preferRelativeResize="0"/>
          <p:nvPr/>
        </p:nvPicPr>
        <p:blipFill rotWithShape="1">
          <a:blip r:embed="rId4">
            <a:alphaModFix/>
          </a:blip>
          <a:srcRect b="-1609" l="0" r="0" t="1610"/>
          <a:stretch/>
        </p:blipFill>
        <p:spPr>
          <a:xfrm>
            <a:off x="0" y="2797225"/>
            <a:ext cx="9144000" cy="2353400"/>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310" name="Shape 2310"/>
        <p:cNvGrpSpPr/>
        <p:nvPr/>
      </p:nvGrpSpPr>
      <p:grpSpPr>
        <a:xfrm>
          <a:off x="0" y="0"/>
          <a:ext cx="0" cy="0"/>
          <a:chOff x="0" y="0"/>
          <a:chExt cx="0" cy="0"/>
        </a:xfrm>
      </p:grpSpPr>
      <p:pic>
        <p:nvPicPr>
          <p:cNvPr id="2311" name="Google Shape;2311;p113"/>
          <p:cNvPicPr preferRelativeResize="0"/>
          <p:nvPr/>
        </p:nvPicPr>
        <p:blipFill>
          <a:blip r:embed="rId3">
            <a:alphaModFix/>
          </a:blip>
          <a:stretch>
            <a:fillRect/>
          </a:stretch>
        </p:blipFill>
        <p:spPr>
          <a:xfrm>
            <a:off x="0" y="526888"/>
            <a:ext cx="9144000" cy="408972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33"/>
          <p:cNvSpPr txBox="1"/>
          <p:nvPr>
            <p:ph type="title"/>
          </p:nvPr>
        </p:nvSpPr>
        <p:spPr>
          <a:xfrm>
            <a:off x="145000" y="144950"/>
            <a:ext cx="75660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CONOPS:</a:t>
            </a:r>
            <a:endParaRPr/>
          </a:p>
        </p:txBody>
      </p:sp>
      <p:sp>
        <p:nvSpPr>
          <p:cNvPr id="182" name="Google Shape;182;p3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83" name="Google Shape;183;p33"/>
          <p:cNvSpPr/>
          <p:nvPr/>
        </p:nvSpPr>
        <p:spPr>
          <a:xfrm>
            <a:off x="0" y="4656850"/>
            <a:ext cx="904200" cy="396600"/>
          </a:xfrm>
          <a:prstGeom prst="rect">
            <a:avLst/>
          </a:prstGeom>
          <a:noFill/>
          <a:ln cap="flat" cmpd="sng" w="381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184" name="Google Shape;184;p33"/>
          <p:cNvGraphicFramePr/>
          <p:nvPr/>
        </p:nvGraphicFramePr>
        <p:xfrm>
          <a:off x="66188" y="895375"/>
          <a:ext cx="3000000" cy="3000000"/>
        </p:xfrm>
        <a:graphic>
          <a:graphicData uri="http://schemas.openxmlformats.org/drawingml/2006/table">
            <a:tbl>
              <a:tblPr>
                <a:noFill/>
                <a:tableStyleId>{B8C2D5F1-8B2F-46C7-96D5-2A0319EAFE3F}</a:tableStyleId>
              </a:tblPr>
              <a:tblGrid>
                <a:gridCol w="1287375"/>
                <a:gridCol w="1287375"/>
                <a:gridCol w="1287375"/>
                <a:gridCol w="1287375"/>
                <a:gridCol w="1287375"/>
                <a:gridCol w="1287375"/>
                <a:gridCol w="1287375"/>
              </a:tblGrid>
              <a:tr h="201050">
                <a:tc>
                  <a:txBody>
                    <a:bodyPr/>
                    <a:lstStyle/>
                    <a:p>
                      <a:pPr indent="0" lvl="0" marL="0" rtl="0" algn="l">
                        <a:spcBef>
                          <a:spcPts val="0"/>
                        </a:spcBef>
                        <a:spcAft>
                          <a:spcPts val="0"/>
                        </a:spcAft>
                        <a:buNone/>
                      </a:pPr>
                      <a:r>
                        <a:rPr lang="en" sz="1300">
                          <a:solidFill>
                            <a:srgbClr val="FFFFFF"/>
                          </a:solidFill>
                        </a:rPr>
                        <a:t>Phase 1: </a:t>
                      </a:r>
                      <a:endParaRPr sz="1300">
                        <a:solidFill>
                          <a:srgbClr val="FFFFFF"/>
                        </a:solidFill>
                      </a:endParaRPr>
                    </a:p>
                    <a:p>
                      <a:pPr indent="0" lvl="0" marL="0" rtl="0" algn="l">
                        <a:spcBef>
                          <a:spcPts val="0"/>
                        </a:spcBef>
                        <a:spcAft>
                          <a:spcPts val="0"/>
                        </a:spcAft>
                        <a:buNone/>
                      </a:pPr>
                      <a:r>
                        <a:rPr lang="en" sz="1300">
                          <a:solidFill>
                            <a:srgbClr val="FFFFFF"/>
                          </a:solidFill>
                        </a:rPr>
                        <a:t>Set up</a:t>
                      </a:r>
                      <a:endParaRPr sz="1300">
                        <a:solidFill>
                          <a:srgbClr val="FFFFFF"/>
                        </a:solidFill>
                      </a:endParaRPr>
                    </a:p>
                  </a:txBody>
                  <a:tcPr marT="91425" marB="91425" marR="91425" marL="91425">
                    <a:lnL cap="flat" cmpd="sng" w="9525">
                      <a:solidFill>
                        <a:srgbClr val="595959"/>
                      </a:solidFill>
                      <a:prstDash val="solid"/>
                      <a:round/>
                      <a:headEnd len="sm" w="sm" type="none"/>
                      <a:tailEnd len="sm" w="sm" type="none"/>
                    </a:lnL>
                    <a:lnR cap="flat" cmpd="sng" w="9525">
                      <a:solidFill>
                        <a:srgbClr val="595959"/>
                      </a:solidFill>
                      <a:prstDash val="solid"/>
                      <a:round/>
                      <a:headEnd len="sm" w="sm" type="none"/>
                      <a:tailEnd len="sm" w="sm" type="none"/>
                    </a:lnR>
                    <a:lnT cap="flat" cmpd="sng" w="9525">
                      <a:solidFill>
                        <a:srgbClr val="595959"/>
                      </a:solidFill>
                      <a:prstDash val="solid"/>
                      <a:round/>
                      <a:headEnd len="sm" w="sm" type="none"/>
                      <a:tailEnd len="sm" w="sm" type="none"/>
                    </a:lnT>
                    <a:lnB cap="flat" cmpd="sng" w="9525">
                      <a:solidFill>
                        <a:srgbClr val="595959"/>
                      </a:solidFill>
                      <a:prstDash val="solid"/>
                      <a:round/>
                      <a:headEnd len="sm" w="sm" type="none"/>
                      <a:tailEnd len="sm" w="sm" type="none"/>
                    </a:lnB>
                    <a:solidFill>
                      <a:srgbClr val="FF9900"/>
                    </a:solidFill>
                  </a:tcPr>
                </a:tc>
                <a:tc>
                  <a:txBody>
                    <a:bodyPr/>
                    <a:lstStyle/>
                    <a:p>
                      <a:pPr indent="0" lvl="0" marL="0" rtl="0" algn="l">
                        <a:spcBef>
                          <a:spcPts val="0"/>
                        </a:spcBef>
                        <a:spcAft>
                          <a:spcPts val="0"/>
                        </a:spcAft>
                        <a:buNone/>
                      </a:pPr>
                      <a:r>
                        <a:rPr lang="en" sz="1300">
                          <a:solidFill>
                            <a:srgbClr val="FFFFFF"/>
                          </a:solidFill>
                        </a:rPr>
                        <a:t>Phase 2: Configuration</a:t>
                      </a:r>
                      <a:endParaRPr sz="1300">
                        <a:solidFill>
                          <a:srgbClr val="FFFFFF"/>
                        </a:solidFill>
                      </a:endParaRPr>
                    </a:p>
                  </a:txBody>
                  <a:tcPr marT="91425" marB="91425" marR="91425" marL="91425">
                    <a:lnL cap="flat" cmpd="sng" w="9525">
                      <a:solidFill>
                        <a:srgbClr val="595959"/>
                      </a:solidFill>
                      <a:prstDash val="solid"/>
                      <a:round/>
                      <a:headEnd len="sm" w="sm" type="none"/>
                      <a:tailEnd len="sm" w="sm" type="none"/>
                    </a:lnL>
                    <a:lnR cap="flat" cmpd="sng" w="9525">
                      <a:solidFill>
                        <a:srgbClr val="595959"/>
                      </a:solidFill>
                      <a:prstDash val="solid"/>
                      <a:round/>
                      <a:headEnd len="sm" w="sm" type="none"/>
                      <a:tailEnd len="sm" w="sm" type="none"/>
                    </a:lnR>
                    <a:lnT cap="flat" cmpd="sng" w="9525">
                      <a:solidFill>
                        <a:srgbClr val="595959"/>
                      </a:solidFill>
                      <a:prstDash val="solid"/>
                      <a:round/>
                      <a:headEnd len="sm" w="sm" type="none"/>
                      <a:tailEnd len="sm" w="sm" type="none"/>
                    </a:lnT>
                    <a:lnB cap="flat" cmpd="sng" w="9525">
                      <a:solidFill>
                        <a:srgbClr val="595959"/>
                      </a:solidFill>
                      <a:prstDash val="solid"/>
                      <a:round/>
                      <a:headEnd len="sm" w="sm" type="none"/>
                      <a:tailEnd len="sm" w="sm" type="none"/>
                    </a:lnB>
                    <a:solidFill>
                      <a:srgbClr val="FF9900"/>
                    </a:solidFill>
                  </a:tcPr>
                </a:tc>
                <a:tc>
                  <a:txBody>
                    <a:bodyPr/>
                    <a:lstStyle/>
                    <a:p>
                      <a:pPr indent="0" lvl="0" marL="0" rtl="0" algn="l">
                        <a:spcBef>
                          <a:spcPts val="0"/>
                        </a:spcBef>
                        <a:spcAft>
                          <a:spcPts val="0"/>
                        </a:spcAft>
                        <a:buNone/>
                      </a:pPr>
                      <a:r>
                        <a:rPr lang="en" sz="1300">
                          <a:solidFill>
                            <a:srgbClr val="FFFFFF"/>
                          </a:solidFill>
                        </a:rPr>
                        <a:t>Phase 3: </a:t>
                      </a:r>
                      <a:endParaRPr sz="1300">
                        <a:solidFill>
                          <a:srgbClr val="FFFFFF"/>
                        </a:solidFill>
                      </a:endParaRPr>
                    </a:p>
                    <a:p>
                      <a:pPr indent="0" lvl="0" marL="0" rtl="0" algn="l">
                        <a:spcBef>
                          <a:spcPts val="0"/>
                        </a:spcBef>
                        <a:spcAft>
                          <a:spcPts val="0"/>
                        </a:spcAft>
                        <a:buNone/>
                      </a:pPr>
                      <a:r>
                        <a:rPr lang="en" sz="1300">
                          <a:solidFill>
                            <a:srgbClr val="FFFFFF"/>
                          </a:solidFill>
                        </a:rPr>
                        <a:t>DMM Test</a:t>
                      </a:r>
                      <a:endParaRPr sz="1300">
                        <a:solidFill>
                          <a:srgbClr val="FFFFFF"/>
                        </a:solidFill>
                      </a:endParaRPr>
                    </a:p>
                  </a:txBody>
                  <a:tcPr marT="91425" marB="91425" marR="91425" marL="91425">
                    <a:lnL cap="flat" cmpd="sng" w="9525">
                      <a:solidFill>
                        <a:srgbClr val="595959"/>
                      </a:solidFill>
                      <a:prstDash val="solid"/>
                      <a:round/>
                      <a:headEnd len="sm" w="sm" type="none"/>
                      <a:tailEnd len="sm" w="sm" type="none"/>
                    </a:lnL>
                    <a:lnR cap="flat" cmpd="sng" w="9525">
                      <a:solidFill>
                        <a:srgbClr val="595959"/>
                      </a:solidFill>
                      <a:prstDash val="solid"/>
                      <a:round/>
                      <a:headEnd len="sm" w="sm" type="none"/>
                      <a:tailEnd len="sm" w="sm" type="none"/>
                    </a:lnR>
                    <a:lnT cap="flat" cmpd="sng" w="9525">
                      <a:solidFill>
                        <a:srgbClr val="595959"/>
                      </a:solidFill>
                      <a:prstDash val="solid"/>
                      <a:round/>
                      <a:headEnd len="sm" w="sm" type="none"/>
                      <a:tailEnd len="sm" w="sm" type="none"/>
                    </a:lnT>
                    <a:lnB cap="flat" cmpd="sng" w="9525">
                      <a:solidFill>
                        <a:srgbClr val="595959"/>
                      </a:solidFill>
                      <a:prstDash val="solid"/>
                      <a:round/>
                      <a:headEnd len="sm" w="sm" type="none"/>
                      <a:tailEnd len="sm" w="sm" type="none"/>
                    </a:lnB>
                    <a:solidFill>
                      <a:srgbClr val="FF9900"/>
                    </a:solidFill>
                  </a:tcPr>
                </a:tc>
                <a:tc>
                  <a:txBody>
                    <a:bodyPr/>
                    <a:lstStyle/>
                    <a:p>
                      <a:pPr indent="0" lvl="0" marL="0" rtl="0" algn="l">
                        <a:spcBef>
                          <a:spcPts val="0"/>
                        </a:spcBef>
                        <a:spcAft>
                          <a:spcPts val="0"/>
                        </a:spcAft>
                        <a:buNone/>
                      </a:pPr>
                      <a:r>
                        <a:rPr lang="en" sz="1300">
                          <a:solidFill>
                            <a:srgbClr val="FFFFFF"/>
                          </a:solidFill>
                        </a:rPr>
                        <a:t>Phase 4:</a:t>
                      </a:r>
                      <a:endParaRPr sz="1300">
                        <a:solidFill>
                          <a:srgbClr val="FFFFFF"/>
                        </a:solidFill>
                      </a:endParaRPr>
                    </a:p>
                    <a:p>
                      <a:pPr indent="0" lvl="0" marL="0" rtl="0" algn="l">
                        <a:spcBef>
                          <a:spcPts val="0"/>
                        </a:spcBef>
                        <a:spcAft>
                          <a:spcPts val="0"/>
                        </a:spcAft>
                        <a:buNone/>
                      </a:pPr>
                      <a:r>
                        <a:rPr lang="en" sz="1300">
                          <a:solidFill>
                            <a:srgbClr val="FFFFFF"/>
                          </a:solidFill>
                        </a:rPr>
                        <a:t>Insulation Test</a:t>
                      </a:r>
                      <a:endParaRPr sz="1300">
                        <a:solidFill>
                          <a:srgbClr val="FFFFFF"/>
                        </a:solidFill>
                      </a:endParaRPr>
                    </a:p>
                  </a:txBody>
                  <a:tcPr marT="91425" marB="91425" marR="91425" marL="91425">
                    <a:lnL cap="flat" cmpd="sng" w="9525">
                      <a:solidFill>
                        <a:srgbClr val="595959"/>
                      </a:solidFill>
                      <a:prstDash val="solid"/>
                      <a:round/>
                      <a:headEnd len="sm" w="sm" type="none"/>
                      <a:tailEnd len="sm" w="sm" type="none"/>
                    </a:lnL>
                    <a:lnR cap="flat" cmpd="sng" w="9525">
                      <a:solidFill>
                        <a:srgbClr val="595959"/>
                      </a:solidFill>
                      <a:prstDash val="solid"/>
                      <a:round/>
                      <a:headEnd len="sm" w="sm" type="none"/>
                      <a:tailEnd len="sm" w="sm" type="none"/>
                    </a:lnR>
                    <a:lnT cap="flat" cmpd="sng" w="9525">
                      <a:solidFill>
                        <a:srgbClr val="595959"/>
                      </a:solidFill>
                      <a:prstDash val="solid"/>
                      <a:round/>
                      <a:headEnd len="sm" w="sm" type="none"/>
                      <a:tailEnd len="sm" w="sm" type="none"/>
                    </a:lnT>
                    <a:lnB cap="flat" cmpd="sng" w="9525">
                      <a:solidFill>
                        <a:srgbClr val="595959"/>
                      </a:solidFill>
                      <a:prstDash val="solid"/>
                      <a:round/>
                      <a:headEnd len="sm" w="sm" type="none"/>
                      <a:tailEnd len="sm" w="sm" type="none"/>
                    </a:lnB>
                    <a:solidFill>
                      <a:srgbClr val="FF9900"/>
                    </a:solidFill>
                  </a:tcPr>
                </a:tc>
                <a:tc>
                  <a:txBody>
                    <a:bodyPr/>
                    <a:lstStyle/>
                    <a:p>
                      <a:pPr indent="0" lvl="0" marL="0" rtl="0" algn="l">
                        <a:spcBef>
                          <a:spcPts val="0"/>
                        </a:spcBef>
                        <a:spcAft>
                          <a:spcPts val="0"/>
                        </a:spcAft>
                        <a:buNone/>
                      </a:pPr>
                      <a:r>
                        <a:rPr lang="en" sz="1300">
                          <a:solidFill>
                            <a:srgbClr val="FFFFFF"/>
                          </a:solidFill>
                        </a:rPr>
                        <a:t>Phase 5:</a:t>
                      </a:r>
                      <a:endParaRPr sz="1300">
                        <a:solidFill>
                          <a:srgbClr val="FFFFFF"/>
                        </a:solidFill>
                      </a:endParaRPr>
                    </a:p>
                    <a:p>
                      <a:pPr indent="0" lvl="0" marL="0" rtl="0" algn="l">
                        <a:spcBef>
                          <a:spcPts val="0"/>
                        </a:spcBef>
                        <a:spcAft>
                          <a:spcPts val="0"/>
                        </a:spcAft>
                        <a:buNone/>
                      </a:pPr>
                      <a:r>
                        <a:rPr lang="en" sz="1300">
                          <a:solidFill>
                            <a:srgbClr val="FFFFFF"/>
                          </a:solidFill>
                        </a:rPr>
                        <a:t>Report</a:t>
                      </a:r>
                      <a:endParaRPr sz="1300">
                        <a:solidFill>
                          <a:srgbClr val="FFFFFF"/>
                        </a:solidFill>
                      </a:endParaRPr>
                    </a:p>
                  </a:txBody>
                  <a:tcPr marT="91425" marB="91425" marR="91425" marL="91425">
                    <a:lnL cap="flat" cmpd="sng" w="9525">
                      <a:solidFill>
                        <a:srgbClr val="595959"/>
                      </a:solidFill>
                      <a:prstDash val="solid"/>
                      <a:round/>
                      <a:headEnd len="sm" w="sm" type="none"/>
                      <a:tailEnd len="sm" w="sm" type="none"/>
                    </a:lnL>
                    <a:lnR cap="flat" cmpd="sng" w="9525">
                      <a:solidFill>
                        <a:srgbClr val="595959"/>
                      </a:solidFill>
                      <a:prstDash val="solid"/>
                      <a:round/>
                      <a:headEnd len="sm" w="sm" type="none"/>
                      <a:tailEnd len="sm" w="sm" type="none"/>
                    </a:lnR>
                    <a:lnT cap="flat" cmpd="sng" w="9525">
                      <a:solidFill>
                        <a:srgbClr val="595959"/>
                      </a:solidFill>
                      <a:prstDash val="solid"/>
                      <a:round/>
                      <a:headEnd len="sm" w="sm" type="none"/>
                      <a:tailEnd len="sm" w="sm" type="none"/>
                    </a:lnT>
                    <a:lnB cap="flat" cmpd="sng" w="9525">
                      <a:solidFill>
                        <a:srgbClr val="595959"/>
                      </a:solidFill>
                      <a:prstDash val="solid"/>
                      <a:round/>
                      <a:headEnd len="sm" w="sm" type="none"/>
                      <a:tailEnd len="sm" w="sm" type="none"/>
                    </a:lnB>
                    <a:solidFill>
                      <a:srgbClr val="FF9900"/>
                    </a:solidFill>
                  </a:tcPr>
                </a:tc>
                <a:tc>
                  <a:txBody>
                    <a:bodyPr/>
                    <a:lstStyle/>
                    <a:p>
                      <a:pPr indent="0" lvl="0" marL="0" rtl="0" algn="l">
                        <a:spcBef>
                          <a:spcPts val="0"/>
                        </a:spcBef>
                        <a:spcAft>
                          <a:spcPts val="0"/>
                        </a:spcAft>
                        <a:buNone/>
                      </a:pPr>
                      <a:r>
                        <a:rPr lang="en" sz="1300">
                          <a:solidFill>
                            <a:srgbClr val="FFFFFF"/>
                          </a:solidFill>
                        </a:rPr>
                        <a:t>Phase 6:</a:t>
                      </a:r>
                      <a:endParaRPr sz="1300">
                        <a:solidFill>
                          <a:srgbClr val="FFFFFF"/>
                        </a:solidFill>
                      </a:endParaRPr>
                    </a:p>
                    <a:p>
                      <a:pPr indent="0" lvl="0" marL="0" rtl="0" algn="l">
                        <a:spcBef>
                          <a:spcPts val="0"/>
                        </a:spcBef>
                        <a:spcAft>
                          <a:spcPts val="0"/>
                        </a:spcAft>
                        <a:buNone/>
                      </a:pPr>
                      <a:r>
                        <a:rPr lang="en" sz="1300">
                          <a:solidFill>
                            <a:srgbClr val="FFFFFF"/>
                          </a:solidFill>
                        </a:rPr>
                        <a:t>Storage</a:t>
                      </a:r>
                      <a:endParaRPr sz="1300">
                        <a:solidFill>
                          <a:srgbClr val="FFFFFF"/>
                        </a:solidFill>
                      </a:endParaRPr>
                    </a:p>
                  </a:txBody>
                  <a:tcPr marT="91425" marB="91425" marR="91425" marL="91425">
                    <a:lnL cap="flat" cmpd="sng" w="9525">
                      <a:solidFill>
                        <a:srgbClr val="595959"/>
                      </a:solidFill>
                      <a:prstDash val="solid"/>
                      <a:round/>
                      <a:headEnd len="sm" w="sm" type="none"/>
                      <a:tailEnd len="sm" w="sm" type="none"/>
                    </a:lnL>
                    <a:lnR cap="flat" cmpd="sng" w="9525">
                      <a:solidFill>
                        <a:srgbClr val="595959"/>
                      </a:solidFill>
                      <a:prstDash val="solid"/>
                      <a:round/>
                      <a:headEnd len="sm" w="sm" type="none"/>
                      <a:tailEnd len="sm" w="sm" type="none"/>
                    </a:lnR>
                    <a:lnT cap="flat" cmpd="sng" w="9525">
                      <a:solidFill>
                        <a:srgbClr val="595959"/>
                      </a:solidFill>
                      <a:prstDash val="solid"/>
                      <a:round/>
                      <a:headEnd len="sm" w="sm" type="none"/>
                      <a:tailEnd len="sm" w="sm" type="none"/>
                    </a:lnT>
                    <a:lnB cap="flat" cmpd="sng" w="9525">
                      <a:solidFill>
                        <a:srgbClr val="595959"/>
                      </a:solidFill>
                      <a:prstDash val="solid"/>
                      <a:round/>
                      <a:headEnd len="sm" w="sm" type="none"/>
                      <a:tailEnd len="sm" w="sm" type="none"/>
                    </a:lnB>
                    <a:solidFill>
                      <a:srgbClr val="FF9900"/>
                    </a:solidFill>
                  </a:tcPr>
                </a:tc>
                <a:tc>
                  <a:txBody>
                    <a:bodyPr/>
                    <a:lstStyle/>
                    <a:p>
                      <a:pPr indent="0" lvl="0" marL="0" rtl="0" algn="l">
                        <a:spcBef>
                          <a:spcPts val="0"/>
                        </a:spcBef>
                        <a:spcAft>
                          <a:spcPts val="0"/>
                        </a:spcAft>
                        <a:buNone/>
                      </a:pPr>
                      <a:r>
                        <a:rPr lang="en" sz="1300">
                          <a:solidFill>
                            <a:srgbClr val="FFFFFF"/>
                          </a:solidFill>
                        </a:rPr>
                        <a:t>Phase 7: Shutdown</a:t>
                      </a:r>
                      <a:endParaRPr sz="1300">
                        <a:solidFill>
                          <a:srgbClr val="FFFFFF"/>
                        </a:solidFill>
                      </a:endParaRPr>
                    </a:p>
                  </a:txBody>
                  <a:tcPr marT="91425" marB="91425" marR="91425" marL="91425">
                    <a:lnL cap="flat" cmpd="sng" w="9525">
                      <a:solidFill>
                        <a:srgbClr val="595959"/>
                      </a:solidFill>
                      <a:prstDash val="solid"/>
                      <a:round/>
                      <a:headEnd len="sm" w="sm" type="none"/>
                      <a:tailEnd len="sm" w="sm" type="none"/>
                    </a:lnL>
                    <a:lnR cap="flat" cmpd="sng" w="9525">
                      <a:solidFill>
                        <a:srgbClr val="595959"/>
                      </a:solidFill>
                      <a:prstDash val="solid"/>
                      <a:round/>
                      <a:headEnd len="sm" w="sm" type="none"/>
                      <a:tailEnd len="sm" w="sm" type="none"/>
                    </a:lnR>
                    <a:lnT cap="flat" cmpd="sng" w="9525">
                      <a:solidFill>
                        <a:srgbClr val="595959"/>
                      </a:solidFill>
                      <a:prstDash val="solid"/>
                      <a:round/>
                      <a:headEnd len="sm" w="sm" type="none"/>
                      <a:tailEnd len="sm" w="sm" type="none"/>
                    </a:lnT>
                    <a:lnB cap="flat" cmpd="sng" w="9525">
                      <a:solidFill>
                        <a:srgbClr val="595959"/>
                      </a:solidFill>
                      <a:prstDash val="solid"/>
                      <a:round/>
                      <a:headEnd len="sm" w="sm" type="none"/>
                      <a:tailEnd len="sm" w="sm" type="none"/>
                    </a:lnB>
                    <a:solidFill>
                      <a:srgbClr val="FF9900"/>
                    </a:solidFill>
                  </a:tcPr>
                </a:tc>
              </a:tr>
              <a:tr h="3027225">
                <a:tc>
                  <a:txBody>
                    <a:bodyPr/>
                    <a:lstStyle/>
                    <a:p>
                      <a:pPr indent="0" lvl="0" marL="0" rtl="0" algn="l">
                        <a:spcBef>
                          <a:spcPts val="0"/>
                        </a:spcBef>
                        <a:spcAft>
                          <a:spcPts val="0"/>
                        </a:spcAft>
                        <a:buNone/>
                      </a:pPr>
                      <a:r>
                        <a:rPr lang="en" sz="900"/>
                        <a:t>Open the GUI and make required connections.</a:t>
                      </a:r>
                      <a:endParaRPr sz="900"/>
                    </a:p>
                    <a:p>
                      <a:pPr indent="0" lvl="0" marL="0" rtl="0" algn="l">
                        <a:spcBef>
                          <a:spcPts val="0"/>
                        </a:spcBef>
                        <a:spcAft>
                          <a:spcPts val="0"/>
                        </a:spcAft>
                        <a:buNone/>
                      </a:pPr>
                      <a:r>
                        <a:t/>
                      </a:r>
                      <a:endParaRPr/>
                    </a:p>
                  </a:txBody>
                  <a:tcPr marT="91425" marB="91425" marR="91425" marL="91425">
                    <a:lnT cap="flat" cmpd="sng" w="9525">
                      <a:solidFill>
                        <a:srgbClr val="595959"/>
                      </a:solidFill>
                      <a:prstDash val="solid"/>
                      <a:round/>
                      <a:headEnd len="sm" w="sm" type="none"/>
                      <a:tailEnd len="sm" w="sm" type="none"/>
                    </a:lnT>
                    <a:solidFill>
                      <a:srgbClr val="FFFFFF"/>
                    </a:solidFill>
                  </a:tcPr>
                </a:tc>
                <a:tc>
                  <a:txBody>
                    <a:bodyPr/>
                    <a:lstStyle/>
                    <a:p>
                      <a:pPr indent="0" lvl="0" marL="0" rtl="0" algn="l">
                        <a:spcBef>
                          <a:spcPts val="0"/>
                        </a:spcBef>
                        <a:spcAft>
                          <a:spcPts val="0"/>
                        </a:spcAft>
                        <a:buNone/>
                      </a:pPr>
                      <a:r>
                        <a:rPr lang="en" sz="900"/>
                        <a:t>In the GUI select the configuration of the test to be run. Initialize the test.</a:t>
                      </a:r>
                      <a:endParaRPr sz="900"/>
                    </a:p>
                  </a:txBody>
                  <a:tcPr marT="91425" marB="91425" marR="91425" marL="91425">
                    <a:lnT cap="flat" cmpd="sng" w="9525">
                      <a:solidFill>
                        <a:srgbClr val="595959"/>
                      </a:solidFill>
                      <a:prstDash val="solid"/>
                      <a:round/>
                      <a:headEnd len="sm" w="sm" type="none"/>
                      <a:tailEnd len="sm" w="sm" type="none"/>
                    </a:lnT>
                    <a:solidFill>
                      <a:srgbClr val="FFFFFF"/>
                    </a:solidFill>
                  </a:tcPr>
                </a:tc>
                <a:tc>
                  <a:txBody>
                    <a:bodyPr/>
                    <a:lstStyle/>
                    <a:p>
                      <a:pPr indent="0" lvl="0" marL="0" rtl="0" algn="l">
                        <a:spcBef>
                          <a:spcPts val="0"/>
                        </a:spcBef>
                        <a:spcAft>
                          <a:spcPts val="0"/>
                        </a:spcAft>
                        <a:buNone/>
                      </a:pPr>
                      <a:r>
                        <a:rPr lang="en" sz="900"/>
                        <a:t>Software app directs ProBE for DMM measurement portion of test.</a:t>
                      </a:r>
                      <a:endParaRPr sz="900"/>
                    </a:p>
                  </a:txBody>
                  <a:tcPr marT="91425" marB="91425" marR="91425" marL="91425">
                    <a:lnT cap="flat" cmpd="sng" w="9525">
                      <a:solidFill>
                        <a:srgbClr val="595959"/>
                      </a:solidFill>
                      <a:prstDash val="solid"/>
                      <a:round/>
                      <a:headEnd len="sm" w="sm" type="none"/>
                      <a:tailEnd len="sm" w="sm" type="none"/>
                    </a:lnT>
                    <a:solidFill>
                      <a:srgbClr val="FFFFFF"/>
                    </a:solidFill>
                  </a:tcPr>
                </a:tc>
                <a:tc>
                  <a:txBody>
                    <a:bodyPr/>
                    <a:lstStyle/>
                    <a:p>
                      <a:pPr indent="0" lvl="0" marL="0" rtl="0" algn="l">
                        <a:spcBef>
                          <a:spcPts val="0"/>
                        </a:spcBef>
                        <a:spcAft>
                          <a:spcPts val="0"/>
                        </a:spcAft>
                        <a:buNone/>
                      </a:pPr>
                      <a:r>
                        <a:rPr lang="en" sz="900"/>
                        <a:t>Manually s</a:t>
                      </a:r>
                      <a:r>
                        <a:rPr lang="en" sz="900"/>
                        <a:t>witch connections from DMM to insulation tester. Continue test.</a:t>
                      </a:r>
                      <a:endParaRPr sz="900"/>
                    </a:p>
                  </a:txBody>
                  <a:tcPr marT="91425" marB="91425" marR="91425" marL="91425">
                    <a:lnT cap="flat" cmpd="sng" w="9525">
                      <a:solidFill>
                        <a:srgbClr val="595959"/>
                      </a:solidFill>
                      <a:prstDash val="solid"/>
                      <a:round/>
                      <a:headEnd len="sm" w="sm" type="none"/>
                      <a:tailEnd len="sm" w="sm" type="none"/>
                    </a:lnT>
                    <a:solidFill>
                      <a:srgbClr val="FFFFFF"/>
                    </a:solidFill>
                  </a:tcPr>
                </a:tc>
                <a:tc>
                  <a:txBody>
                    <a:bodyPr/>
                    <a:lstStyle/>
                    <a:p>
                      <a:pPr indent="0" lvl="0" marL="0" rtl="0" algn="l">
                        <a:spcBef>
                          <a:spcPts val="0"/>
                        </a:spcBef>
                        <a:spcAft>
                          <a:spcPts val="0"/>
                        </a:spcAft>
                        <a:buNone/>
                      </a:pPr>
                      <a:r>
                        <a:rPr lang="en" sz="900"/>
                        <a:t>When the test is complete the </a:t>
                      </a:r>
                      <a:r>
                        <a:rPr lang="en" sz="900"/>
                        <a:t>GUI displays the results of the test.</a:t>
                      </a:r>
                      <a:endParaRPr sz="900"/>
                    </a:p>
                  </a:txBody>
                  <a:tcPr marT="91425" marB="91425" marR="91425" marL="91425">
                    <a:lnT cap="flat" cmpd="sng" w="9525">
                      <a:solidFill>
                        <a:srgbClr val="595959"/>
                      </a:solidFill>
                      <a:prstDash val="solid"/>
                      <a:round/>
                      <a:headEnd len="sm" w="sm" type="none"/>
                      <a:tailEnd len="sm" w="sm" type="none"/>
                    </a:lnT>
                    <a:solidFill>
                      <a:srgbClr val="FFFFFF"/>
                    </a:solidFill>
                  </a:tcPr>
                </a:tc>
                <a:tc>
                  <a:txBody>
                    <a:bodyPr/>
                    <a:lstStyle/>
                    <a:p>
                      <a:pPr indent="0" lvl="0" marL="0" rtl="0" algn="l">
                        <a:spcBef>
                          <a:spcPts val="0"/>
                        </a:spcBef>
                        <a:spcAft>
                          <a:spcPts val="0"/>
                        </a:spcAft>
                        <a:buNone/>
                      </a:pPr>
                      <a:r>
                        <a:rPr lang="en" sz="900"/>
                        <a:t>Upon user command </a:t>
                      </a:r>
                      <a:r>
                        <a:rPr lang="en" sz="900"/>
                        <a:t> the test results are saved and exports to a .csv file.</a:t>
                      </a:r>
                      <a:endParaRPr sz="900"/>
                    </a:p>
                  </a:txBody>
                  <a:tcPr marT="91425" marB="91425" marR="91425" marL="91425">
                    <a:lnT cap="flat" cmpd="sng" w="9525">
                      <a:solidFill>
                        <a:srgbClr val="595959"/>
                      </a:solidFill>
                      <a:prstDash val="solid"/>
                      <a:round/>
                      <a:headEnd len="sm" w="sm" type="none"/>
                      <a:tailEnd len="sm" w="sm" type="none"/>
                    </a:lnT>
                    <a:solidFill>
                      <a:srgbClr val="FFFFFF"/>
                    </a:solidFill>
                  </a:tcPr>
                </a:tc>
                <a:tc>
                  <a:txBody>
                    <a:bodyPr/>
                    <a:lstStyle/>
                    <a:p>
                      <a:pPr indent="0" lvl="0" marL="0" rtl="0" algn="l">
                        <a:spcBef>
                          <a:spcPts val="0"/>
                        </a:spcBef>
                        <a:spcAft>
                          <a:spcPts val="0"/>
                        </a:spcAft>
                        <a:buNone/>
                      </a:pPr>
                      <a:r>
                        <a:rPr lang="en" sz="900"/>
                        <a:t>Disconnect devices and power them off.</a:t>
                      </a:r>
                      <a:endParaRPr sz="900"/>
                    </a:p>
                  </a:txBody>
                  <a:tcPr marT="91425" marB="91425" marR="91425" marL="91425">
                    <a:lnT cap="flat" cmpd="sng" w="9525">
                      <a:solidFill>
                        <a:srgbClr val="595959"/>
                      </a:solidFill>
                      <a:prstDash val="solid"/>
                      <a:round/>
                      <a:headEnd len="sm" w="sm" type="none"/>
                      <a:tailEnd len="sm" w="sm" type="none"/>
                    </a:lnT>
                    <a:solidFill>
                      <a:srgbClr val="FFFFFF"/>
                    </a:solidFill>
                  </a:tcPr>
                </a:tc>
              </a:tr>
            </a:tbl>
          </a:graphicData>
        </a:graphic>
      </p:graphicFrame>
      <p:grpSp>
        <p:nvGrpSpPr>
          <p:cNvPr id="185" name="Google Shape;185;p33"/>
          <p:cNvGrpSpPr/>
          <p:nvPr/>
        </p:nvGrpSpPr>
        <p:grpSpPr>
          <a:xfrm>
            <a:off x="3940974" y="2178624"/>
            <a:ext cx="1226284" cy="2312151"/>
            <a:chOff x="3819780" y="4397228"/>
            <a:chExt cx="1226284" cy="2319806"/>
          </a:xfrm>
        </p:grpSpPr>
        <p:pic>
          <p:nvPicPr>
            <p:cNvPr id="186" name="Google Shape;186;p33"/>
            <p:cNvPicPr preferRelativeResize="0"/>
            <p:nvPr/>
          </p:nvPicPr>
          <p:blipFill>
            <a:blip r:embed="rId3">
              <a:alphaModFix/>
            </a:blip>
            <a:stretch>
              <a:fillRect/>
            </a:stretch>
          </p:blipFill>
          <p:spPr>
            <a:xfrm>
              <a:off x="3848790" y="4397228"/>
              <a:ext cx="703276" cy="339451"/>
            </a:xfrm>
            <a:prstGeom prst="rect">
              <a:avLst/>
            </a:prstGeom>
            <a:noFill/>
            <a:ln>
              <a:noFill/>
            </a:ln>
          </p:spPr>
        </p:pic>
        <p:grpSp>
          <p:nvGrpSpPr>
            <p:cNvPr id="187" name="Google Shape;187;p33"/>
            <p:cNvGrpSpPr/>
            <p:nvPr/>
          </p:nvGrpSpPr>
          <p:grpSpPr>
            <a:xfrm>
              <a:off x="3819780" y="5557686"/>
              <a:ext cx="703294" cy="386399"/>
              <a:chOff x="1568100" y="5552825"/>
              <a:chExt cx="937725" cy="510975"/>
            </a:xfrm>
          </p:grpSpPr>
          <p:sp>
            <p:nvSpPr>
              <p:cNvPr id="188" name="Google Shape;188;p33"/>
              <p:cNvSpPr/>
              <p:nvPr/>
            </p:nvSpPr>
            <p:spPr>
              <a:xfrm>
                <a:off x="1568100" y="5552825"/>
                <a:ext cx="936600" cy="195000"/>
              </a:xfrm>
              <a:prstGeom prst="rect">
                <a:avLst/>
              </a:prstGeom>
              <a:solidFill>
                <a:srgbClr val="D9D9D9"/>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33"/>
              <p:cNvSpPr/>
              <p:nvPr/>
            </p:nvSpPr>
            <p:spPr>
              <a:xfrm>
                <a:off x="1582675" y="5564875"/>
                <a:ext cx="909675" cy="171950"/>
              </a:xfrm>
              <a:custGeom>
                <a:rect b="b" l="l" r="r" t="t"/>
                <a:pathLst>
                  <a:path extrusionOk="0" h="6878" w="36387">
                    <a:moveTo>
                      <a:pt x="0" y="6878"/>
                    </a:moveTo>
                    <a:lnTo>
                      <a:pt x="36338" y="6878"/>
                    </a:lnTo>
                    <a:lnTo>
                      <a:pt x="36387" y="195"/>
                    </a:lnTo>
                    <a:lnTo>
                      <a:pt x="35119" y="0"/>
                    </a:lnTo>
                    <a:lnTo>
                      <a:pt x="34924" y="1073"/>
                    </a:lnTo>
                    <a:lnTo>
                      <a:pt x="34485" y="2439"/>
                    </a:lnTo>
                    <a:lnTo>
                      <a:pt x="33802" y="3756"/>
                    </a:lnTo>
                    <a:lnTo>
                      <a:pt x="33119" y="4195"/>
                    </a:lnTo>
                    <a:lnTo>
                      <a:pt x="32095" y="4975"/>
                    </a:lnTo>
                    <a:lnTo>
                      <a:pt x="30631" y="5219"/>
                    </a:lnTo>
                    <a:lnTo>
                      <a:pt x="29071" y="5365"/>
                    </a:lnTo>
                    <a:lnTo>
                      <a:pt x="24681" y="5707"/>
                    </a:lnTo>
                    <a:lnTo>
                      <a:pt x="13023" y="6146"/>
                    </a:lnTo>
                    <a:lnTo>
                      <a:pt x="244" y="6243"/>
                    </a:lnTo>
                    <a:close/>
                  </a:path>
                </a:pathLst>
              </a:custGeom>
              <a:solidFill>
                <a:srgbClr val="B7B7B7"/>
              </a:solidFill>
              <a:ln cap="flat" cmpd="sng" w="9525">
                <a:solidFill>
                  <a:srgbClr val="B7B7B7"/>
                </a:solidFill>
                <a:prstDash val="solid"/>
                <a:round/>
                <a:headEnd len="med" w="med" type="none"/>
                <a:tailEnd len="med" w="med" type="none"/>
              </a:ln>
            </p:spPr>
          </p:sp>
          <p:sp>
            <p:nvSpPr>
              <p:cNvPr id="190" name="Google Shape;190;p33"/>
              <p:cNvSpPr/>
              <p:nvPr/>
            </p:nvSpPr>
            <p:spPr>
              <a:xfrm>
                <a:off x="1596075" y="5579500"/>
                <a:ext cx="42600" cy="43800"/>
              </a:xfrm>
              <a:prstGeom prst="ellipse">
                <a:avLst/>
              </a:pr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33"/>
              <p:cNvSpPr/>
              <p:nvPr/>
            </p:nvSpPr>
            <p:spPr>
              <a:xfrm>
                <a:off x="1664350" y="5616100"/>
                <a:ext cx="19500" cy="21900"/>
              </a:xfrm>
              <a:prstGeom prst="ellipse">
                <a:avLst/>
              </a:pr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33"/>
              <p:cNvSpPr/>
              <p:nvPr/>
            </p:nvSpPr>
            <p:spPr>
              <a:xfrm>
                <a:off x="1569225" y="5767400"/>
                <a:ext cx="936600" cy="296400"/>
              </a:xfrm>
              <a:prstGeom prst="rect">
                <a:avLst/>
              </a:prstGeom>
              <a:solidFill>
                <a:srgbClr val="D9D9D9"/>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33"/>
              <p:cNvSpPr/>
              <p:nvPr/>
            </p:nvSpPr>
            <p:spPr>
              <a:xfrm>
                <a:off x="1583800" y="5785713"/>
                <a:ext cx="909675" cy="261312"/>
              </a:xfrm>
              <a:custGeom>
                <a:rect b="b" l="l" r="r" t="t"/>
                <a:pathLst>
                  <a:path extrusionOk="0" h="6878" w="36387">
                    <a:moveTo>
                      <a:pt x="0" y="6878"/>
                    </a:moveTo>
                    <a:lnTo>
                      <a:pt x="36338" y="6878"/>
                    </a:lnTo>
                    <a:lnTo>
                      <a:pt x="36387" y="195"/>
                    </a:lnTo>
                    <a:lnTo>
                      <a:pt x="35119" y="0"/>
                    </a:lnTo>
                    <a:lnTo>
                      <a:pt x="34924" y="1073"/>
                    </a:lnTo>
                    <a:lnTo>
                      <a:pt x="34485" y="2439"/>
                    </a:lnTo>
                    <a:lnTo>
                      <a:pt x="33802" y="3756"/>
                    </a:lnTo>
                    <a:lnTo>
                      <a:pt x="33119" y="4195"/>
                    </a:lnTo>
                    <a:lnTo>
                      <a:pt x="32095" y="4975"/>
                    </a:lnTo>
                    <a:lnTo>
                      <a:pt x="30631" y="5219"/>
                    </a:lnTo>
                    <a:lnTo>
                      <a:pt x="29071" y="5365"/>
                    </a:lnTo>
                    <a:lnTo>
                      <a:pt x="24681" y="5707"/>
                    </a:lnTo>
                    <a:lnTo>
                      <a:pt x="13023" y="6146"/>
                    </a:lnTo>
                    <a:lnTo>
                      <a:pt x="244" y="6243"/>
                    </a:lnTo>
                    <a:close/>
                  </a:path>
                </a:pathLst>
              </a:custGeom>
              <a:solidFill>
                <a:srgbClr val="B7B7B7"/>
              </a:solidFill>
              <a:ln cap="flat" cmpd="sng" w="9525">
                <a:solidFill>
                  <a:srgbClr val="B7B7B7"/>
                </a:solidFill>
                <a:prstDash val="solid"/>
                <a:round/>
                <a:headEnd len="med" w="med" type="none"/>
                <a:tailEnd len="med" w="med" type="none"/>
              </a:ln>
            </p:spPr>
          </p:sp>
          <p:sp>
            <p:nvSpPr>
              <p:cNvPr id="194" name="Google Shape;194;p33"/>
              <p:cNvSpPr/>
              <p:nvPr/>
            </p:nvSpPr>
            <p:spPr>
              <a:xfrm>
                <a:off x="1597200" y="5807939"/>
                <a:ext cx="42600" cy="66600"/>
              </a:xfrm>
              <a:prstGeom prst="ellipse">
                <a:avLst/>
              </a:pr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33"/>
              <p:cNvSpPr/>
              <p:nvPr/>
            </p:nvSpPr>
            <p:spPr>
              <a:xfrm>
                <a:off x="1665475" y="5863562"/>
                <a:ext cx="19500" cy="33300"/>
              </a:xfrm>
              <a:prstGeom prst="ellipse">
                <a:avLst/>
              </a:pr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96" name="Google Shape;196;p33"/>
            <p:cNvPicPr preferRelativeResize="0"/>
            <p:nvPr/>
          </p:nvPicPr>
          <p:blipFill>
            <a:blip r:embed="rId4">
              <a:alphaModFix/>
            </a:blip>
            <a:stretch>
              <a:fillRect/>
            </a:stretch>
          </p:blipFill>
          <p:spPr>
            <a:xfrm>
              <a:off x="4083196" y="6106457"/>
              <a:ext cx="962868" cy="610577"/>
            </a:xfrm>
            <a:prstGeom prst="rect">
              <a:avLst/>
            </a:prstGeom>
            <a:noFill/>
            <a:ln>
              <a:noFill/>
            </a:ln>
          </p:spPr>
        </p:pic>
        <p:sp>
          <p:nvSpPr>
            <p:cNvPr id="197" name="Google Shape;197;p33"/>
            <p:cNvSpPr/>
            <p:nvPr/>
          </p:nvSpPr>
          <p:spPr>
            <a:xfrm>
              <a:off x="3971641" y="5947272"/>
              <a:ext cx="131100" cy="24300"/>
            </a:xfrm>
            <a:prstGeom prst="rect">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33"/>
            <p:cNvSpPr/>
            <p:nvPr/>
          </p:nvSpPr>
          <p:spPr>
            <a:xfrm>
              <a:off x="4140911" y="5947272"/>
              <a:ext cx="131100" cy="24300"/>
            </a:xfrm>
            <a:prstGeom prst="rect">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33"/>
            <p:cNvSpPr/>
            <p:nvPr/>
          </p:nvSpPr>
          <p:spPr>
            <a:xfrm>
              <a:off x="4066233" y="5973354"/>
              <a:ext cx="236763" cy="383259"/>
            </a:xfrm>
            <a:custGeom>
              <a:rect b="b" l="l" r="r" t="t"/>
              <a:pathLst>
                <a:path extrusionOk="0" h="18074" w="11257">
                  <a:moveTo>
                    <a:pt x="11257" y="16292"/>
                  </a:moveTo>
                  <a:cubicBezTo>
                    <a:pt x="7978" y="18028"/>
                    <a:pt x="1060" y="19398"/>
                    <a:pt x="136" y="15804"/>
                  </a:cubicBezTo>
                  <a:cubicBezTo>
                    <a:pt x="-1281" y="10295"/>
                    <a:pt x="9116" y="5089"/>
                    <a:pt x="6575" y="0"/>
                  </a:cubicBezTo>
                </a:path>
              </a:pathLst>
            </a:custGeom>
            <a:noFill/>
            <a:ln cap="flat" cmpd="sng" w="9525">
              <a:solidFill>
                <a:srgbClr val="000000"/>
              </a:solidFill>
              <a:prstDash val="solid"/>
              <a:round/>
              <a:headEnd len="med" w="med" type="none"/>
              <a:tailEnd len="med" w="med" type="none"/>
            </a:ln>
          </p:spPr>
        </p:sp>
        <p:sp>
          <p:nvSpPr>
            <p:cNvPr id="200" name="Google Shape;200;p33"/>
            <p:cNvSpPr/>
            <p:nvPr/>
          </p:nvSpPr>
          <p:spPr>
            <a:xfrm>
              <a:off x="3950852" y="5971297"/>
              <a:ext cx="509092" cy="533539"/>
            </a:xfrm>
            <a:custGeom>
              <a:rect b="b" l="l" r="r" t="t"/>
              <a:pathLst>
                <a:path extrusionOk="0" h="25161" w="24205">
                  <a:moveTo>
                    <a:pt x="3475" y="0"/>
                  </a:moveTo>
                  <a:cubicBezTo>
                    <a:pt x="6499" y="6473"/>
                    <a:pt x="-2639" y="15000"/>
                    <a:pt x="793" y="21267"/>
                  </a:cubicBezTo>
                  <a:cubicBezTo>
                    <a:pt x="4542" y="28114"/>
                    <a:pt x="17426" y="24601"/>
                    <a:pt x="24205" y="20730"/>
                  </a:cubicBezTo>
                </a:path>
              </a:pathLst>
            </a:custGeom>
            <a:noFill/>
            <a:ln cap="flat" cmpd="sng" w="9525">
              <a:solidFill>
                <a:srgbClr val="000000"/>
              </a:solidFill>
              <a:prstDash val="solid"/>
              <a:round/>
              <a:headEnd len="med" w="med" type="none"/>
              <a:tailEnd len="med" w="med" type="none"/>
            </a:ln>
          </p:spPr>
        </p:sp>
        <p:sp>
          <p:nvSpPr>
            <p:cNvPr id="201" name="Google Shape;201;p33"/>
            <p:cNvSpPr/>
            <p:nvPr/>
          </p:nvSpPr>
          <p:spPr>
            <a:xfrm rot="1576364">
              <a:off x="4404488" y="6394254"/>
              <a:ext cx="131483" cy="24287"/>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33"/>
            <p:cNvSpPr/>
            <p:nvPr/>
          </p:nvSpPr>
          <p:spPr>
            <a:xfrm rot="1674652">
              <a:off x="4245384" y="6302745"/>
              <a:ext cx="131383" cy="24424"/>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33"/>
            <p:cNvSpPr/>
            <p:nvPr/>
          </p:nvSpPr>
          <p:spPr>
            <a:xfrm>
              <a:off x="4523113" y="5643298"/>
              <a:ext cx="20100" cy="55800"/>
            </a:xfrm>
            <a:prstGeom prst="rect">
              <a:avLst/>
            </a:prstGeom>
            <a:solidFill>
              <a:srgbClr val="434343"/>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33"/>
            <p:cNvSpPr/>
            <p:nvPr/>
          </p:nvSpPr>
          <p:spPr>
            <a:xfrm>
              <a:off x="4523113" y="5728097"/>
              <a:ext cx="20100" cy="55800"/>
            </a:xfrm>
            <a:prstGeom prst="rect">
              <a:avLst/>
            </a:prstGeom>
            <a:solidFill>
              <a:srgbClr val="CC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33"/>
            <p:cNvSpPr/>
            <p:nvPr/>
          </p:nvSpPr>
          <p:spPr>
            <a:xfrm>
              <a:off x="4523113" y="5803587"/>
              <a:ext cx="20100" cy="55800"/>
            </a:xfrm>
            <a:prstGeom prst="rect">
              <a:avLst/>
            </a:prstGeom>
            <a:solidFill>
              <a:srgbClr val="CC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33"/>
            <p:cNvSpPr/>
            <p:nvPr/>
          </p:nvSpPr>
          <p:spPr>
            <a:xfrm>
              <a:off x="4523113" y="5572940"/>
              <a:ext cx="20100" cy="55800"/>
            </a:xfrm>
            <a:prstGeom prst="rect">
              <a:avLst/>
            </a:prstGeom>
            <a:solidFill>
              <a:srgbClr val="434343"/>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33"/>
            <p:cNvSpPr/>
            <p:nvPr/>
          </p:nvSpPr>
          <p:spPr>
            <a:xfrm>
              <a:off x="3894650" y="4725652"/>
              <a:ext cx="500658" cy="833653"/>
            </a:xfrm>
            <a:custGeom>
              <a:rect b="b" l="l" r="r" t="t"/>
              <a:pathLst>
                <a:path extrusionOk="0" h="39314" w="23804">
                  <a:moveTo>
                    <a:pt x="19659" y="0"/>
                  </a:moveTo>
                  <a:cubicBezTo>
                    <a:pt x="20987" y="663"/>
                    <a:pt x="22964" y="787"/>
                    <a:pt x="23562" y="2146"/>
                  </a:cubicBezTo>
                  <a:cubicBezTo>
                    <a:pt x="24424" y="4104"/>
                    <a:pt x="22763" y="6899"/>
                    <a:pt x="20928" y="7999"/>
                  </a:cubicBezTo>
                  <a:cubicBezTo>
                    <a:pt x="15289" y="11381"/>
                    <a:pt x="7239" y="11300"/>
                    <a:pt x="3075" y="16389"/>
                  </a:cubicBezTo>
                  <a:cubicBezTo>
                    <a:pt x="-1770" y="22310"/>
                    <a:pt x="149" y="31892"/>
                    <a:pt x="2002" y="39314"/>
                  </a:cubicBezTo>
                </a:path>
              </a:pathLst>
            </a:custGeom>
            <a:noFill/>
            <a:ln cap="flat" cmpd="sng" w="9525">
              <a:solidFill>
                <a:srgbClr val="000000"/>
              </a:solidFill>
              <a:prstDash val="solid"/>
              <a:round/>
              <a:headEnd len="med" w="med" type="none"/>
              <a:tailEnd len="med" w="med" type="none"/>
            </a:ln>
          </p:spPr>
        </p:sp>
        <p:sp>
          <p:nvSpPr>
            <p:cNvPr id="208" name="Google Shape;208;p33"/>
            <p:cNvSpPr/>
            <p:nvPr/>
          </p:nvSpPr>
          <p:spPr>
            <a:xfrm>
              <a:off x="4418918" y="4688416"/>
              <a:ext cx="68692" cy="339238"/>
            </a:xfrm>
            <a:custGeom>
              <a:rect b="b" l="l" r="r" t="t"/>
              <a:pathLst>
                <a:path extrusionOk="0" h="15998" w="3266">
                  <a:moveTo>
                    <a:pt x="0" y="0"/>
                  </a:moveTo>
                  <a:cubicBezTo>
                    <a:pt x="5156" y="1715"/>
                    <a:pt x="2445" y="10607"/>
                    <a:pt x="3122" y="15998"/>
                  </a:cubicBezTo>
                </a:path>
              </a:pathLst>
            </a:custGeom>
            <a:noFill/>
            <a:ln cap="flat" cmpd="sng" w="9525">
              <a:solidFill>
                <a:srgbClr val="000000"/>
              </a:solidFill>
              <a:prstDash val="solid"/>
              <a:round/>
              <a:headEnd len="med" w="med" type="none"/>
              <a:tailEnd len="med" w="med" type="none"/>
            </a:ln>
          </p:spPr>
        </p:sp>
        <p:sp>
          <p:nvSpPr>
            <p:cNvPr id="209" name="Google Shape;209;p33"/>
            <p:cNvSpPr/>
            <p:nvPr/>
          </p:nvSpPr>
          <p:spPr>
            <a:xfrm rot="5400000">
              <a:off x="3922378" y="5517010"/>
              <a:ext cx="20400" cy="552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33"/>
            <p:cNvSpPr/>
            <p:nvPr/>
          </p:nvSpPr>
          <p:spPr>
            <a:xfrm>
              <a:off x="4544777" y="5214066"/>
              <a:ext cx="399071" cy="543442"/>
            </a:xfrm>
            <a:custGeom>
              <a:rect b="b" l="l" r="r" t="t"/>
              <a:pathLst>
                <a:path extrusionOk="0" h="25628" w="18974">
                  <a:moveTo>
                    <a:pt x="0" y="25559"/>
                  </a:moveTo>
                  <a:cubicBezTo>
                    <a:pt x="6366" y="25959"/>
                    <a:pt x="14668" y="24395"/>
                    <a:pt x="17949" y="18925"/>
                  </a:cubicBezTo>
                  <a:cubicBezTo>
                    <a:pt x="21261" y="13404"/>
                    <a:pt x="15570" y="6267"/>
                    <a:pt x="14096" y="0"/>
                  </a:cubicBezTo>
                </a:path>
              </a:pathLst>
            </a:custGeom>
            <a:noFill/>
            <a:ln cap="flat" cmpd="sng" w="9525">
              <a:solidFill>
                <a:srgbClr val="A61C00"/>
              </a:solidFill>
              <a:prstDash val="solid"/>
              <a:round/>
              <a:headEnd len="med" w="med" type="none"/>
              <a:tailEnd len="med" w="med" type="none"/>
            </a:ln>
          </p:spPr>
        </p:sp>
        <p:sp>
          <p:nvSpPr>
            <p:cNvPr id="211" name="Google Shape;211;p33"/>
            <p:cNvSpPr/>
            <p:nvPr/>
          </p:nvSpPr>
          <p:spPr>
            <a:xfrm>
              <a:off x="4544777" y="5137394"/>
              <a:ext cx="386746" cy="535914"/>
            </a:xfrm>
            <a:custGeom>
              <a:rect b="b" l="l" r="r" t="t"/>
              <a:pathLst>
                <a:path extrusionOk="0" h="25273" w="18388">
                  <a:moveTo>
                    <a:pt x="0" y="25273"/>
                  </a:moveTo>
                  <a:cubicBezTo>
                    <a:pt x="7339" y="23113"/>
                    <a:pt x="14766" y="16996"/>
                    <a:pt x="16779" y="9616"/>
                  </a:cubicBezTo>
                  <a:cubicBezTo>
                    <a:pt x="17591" y="6637"/>
                    <a:pt x="16798" y="-2153"/>
                    <a:pt x="18388" y="494"/>
                  </a:cubicBezTo>
                </a:path>
              </a:pathLst>
            </a:custGeom>
            <a:noFill/>
            <a:ln cap="flat" cmpd="sng" w="9525">
              <a:solidFill>
                <a:srgbClr val="000000"/>
              </a:solidFill>
              <a:prstDash val="solid"/>
              <a:round/>
              <a:headEnd len="med" w="med" type="none"/>
              <a:tailEnd len="med" w="med" type="none"/>
            </a:ln>
          </p:spPr>
        </p:sp>
        <p:grpSp>
          <p:nvGrpSpPr>
            <p:cNvPr id="212" name="Google Shape;212;p33"/>
            <p:cNvGrpSpPr/>
            <p:nvPr/>
          </p:nvGrpSpPr>
          <p:grpSpPr>
            <a:xfrm>
              <a:off x="4096063" y="4989575"/>
              <a:ext cx="892800" cy="431000"/>
              <a:chOff x="1286100" y="4833800"/>
              <a:chExt cx="892800" cy="431000"/>
            </a:xfrm>
          </p:grpSpPr>
          <p:sp>
            <p:nvSpPr>
              <p:cNvPr id="213" name="Google Shape;213;p33"/>
              <p:cNvSpPr/>
              <p:nvPr/>
            </p:nvSpPr>
            <p:spPr>
              <a:xfrm>
                <a:off x="1286100" y="4864600"/>
                <a:ext cx="892800" cy="400200"/>
              </a:xfrm>
              <a:prstGeom prst="roundRect">
                <a:avLst>
                  <a:gd fmla="val 6997" name="adj"/>
                </a:avLst>
              </a:prstGeom>
              <a:solidFill>
                <a:srgbClr val="D9D9D9"/>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33"/>
              <p:cNvSpPr/>
              <p:nvPr/>
            </p:nvSpPr>
            <p:spPr>
              <a:xfrm>
                <a:off x="1299575" y="4876150"/>
                <a:ext cx="519600" cy="210300"/>
              </a:xfrm>
              <a:prstGeom prst="round2SameRect">
                <a:avLst>
                  <a:gd fmla="val 8500" name="adj1"/>
                  <a:gd fmla="val 0" name="adj2"/>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33"/>
              <p:cNvSpPr/>
              <p:nvPr/>
            </p:nvSpPr>
            <p:spPr>
              <a:xfrm>
                <a:off x="1335275" y="4904650"/>
                <a:ext cx="453600" cy="111000"/>
              </a:xfrm>
              <a:prstGeom prst="roundRect">
                <a:avLst>
                  <a:gd fmla="val 11171" name="adj"/>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33"/>
              <p:cNvSpPr/>
              <p:nvPr/>
            </p:nvSpPr>
            <p:spPr>
              <a:xfrm>
                <a:off x="1363475" y="4913575"/>
                <a:ext cx="396900" cy="85800"/>
              </a:xfrm>
              <a:prstGeom prst="rect">
                <a:avLst/>
              </a:prstGeom>
              <a:solidFill>
                <a:srgbClr val="000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17" name="Google Shape;217;p33"/>
              <p:cNvCxnSpPr/>
              <p:nvPr/>
            </p:nvCxnSpPr>
            <p:spPr>
              <a:xfrm>
                <a:off x="1373850" y="4921325"/>
                <a:ext cx="23700" cy="0"/>
              </a:xfrm>
              <a:prstGeom prst="straightConnector1">
                <a:avLst/>
              </a:prstGeom>
              <a:noFill/>
              <a:ln cap="flat" cmpd="sng" w="9525">
                <a:solidFill>
                  <a:srgbClr val="FFFFFF"/>
                </a:solidFill>
                <a:prstDash val="solid"/>
                <a:round/>
                <a:headEnd len="med" w="med" type="none"/>
                <a:tailEnd len="med" w="med" type="none"/>
              </a:ln>
            </p:spPr>
          </p:cxnSp>
          <p:cxnSp>
            <p:nvCxnSpPr>
              <p:cNvPr id="218" name="Google Shape;218;p33"/>
              <p:cNvCxnSpPr/>
              <p:nvPr/>
            </p:nvCxnSpPr>
            <p:spPr>
              <a:xfrm>
                <a:off x="1452375" y="4921325"/>
                <a:ext cx="23700" cy="0"/>
              </a:xfrm>
              <a:prstGeom prst="straightConnector1">
                <a:avLst/>
              </a:prstGeom>
              <a:noFill/>
              <a:ln cap="flat" cmpd="sng" w="9525">
                <a:solidFill>
                  <a:srgbClr val="FFFFFF"/>
                </a:solidFill>
                <a:prstDash val="solid"/>
                <a:round/>
                <a:headEnd len="med" w="med" type="none"/>
                <a:tailEnd len="med" w="med" type="none"/>
              </a:ln>
            </p:spPr>
          </p:cxnSp>
          <p:cxnSp>
            <p:nvCxnSpPr>
              <p:cNvPr id="219" name="Google Shape;219;p33"/>
              <p:cNvCxnSpPr/>
              <p:nvPr/>
            </p:nvCxnSpPr>
            <p:spPr>
              <a:xfrm>
                <a:off x="1507800" y="4921325"/>
                <a:ext cx="40800" cy="0"/>
              </a:xfrm>
              <a:prstGeom prst="straightConnector1">
                <a:avLst/>
              </a:prstGeom>
              <a:noFill/>
              <a:ln cap="flat" cmpd="sng" w="9525">
                <a:solidFill>
                  <a:srgbClr val="FFFFFF"/>
                </a:solidFill>
                <a:prstDash val="solid"/>
                <a:round/>
                <a:headEnd len="med" w="med" type="none"/>
                <a:tailEnd len="med" w="med" type="none"/>
              </a:ln>
            </p:spPr>
          </p:cxnSp>
          <p:cxnSp>
            <p:nvCxnSpPr>
              <p:cNvPr id="220" name="Google Shape;220;p33"/>
              <p:cNvCxnSpPr/>
              <p:nvPr/>
            </p:nvCxnSpPr>
            <p:spPr>
              <a:xfrm>
                <a:off x="1707225" y="4921325"/>
                <a:ext cx="40800" cy="0"/>
              </a:xfrm>
              <a:prstGeom prst="straightConnector1">
                <a:avLst/>
              </a:prstGeom>
              <a:noFill/>
              <a:ln cap="flat" cmpd="sng" w="9525">
                <a:solidFill>
                  <a:srgbClr val="FFFFFF"/>
                </a:solidFill>
                <a:prstDash val="solid"/>
                <a:round/>
                <a:headEnd len="med" w="med" type="none"/>
                <a:tailEnd len="med" w="med" type="none"/>
              </a:ln>
            </p:spPr>
          </p:cxnSp>
          <p:cxnSp>
            <p:nvCxnSpPr>
              <p:cNvPr id="221" name="Google Shape;221;p33"/>
              <p:cNvCxnSpPr/>
              <p:nvPr/>
            </p:nvCxnSpPr>
            <p:spPr>
              <a:xfrm>
                <a:off x="1650075" y="4921325"/>
                <a:ext cx="40800" cy="0"/>
              </a:xfrm>
              <a:prstGeom prst="straightConnector1">
                <a:avLst/>
              </a:prstGeom>
              <a:noFill/>
              <a:ln cap="flat" cmpd="sng" w="9525">
                <a:solidFill>
                  <a:srgbClr val="FFFFFF"/>
                </a:solidFill>
                <a:prstDash val="solid"/>
                <a:round/>
                <a:headEnd len="med" w="med" type="none"/>
                <a:tailEnd len="med" w="med" type="none"/>
              </a:ln>
            </p:spPr>
          </p:cxnSp>
          <p:cxnSp>
            <p:nvCxnSpPr>
              <p:cNvPr id="222" name="Google Shape;222;p33"/>
              <p:cNvCxnSpPr/>
              <p:nvPr/>
            </p:nvCxnSpPr>
            <p:spPr>
              <a:xfrm>
                <a:off x="1373850" y="4992750"/>
                <a:ext cx="26700" cy="0"/>
              </a:xfrm>
              <a:prstGeom prst="straightConnector1">
                <a:avLst/>
              </a:prstGeom>
              <a:noFill/>
              <a:ln cap="flat" cmpd="sng" w="9525">
                <a:solidFill>
                  <a:srgbClr val="FFFFFF"/>
                </a:solidFill>
                <a:prstDash val="solid"/>
                <a:round/>
                <a:headEnd len="med" w="med" type="none"/>
                <a:tailEnd len="med" w="med" type="none"/>
              </a:ln>
            </p:spPr>
          </p:cxnSp>
          <p:cxnSp>
            <p:nvCxnSpPr>
              <p:cNvPr id="223" name="Google Shape;223;p33"/>
              <p:cNvCxnSpPr/>
              <p:nvPr/>
            </p:nvCxnSpPr>
            <p:spPr>
              <a:xfrm>
                <a:off x="1521900" y="4977275"/>
                <a:ext cx="65100" cy="0"/>
              </a:xfrm>
              <a:prstGeom prst="straightConnector1">
                <a:avLst/>
              </a:prstGeom>
              <a:noFill/>
              <a:ln cap="flat" cmpd="sng" w="9525">
                <a:solidFill>
                  <a:srgbClr val="FFFFFF"/>
                </a:solidFill>
                <a:prstDash val="solid"/>
                <a:round/>
                <a:headEnd len="med" w="med" type="none"/>
                <a:tailEnd len="med" w="med" type="none"/>
              </a:ln>
            </p:spPr>
          </p:cxnSp>
          <p:cxnSp>
            <p:nvCxnSpPr>
              <p:cNvPr id="224" name="Google Shape;224;p33"/>
              <p:cNvCxnSpPr/>
              <p:nvPr/>
            </p:nvCxnSpPr>
            <p:spPr>
              <a:xfrm>
                <a:off x="1677275" y="4977275"/>
                <a:ext cx="65100" cy="0"/>
              </a:xfrm>
              <a:prstGeom prst="straightConnector1">
                <a:avLst/>
              </a:prstGeom>
              <a:noFill/>
              <a:ln cap="flat" cmpd="sng" w="9525">
                <a:solidFill>
                  <a:srgbClr val="FFFFFF"/>
                </a:solidFill>
                <a:prstDash val="solid"/>
                <a:round/>
                <a:headEnd len="med" w="med" type="none"/>
                <a:tailEnd len="med" w="med" type="none"/>
              </a:ln>
            </p:spPr>
          </p:cxnSp>
          <p:cxnSp>
            <p:nvCxnSpPr>
              <p:cNvPr id="225" name="Google Shape;225;p33"/>
              <p:cNvCxnSpPr/>
              <p:nvPr/>
            </p:nvCxnSpPr>
            <p:spPr>
              <a:xfrm>
                <a:off x="1442700" y="4992750"/>
                <a:ext cx="15000" cy="0"/>
              </a:xfrm>
              <a:prstGeom prst="straightConnector1">
                <a:avLst/>
              </a:prstGeom>
              <a:noFill/>
              <a:ln cap="flat" cmpd="sng" w="9525">
                <a:solidFill>
                  <a:srgbClr val="FFFFFF"/>
                </a:solidFill>
                <a:prstDash val="solid"/>
                <a:round/>
                <a:headEnd len="med" w="med" type="none"/>
                <a:tailEnd len="med" w="med" type="none"/>
              </a:ln>
            </p:spPr>
          </p:cxnSp>
          <p:cxnSp>
            <p:nvCxnSpPr>
              <p:cNvPr id="226" name="Google Shape;226;p33"/>
              <p:cNvCxnSpPr/>
              <p:nvPr/>
            </p:nvCxnSpPr>
            <p:spPr>
              <a:xfrm>
                <a:off x="1507800" y="4992750"/>
                <a:ext cx="15000" cy="0"/>
              </a:xfrm>
              <a:prstGeom prst="straightConnector1">
                <a:avLst/>
              </a:prstGeom>
              <a:noFill/>
              <a:ln cap="flat" cmpd="sng" w="9525">
                <a:solidFill>
                  <a:srgbClr val="FFFFFF"/>
                </a:solidFill>
                <a:prstDash val="solid"/>
                <a:round/>
                <a:headEnd len="med" w="med" type="none"/>
                <a:tailEnd len="med" w="med" type="none"/>
              </a:ln>
            </p:spPr>
          </p:cxnSp>
          <p:cxnSp>
            <p:nvCxnSpPr>
              <p:cNvPr id="227" name="Google Shape;227;p33"/>
              <p:cNvCxnSpPr/>
              <p:nvPr/>
            </p:nvCxnSpPr>
            <p:spPr>
              <a:xfrm>
                <a:off x="1614950" y="4992750"/>
                <a:ext cx="15000" cy="0"/>
              </a:xfrm>
              <a:prstGeom prst="straightConnector1">
                <a:avLst/>
              </a:prstGeom>
              <a:noFill/>
              <a:ln cap="flat" cmpd="sng" w="9525">
                <a:solidFill>
                  <a:srgbClr val="FFFFFF"/>
                </a:solidFill>
                <a:prstDash val="solid"/>
                <a:round/>
                <a:headEnd len="med" w="med" type="none"/>
                <a:tailEnd len="med" w="med" type="none"/>
              </a:ln>
            </p:spPr>
          </p:cxnSp>
          <p:sp>
            <p:nvSpPr>
              <p:cNvPr id="228" name="Google Shape;228;p33"/>
              <p:cNvSpPr/>
              <p:nvPr/>
            </p:nvSpPr>
            <p:spPr>
              <a:xfrm>
                <a:off x="1650075" y="4934450"/>
                <a:ext cx="57300" cy="297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33"/>
              <p:cNvSpPr txBox="1"/>
              <p:nvPr/>
            </p:nvSpPr>
            <p:spPr>
              <a:xfrm>
                <a:off x="1299575" y="4833800"/>
                <a:ext cx="412200" cy="231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00">
                    <a:solidFill>
                      <a:srgbClr val="FFFFFF"/>
                    </a:solidFill>
                    <a:latin typeface="Helvetica Neue"/>
                    <a:ea typeface="Helvetica Neue"/>
                    <a:cs typeface="Helvetica Neue"/>
                    <a:sym typeface="Helvetica Neue"/>
                  </a:rPr>
                  <a:t>3.001  06.09</a:t>
                </a:r>
                <a:endParaRPr sz="300">
                  <a:solidFill>
                    <a:srgbClr val="FFFFFF"/>
                  </a:solidFill>
                  <a:latin typeface="Helvetica Neue"/>
                  <a:ea typeface="Helvetica Neue"/>
                  <a:cs typeface="Helvetica Neue"/>
                  <a:sym typeface="Helvetica Neue"/>
                </a:endParaRPr>
              </a:p>
            </p:txBody>
          </p:sp>
          <p:sp>
            <p:nvSpPr>
              <p:cNvPr id="230" name="Google Shape;230;p33"/>
              <p:cNvSpPr/>
              <p:nvPr/>
            </p:nvSpPr>
            <p:spPr>
              <a:xfrm>
                <a:off x="1718675" y="5040800"/>
                <a:ext cx="44700" cy="18900"/>
              </a:xfrm>
              <a:prstGeom prst="round2SameRect">
                <a:avLst>
                  <a:gd fmla="val 16667" name="adj1"/>
                  <a:gd fmla="val 0" name="adj2"/>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33"/>
              <p:cNvSpPr/>
              <p:nvPr/>
            </p:nvSpPr>
            <p:spPr>
              <a:xfrm>
                <a:off x="1656375" y="5040800"/>
                <a:ext cx="44700" cy="18900"/>
              </a:xfrm>
              <a:prstGeom prst="round2SameRect">
                <a:avLst>
                  <a:gd fmla="val 16667" name="adj1"/>
                  <a:gd fmla="val 0" name="adj2"/>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33"/>
              <p:cNvSpPr/>
              <p:nvPr/>
            </p:nvSpPr>
            <p:spPr>
              <a:xfrm>
                <a:off x="1537025" y="5040800"/>
                <a:ext cx="44700" cy="18900"/>
              </a:xfrm>
              <a:prstGeom prst="round2SameRect">
                <a:avLst>
                  <a:gd fmla="val 16667" name="adj1"/>
                  <a:gd fmla="val 0" name="adj2"/>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33"/>
              <p:cNvSpPr/>
              <p:nvPr/>
            </p:nvSpPr>
            <p:spPr>
              <a:xfrm>
                <a:off x="1476075" y="5040800"/>
                <a:ext cx="44700" cy="18900"/>
              </a:xfrm>
              <a:prstGeom prst="round2SameRect">
                <a:avLst>
                  <a:gd fmla="val 16667" name="adj1"/>
                  <a:gd fmla="val 0" name="adj2"/>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33"/>
              <p:cNvSpPr/>
              <p:nvPr/>
            </p:nvSpPr>
            <p:spPr>
              <a:xfrm>
                <a:off x="1415125" y="5040800"/>
                <a:ext cx="44700" cy="18900"/>
              </a:xfrm>
              <a:prstGeom prst="round2SameRect">
                <a:avLst>
                  <a:gd fmla="val 16667" name="adj1"/>
                  <a:gd fmla="val 0" name="adj2"/>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33"/>
              <p:cNvSpPr/>
              <p:nvPr/>
            </p:nvSpPr>
            <p:spPr>
              <a:xfrm>
                <a:off x="1354175" y="5040800"/>
                <a:ext cx="44700" cy="18900"/>
              </a:xfrm>
              <a:prstGeom prst="round2SameRect">
                <a:avLst>
                  <a:gd fmla="val 16667" name="adj1"/>
                  <a:gd fmla="val 0" name="adj2"/>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33"/>
              <p:cNvSpPr/>
              <p:nvPr/>
            </p:nvSpPr>
            <p:spPr>
              <a:xfrm>
                <a:off x="1826550" y="4876200"/>
                <a:ext cx="338100" cy="210300"/>
              </a:xfrm>
              <a:prstGeom prst="round2SameRect">
                <a:avLst>
                  <a:gd fmla="val 8761" name="adj1"/>
                  <a:gd fmla="val 0" name="adj2"/>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33"/>
              <p:cNvSpPr/>
              <p:nvPr/>
            </p:nvSpPr>
            <p:spPr>
              <a:xfrm>
                <a:off x="1843025" y="4889900"/>
                <a:ext cx="40800" cy="18900"/>
              </a:xfrm>
              <a:prstGeom prst="roundRect">
                <a:avLst>
                  <a:gd fmla="val 50000" name="adj"/>
                </a:avLst>
              </a:prstGeom>
              <a:solidFill>
                <a:srgbClr val="F1C2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33"/>
              <p:cNvSpPr/>
              <p:nvPr/>
            </p:nvSpPr>
            <p:spPr>
              <a:xfrm>
                <a:off x="1947775" y="4889900"/>
                <a:ext cx="40800" cy="18900"/>
              </a:xfrm>
              <a:prstGeom prst="roundRect">
                <a:avLst>
                  <a:gd fmla="val 50000" name="adj"/>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39" name="Google Shape;239;p33"/>
              <p:cNvGrpSpPr/>
              <p:nvPr/>
            </p:nvGrpSpPr>
            <p:grpSpPr>
              <a:xfrm>
                <a:off x="1841075" y="4934443"/>
                <a:ext cx="44700" cy="20700"/>
                <a:chOff x="1898825" y="4925893"/>
                <a:chExt cx="44700" cy="20700"/>
              </a:xfrm>
            </p:grpSpPr>
            <p:sp>
              <p:nvSpPr>
                <p:cNvPr id="240" name="Google Shape;240;p33"/>
                <p:cNvSpPr/>
                <p:nvPr/>
              </p:nvSpPr>
              <p:spPr>
                <a:xfrm>
                  <a:off x="1898825" y="4925893"/>
                  <a:ext cx="44700" cy="20700"/>
                </a:xfrm>
                <a:prstGeom prst="roundRect">
                  <a:avLst>
                    <a:gd fmla="val 50000" name="adj"/>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33"/>
                <p:cNvSpPr/>
                <p:nvPr/>
              </p:nvSpPr>
              <p:spPr>
                <a:xfrm>
                  <a:off x="1900775" y="4926800"/>
                  <a:ext cx="40800" cy="18900"/>
                </a:xfrm>
                <a:prstGeom prst="roundRect">
                  <a:avLst>
                    <a:gd fmla="val 50000" name="adj"/>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2" name="Google Shape;242;p33"/>
              <p:cNvGrpSpPr/>
              <p:nvPr/>
            </p:nvGrpSpPr>
            <p:grpSpPr>
              <a:xfrm>
                <a:off x="1945825" y="4934443"/>
                <a:ext cx="44700" cy="20700"/>
                <a:chOff x="1898825" y="4925893"/>
                <a:chExt cx="44700" cy="20700"/>
              </a:xfrm>
            </p:grpSpPr>
            <p:sp>
              <p:nvSpPr>
                <p:cNvPr id="243" name="Google Shape;243;p33"/>
                <p:cNvSpPr/>
                <p:nvPr/>
              </p:nvSpPr>
              <p:spPr>
                <a:xfrm>
                  <a:off x="1898825" y="4925893"/>
                  <a:ext cx="44700" cy="20700"/>
                </a:xfrm>
                <a:prstGeom prst="roundRect">
                  <a:avLst>
                    <a:gd fmla="val 50000" name="adj"/>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33"/>
                <p:cNvSpPr/>
                <p:nvPr/>
              </p:nvSpPr>
              <p:spPr>
                <a:xfrm>
                  <a:off x="1900775" y="4926800"/>
                  <a:ext cx="40800" cy="18900"/>
                </a:xfrm>
                <a:prstGeom prst="roundRect">
                  <a:avLst>
                    <a:gd fmla="val 50000" name="adj"/>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5" name="Google Shape;245;p33"/>
              <p:cNvGrpSpPr/>
              <p:nvPr/>
            </p:nvGrpSpPr>
            <p:grpSpPr>
              <a:xfrm>
                <a:off x="1893450" y="4934443"/>
                <a:ext cx="44700" cy="20700"/>
                <a:chOff x="1898825" y="4925893"/>
                <a:chExt cx="44700" cy="20700"/>
              </a:xfrm>
            </p:grpSpPr>
            <p:sp>
              <p:nvSpPr>
                <p:cNvPr id="246" name="Google Shape;246;p33"/>
                <p:cNvSpPr/>
                <p:nvPr/>
              </p:nvSpPr>
              <p:spPr>
                <a:xfrm>
                  <a:off x="1898825" y="4925893"/>
                  <a:ext cx="44700" cy="20700"/>
                </a:xfrm>
                <a:prstGeom prst="roundRect">
                  <a:avLst>
                    <a:gd fmla="val 50000" name="adj"/>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33"/>
                <p:cNvSpPr/>
                <p:nvPr/>
              </p:nvSpPr>
              <p:spPr>
                <a:xfrm>
                  <a:off x="1900775" y="4926800"/>
                  <a:ext cx="40800" cy="18900"/>
                </a:xfrm>
                <a:prstGeom prst="roundRect">
                  <a:avLst>
                    <a:gd fmla="val 50000" name="adj"/>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8" name="Google Shape;248;p33"/>
              <p:cNvGrpSpPr/>
              <p:nvPr/>
            </p:nvGrpSpPr>
            <p:grpSpPr>
              <a:xfrm>
                <a:off x="1945825" y="4961018"/>
                <a:ext cx="44700" cy="20700"/>
                <a:chOff x="1898825" y="4925893"/>
                <a:chExt cx="44700" cy="20700"/>
              </a:xfrm>
            </p:grpSpPr>
            <p:sp>
              <p:nvSpPr>
                <p:cNvPr id="249" name="Google Shape;249;p33"/>
                <p:cNvSpPr/>
                <p:nvPr/>
              </p:nvSpPr>
              <p:spPr>
                <a:xfrm>
                  <a:off x="1898825" y="4925893"/>
                  <a:ext cx="44700" cy="20700"/>
                </a:xfrm>
                <a:prstGeom prst="roundRect">
                  <a:avLst>
                    <a:gd fmla="val 50000" name="adj"/>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33"/>
                <p:cNvSpPr/>
                <p:nvPr/>
              </p:nvSpPr>
              <p:spPr>
                <a:xfrm>
                  <a:off x="1900775" y="4926800"/>
                  <a:ext cx="40800" cy="18900"/>
                </a:xfrm>
                <a:prstGeom prst="roundRect">
                  <a:avLst>
                    <a:gd fmla="val 50000" name="adj"/>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1" name="Google Shape;251;p33"/>
              <p:cNvGrpSpPr/>
              <p:nvPr/>
            </p:nvGrpSpPr>
            <p:grpSpPr>
              <a:xfrm>
                <a:off x="1893450" y="4961018"/>
                <a:ext cx="44700" cy="20700"/>
                <a:chOff x="1898825" y="4925893"/>
                <a:chExt cx="44700" cy="20700"/>
              </a:xfrm>
            </p:grpSpPr>
            <p:sp>
              <p:nvSpPr>
                <p:cNvPr id="252" name="Google Shape;252;p33"/>
                <p:cNvSpPr/>
                <p:nvPr/>
              </p:nvSpPr>
              <p:spPr>
                <a:xfrm>
                  <a:off x="1898825" y="4925893"/>
                  <a:ext cx="44700" cy="20700"/>
                </a:xfrm>
                <a:prstGeom prst="roundRect">
                  <a:avLst>
                    <a:gd fmla="val 50000" name="adj"/>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33"/>
                <p:cNvSpPr/>
                <p:nvPr/>
              </p:nvSpPr>
              <p:spPr>
                <a:xfrm>
                  <a:off x="1900775" y="4926800"/>
                  <a:ext cx="40800" cy="18900"/>
                </a:xfrm>
                <a:prstGeom prst="roundRect">
                  <a:avLst>
                    <a:gd fmla="val 50000" name="adj"/>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4" name="Google Shape;254;p33"/>
              <p:cNvGrpSpPr/>
              <p:nvPr/>
            </p:nvGrpSpPr>
            <p:grpSpPr>
              <a:xfrm>
                <a:off x="1841075" y="4961018"/>
                <a:ext cx="44700" cy="20700"/>
                <a:chOff x="1898825" y="4925893"/>
                <a:chExt cx="44700" cy="20700"/>
              </a:xfrm>
            </p:grpSpPr>
            <p:sp>
              <p:nvSpPr>
                <p:cNvPr id="255" name="Google Shape;255;p33"/>
                <p:cNvSpPr/>
                <p:nvPr/>
              </p:nvSpPr>
              <p:spPr>
                <a:xfrm>
                  <a:off x="1898825" y="4925893"/>
                  <a:ext cx="44700" cy="20700"/>
                </a:xfrm>
                <a:prstGeom prst="roundRect">
                  <a:avLst>
                    <a:gd fmla="val 50000" name="adj"/>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33"/>
                <p:cNvSpPr/>
                <p:nvPr/>
              </p:nvSpPr>
              <p:spPr>
                <a:xfrm>
                  <a:off x="1900775" y="4926800"/>
                  <a:ext cx="40800" cy="18900"/>
                </a:xfrm>
                <a:prstGeom prst="roundRect">
                  <a:avLst>
                    <a:gd fmla="val 50000" name="adj"/>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257" name="Google Shape;257;p33"/>
              <p:cNvCxnSpPr/>
              <p:nvPr/>
            </p:nvCxnSpPr>
            <p:spPr>
              <a:xfrm>
                <a:off x="2015250" y="4886925"/>
                <a:ext cx="600" cy="98100"/>
              </a:xfrm>
              <a:prstGeom prst="straightConnector1">
                <a:avLst/>
              </a:prstGeom>
              <a:noFill/>
              <a:ln cap="flat" cmpd="sng" w="9525">
                <a:solidFill>
                  <a:srgbClr val="999999"/>
                </a:solidFill>
                <a:prstDash val="solid"/>
                <a:round/>
                <a:headEnd len="med" w="med" type="none"/>
                <a:tailEnd len="med" w="med" type="none"/>
              </a:ln>
            </p:spPr>
          </p:cxnSp>
          <p:sp>
            <p:nvSpPr>
              <p:cNvPr id="258" name="Google Shape;258;p33"/>
              <p:cNvSpPr/>
              <p:nvPr/>
            </p:nvSpPr>
            <p:spPr>
              <a:xfrm>
                <a:off x="2052525" y="4892600"/>
                <a:ext cx="29100" cy="13500"/>
              </a:xfrm>
              <a:prstGeom prst="roundRect">
                <a:avLst>
                  <a:gd fmla="val 50000" name="adj"/>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33"/>
              <p:cNvSpPr/>
              <p:nvPr/>
            </p:nvSpPr>
            <p:spPr>
              <a:xfrm>
                <a:off x="2098400" y="4892600"/>
                <a:ext cx="29100" cy="13500"/>
              </a:xfrm>
              <a:prstGeom prst="roundRect">
                <a:avLst>
                  <a:gd fmla="val 50000" name="adj"/>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33"/>
              <p:cNvSpPr/>
              <p:nvPr/>
            </p:nvSpPr>
            <p:spPr>
              <a:xfrm>
                <a:off x="2047275" y="4948050"/>
                <a:ext cx="89400" cy="89400"/>
              </a:xfrm>
              <a:prstGeom prst="ellipse">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33"/>
              <p:cNvSpPr/>
              <p:nvPr/>
            </p:nvSpPr>
            <p:spPr>
              <a:xfrm>
                <a:off x="2049075" y="4949850"/>
                <a:ext cx="85800" cy="85800"/>
              </a:xfrm>
              <a:prstGeom prst="ellipse">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33"/>
              <p:cNvSpPr/>
              <p:nvPr/>
            </p:nvSpPr>
            <p:spPr>
              <a:xfrm>
                <a:off x="2051175" y="4951950"/>
                <a:ext cx="81600" cy="81600"/>
              </a:xfrm>
              <a:prstGeom prst="ellipse">
                <a:avLst/>
              </a:pr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33"/>
              <p:cNvSpPr/>
              <p:nvPr/>
            </p:nvSpPr>
            <p:spPr>
              <a:xfrm>
                <a:off x="2067225" y="4968000"/>
                <a:ext cx="49500" cy="49500"/>
              </a:xfrm>
              <a:prstGeom prst="ellipse">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33"/>
              <p:cNvSpPr/>
              <p:nvPr/>
            </p:nvSpPr>
            <p:spPr>
              <a:xfrm>
                <a:off x="2069625" y="4970400"/>
                <a:ext cx="44700" cy="44700"/>
              </a:xfrm>
              <a:prstGeom prst="ellipse">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33"/>
              <p:cNvSpPr/>
              <p:nvPr/>
            </p:nvSpPr>
            <p:spPr>
              <a:xfrm>
                <a:off x="2073075" y="4973850"/>
                <a:ext cx="37800" cy="37800"/>
              </a:xfrm>
              <a:prstGeom prst="ellipse">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33"/>
              <p:cNvSpPr/>
              <p:nvPr/>
            </p:nvSpPr>
            <p:spPr>
              <a:xfrm>
                <a:off x="2082525" y="4983300"/>
                <a:ext cx="18900" cy="189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33"/>
              <p:cNvSpPr/>
              <p:nvPr/>
            </p:nvSpPr>
            <p:spPr>
              <a:xfrm rot="5400000">
                <a:off x="1855375" y="5037450"/>
                <a:ext cx="92400" cy="92400"/>
              </a:xfrm>
              <a:prstGeom prst="chord">
                <a:avLst>
                  <a:gd fmla="val 5376229" name="adj1"/>
                  <a:gd fmla="val 16200000" name="adj2"/>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33"/>
              <p:cNvSpPr/>
              <p:nvPr/>
            </p:nvSpPr>
            <p:spPr>
              <a:xfrm rot="5400000">
                <a:off x="1856875" y="5040800"/>
                <a:ext cx="89400" cy="89400"/>
              </a:xfrm>
              <a:prstGeom prst="chord">
                <a:avLst>
                  <a:gd fmla="val 5376229" name="adj1"/>
                  <a:gd fmla="val 16200000" name="adj2"/>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33"/>
              <p:cNvSpPr/>
              <p:nvPr/>
            </p:nvSpPr>
            <p:spPr>
              <a:xfrm rot="5400000">
                <a:off x="1862425" y="5046350"/>
                <a:ext cx="78300" cy="78300"/>
              </a:xfrm>
              <a:prstGeom prst="chord">
                <a:avLst>
                  <a:gd fmla="val 5376229" name="adj1"/>
                  <a:gd fmla="val 16200000" name="adj2"/>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33"/>
              <p:cNvSpPr/>
              <p:nvPr/>
            </p:nvSpPr>
            <p:spPr>
              <a:xfrm>
                <a:off x="1831175" y="5092900"/>
                <a:ext cx="328200" cy="141300"/>
              </a:xfrm>
              <a:prstGeom prst="roundRect">
                <a:avLst>
                  <a:gd fmla="val 9639" name="adj"/>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33"/>
              <p:cNvSpPr/>
              <p:nvPr/>
            </p:nvSpPr>
            <p:spPr>
              <a:xfrm>
                <a:off x="1867675" y="5051600"/>
                <a:ext cx="67800" cy="67800"/>
              </a:xfrm>
              <a:prstGeom prst="dodecagon">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33"/>
              <p:cNvSpPr/>
              <p:nvPr/>
            </p:nvSpPr>
            <p:spPr>
              <a:xfrm>
                <a:off x="1877625" y="5086453"/>
                <a:ext cx="23700" cy="25200"/>
              </a:xfrm>
              <a:prstGeom prst="ellipse">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33"/>
              <p:cNvSpPr/>
              <p:nvPr/>
            </p:nvSpPr>
            <p:spPr>
              <a:xfrm>
                <a:off x="1847750" y="5182200"/>
                <a:ext cx="40800" cy="13500"/>
              </a:xfrm>
              <a:prstGeom prst="roundRect">
                <a:avLst>
                  <a:gd fmla="val 50000" name="adj"/>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33"/>
              <p:cNvSpPr/>
              <p:nvPr/>
            </p:nvSpPr>
            <p:spPr>
              <a:xfrm>
                <a:off x="1909650" y="5182200"/>
                <a:ext cx="40800" cy="13500"/>
              </a:xfrm>
              <a:prstGeom prst="roundRect">
                <a:avLst>
                  <a:gd fmla="val 50000" name="adj"/>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33"/>
              <p:cNvSpPr/>
              <p:nvPr/>
            </p:nvSpPr>
            <p:spPr>
              <a:xfrm>
                <a:off x="1971550" y="5182200"/>
                <a:ext cx="40800" cy="13500"/>
              </a:xfrm>
              <a:prstGeom prst="roundRect">
                <a:avLst>
                  <a:gd fmla="val 50000" name="adj"/>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76" name="Google Shape;276;p33"/>
              <p:cNvCxnSpPr/>
              <p:nvPr/>
            </p:nvCxnSpPr>
            <p:spPr>
              <a:xfrm>
                <a:off x="2032875" y="5098725"/>
                <a:ext cx="600" cy="127500"/>
              </a:xfrm>
              <a:prstGeom prst="straightConnector1">
                <a:avLst/>
              </a:prstGeom>
              <a:noFill/>
              <a:ln cap="flat" cmpd="sng" w="9525">
                <a:solidFill>
                  <a:srgbClr val="D9D9D9"/>
                </a:solidFill>
                <a:prstDash val="solid"/>
                <a:round/>
                <a:headEnd len="med" w="med" type="none"/>
                <a:tailEnd len="med" w="med" type="none"/>
              </a:ln>
            </p:spPr>
          </p:cxnSp>
          <p:sp>
            <p:nvSpPr>
              <p:cNvPr id="277" name="Google Shape;277;p33"/>
              <p:cNvSpPr/>
              <p:nvPr/>
            </p:nvSpPr>
            <p:spPr>
              <a:xfrm>
                <a:off x="2085225" y="5153100"/>
                <a:ext cx="29100" cy="29100"/>
              </a:xfrm>
              <a:prstGeom prst="dodecagon">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33"/>
              <p:cNvSpPr/>
              <p:nvPr/>
            </p:nvSpPr>
            <p:spPr>
              <a:xfrm rot="-5400000">
                <a:off x="1335600" y="5195150"/>
                <a:ext cx="70200" cy="60600"/>
              </a:xfrm>
              <a:prstGeom prst="flowChartDelay">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33"/>
              <p:cNvSpPr/>
              <p:nvPr/>
            </p:nvSpPr>
            <p:spPr>
              <a:xfrm rot="-5400000">
                <a:off x="1338750" y="5200948"/>
                <a:ext cx="63900" cy="53700"/>
              </a:xfrm>
              <a:prstGeom prst="flowChartDelay">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33"/>
              <p:cNvSpPr/>
              <p:nvPr/>
            </p:nvSpPr>
            <p:spPr>
              <a:xfrm>
                <a:off x="1351800" y="5202500"/>
                <a:ext cx="37800" cy="37800"/>
              </a:xfrm>
              <a:prstGeom prst="ellipse">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33"/>
              <p:cNvSpPr/>
              <p:nvPr/>
            </p:nvSpPr>
            <p:spPr>
              <a:xfrm>
                <a:off x="1354800" y="5205500"/>
                <a:ext cx="31800" cy="31800"/>
              </a:xfrm>
              <a:prstGeom prst="ellipse">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82" name="Google Shape;282;p33"/>
              <p:cNvGrpSpPr/>
              <p:nvPr/>
            </p:nvGrpSpPr>
            <p:grpSpPr>
              <a:xfrm>
                <a:off x="1428450" y="5105150"/>
                <a:ext cx="85800" cy="85800"/>
                <a:chOff x="1428450" y="5105150"/>
                <a:chExt cx="85800" cy="85800"/>
              </a:xfrm>
            </p:grpSpPr>
            <p:sp>
              <p:nvSpPr>
                <p:cNvPr id="283" name="Google Shape;283;p33"/>
                <p:cNvSpPr/>
                <p:nvPr/>
              </p:nvSpPr>
              <p:spPr>
                <a:xfrm>
                  <a:off x="1428450" y="5105150"/>
                  <a:ext cx="85800" cy="85800"/>
                </a:xfrm>
                <a:prstGeom prst="ellipse">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33"/>
                <p:cNvSpPr/>
                <p:nvPr/>
              </p:nvSpPr>
              <p:spPr>
                <a:xfrm>
                  <a:off x="1432350" y="5109050"/>
                  <a:ext cx="78000" cy="78000"/>
                </a:xfrm>
                <a:prstGeom prst="ellipse">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33"/>
                <p:cNvSpPr/>
                <p:nvPr/>
              </p:nvSpPr>
              <p:spPr>
                <a:xfrm>
                  <a:off x="1442700" y="5119400"/>
                  <a:ext cx="57300" cy="57300"/>
                </a:xfrm>
                <a:prstGeom prst="ellipse">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6" name="Google Shape;286;p33"/>
              <p:cNvGrpSpPr/>
              <p:nvPr/>
            </p:nvGrpSpPr>
            <p:grpSpPr>
              <a:xfrm>
                <a:off x="1575324" y="5105146"/>
                <a:ext cx="98104" cy="98104"/>
                <a:chOff x="1428450" y="5105150"/>
                <a:chExt cx="85800" cy="85800"/>
              </a:xfrm>
            </p:grpSpPr>
            <p:sp>
              <p:nvSpPr>
                <p:cNvPr id="287" name="Google Shape;287;p33"/>
                <p:cNvSpPr/>
                <p:nvPr/>
              </p:nvSpPr>
              <p:spPr>
                <a:xfrm>
                  <a:off x="1428450" y="5105150"/>
                  <a:ext cx="85800" cy="85800"/>
                </a:xfrm>
                <a:prstGeom prst="ellipse">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33"/>
                <p:cNvSpPr/>
                <p:nvPr/>
              </p:nvSpPr>
              <p:spPr>
                <a:xfrm>
                  <a:off x="1432350" y="5109050"/>
                  <a:ext cx="78000" cy="78000"/>
                </a:xfrm>
                <a:prstGeom prst="ellipse">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33"/>
                <p:cNvSpPr/>
                <p:nvPr/>
              </p:nvSpPr>
              <p:spPr>
                <a:xfrm>
                  <a:off x="1436103" y="5113998"/>
                  <a:ext cx="68100" cy="68100"/>
                </a:xfrm>
                <a:prstGeom prst="ellipse">
                  <a:avLst/>
                </a:pr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0" name="Google Shape;290;p33"/>
              <p:cNvGrpSpPr/>
              <p:nvPr/>
            </p:nvGrpSpPr>
            <p:grpSpPr>
              <a:xfrm>
                <a:off x="1719452" y="5160524"/>
                <a:ext cx="65697" cy="65697"/>
                <a:chOff x="1428450" y="5105150"/>
                <a:chExt cx="85800" cy="85800"/>
              </a:xfrm>
            </p:grpSpPr>
            <p:sp>
              <p:nvSpPr>
                <p:cNvPr id="291" name="Google Shape;291;p33"/>
                <p:cNvSpPr/>
                <p:nvPr/>
              </p:nvSpPr>
              <p:spPr>
                <a:xfrm>
                  <a:off x="1428450" y="5105150"/>
                  <a:ext cx="85800" cy="85800"/>
                </a:xfrm>
                <a:prstGeom prst="ellipse">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33"/>
                <p:cNvSpPr/>
                <p:nvPr/>
              </p:nvSpPr>
              <p:spPr>
                <a:xfrm>
                  <a:off x="1432350" y="5109050"/>
                  <a:ext cx="78000" cy="78000"/>
                </a:xfrm>
                <a:prstGeom prst="ellipse">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33"/>
                <p:cNvSpPr/>
                <p:nvPr/>
              </p:nvSpPr>
              <p:spPr>
                <a:xfrm>
                  <a:off x="1436103" y="5113998"/>
                  <a:ext cx="68100" cy="681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94" name="Google Shape;294;p33"/>
              <p:cNvSpPr/>
              <p:nvPr/>
            </p:nvSpPr>
            <p:spPr>
              <a:xfrm rot="8351095">
                <a:off x="1913316" y="5052730"/>
                <a:ext cx="8721" cy="36185"/>
              </a:xfrm>
              <a:prstGeom prst="moon">
                <a:avLst>
                  <a:gd fmla="val 45164" name="adj"/>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33"/>
              <p:cNvSpPr/>
              <p:nvPr/>
            </p:nvSpPr>
            <p:spPr>
              <a:xfrm rot="8381154">
                <a:off x="1637860" y="5113244"/>
                <a:ext cx="12983" cy="44905"/>
              </a:xfrm>
              <a:prstGeom prst="moon">
                <a:avLst>
                  <a:gd fmla="val 45164" name="adj"/>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33"/>
              <p:cNvSpPr/>
              <p:nvPr/>
            </p:nvSpPr>
            <p:spPr>
              <a:xfrm rot="8374435">
                <a:off x="1480730" y="5117399"/>
                <a:ext cx="10640" cy="36607"/>
              </a:xfrm>
              <a:prstGeom prst="moon">
                <a:avLst>
                  <a:gd fmla="val 45164" name="adj"/>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33"/>
              <p:cNvSpPr/>
              <p:nvPr/>
            </p:nvSpPr>
            <p:spPr>
              <a:xfrm rot="8431652">
                <a:off x="1376521" y="5202613"/>
                <a:ext cx="6607" cy="22550"/>
              </a:xfrm>
              <a:prstGeom prst="moon">
                <a:avLst>
                  <a:gd fmla="val 45164" name="adj"/>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33"/>
              <p:cNvSpPr/>
              <p:nvPr/>
            </p:nvSpPr>
            <p:spPr>
              <a:xfrm rot="8442636">
                <a:off x="1761787" y="5167683"/>
                <a:ext cx="8528" cy="28733"/>
              </a:xfrm>
              <a:prstGeom prst="moon">
                <a:avLst>
                  <a:gd fmla="val 45164" name="adj"/>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99" name="Google Shape;299;p33"/>
          <p:cNvGrpSpPr/>
          <p:nvPr/>
        </p:nvGrpSpPr>
        <p:grpSpPr>
          <a:xfrm>
            <a:off x="110238" y="2272275"/>
            <a:ext cx="1192241" cy="2221074"/>
            <a:chOff x="33853" y="1405500"/>
            <a:chExt cx="1468097" cy="2734976"/>
          </a:xfrm>
        </p:grpSpPr>
        <p:pic>
          <p:nvPicPr>
            <p:cNvPr id="300" name="Google Shape;300;p33"/>
            <p:cNvPicPr preferRelativeResize="0"/>
            <p:nvPr/>
          </p:nvPicPr>
          <p:blipFill>
            <a:blip r:embed="rId3">
              <a:alphaModFix/>
            </a:blip>
            <a:stretch>
              <a:fillRect/>
            </a:stretch>
          </p:blipFill>
          <p:spPr>
            <a:xfrm>
              <a:off x="68300" y="1405500"/>
              <a:ext cx="835940" cy="400201"/>
            </a:xfrm>
            <a:prstGeom prst="rect">
              <a:avLst/>
            </a:prstGeom>
            <a:noFill/>
            <a:ln>
              <a:noFill/>
            </a:ln>
          </p:spPr>
        </p:pic>
        <p:grpSp>
          <p:nvGrpSpPr>
            <p:cNvPr id="301" name="Google Shape;301;p33"/>
            <p:cNvGrpSpPr/>
            <p:nvPr/>
          </p:nvGrpSpPr>
          <p:grpSpPr>
            <a:xfrm>
              <a:off x="33853" y="2773447"/>
              <a:ext cx="835982" cy="530445"/>
              <a:chOff x="1568100" y="5552825"/>
              <a:chExt cx="937725" cy="595003"/>
            </a:xfrm>
          </p:grpSpPr>
          <p:sp>
            <p:nvSpPr>
              <p:cNvPr id="302" name="Google Shape;302;p33"/>
              <p:cNvSpPr/>
              <p:nvPr/>
            </p:nvSpPr>
            <p:spPr>
              <a:xfrm>
                <a:off x="1568100" y="5552825"/>
                <a:ext cx="936600" cy="195000"/>
              </a:xfrm>
              <a:prstGeom prst="rect">
                <a:avLst/>
              </a:prstGeom>
              <a:solidFill>
                <a:srgbClr val="D9D9D9"/>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33"/>
              <p:cNvSpPr/>
              <p:nvPr/>
            </p:nvSpPr>
            <p:spPr>
              <a:xfrm>
                <a:off x="1582675" y="5564875"/>
                <a:ext cx="909675" cy="171950"/>
              </a:xfrm>
              <a:custGeom>
                <a:rect b="b" l="l" r="r" t="t"/>
                <a:pathLst>
                  <a:path extrusionOk="0" h="6878" w="36387">
                    <a:moveTo>
                      <a:pt x="0" y="6878"/>
                    </a:moveTo>
                    <a:lnTo>
                      <a:pt x="36338" y="6878"/>
                    </a:lnTo>
                    <a:lnTo>
                      <a:pt x="36387" y="195"/>
                    </a:lnTo>
                    <a:lnTo>
                      <a:pt x="35119" y="0"/>
                    </a:lnTo>
                    <a:lnTo>
                      <a:pt x="34924" y="1073"/>
                    </a:lnTo>
                    <a:lnTo>
                      <a:pt x="34485" y="2439"/>
                    </a:lnTo>
                    <a:lnTo>
                      <a:pt x="33802" y="3756"/>
                    </a:lnTo>
                    <a:lnTo>
                      <a:pt x="33119" y="4195"/>
                    </a:lnTo>
                    <a:lnTo>
                      <a:pt x="32095" y="4975"/>
                    </a:lnTo>
                    <a:lnTo>
                      <a:pt x="30631" y="5219"/>
                    </a:lnTo>
                    <a:lnTo>
                      <a:pt x="29071" y="5365"/>
                    </a:lnTo>
                    <a:lnTo>
                      <a:pt x="24681" y="5707"/>
                    </a:lnTo>
                    <a:lnTo>
                      <a:pt x="13023" y="6146"/>
                    </a:lnTo>
                    <a:lnTo>
                      <a:pt x="244" y="6243"/>
                    </a:lnTo>
                    <a:close/>
                  </a:path>
                </a:pathLst>
              </a:custGeom>
              <a:solidFill>
                <a:srgbClr val="B7B7B7"/>
              </a:solidFill>
              <a:ln cap="flat" cmpd="sng" w="9525">
                <a:solidFill>
                  <a:srgbClr val="B7B7B7"/>
                </a:solidFill>
                <a:prstDash val="solid"/>
                <a:round/>
                <a:headEnd len="med" w="med" type="none"/>
                <a:tailEnd len="med" w="med" type="none"/>
              </a:ln>
            </p:spPr>
          </p:sp>
          <p:sp>
            <p:nvSpPr>
              <p:cNvPr id="304" name="Google Shape;304;p33"/>
              <p:cNvSpPr/>
              <p:nvPr/>
            </p:nvSpPr>
            <p:spPr>
              <a:xfrm>
                <a:off x="1596075" y="5579500"/>
                <a:ext cx="42600" cy="43800"/>
              </a:xfrm>
              <a:prstGeom prst="ellipse">
                <a:avLst/>
              </a:pr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33"/>
              <p:cNvSpPr/>
              <p:nvPr/>
            </p:nvSpPr>
            <p:spPr>
              <a:xfrm>
                <a:off x="1664350" y="5616100"/>
                <a:ext cx="19500" cy="21900"/>
              </a:xfrm>
              <a:prstGeom prst="ellipse">
                <a:avLst/>
              </a:pr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33"/>
              <p:cNvSpPr/>
              <p:nvPr/>
            </p:nvSpPr>
            <p:spPr>
              <a:xfrm>
                <a:off x="1569225" y="5767400"/>
                <a:ext cx="936600" cy="296400"/>
              </a:xfrm>
              <a:prstGeom prst="rect">
                <a:avLst/>
              </a:prstGeom>
              <a:solidFill>
                <a:srgbClr val="D9D9D9"/>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33"/>
              <p:cNvSpPr/>
              <p:nvPr/>
            </p:nvSpPr>
            <p:spPr>
              <a:xfrm>
                <a:off x="1583800" y="5785713"/>
                <a:ext cx="909675" cy="261312"/>
              </a:xfrm>
              <a:custGeom>
                <a:rect b="b" l="l" r="r" t="t"/>
                <a:pathLst>
                  <a:path extrusionOk="0" h="6878" w="36387">
                    <a:moveTo>
                      <a:pt x="0" y="6878"/>
                    </a:moveTo>
                    <a:lnTo>
                      <a:pt x="36338" y="6878"/>
                    </a:lnTo>
                    <a:lnTo>
                      <a:pt x="36387" y="195"/>
                    </a:lnTo>
                    <a:lnTo>
                      <a:pt x="35119" y="0"/>
                    </a:lnTo>
                    <a:lnTo>
                      <a:pt x="34924" y="1073"/>
                    </a:lnTo>
                    <a:lnTo>
                      <a:pt x="34485" y="2439"/>
                    </a:lnTo>
                    <a:lnTo>
                      <a:pt x="33802" y="3756"/>
                    </a:lnTo>
                    <a:lnTo>
                      <a:pt x="33119" y="4195"/>
                    </a:lnTo>
                    <a:lnTo>
                      <a:pt x="32095" y="4975"/>
                    </a:lnTo>
                    <a:lnTo>
                      <a:pt x="30631" y="5219"/>
                    </a:lnTo>
                    <a:lnTo>
                      <a:pt x="29071" y="5365"/>
                    </a:lnTo>
                    <a:lnTo>
                      <a:pt x="24681" y="5707"/>
                    </a:lnTo>
                    <a:lnTo>
                      <a:pt x="13023" y="6146"/>
                    </a:lnTo>
                    <a:lnTo>
                      <a:pt x="244" y="6243"/>
                    </a:lnTo>
                    <a:close/>
                  </a:path>
                </a:pathLst>
              </a:custGeom>
              <a:solidFill>
                <a:srgbClr val="B7B7B7"/>
              </a:solidFill>
              <a:ln cap="flat" cmpd="sng" w="9525">
                <a:solidFill>
                  <a:srgbClr val="B7B7B7"/>
                </a:solidFill>
                <a:prstDash val="solid"/>
                <a:round/>
                <a:headEnd len="med" w="med" type="none"/>
                <a:tailEnd len="med" w="med" type="none"/>
              </a:ln>
            </p:spPr>
          </p:sp>
          <p:sp>
            <p:nvSpPr>
              <p:cNvPr id="308" name="Google Shape;308;p33"/>
              <p:cNvSpPr/>
              <p:nvPr/>
            </p:nvSpPr>
            <p:spPr>
              <a:xfrm>
                <a:off x="1597200" y="5807939"/>
                <a:ext cx="42600" cy="66600"/>
              </a:xfrm>
              <a:prstGeom prst="ellipse">
                <a:avLst/>
              </a:pr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33"/>
              <p:cNvSpPr/>
              <p:nvPr/>
            </p:nvSpPr>
            <p:spPr>
              <a:xfrm>
                <a:off x="1665475" y="5863562"/>
                <a:ext cx="19500" cy="33300"/>
              </a:xfrm>
              <a:prstGeom prst="ellipse">
                <a:avLst/>
              </a:pr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33"/>
              <p:cNvSpPr txBox="1"/>
              <p:nvPr/>
            </p:nvSpPr>
            <p:spPr>
              <a:xfrm>
                <a:off x="1678910" y="5680128"/>
                <a:ext cx="787800" cy="467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t>ProBE</a:t>
                </a:r>
                <a:endParaRPr sz="1000"/>
              </a:p>
            </p:txBody>
          </p:sp>
        </p:grpSp>
        <p:pic>
          <p:nvPicPr>
            <p:cNvPr id="311" name="Google Shape;311;p33"/>
            <p:cNvPicPr preferRelativeResize="0"/>
            <p:nvPr/>
          </p:nvPicPr>
          <p:blipFill>
            <a:blip r:embed="rId4">
              <a:alphaModFix/>
            </a:blip>
            <a:stretch>
              <a:fillRect/>
            </a:stretch>
          </p:blipFill>
          <p:spPr>
            <a:xfrm>
              <a:off x="346923" y="3420625"/>
              <a:ext cx="1144500" cy="719851"/>
            </a:xfrm>
            <a:prstGeom prst="rect">
              <a:avLst/>
            </a:prstGeom>
            <a:noFill/>
            <a:ln>
              <a:noFill/>
            </a:ln>
          </p:spPr>
        </p:pic>
        <p:sp>
          <p:nvSpPr>
            <p:cNvPr id="312" name="Google Shape;312;p33"/>
            <p:cNvSpPr/>
            <p:nvPr/>
          </p:nvSpPr>
          <p:spPr>
            <a:xfrm rot="5400000">
              <a:off x="480038" y="2264788"/>
              <a:ext cx="136000" cy="49575"/>
            </a:xfrm>
            <a:prstGeom prst="flowChartManualOperation">
              <a:avLst/>
            </a:prstGeom>
            <a:solidFill>
              <a:srgbClr val="999999"/>
            </a:solid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33"/>
            <p:cNvSpPr/>
            <p:nvPr/>
          </p:nvSpPr>
          <p:spPr>
            <a:xfrm rot="-5400000">
              <a:off x="1409163" y="2264788"/>
              <a:ext cx="136000" cy="49575"/>
            </a:xfrm>
            <a:prstGeom prst="flowChartManualOperation">
              <a:avLst/>
            </a:prstGeom>
            <a:solidFill>
              <a:srgbClr val="999999"/>
            </a:solid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33"/>
            <p:cNvSpPr/>
            <p:nvPr/>
          </p:nvSpPr>
          <p:spPr>
            <a:xfrm>
              <a:off x="597225" y="2141375"/>
              <a:ext cx="836100" cy="296400"/>
            </a:xfrm>
            <a:prstGeom prst="roundRect">
              <a:avLst>
                <a:gd fmla="val 16667" name="adj"/>
              </a:avLst>
            </a:prstGeom>
            <a:solidFill>
              <a:srgbClr val="999999"/>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33"/>
            <p:cNvSpPr/>
            <p:nvPr/>
          </p:nvSpPr>
          <p:spPr>
            <a:xfrm flipH="1">
              <a:off x="567525" y="2141375"/>
              <a:ext cx="78000" cy="296400"/>
            </a:xfrm>
            <a:prstGeom prst="flowChartDelay">
              <a:avLst/>
            </a:prstGeom>
            <a:solidFill>
              <a:srgbClr val="999999"/>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33"/>
            <p:cNvSpPr/>
            <p:nvPr/>
          </p:nvSpPr>
          <p:spPr>
            <a:xfrm>
              <a:off x="1374375" y="2141375"/>
              <a:ext cx="78000" cy="296400"/>
            </a:xfrm>
            <a:prstGeom prst="flowChartDelay">
              <a:avLst/>
            </a:prstGeom>
            <a:solidFill>
              <a:srgbClr val="999999"/>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17" name="Google Shape;317;p33"/>
            <p:cNvGrpSpPr/>
            <p:nvPr/>
          </p:nvGrpSpPr>
          <p:grpSpPr>
            <a:xfrm>
              <a:off x="597218" y="2165223"/>
              <a:ext cx="823972" cy="256653"/>
              <a:chOff x="2154950" y="5129825"/>
              <a:chExt cx="884850" cy="296400"/>
            </a:xfrm>
          </p:grpSpPr>
          <p:sp>
            <p:nvSpPr>
              <p:cNvPr id="318" name="Google Shape;318;p33"/>
              <p:cNvSpPr/>
              <p:nvPr/>
            </p:nvSpPr>
            <p:spPr>
              <a:xfrm>
                <a:off x="2184650" y="5129825"/>
                <a:ext cx="836100" cy="296400"/>
              </a:xfrm>
              <a:prstGeom prst="roundRect">
                <a:avLst>
                  <a:gd fmla="val 16667" name="adj"/>
                </a:avLst>
              </a:prstGeom>
              <a:solidFill>
                <a:srgbClr val="666666"/>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33"/>
              <p:cNvSpPr/>
              <p:nvPr/>
            </p:nvSpPr>
            <p:spPr>
              <a:xfrm>
                <a:off x="2961800" y="5129825"/>
                <a:ext cx="78000" cy="296400"/>
              </a:xfrm>
              <a:prstGeom prst="flowChartDelay">
                <a:avLst/>
              </a:prstGeom>
              <a:solidFill>
                <a:srgbClr val="666666"/>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33"/>
              <p:cNvSpPr/>
              <p:nvPr/>
            </p:nvSpPr>
            <p:spPr>
              <a:xfrm flipH="1">
                <a:off x="2154950" y="5129825"/>
                <a:ext cx="78000" cy="296400"/>
              </a:xfrm>
              <a:prstGeom prst="flowChartDelay">
                <a:avLst/>
              </a:prstGeom>
              <a:solidFill>
                <a:srgbClr val="666666"/>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21" name="Google Shape;321;p33"/>
            <p:cNvSpPr/>
            <p:nvPr/>
          </p:nvSpPr>
          <p:spPr>
            <a:xfrm>
              <a:off x="622175" y="2170650"/>
              <a:ext cx="770400" cy="245100"/>
            </a:xfrm>
            <a:prstGeom prst="roundRect">
              <a:avLst>
                <a:gd fmla="val 16667" name="adj"/>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33"/>
            <p:cNvSpPr/>
            <p:nvPr/>
          </p:nvSpPr>
          <p:spPr>
            <a:xfrm>
              <a:off x="641550" y="2188400"/>
              <a:ext cx="546300" cy="1275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23" name="Google Shape;323;p33"/>
            <p:cNvGrpSpPr/>
            <p:nvPr/>
          </p:nvGrpSpPr>
          <p:grpSpPr>
            <a:xfrm rot="1357567">
              <a:off x="1223729" y="2195392"/>
              <a:ext cx="45385" cy="45413"/>
              <a:chOff x="1821675" y="5026100"/>
              <a:chExt cx="214500" cy="214500"/>
            </a:xfrm>
          </p:grpSpPr>
          <p:sp>
            <p:nvSpPr>
              <p:cNvPr id="324" name="Google Shape;324;p33"/>
              <p:cNvSpPr/>
              <p:nvPr/>
            </p:nvSpPr>
            <p:spPr>
              <a:xfrm>
                <a:off x="1821675" y="5026100"/>
                <a:ext cx="214500" cy="214500"/>
              </a:xfrm>
              <a:prstGeom prst="donut">
                <a:avLst>
                  <a:gd fmla="val 3945" name="adj"/>
                </a:avLst>
              </a:prstGeom>
              <a:solidFill>
                <a:srgbClr val="990000"/>
              </a:solidFill>
              <a:ln cap="flat" cmpd="sng" w="9525">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33"/>
              <p:cNvSpPr/>
              <p:nvPr/>
            </p:nvSpPr>
            <p:spPr>
              <a:xfrm>
                <a:off x="1838625" y="5043050"/>
                <a:ext cx="180600" cy="180600"/>
              </a:xfrm>
              <a:prstGeom prst="donut">
                <a:avLst>
                  <a:gd fmla="val 5307" name="adj"/>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33"/>
              <p:cNvSpPr/>
              <p:nvPr/>
            </p:nvSpPr>
            <p:spPr>
              <a:xfrm>
                <a:off x="1854375" y="5058800"/>
                <a:ext cx="149100" cy="149100"/>
              </a:xfrm>
              <a:prstGeom prst="donut">
                <a:avLst>
                  <a:gd fmla="val 13218" name="adj"/>
                </a:avLst>
              </a:prstGeom>
              <a:solidFill>
                <a:srgbClr val="990000"/>
              </a:solidFill>
              <a:ln cap="flat" cmpd="sng" w="9525">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33"/>
              <p:cNvSpPr/>
              <p:nvPr/>
            </p:nvSpPr>
            <p:spPr>
              <a:xfrm>
                <a:off x="1876425" y="5080850"/>
                <a:ext cx="105000" cy="105000"/>
              </a:xfrm>
              <a:prstGeom prst="ellipse">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33"/>
              <p:cNvSpPr/>
              <p:nvPr/>
            </p:nvSpPr>
            <p:spPr>
              <a:xfrm rot="10800000">
                <a:off x="1949775" y="5066450"/>
                <a:ext cx="53700" cy="135300"/>
              </a:xfrm>
              <a:prstGeom prst="moon">
                <a:avLst>
                  <a:gd fmla="val 22623" name="adj"/>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33"/>
              <p:cNvSpPr/>
              <p:nvPr/>
            </p:nvSpPr>
            <p:spPr>
              <a:xfrm rot="10800000">
                <a:off x="1990875" y="5053100"/>
                <a:ext cx="45300" cy="162000"/>
              </a:xfrm>
              <a:prstGeom prst="moon">
                <a:avLst>
                  <a:gd fmla="val 15894" name="adj"/>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33"/>
              <p:cNvSpPr/>
              <p:nvPr/>
            </p:nvSpPr>
            <p:spPr>
              <a:xfrm rot="10800000">
                <a:off x="1970625" y="5105450"/>
                <a:ext cx="12000" cy="55800"/>
              </a:xfrm>
              <a:prstGeom prst="moon">
                <a:avLst>
                  <a:gd fmla="val 22623"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33"/>
              <p:cNvSpPr/>
              <p:nvPr/>
            </p:nvSpPr>
            <p:spPr>
              <a:xfrm rot="10800000">
                <a:off x="2004075" y="5090150"/>
                <a:ext cx="18900" cy="86400"/>
              </a:xfrm>
              <a:prstGeom prst="moon">
                <a:avLst>
                  <a:gd fmla="val 22623"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2" name="Google Shape;332;p33"/>
            <p:cNvGrpSpPr/>
            <p:nvPr/>
          </p:nvGrpSpPr>
          <p:grpSpPr>
            <a:xfrm rot="1357567">
              <a:off x="1327354" y="2195392"/>
              <a:ext cx="45385" cy="45413"/>
              <a:chOff x="1821675" y="5026100"/>
              <a:chExt cx="214500" cy="214500"/>
            </a:xfrm>
          </p:grpSpPr>
          <p:sp>
            <p:nvSpPr>
              <p:cNvPr id="333" name="Google Shape;333;p33"/>
              <p:cNvSpPr/>
              <p:nvPr/>
            </p:nvSpPr>
            <p:spPr>
              <a:xfrm>
                <a:off x="1821675" y="5026100"/>
                <a:ext cx="214500" cy="214500"/>
              </a:xfrm>
              <a:prstGeom prst="donut">
                <a:avLst>
                  <a:gd fmla="val 3945" name="adj"/>
                </a:avLst>
              </a:prstGeom>
              <a:solidFill>
                <a:srgbClr val="990000"/>
              </a:solidFill>
              <a:ln cap="flat" cmpd="sng" w="9525">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33"/>
              <p:cNvSpPr/>
              <p:nvPr/>
            </p:nvSpPr>
            <p:spPr>
              <a:xfrm>
                <a:off x="1838625" y="5043050"/>
                <a:ext cx="180600" cy="180600"/>
              </a:xfrm>
              <a:prstGeom prst="donut">
                <a:avLst>
                  <a:gd fmla="val 5307" name="adj"/>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33"/>
              <p:cNvSpPr/>
              <p:nvPr/>
            </p:nvSpPr>
            <p:spPr>
              <a:xfrm>
                <a:off x="1854375" y="5058800"/>
                <a:ext cx="149100" cy="149100"/>
              </a:xfrm>
              <a:prstGeom prst="donut">
                <a:avLst>
                  <a:gd fmla="val 13218" name="adj"/>
                </a:avLst>
              </a:prstGeom>
              <a:solidFill>
                <a:srgbClr val="990000"/>
              </a:solidFill>
              <a:ln cap="flat" cmpd="sng" w="9525">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33"/>
              <p:cNvSpPr/>
              <p:nvPr/>
            </p:nvSpPr>
            <p:spPr>
              <a:xfrm>
                <a:off x="1876425" y="5080850"/>
                <a:ext cx="105000" cy="105000"/>
              </a:xfrm>
              <a:prstGeom prst="ellipse">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33"/>
              <p:cNvSpPr/>
              <p:nvPr/>
            </p:nvSpPr>
            <p:spPr>
              <a:xfrm rot="10800000">
                <a:off x="1949775" y="5066450"/>
                <a:ext cx="53700" cy="135300"/>
              </a:xfrm>
              <a:prstGeom prst="moon">
                <a:avLst>
                  <a:gd fmla="val 22623" name="adj"/>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33"/>
              <p:cNvSpPr/>
              <p:nvPr/>
            </p:nvSpPr>
            <p:spPr>
              <a:xfrm rot="10800000">
                <a:off x="1990875" y="5053100"/>
                <a:ext cx="45300" cy="162000"/>
              </a:xfrm>
              <a:prstGeom prst="moon">
                <a:avLst>
                  <a:gd fmla="val 15894" name="adj"/>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33"/>
              <p:cNvSpPr/>
              <p:nvPr/>
            </p:nvSpPr>
            <p:spPr>
              <a:xfrm rot="10800000">
                <a:off x="1970625" y="5105450"/>
                <a:ext cx="12000" cy="55800"/>
              </a:xfrm>
              <a:prstGeom prst="moon">
                <a:avLst>
                  <a:gd fmla="val 22623"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33"/>
              <p:cNvSpPr/>
              <p:nvPr/>
            </p:nvSpPr>
            <p:spPr>
              <a:xfrm rot="10800000">
                <a:off x="2004075" y="5090150"/>
                <a:ext cx="18900" cy="86400"/>
              </a:xfrm>
              <a:prstGeom prst="moon">
                <a:avLst>
                  <a:gd fmla="val 22623"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1" name="Google Shape;341;p33"/>
            <p:cNvGrpSpPr/>
            <p:nvPr/>
          </p:nvGrpSpPr>
          <p:grpSpPr>
            <a:xfrm rot="1357567">
              <a:off x="1327354" y="2334742"/>
              <a:ext cx="45385" cy="45413"/>
              <a:chOff x="1821675" y="5026100"/>
              <a:chExt cx="214500" cy="214500"/>
            </a:xfrm>
          </p:grpSpPr>
          <p:sp>
            <p:nvSpPr>
              <p:cNvPr id="342" name="Google Shape;342;p33"/>
              <p:cNvSpPr/>
              <p:nvPr/>
            </p:nvSpPr>
            <p:spPr>
              <a:xfrm>
                <a:off x="1821675" y="5026100"/>
                <a:ext cx="214500" cy="214500"/>
              </a:xfrm>
              <a:prstGeom prst="donut">
                <a:avLst>
                  <a:gd fmla="val 3945" name="adj"/>
                </a:avLst>
              </a:prstGeom>
              <a:solidFill>
                <a:srgbClr val="990000"/>
              </a:solidFill>
              <a:ln cap="flat" cmpd="sng" w="9525">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33"/>
              <p:cNvSpPr/>
              <p:nvPr/>
            </p:nvSpPr>
            <p:spPr>
              <a:xfrm>
                <a:off x="1838625" y="5043050"/>
                <a:ext cx="180600" cy="180600"/>
              </a:xfrm>
              <a:prstGeom prst="donut">
                <a:avLst>
                  <a:gd fmla="val 5307" name="adj"/>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33"/>
              <p:cNvSpPr/>
              <p:nvPr/>
            </p:nvSpPr>
            <p:spPr>
              <a:xfrm>
                <a:off x="1854375" y="5058800"/>
                <a:ext cx="149100" cy="149100"/>
              </a:xfrm>
              <a:prstGeom prst="donut">
                <a:avLst>
                  <a:gd fmla="val 13218" name="adj"/>
                </a:avLst>
              </a:prstGeom>
              <a:solidFill>
                <a:srgbClr val="990000"/>
              </a:solidFill>
              <a:ln cap="flat" cmpd="sng" w="9525">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33"/>
              <p:cNvSpPr/>
              <p:nvPr/>
            </p:nvSpPr>
            <p:spPr>
              <a:xfrm>
                <a:off x="1876425" y="5080850"/>
                <a:ext cx="105000" cy="105000"/>
              </a:xfrm>
              <a:prstGeom prst="ellipse">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33"/>
              <p:cNvSpPr/>
              <p:nvPr/>
            </p:nvSpPr>
            <p:spPr>
              <a:xfrm rot="10800000">
                <a:off x="1949775" y="5066450"/>
                <a:ext cx="53700" cy="135300"/>
              </a:xfrm>
              <a:prstGeom prst="moon">
                <a:avLst>
                  <a:gd fmla="val 22623" name="adj"/>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33"/>
              <p:cNvSpPr/>
              <p:nvPr/>
            </p:nvSpPr>
            <p:spPr>
              <a:xfrm rot="10800000">
                <a:off x="1990875" y="5053100"/>
                <a:ext cx="45300" cy="162000"/>
              </a:xfrm>
              <a:prstGeom prst="moon">
                <a:avLst>
                  <a:gd fmla="val 15894" name="adj"/>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33"/>
              <p:cNvSpPr/>
              <p:nvPr/>
            </p:nvSpPr>
            <p:spPr>
              <a:xfrm rot="10800000">
                <a:off x="1970625" y="5105450"/>
                <a:ext cx="12000" cy="55800"/>
              </a:xfrm>
              <a:prstGeom prst="moon">
                <a:avLst>
                  <a:gd fmla="val 22623"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33"/>
              <p:cNvSpPr/>
              <p:nvPr/>
            </p:nvSpPr>
            <p:spPr>
              <a:xfrm rot="10800000">
                <a:off x="2004075" y="5090150"/>
                <a:ext cx="18900" cy="86400"/>
              </a:xfrm>
              <a:prstGeom prst="moon">
                <a:avLst>
                  <a:gd fmla="val 22623"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0" name="Google Shape;350;p33"/>
            <p:cNvGrpSpPr/>
            <p:nvPr/>
          </p:nvGrpSpPr>
          <p:grpSpPr>
            <a:xfrm rot="1357567">
              <a:off x="1223729" y="2334742"/>
              <a:ext cx="45385" cy="45413"/>
              <a:chOff x="1821675" y="5026100"/>
              <a:chExt cx="214500" cy="214500"/>
            </a:xfrm>
          </p:grpSpPr>
          <p:sp>
            <p:nvSpPr>
              <p:cNvPr id="351" name="Google Shape;351;p33"/>
              <p:cNvSpPr/>
              <p:nvPr/>
            </p:nvSpPr>
            <p:spPr>
              <a:xfrm>
                <a:off x="1821675" y="5026100"/>
                <a:ext cx="214500" cy="214500"/>
              </a:xfrm>
              <a:prstGeom prst="donut">
                <a:avLst>
                  <a:gd fmla="val 3945" name="adj"/>
                </a:avLst>
              </a:prstGeom>
              <a:solidFill>
                <a:srgbClr val="990000"/>
              </a:solidFill>
              <a:ln cap="flat" cmpd="sng" w="9525">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33"/>
              <p:cNvSpPr/>
              <p:nvPr/>
            </p:nvSpPr>
            <p:spPr>
              <a:xfrm>
                <a:off x="1838625" y="5043050"/>
                <a:ext cx="180600" cy="180600"/>
              </a:xfrm>
              <a:prstGeom prst="donut">
                <a:avLst>
                  <a:gd fmla="val 5307" name="adj"/>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33"/>
              <p:cNvSpPr/>
              <p:nvPr/>
            </p:nvSpPr>
            <p:spPr>
              <a:xfrm>
                <a:off x="1854375" y="5058800"/>
                <a:ext cx="149100" cy="149100"/>
              </a:xfrm>
              <a:prstGeom prst="donut">
                <a:avLst>
                  <a:gd fmla="val 13218" name="adj"/>
                </a:avLst>
              </a:prstGeom>
              <a:solidFill>
                <a:srgbClr val="990000"/>
              </a:solidFill>
              <a:ln cap="flat" cmpd="sng" w="9525">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33"/>
              <p:cNvSpPr/>
              <p:nvPr/>
            </p:nvSpPr>
            <p:spPr>
              <a:xfrm>
                <a:off x="1876425" y="5080850"/>
                <a:ext cx="105000" cy="105000"/>
              </a:xfrm>
              <a:prstGeom prst="ellipse">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33"/>
              <p:cNvSpPr/>
              <p:nvPr/>
            </p:nvSpPr>
            <p:spPr>
              <a:xfrm rot="10800000">
                <a:off x="1949775" y="5066450"/>
                <a:ext cx="53700" cy="135300"/>
              </a:xfrm>
              <a:prstGeom prst="moon">
                <a:avLst>
                  <a:gd fmla="val 22623" name="adj"/>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33"/>
              <p:cNvSpPr/>
              <p:nvPr/>
            </p:nvSpPr>
            <p:spPr>
              <a:xfrm rot="10800000">
                <a:off x="1990875" y="5053100"/>
                <a:ext cx="45300" cy="162000"/>
              </a:xfrm>
              <a:prstGeom prst="moon">
                <a:avLst>
                  <a:gd fmla="val 15894" name="adj"/>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33"/>
              <p:cNvSpPr/>
              <p:nvPr/>
            </p:nvSpPr>
            <p:spPr>
              <a:xfrm rot="10800000">
                <a:off x="1970625" y="5105450"/>
                <a:ext cx="12000" cy="55800"/>
              </a:xfrm>
              <a:prstGeom prst="moon">
                <a:avLst>
                  <a:gd fmla="val 22623"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33"/>
              <p:cNvSpPr/>
              <p:nvPr/>
            </p:nvSpPr>
            <p:spPr>
              <a:xfrm rot="10800000">
                <a:off x="2004075" y="5090150"/>
                <a:ext cx="18900" cy="86400"/>
              </a:xfrm>
              <a:prstGeom prst="moon">
                <a:avLst>
                  <a:gd fmla="val 22623"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9" name="Google Shape;359;p33"/>
            <p:cNvGrpSpPr/>
            <p:nvPr/>
          </p:nvGrpSpPr>
          <p:grpSpPr>
            <a:xfrm rot="1357567">
              <a:off x="1223724" y="2265066"/>
              <a:ext cx="45385" cy="45413"/>
              <a:chOff x="1821675" y="5026100"/>
              <a:chExt cx="214500" cy="214500"/>
            </a:xfrm>
          </p:grpSpPr>
          <p:sp>
            <p:nvSpPr>
              <p:cNvPr id="360" name="Google Shape;360;p33"/>
              <p:cNvSpPr/>
              <p:nvPr/>
            </p:nvSpPr>
            <p:spPr>
              <a:xfrm>
                <a:off x="1821675" y="5026100"/>
                <a:ext cx="214500" cy="214500"/>
              </a:xfrm>
              <a:prstGeom prst="donut">
                <a:avLst>
                  <a:gd fmla="val 3945" name="adj"/>
                </a:avLst>
              </a:prstGeom>
              <a:solidFill>
                <a:srgbClr val="434343"/>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33"/>
              <p:cNvSpPr/>
              <p:nvPr/>
            </p:nvSpPr>
            <p:spPr>
              <a:xfrm>
                <a:off x="1838625" y="5043050"/>
                <a:ext cx="180600" cy="180600"/>
              </a:xfrm>
              <a:prstGeom prst="donut">
                <a:avLst>
                  <a:gd fmla="val 5307" name="adj"/>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33"/>
              <p:cNvSpPr/>
              <p:nvPr/>
            </p:nvSpPr>
            <p:spPr>
              <a:xfrm>
                <a:off x="1854375" y="5058800"/>
                <a:ext cx="149100" cy="149100"/>
              </a:xfrm>
              <a:prstGeom prst="donut">
                <a:avLst>
                  <a:gd fmla="val 13218" name="adj"/>
                </a:avLst>
              </a:prstGeom>
              <a:solidFill>
                <a:srgbClr val="434343"/>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33"/>
              <p:cNvSpPr/>
              <p:nvPr/>
            </p:nvSpPr>
            <p:spPr>
              <a:xfrm>
                <a:off x="1876425" y="5080850"/>
                <a:ext cx="105000" cy="105000"/>
              </a:xfrm>
              <a:prstGeom prst="ellipse">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33"/>
              <p:cNvSpPr/>
              <p:nvPr/>
            </p:nvSpPr>
            <p:spPr>
              <a:xfrm rot="10800000">
                <a:off x="1949775" y="5066450"/>
                <a:ext cx="53700" cy="135300"/>
              </a:xfrm>
              <a:prstGeom prst="moon">
                <a:avLst>
                  <a:gd fmla="val 22623" name="adj"/>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33"/>
              <p:cNvSpPr/>
              <p:nvPr/>
            </p:nvSpPr>
            <p:spPr>
              <a:xfrm rot="10800000">
                <a:off x="1990875" y="5053100"/>
                <a:ext cx="45300" cy="162000"/>
              </a:xfrm>
              <a:prstGeom prst="moon">
                <a:avLst>
                  <a:gd fmla="val 15894" name="adj"/>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33"/>
              <p:cNvSpPr/>
              <p:nvPr/>
            </p:nvSpPr>
            <p:spPr>
              <a:xfrm rot="10800000">
                <a:off x="1970625" y="5105450"/>
                <a:ext cx="12000" cy="55800"/>
              </a:xfrm>
              <a:prstGeom prst="moon">
                <a:avLst>
                  <a:gd fmla="val 22623"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33"/>
              <p:cNvSpPr/>
              <p:nvPr/>
            </p:nvSpPr>
            <p:spPr>
              <a:xfrm rot="10800000">
                <a:off x="2004075" y="5090150"/>
                <a:ext cx="18900" cy="86400"/>
              </a:xfrm>
              <a:prstGeom prst="moon">
                <a:avLst>
                  <a:gd fmla="val 22623"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8" name="Google Shape;368;p33"/>
            <p:cNvGrpSpPr/>
            <p:nvPr/>
          </p:nvGrpSpPr>
          <p:grpSpPr>
            <a:xfrm rot="1357567">
              <a:off x="1327349" y="2265066"/>
              <a:ext cx="45385" cy="45413"/>
              <a:chOff x="1821675" y="5026100"/>
              <a:chExt cx="214500" cy="214500"/>
            </a:xfrm>
          </p:grpSpPr>
          <p:sp>
            <p:nvSpPr>
              <p:cNvPr id="369" name="Google Shape;369;p33"/>
              <p:cNvSpPr/>
              <p:nvPr/>
            </p:nvSpPr>
            <p:spPr>
              <a:xfrm>
                <a:off x="1821675" y="5026100"/>
                <a:ext cx="214500" cy="214500"/>
              </a:xfrm>
              <a:prstGeom prst="donut">
                <a:avLst>
                  <a:gd fmla="val 3945" name="adj"/>
                </a:avLst>
              </a:prstGeom>
              <a:solidFill>
                <a:srgbClr val="434343"/>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33"/>
              <p:cNvSpPr/>
              <p:nvPr/>
            </p:nvSpPr>
            <p:spPr>
              <a:xfrm>
                <a:off x="1838625" y="5043050"/>
                <a:ext cx="180600" cy="180600"/>
              </a:xfrm>
              <a:prstGeom prst="donut">
                <a:avLst>
                  <a:gd fmla="val 5307" name="adj"/>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33"/>
              <p:cNvSpPr/>
              <p:nvPr/>
            </p:nvSpPr>
            <p:spPr>
              <a:xfrm>
                <a:off x="1854375" y="5058800"/>
                <a:ext cx="149100" cy="149100"/>
              </a:xfrm>
              <a:prstGeom prst="donut">
                <a:avLst>
                  <a:gd fmla="val 13218" name="adj"/>
                </a:avLst>
              </a:prstGeom>
              <a:solidFill>
                <a:srgbClr val="434343"/>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33"/>
              <p:cNvSpPr/>
              <p:nvPr/>
            </p:nvSpPr>
            <p:spPr>
              <a:xfrm>
                <a:off x="1876425" y="5080850"/>
                <a:ext cx="105000" cy="105000"/>
              </a:xfrm>
              <a:prstGeom prst="ellipse">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33"/>
              <p:cNvSpPr/>
              <p:nvPr/>
            </p:nvSpPr>
            <p:spPr>
              <a:xfrm rot="10800000">
                <a:off x="1949775" y="5066450"/>
                <a:ext cx="53700" cy="135300"/>
              </a:xfrm>
              <a:prstGeom prst="moon">
                <a:avLst>
                  <a:gd fmla="val 22623" name="adj"/>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33"/>
              <p:cNvSpPr/>
              <p:nvPr/>
            </p:nvSpPr>
            <p:spPr>
              <a:xfrm rot="10800000">
                <a:off x="1990875" y="5053100"/>
                <a:ext cx="45300" cy="162000"/>
              </a:xfrm>
              <a:prstGeom prst="moon">
                <a:avLst>
                  <a:gd fmla="val 15894" name="adj"/>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33"/>
              <p:cNvSpPr/>
              <p:nvPr/>
            </p:nvSpPr>
            <p:spPr>
              <a:xfrm rot="10800000">
                <a:off x="1970625" y="5105450"/>
                <a:ext cx="12000" cy="55800"/>
              </a:xfrm>
              <a:prstGeom prst="moon">
                <a:avLst>
                  <a:gd fmla="val 22623"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33"/>
              <p:cNvSpPr/>
              <p:nvPr/>
            </p:nvSpPr>
            <p:spPr>
              <a:xfrm rot="10800000">
                <a:off x="2004075" y="5090150"/>
                <a:ext cx="18900" cy="86400"/>
              </a:xfrm>
              <a:prstGeom prst="moon">
                <a:avLst>
                  <a:gd fmla="val 22623"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7" name="Google Shape;377;p33"/>
            <p:cNvGrpSpPr/>
            <p:nvPr/>
          </p:nvGrpSpPr>
          <p:grpSpPr>
            <a:xfrm>
              <a:off x="1122908" y="2372713"/>
              <a:ext cx="49571" cy="37572"/>
              <a:chOff x="1838600" y="4973400"/>
              <a:chExt cx="158375" cy="120000"/>
            </a:xfrm>
          </p:grpSpPr>
          <p:sp>
            <p:nvSpPr>
              <p:cNvPr id="378" name="Google Shape;378;p33"/>
              <p:cNvSpPr/>
              <p:nvPr/>
            </p:nvSpPr>
            <p:spPr>
              <a:xfrm>
                <a:off x="1838600" y="4976400"/>
                <a:ext cx="154800" cy="117000"/>
              </a:xfrm>
              <a:prstGeom prst="roundRect">
                <a:avLst>
                  <a:gd fmla="val 16667" name="adj"/>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33"/>
              <p:cNvSpPr/>
              <p:nvPr/>
            </p:nvSpPr>
            <p:spPr>
              <a:xfrm>
                <a:off x="1842175" y="4973400"/>
                <a:ext cx="154800" cy="117000"/>
              </a:xfrm>
              <a:prstGeom prst="roundRect">
                <a:avLst>
                  <a:gd fmla="val 16667" name="adj"/>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0" name="Google Shape;380;p33"/>
            <p:cNvGrpSpPr/>
            <p:nvPr/>
          </p:nvGrpSpPr>
          <p:grpSpPr>
            <a:xfrm>
              <a:off x="1064308" y="2372713"/>
              <a:ext cx="49571" cy="37572"/>
              <a:chOff x="1838600" y="4973400"/>
              <a:chExt cx="158375" cy="120000"/>
            </a:xfrm>
          </p:grpSpPr>
          <p:sp>
            <p:nvSpPr>
              <p:cNvPr id="381" name="Google Shape;381;p33"/>
              <p:cNvSpPr/>
              <p:nvPr/>
            </p:nvSpPr>
            <p:spPr>
              <a:xfrm>
                <a:off x="1838600" y="4976400"/>
                <a:ext cx="154800" cy="117000"/>
              </a:xfrm>
              <a:prstGeom prst="roundRect">
                <a:avLst>
                  <a:gd fmla="val 16667" name="adj"/>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33"/>
              <p:cNvSpPr/>
              <p:nvPr/>
            </p:nvSpPr>
            <p:spPr>
              <a:xfrm>
                <a:off x="1842175" y="4973400"/>
                <a:ext cx="154800" cy="117000"/>
              </a:xfrm>
              <a:prstGeom prst="roundRect">
                <a:avLst>
                  <a:gd fmla="val 16667" name="adj"/>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3" name="Google Shape;383;p33"/>
            <p:cNvGrpSpPr/>
            <p:nvPr/>
          </p:nvGrpSpPr>
          <p:grpSpPr>
            <a:xfrm>
              <a:off x="1005708" y="2372713"/>
              <a:ext cx="49571" cy="37572"/>
              <a:chOff x="1838600" y="4973400"/>
              <a:chExt cx="158375" cy="120000"/>
            </a:xfrm>
          </p:grpSpPr>
          <p:sp>
            <p:nvSpPr>
              <p:cNvPr id="384" name="Google Shape;384;p33"/>
              <p:cNvSpPr/>
              <p:nvPr/>
            </p:nvSpPr>
            <p:spPr>
              <a:xfrm>
                <a:off x="1838600" y="4976400"/>
                <a:ext cx="154800" cy="117000"/>
              </a:xfrm>
              <a:prstGeom prst="roundRect">
                <a:avLst>
                  <a:gd fmla="val 16667" name="adj"/>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33"/>
              <p:cNvSpPr/>
              <p:nvPr/>
            </p:nvSpPr>
            <p:spPr>
              <a:xfrm>
                <a:off x="1842175" y="4973400"/>
                <a:ext cx="154800" cy="117000"/>
              </a:xfrm>
              <a:prstGeom prst="roundRect">
                <a:avLst>
                  <a:gd fmla="val 16667" name="adj"/>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6" name="Google Shape;386;p33"/>
            <p:cNvGrpSpPr/>
            <p:nvPr/>
          </p:nvGrpSpPr>
          <p:grpSpPr>
            <a:xfrm>
              <a:off x="1064308" y="2327738"/>
              <a:ext cx="49571" cy="37572"/>
              <a:chOff x="1838600" y="4973400"/>
              <a:chExt cx="158375" cy="120000"/>
            </a:xfrm>
          </p:grpSpPr>
          <p:sp>
            <p:nvSpPr>
              <p:cNvPr id="387" name="Google Shape;387;p33"/>
              <p:cNvSpPr/>
              <p:nvPr/>
            </p:nvSpPr>
            <p:spPr>
              <a:xfrm>
                <a:off x="1838600" y="4976400"/>
                <a:ext cx="154800" cy="117000"/>
              </a:xfrm>
              <a:prstGeom prst="roundRect">
                <a:avLst>
                  <a:gd fmla="val 16667" name="adj"/>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33"/>
              <p:cNvSpPr/>
              <p:nvPr/>
            </p:nvSpPr>
            <p:spPr>
              <a:xfrm>
                <a:off x="1842175" y="4973400"/>
                <a:ext cx="154800" cy="117000"/>
              </a:xfrm>
              <a:prstGeom prst="roundRect">
                <a:avLst>
                  <a:gd fmla="val 16667" name="adj"/>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89" name="Google Shape;389;p33"/>
            <p:cNvSpPr/>
            <p:nvPr/>
          </p:nvSpPr>
          <p:spPr>
            <a:xfrm>
              <a:off x="1083838" y="2339772"/>
              <a:ext cx="10500" cy="13500"/>
            </a:xfrm>
            <a:prstGeom prst="triangle">
              <a:avLst>
                <a:gd fmla="val 50000" name="adj"/>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33"/>
            <p:cNvSpPr/>
            <p:nvPr/>
          </p:nvSpPr>
          <p:spPr>
            <a:xfrm rot="5400000">
              <a:off x="1142425" y="2384747"/>
              <a:ext cx="10500" cy="13500"/>
            </a:xfrm>
            <a:prstGeom prst="triangle">
              <a:avLst>
                <a:gd fmla="val 50000" name="adj"/>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33"/>
            <p:cNvSpPr/>
            <p:nvPr/>
          </p:nvSpPr>
          <p:spPr>
            <a:xfrm rot="-5400000">
              <a:off x="1025238" y="2384747"/>
              <a:ext cx="10500" cy="13500"/>
            </a:xfrm>
            <a:prstGeom prst="triangle">
              <a:avLst>
                <a:gd fmla="val 50000" name="adj"/>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33"/>
            <p:cNvSpPr/>
            <p:nvPr/>
          </p:nvSpPr>
          <p:spPr>
            <a:xfrm rot="10800000">
              <a:off x="1083825" y="2384747"/>
              <a:ext cx="10500" cy="13500"/>
            </a:xfrm>
            <a:prstGeom prst="triangle">
              <a:avLst>
                <a:gd fmla="val 50000" name="adj"/>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93" name="Google Shape;393;p33"/>
            <p:cNvGrpSpPr/>
            <p:nvPr/>
          </p:nvGrpSpPr>
          <p:grpSpPr>
            <a:xfrm>
              <a:off x="1125841" y="2334997"/>
              <a:ext cx="48083" cy="29674"/>
              <a:chOff x="1838200" y="5218716"/>
              <a:chExt cx="59413" cy="36680"/>
            </a:xfrm>
          </p:grpSpPr>
          <p:sp>
            <p:nvSpPr>
              <p:cNvPr id="394" name="Google Shape;394;p33"/>
              <p:cNvSpPr/>
              <p:nvPr/>
            </p:nvSpPr>
            <p:spPr>
              <a:xfrm>
                <a:off x="1838200" y="5220296"/>
                <a:ext cx="58500" cy="35100"/>
              </a:xfrm>
              <a:prstGeom prst="ellipse">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33"/>
              <p:cNvSpPr/>
              <p:nvPr/>
            </p:nvSpPr>
            <p:spPr>
              <a:xfrm>
                <a:off x="1839113" y="5218716"/>
                <a:ext cx="58500" cy="35100"/>
              </a:xfrm>
              <a:prstGeom prst="ellipse">
                <a:avLst/>
              </a:prstGeom>
              <a:solidFill>
                <a:srgbClr val="00FFFF"/>
              </a:solidFill>
              <a:ln cap="flat" cmpd="sng" w="9525">
                <a:solidFill>
                  <a:srgbClr val="00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6" name="Google Shape;396;p33"/>
            <p:cNvGrpSpPr/>
            <p:nvPr/>
          </p:nvGrpSpPr>
          <p:grpSpPr>
            <a:xfrm>
              <a:off x="1004241" y="2336247"/>
              <a:ext cx="48083" cy="29674"/>
              <a:chOff x="1838200" y="5218716"/>
              <a:chExt cx="59413" cy="36680"/>
            </a:xfrm>
          </p:grpSpPr>
          <p:sp>
            <p:nvSpPr>
              <p:cNvPr id="397" name="Google Shape;397;p33"/>
              <p:cNvSpPr/>
              <p:nvPr/>
            </p:nvSpPr>
            <p:spPr>
              <a:xfrm>
                <a:off x="1838200" y="5220296"/>
                <a:ext cx="58500" cy="35100"/>
              </a:xfrm>
              <a:prstGeom prst="ellipse">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33"/>
              <p:cNvSpPr/>
              <p:nvPr/>
            </p:nvSpPr>
            <p:spPr>
              <a:xfrm>
                <a:off x="1839113" y="5218716"/>
                <a:ext cx="58500" cy="35100"/>
              </a:xfrm>
              <a:prstGeom prst="ellipse">
                <a:avLst/>
              </a:prstGeom>
              <a:solidFill>
                <a:srgbClr val="434343"/>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9" name="Google Shape;399;p33"/>
            <p:cNvGrpSpPr/>
            <p:nvPr/>
          </p:nvGrpSpPr>
          <p:grpSpPr>
            <a:xfrm>
              <a:off x="953977" y="2376658"/>
              <a:ext cx="37814" cy="29679"/>
              <a:chOff x="1681175" y="5151350"/>
              <a:chExt cx="242400" cy="190375"/>
            </a:xfrm>
          </p:grpSpPr>
          <p:sp>
            <p:nvSpPr>
              <p:cNvPr id="400" name="Google Shape;400;p33"/>
              <p:cNvSpPr/>
              <p:nvPr/>
            </p:nvSpPr>
            <p:spPr>
              <a:xfrm>
                <a:off x="1681175" y="5153025"/>
                <a:ext cx="242400" cy="188700"/>
              </a:xfrm>
              <a:prstGeom prst="roundRect">
                <a:avLst>
                  <a:gd fmla="val 16667" name="adj"/>
                </a:avLst>
              </a:prstGeom>
              <a:solidFill>
                <a:srgbClr val="434343"/>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33"/>
              <p:cNvSpPr/>
              <p:nvPr/>
            </p:nvSpPr>
            <p:spPr>
              <a:xfrm>
                <a:off x="1684475" y="5151350"/>
                <a:ext cx="235800" cy="178500"/>
              </a:xfrm>
              <a:prstGeom prst="roundRect">
                <a:avLst>
                  <a:gd fmla="val 16667" name="adj"/>
                </a:avLst>
              </a:prstGeom>
              <a:solidFill>
                <a:srgbClr val="F8F9FA"/>
              </a:solidFill>
              <a:ln cap="flat" cmpd="sng" w="9525">
                <a:solidFill>
                  <a:srgbClr val="F8F9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02" name="Google Shape;402;p33"/>
            <p:cNvGrpSpPr/>
            <p:nvPr/>
          </p:nvGrpSpPr>
          <p:grpSpPr>
            <a:xfrm>
              <a:off x="895790" y="2376658"/>
              <a:ext cx="37814" cy="29679"/>
              <a:chOff x="1681175" y="5151350"/>
              <a:chExt cx="242400" cy="190375"/>
            </a:xfrm>
          </p:grpSpPr>
          <p:sp>
            <p:nvSpPr>
              <p:cNvPr id="403" name="Google Shape;403;p33"/>
              <p:cNvSpPr/>
              <p:nvPr/>
            </p:nvSpPr>
            <p:spPr>
              <a:xfrm>
                <a:off x="1681175" y="5153025"/>
                <a:ext cx="242400" cy="188700"/>
              </a:xfrm>
              <a:prstGeom prst="roundRect">
                <a:avLst>
                  <a:gd fmla="val 16667" name="adj"/>
                </a:avLst>
              </a:prstGeom>
              <a:solidFill>
                <a:srgbClr val="434343"/>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33"/>
              <p:cNvSpPr/>
              <p:nvPr/>
            </p:nvSpPr>
            <p:spPr>
              <a:xfrm>
                <a:off x="1684475" y="5151350"/>
                <a:ext cx="235800" cy="178500"/>
              </a:xfrm>
              <a:prstGeom prst="roundRect">
                <a:avLst>
                  <a:gd fmla="val 16667" name="adj"/>
                </a:avLst>
              </a:prstGeom>
              <a:solidFill>
                <a:srgbClr val="F8F9FA"/>
              </a:solidFill>
              <a:ln cap="flat" cmpd="sng" w="9525">
                <a:solidFill>
                  <a:srgbClr val="F8F9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05" name="Google Shape;405;p33"/>
            <p:cNvGrpSpPr/>
            <p:nvPr/>
          </p:nvGrpSpPr>
          <p:grpSpPr>
            <a:xfrm>
              <a:off x="837615" y="2376658"/>
              <a:ext cx="37814" cy="29679"/>
              <a:chOff x="1681175" y="5151350"/>
              <a:chExt cx="242400" cy="190375"/>
            </a:xfrm>
          </p:grpSpPr>
          <p:sp>
            <p:nvSpPr>
              <p:cNvPr id="406" name="Google Shape;406;p33"/>
              <p:cNvSpPr/>
              <p:nvPr/>
            </p:nvSpPr>
            <p:spPr>
              <a:xfrm>
                <a:off x="1681175" y="5153025"/>
                <a:ext cx="242400" cy="188700"/>
              </a:xfrm>
              <a:prstGeom prst="roundRect">
                <a:avLst>
                  <a:gd fmla="val 16667" name="adj"/>
                </a:avLst>
              </a:prstGeom>
              <a:solidFill>
                <a:srgbClr val="434343"/>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33"/>
              <p:cNvSpPr/>
              <p:nvPr/>
            </p:nvSpPr>
            <p:spPr>
              <a:xfrm>
                <a:off x="1684475" y="5151350"/>
                <a:ext cx="235800" cy="178500"/>
              </a:xfrm>
              <a:prstGeom prst="roundRect">
                <a:avLst>
                  <a:gd fmla="val 16667" name="adj"/>
                </a:avLst>
              </a:prstGeom>
              <a:solidFill>
                <a:srgbClr val="F8F9FA"/>
              </a:solidFill>
              <a:ln cap="flat" cmpd="sng" w="9525">
                <a:solidFill>
                  <a:srgbClr val="F8F9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08" name="Google Shape;408;p33"/>
            <p:cNvGrpSpPr/>
            <p:nvPr/>
          </p:nvGrpSpPr>
          <p:grpSpPr>
            <a:xfrm>
              <a:off x="779440" y="2376658"/>
              <a:ext cx="37814" cy="29679"/>
              <a:chOff x="1681175" y="5151350"/>
              <a:chExt cx="242400" cy="190375"/>
            </a:xfrm>
          </p:grpSpPr>
          <p:sp>
            <p:nvSpPr>
              <p:cNvPr id="409" name="Google Shape;409;p33"/>
              <p:cNvSpPr/>
              <p:nvPr/>
            </p:nvSpPr>
            <p:spPr>
              <a:xfrm>
                <a:off x="1681175" y="5153025"/>
                <a:ext cx="242400" cy="188700"/>
              </a:xfrm>
              <a:prstGeom prst="roundRect">
                <a:avLst>
                  <a:gd fmla="val 16667" name="adj"/>
                </a:avLst>
              </a:prstGeom>
              <a:solidFill>
                <a:srgbClr val="434343"/>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33"/>
              <p:cNvSpPr/>
              <p:nvPr/>
            </p:nvSpPr>
            <p:spPr>
              <a:xfrm>
                <a:off x="1684475" y="5151350"/>
                <a:ext cx="235800" cy="178500"/>
              </a:xfrm>
              <a:prstGeom prst="roundRect">
                <a:avLst>
                  <a:gd fmla="val 16667" name="adj"/>
                </a:avLst>
              </a:prstGeom>
              <a:solidFill>
                <a:srgbClr val="F8F9FA"/>
              </a:solidFill>
              <a:ln cap="flat" cmpd="sng" w="9525">
                <a:solidFill>
                  <a:srgbClr val="F8F9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1" name="Google Shape;411;p33"/>
            <p:cNvGrpSpPr/>
            <p:nvPr/>
          </p:nvGrpSpPr>
          <p:grpSpPr>
            <a:xfrm>
              <a:off x="721265" y="2376658"/>
              <a:ext cx="37814" cy="29679"/>
              <a:chOff x="1681175" y="5151350"/>
              <a:chExt cx="242400" cy="190375"/>
            </a:xfrm>
          </p:grpSpPr>
          <p:sp>
            <p:nvSpPr>
              <p:cNvPr id="412" name="Google Shape;412;p33"/>
              <p:cNvSpPr/>
              <p:nvPr/>
            </p:nvSpPr>
            <p:spPr>
              <a:xfrm>
                <a:off x="1681175" y="5153025"/>
                <a:ext cx="242400" cy="188700"/>
              </a:xfrm>
              <a:prstGeom prst="roundRect">
                <a:avLst>
                  <a:gd fmla="val 16667" name="adj"/>
                </a:avLst>
              </a:prstGeom>
              <a:solidFill>
                <a:srgbClr val="434343"/>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33"/>
              <p:cNvSpPr/>
              <p:nvPr/>
            </p:nvSpPr>
            <p:spPr>
              <a:xfrm>
                <a:off x="1684475" y="5151350"/>
                <a:ext cx="235800" cy="178500"/>
              </a:xfrm>
              <a:prstGeom prst="roundRect">
                <a:avLst>
                  <a:gd fmla="val 16667" name="adj"/>
                </a:avLst>
              </a:prstGeom>
              <a:solidFill>
                <a:srgbClr val="F8F9FA"/>
              </a:solidFill>
              <a:ln cap="flat" cmpd="sng" w="9525">
                <a:solidFill>
                  <a:srgbClr val="F8F9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4" name="Google Shape;414;p33"/>
            <p:cNvGrpSpPr/>
            <p:nvPr/>
          </p:nvGrpSpPr>
          <p:grpSpPr>
            <a:xfrm>
              <a:off x="954452" y="2331433"/>
              <a:ext cx="37814" cy="29679"/>
              <a:chOff x="1681175" y="5151350"/>
              <a:chExt cx="242400" cy="190375"/>
            </a:xfrm>
          </p:grpSpPr>
          <p:sp>
            <p:nvSpPr>
              <p:cNvPr id="415" name="Google Shape;415;p33"/>
              <p:cNvSpPr/>
              <p:nvPr/>
            </p:nvSpPr>
            <p:spPr>
              <a:xfrm>
                <a:off x="1681175" y="5153025"/>
                <a:ext cx="242400" cy="188700"/>
              </a:xfrm>
              <a:prstGeom prst="roundRect">
                <a:avLst>
                  <a:gd fmla="val 16667" name="adj"/>
                </a:avLst>
              </a:prstGeom>
              <a:solidFill>
                <a:srgbClr val="434343"/>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33"/>
              <p:cNvSpPr/>
              <p:nvPr/>
            </p:nvSpPr>
            <p:spPr>
              <a:xfrm>
                <a:off x="1684475" y="5151350"/>
                <a:ext cx="235800" cy="178500"/>
              </a:xfrm>
              <a:prstGeom prst="roundRect">
                <a:avLst>
                  <a:gd fmla="val 16667" name="adj"/>
                </a:avLst>
              </a:prstGeom>
              <a:solidFill>
                <a:srgbClr val="F8F9FA"/>
              </a:solidFill>
              <a:ln cap="flat" cmpd="sng" w="9525">
                <a:solidFill>
                  <a:srgbClr val="F8F9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7" name="Google Shape;417;p33"/>
            <p:cNvGrpSpPr/>
            <p:nvPr/>
          </p:nvGrpSpPr>
          <p:grpSpPr>
            <a:xfrm>
              <a:off x="896265" y="2331433"/>
              <a:ext cx="37814" cy="29679"/>
              <a:chOff x="1681175" y="5151350"/>
              <a:chExt cx="242400" cy="190375"/>
            </a:xfrm>
          </p:grpSpPr>
          <p:sp>
            <p:nvSpPr>
              <p:cNvPr id="418" name="Google Shape;418;p33"/>
              <p:cNvSpPr/>
              <p:nvPr/>
            </p:nvSpPr>
            <p:spPr>
              <a:xfrm>
                <a:off x="1681175" y="5153025"/>
                <a:ext cx="242400" cy="188700"/>
              </a:xfrm>
              <a:prstGeom prst="roundRect">
                <a:avLst>
                  <a:gd fmla="val 16667" name="adj"/>
                </a:avLst>
              </a:prstGeom>
              <a:solidFill>
                <a:srgbClr val="434343"/>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33"/>
              <p:cNvSpPr/>
              <p:nvPr/>
            </p:nvSpPr>
            <p:spPr>
              <a:xfrm>
                <a:off x="1684475" y="5151350"/>
                <a:ext cx="235800" cy="178500"/>
              </a:xfrm>
              <a:prstGeom prst="roundRect">
                <a:avLst>
                  <a:gd fmla="val 16667" name="adj"/>
                </a:avLst>
              </a:prstGeom>
              <a:solidFill>
                <a:srgbClr val="F8F9FA"/>
              </a:solidFill>
              <a:ln cap="flat" cmpd="sng" w="9525">
                <a:solidFill>
                  <a:srgbClr val="F8F9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20" name="Google Shape;420;p33"/>
            <p:cNvGrpSpPr/>
            <p:nvPr/>
          </p:nvGrpSpPr>
          <p:grpSpPr>
            <a:xfrm>
              <a:off x="838090" y="2331433"/>
              <a:ext cx="37814" cy="29679"/>
              <a:chOff x="1681175" y="5151350"/>
              <a:chExt cx="242400" cy="190375"/>
            </a:xfrm>
          </p:grpSpPr>
          <p:sp>
            <p:nvSpPr>
              <p:cNvPr id="421" name="Google Shape;421;p33"/>
              <p:cNvSpPr/>
              <p:nvPr/>
            </p:nvSpPr>
            <p:spPr>
              <a:xfrm>
                <a:off x="1681175" y="5153025"/>
                <a:ext cx="242400" cy="188700"/>
              </a:xfrm>
              <a:prstGeom prst="roundRect">
                <a:avLst>
                  <a:gd fmla="val 16667" name="adj"/>
                </a:avLst>
              </a:prstGeom>
              <a:solidFill>
                <a:srgbClr val="434343"/>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33"/>
              <p:cNvSpPr/>
              <p:nvPr/>
            </p:nvSpPr>
            <p:spPr>
              <a:xfrm>
                <a:off x="1684475" y="5151350"/>
                <a:ext cx="235800" cy="178500"/>
              </a:xfrm>
              <a:prstGeom prst="roundRect">
                <a:avLst>
                  <a:gd fmla="val 16667" name="adj"/>
                </a:avLst>
              </a:prstGeom>
              <a:solidFill>
                <a:srgbClr val="F8F9FA"/>
              </a:solidFill>
              <a:ln cap="flat" cmpd="sng" w="9525">
                <a:solidFill>
                  <a:srgbClr val="F8F9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23" name="Google Shape;423;p33"/>
            <p:cNvGrpSpPr/>
            <p:nvPr/>
          </p:nvGrpSpPr>
          <p:grpSpPr>
            <a:xfrm>
              <a:off x="779915" y="2331433"/>
              <a:ext cx="37814" cy="29679"/>
              <a:chOff x="1681175" y="5151350"/>
              <a:chExt cx="242400" cy="190375"/>
            </a:xfrm>
          </p:grpSpPr>
          <p:sp>
            <p:nvSpPr>
              <p:cNvPr id="424" name="Google Shape;424;p33"/>
              <p:cNvSpPr/>
              <p:nvPr/>
            </p:nvSpPr>
            <p:spPr>
              <a:xfrm>
                <a:off x="1681175" y="5153025"/>
                <a:ext cx="242400" cy="188700"/>
              </a:xfrm>
              <a:prstGeom prst="roundRect">
                <a:avLst>
                  <a:gd fmla="val 16667" name="adj"/>
                </a:avLst>
              </a:prstGeom>
              <a:solidFill>
                <a:srgbClr val="434343"/>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33"/>
              <p:cNvSpPr/>
              <p:nvPr/>
            </p:nvSpPr>
            <p:spPr>
              <a:xfrm>
                <a:off x="1684475" y="5151350"/>
                <a:ext cx="235800" cy="178500"/>
              </a:xfrm>
              <a:prstGeom prst="roundRect">
                <a:avLst>
                  <a:gd fmla="val 16667" name="adj"/>
                </a:avLst>
              </a:prstGeom>
              <a:solidFill>
                <a:srgbClr val="F8F9FA"/>
              </a:solidFill>
              <a:ln cap="flat" cmpd="sng" w="9525">
                <a:solidFill>
                  <a:srgbClr val="F8F9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26" name="Google Shape;426;p33"/>
            <p:cNvGrpSpPr/>
            <p:nvPr/>
          </p:nvGrpSpPr>
          <p:grpSpPr>
            <a:xfrm>
              <a:off x="721740" y="2331433"/>
              <a:ext cx="37814" cy="29679"/>
              <a:chOff x="1681175" y="5151350"/>
              <a:chExt cx="242400" cy="190375"/>
            </a:xfrm>
          </p:grpSpPr>
          <p:sp>
            <p:nvSpPr>
              <p:cNvPr id="427" name="Google Shape;427;p33"/>
              <p:cNvSpPr/>
              <p:nvPr/>
            </p:nvSpPr>
            <p:spPr>
              <a:xfrm>
                <a:off x="1681175" y="5153025"/>
                <a:ext cx="242400" cy="188700"/>
              </a:xfrm>
              <a:prstGeom prst="roundRect">
                <a:avLst>
                  <a:gd fmla="val 16667" name="adj"/>
                </a:avLst>
              </a:prstGeom>
              <a:solidFill>
                <a:srgbClr val="434343"/>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33"/>
              <p:cNvSpPr/>
              <p:nvPr/>
            </p:nvSpPr>
            <p:spPr>
              <a:xfrm>
                <a:off x="1684475" y="5151350"/>
                <a:ext cx="235800" cy="178500"/>
              </a:xfrm>
              <a:prstGeom prst="roundRect">
                <a:avLst>
                  <a:gd fmla="val 16667" name="adj"/>
                </a:avLst>
              </a:prstGeom>
              <a:solidFill>
                <a:srgbClr val="F8F9FA"/>
              </a:solidFill>
              <a:ln cap="flat" cmpd="sng" w="9525">
                <a:solidFill>
                  <a:srgbClr val="F8F9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29" name="Google Shape;429;p33"/>
            <p:cNvGrpSpPr/>
            <p:nvPr/>
          </p:nvGrpSpPr>
          <p:grpSpPr>
            <a:xfrm>
              <a:off x="638593" y="2327745"/>
              <a:ext cx="59377" cy="85674"/>
              <a:chOff x="1839976" y="5189800"/>
              <a:chExt cx="193474" cy="279250"/>
            </a:xfrm>
          </p:grpSpPr>
          <p:sp>
            <p:nvSpPr>
              <p:cNvPr id="430" name="Google Shape;430;p33"/>
              <p:cNvSpPr/>
              <p:nvPr/>
            </p:nvSpPr>
            <p:spPr>
              <a:xfrm>
                <a:off x="1844750" y="5189800"/>
                <a:ext cx="188700" cy="188700"/>
              </a:xfrm>
              <a:prstGeom prst="ellipse">
                <a:avLst/>
              </a:pr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33"/>
              <p:cNvSpPr/>
              <p:nvPr/>
            </p:nvSpPr>
            <p:spPr>
              <a:xfrm>
                <a:off x="1856600" y="5205650"/>
                <a:ext cx="165000" cy="165000"/>
              </a:xfrm>
              <a:prstGeom prst="ellipse">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33"/>
              <p:cNvSpPr/>
              <p:nvPr/>
            </p:nvSpPr>
            <p:spPr>
              <a:xfrm>
                <a:off x="1871150" y="5220200"/>
                <a:ext cx="135900" cy="135900"/>
              </a:xfrm>
              <a:prstGeom prst="ellipse">
                <a:avLst/>
              </a:prstGeom>
              <a:solidFill>
                <a:srgbClr val="434343"/>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33"/>
              <p:cNvSpPr/>
              <p:nvPr/>
            </p:nvSpPr>
            <p:spPr>
              <a:xfrm>
                <a:off x="1868525" y="5225275"/>
                <a:ext cx="135900" cy="135900"/>
              </a:xfrm>
              <a:prstGeom prst="ellipse">
                <a:avLst/>
              </a:prstGeom>
              <a:solidFill>
                <a:srgbClr val="F8F9FA"/>
              </a:solidFill>
              <a:ln cap="flat" cmpd="sng" w="9525">
                <a:solidFill>
                  <a:srgbClr val="F8F9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33"/>
              <p:cNvSpPr/>
              <p:nvPr/>
            </p:nvSpPr>
            <p:spPr>
              <a:xfrm>
                <a:off x="1871150" y="5236225"/>
                <a:ext cx="121500" cy="121500"/>
              </a:xfrm>
              <a:prstGeom prst="ellipse">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33"/>
              <p:cNvSpPr/>
              <p:nvPr/>
            </p:nvSpPr>
            <p:spPr>
              <a:xfrm rot="-1857825">
                <a:off x="1857782" y="5296373"/>
                <a:ext cx="27989" cy="76711"/>
              </a:xfrm>
              <a:prstGeom prst="moon">
                <a:avLst>
                  <a:gd fmla="val 50000" name="adj"/>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33"/>
              <p:cNvSpPr/>
              <p:nvPr/>
            </p:nvSpPr>
            <p:spPr>
              <a:xfrm rot="-8335811">
                <a:off x="1982480" y="5301181"/>
                <a:ext cx="27855" cy="76763"/>
              </a:xfrm>
              <a:prstGeom prst="moon">
                <a:avLst>
                  <a:gd fmla="val 50000" name="adj"/>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33"/>
              <p:cNvSpPr/>
              <p:nvPr/>
            </p:nvSpPr>
            <p:spPr>
              <a:xfrm>
                <a:off x="1871150" y="5455550"/>
                <a:ext cx="53100" cy="135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33"/>
              <p:cNvSpPr/>
              <p:nvPr/>
            </p:nvSpPr>
            <p:spPr>
              <a:xfrm>
                <a:off x="1951325" y="5421050"/>
                <a:ext cx="53100" cy="480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39" name="Google Shape;439;p33"/>
            <p:cNvSpPr txBox="1"/>
            <p:nvPr/>
          </p:nvSpPr>
          <p:spPr>
            <a:xfrm>
              <a:off x="614666" y="2110127"/>
              <a:ext cx="575400" cy="303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00">
                  <a:solidFill>
                    <a:srgbClr val="FFD966"/>
                  </a:solidFill>
                </a:rPr>
                <a:t>05.5000Vdc</a:t>
              </a:r>
              <a:endParaRPr sz="400">
                <a:solidFill>
                  <a:srgbClr val="FFD966"/>
                </a:solidFill>
              </a:endParaRPr>
            </a:p>
          </p:txBody>
        </p:sp>
        <p:sp>
          <p:nvSpPr>
            <p:cNvPr id="440" name="Google Shape;440;p33"/>
            <p:cNvSpPr/>
            <p:nvPr/>
          </p:nvSpPr>
          <p:spPr>
            <a:xfrm>
              <a:off x="214325" y="3232950"/>
              <a:ext cx="156000" cy="28800"/>
            </a:xfrm>
            <a:prstGeom prst="rect">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33"/>
            <p:cNvSpPr/>
            <p:nvPr/>
          </p:nvSpPr>
          <p:spPr>
            <a:xfrm>
              <a:off x="415525" y="3232950"/>
              <a:ext cx="156000" cy="28800"/>
            </a:xfrm>
            <a:prstGeom prst="rect">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33"/>
            <p:cNvSpPr/>
            <p:nvPr/>
          </p:nvSpPr>
          <p:spPr>
            <a:xfrm>
              <a:off x="326761" y="3263700"/>
              <a:ext cx="281425" cy="451850"/>
            </a:xfrm>
            <a:custGeom>
              <a:rect b="b" l="l" r="r" t="t"/>
              <a:pathLst>
                <a:path extrusionOk="0" h="18074" w="11257">
                  <a:moveTo>
                    <a:pt x="11257" y="16292"/>
                  </a:moveTo>
                  <a:cubicBezTo>
                    <a:pt x="7978" y="18028"/>
                    <a:pt x="1060" y="19398"/>
                    <a:pt x="136" y="15804"/>
                  </a:cubicBezTo>
                  <a:cubicBezTo>
                    <a:pt x="-1281" y="10295"/>
                    <a:pt x="9116" y="5089"/>
                    <a:pt x="6575" y="0"/>
                  </a:cubicBezTo>
                </a:path>
              </a:pathLst>
            </a:custGeom>
            <a:noFill/>
            <a:ln cap="flat" cmpd="sng" w="9525">
              <a:solidFill>
                <a:srgbClr val="000000"/>
              </a:solidFill>
              <a:prstDash val="solid"/>
              <a:round/>
              <a:headEnd len="med" w="med" type="none"/>
              <a:tailEnd len="med" w="med" type="none"/>
            </a:ln>
          </p:spPr>
        </p:sp>
        <p:sp>
          <p:nvSpPr>
            <p:cNvPr id="443" name="Google Shape;443;p33"/>
            <p:cNvSpPr/>
            <p:nvPr/>
          </p:nvSpPr>
          <p:spPr>
            <a:xfrm>
              <a:off x="189614" y="3261275"/>
              <a:ext cx="605125" cy="629025"/>
            </a:xfrm>
            <a:custGeom>
              <a:rect b="b" l="l" r="r" t="t"/>
              <a:pathLst>
                <a:path extrusionOk="0" h="25161" w="24205">
                  <a:moveTo>
                    <a:pt x="3475" y="0"/>
                  </a:moveTo>
                  <a:cubicBezTo>
                    <a:pt x="6499" y="6473"/>
                    <a:pt x="-2639" y="15000"/>
                    <a:pt x="793" y="21267"/>
                  </a:cubicBezTo>
                  <a:cubicBezTo>
                    <a:pt x="4542" y="28114"/>
                    <a:pt x="17426" y="24601"/>
                    <a:pt x="24205" y="20730"/>
                  </a:cubicBezTo>
                </a:path>
              </a:pathLst>
            </a:custGeom>
            <a:noFill/>
            <a:ln cap="flat" cmpd="sng" w="9525">
              <a:solidFill>
                <a:srgbClr val="000000"/>
              </a:solidFill>
              <a:prstDash val="solid"/>
              <a:round/>
              <a:headEnd len="med" w="med" type="none"/>
              <a:tailEnd len="med" w="med" type="none"/>
            </a:ln>
          </p:spPr>
        </p:sp>
        <p:sp>
          <p:nvSpPr>
            <p:cNvPr id="444" name="Google Shape;444;p33"/>
            <p:cNvSpPr/>
            <p:nvPr/>
          </p:nvSpPr>
          <p:spPr>
            <a:xfrm rot="1567300">
              <a:off x="728866" y="3759920"/>
              <a:ext cx="156037" cy="28712"/>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33"/>
            <p:cNvSpPr/>
            <p:nvPr/>
          </p:nvSpPr>
          <p:spPr>
            <a:xfrm rot="1664896">
              <a:off x="539848" y="3652076"/>
              <a:ext cx="155932" cy="28853"/>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33"/>
            <p:cNvSpPr/>
            <p:nvPr/>
          </p:nvSpPr>
          <p:spPr>
            <a:xfrm>
              <a:off x="869825" y="2874575"/>
              <a:ext cx="24000" cy="65700"/>
            </a:xfrm>
            <a:prstGeom prst="rect">
              <a:avLst/>
            </a:prstGeom>
            <a:solidFill>
              <a:srgbClr val="434343"/>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33"/>
            <p:cNvSpPr/>
            <p:nvPr/>
          </p:nvSpPr>
          <p:spPr>
            <a:xfrm>
              <a:off x="869825" y="2974550"/>
              <a:ext cx="24000" cy="65700"/>
            </a:xfrm>
            <a:prstGeom prst="rect">
              <a:avLst/>
            </a:prstGeom>
            <a:solidFill>
              <a:srgbClr val="CC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33"/>
            <p:cNvSpPr/>
            <p:nvPr/>
          </p:nvSpPr>
          <p:spPr>
            <a:xfrm>
              <a:off x="869825" y="3063550"/>
              <a:ext cx="24000" cy="65700"/>
            </a:xfrm>
            <a:prstGeom prst="rect">
              <a:avLst/>
            </a:prstGeom>
            <a:solidFill>
              <a:srgbClr val="CC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33"/>
            <p:cNvSpPr/>
            <p:nvPr/>
          </p:nvSpPr>
          <p:spPr>
            <a:xfrm>
              <a:off x="869825" y="2791625"/>
              <a:ext cx="24000" cy="65700"/>
            </a:xfrm>
            <a:prstGeom prst="rect">
              <a:avLst/>
            </a:prstGeom>
            <a:solidFill>
              <a:srgbClr val="434343"/>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33"/>
            <p:cNvSpPr/>
            <p:nvPr/>
          </p:nvSpPr>
          <p:spPr>
            <a:xfrm>
              <a:off x="122811" y="1792700"/>
              <a:ext cx="595100" cy="982850"/>
            </a:xfrm>
            <a:custGeom>
              <a:rect b="b" l="l" r="r" t="t"/>
              <a:pathLst>
                <a:path extrusionOk="0" h="39314" w="23804">
                  <a:moveTo>
                    <a:pt x="19659" y="0"/>
                  </a:moveTo>
                  <a:cubicBezTo>
                    <a:pt x="20987" y="663"/>
                    <a:pt x="22964" y="787"/>
                    <a:pt x="23562" y="2146"/>
                  </a:cubicBezTo>
                  <a:cubicBezTo>
                    <a:pt x="24424" y="4104"/>
                    <a:pt x="22763" y="6899"/>
                    <a:pt x="20928" y="7999"/>
                  </a:cubicBezTo>
                  <a:cubicBezTo>
                    <a:pt x="15289" y="11381"/>
                    <a:pt x="7239" y="11300"/>
                    <a:pt x="3075" y="16389"/>
                  </a:cubicBezTo>
                  <a:cubicBezTo>
                    <a:pt x="-1770" y="22310"/>
                    <a:pt x="149" y="31892"/>
                    <a:pt x="2002" y="39314"/>
                  </a:cubicBezTo>
                </a:path>
              </a:pathLst>
            </a:custGeom>
            <a:noFill/>
            <a:ln cap="flat" cmpd="sng" w="9525">
              <a:solidFill>
                <a:srgbClr val="000000"/>
              </a:solidFill>
              <a:prstDash val="solid"/>
              <a:round/>
              <a:headEnd len="med" w="med" type="none"/>
              <a:tailEnd len="med" w="med" type="none"/>
            </a:ln>
          </p:spPr>
        </p:sp>
        <p:sp>
          <p:nvSpPr>
            <p:cNvPr id="451" name="Google Shape;451;p33"/>
            <p:cNvSpPr/>
            <p:nvPr/>
          </p:nvSpPr>
          <p:spPr>
            <a:xfrm>
              <a:off x="745975" y="1748800"/>
              <a:ext cx="81650" cy="399950"/>
            </a:xfrm>
            <a:custGeom>
              <a:rect b="b" l="l" r="r" t="t"/>
              <a:pathLst>
                <a:path extrusionOk="0" h="15998" w="3266">
                  <a:moveTo>
                    <a:pt x="0" y="0"/>
                  </a:moveTo>
                  <a:cubicBezTo>
                    <a:pt x="5156" y="1715"/>
                    <a:pt x="2445" y="10607"/>
                    <a:pt x="3122" y="15998"/>
                  </a:cubicBezTo>
                </a:path>
              </a:pathLst>
            </a:custGeom>
            <a:noFill/>
            <a:ln cap="flat" cmpd="sng" w="9525">
              <a:solidFill>
                <a:srgbClr val="000000"/>
              </a:solidFill>
              <a:prstDash val="solid"/>
              <a:round/>
              <a:headEnd len="med" w="med" type="none"/>
              <a:tailEnd len="med" w="med" type="none"/>
            </a:ln>
          </p:spPr>
        </p:sp>
        <p:sp>
          <p:nvSpPr>
            <p:cNvPr id="452" name="Google Shape;452;p33"/>
            <p:cNvSpPr/>
            <p:nvPr/>
          </p:nvSpPr>
          <p:spPr>
            <a:xfrm rot="5400000">
              <a:off x="155850" y="2725350"/>
              <a:ext cx="24000" cy="657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33"/>
            <p:cNvSpPr/>
            <p:nvPr/>
          </p:nvSpPr>
          <p:spPr>
            <a:xfrm rot="5400000">
              <a:off x="808300" y="2108800"/>
              <a:ext cx="24000" cy="65700"/>
            </a:xfrm>
            <a:prstGeom prst="rect">
              <a:avLst/>
            </a:prstGeom>
            <a:solidFill>
              <a:srgbClr val="999999"/>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33"/>
            <p:cNvSpPr/>
            <p:nvPr/>
          </p:nvSpPr>
          <p:spPr>
            <a:xfrm>
              <a:off x="891900" y="2357550"/>
              <a:ext cx="528875" cy="729200"/>
            </a:xfrm>
            <a:custGeom>
              <a:rect b="b" l="l" r="r" t="t"/>
              <a:pathLst>
                <a:path extrusionOk="0" h="29168" w="21155">
                  <a:moveTo>
                    <a:pt x="18291" y="0"/>
                  </a:moveTo>
                  <a:cubicBezTo>
                    <a:pt x="18291" y="7466"/>
                    <a:pt x="23461" y="15777"/>
                    <a:pt x="19901" y="22340"/>
                  </a:cubicBezTo>
                  <a:cubicBezTo>
                    <a:pt x="16557" y="28505"/>
                    <a:pt x="6804" y="27469"/>
                    <a:pt x="0" y="29168"/>
                  </a:cubicBezTo>
                </a:path>
              </a:pathLst>
            </a:custGeom>
            <a:noFill/>
            <a:ln cap="flat" cmpd="sng" w="9525">
              <a:solidFill>
                <a:srgbClr val="A61C00"/>
              </a:solidFill>
              <a:prstDash val="solid"/>
              <a:round/>
              <a:headEnd len="med" w="med" type="none"/>
              <a:tailEnd len="med" w="med" type="none"/>
            </a:ln>
          </p:spPr>
        </p:sp>
        <p:sp>
          <p:nvSpPr>
            <p:cNvPr id="455" name="Google Shape;455;p33"/>
            <p:cNvSpPr/>
            <p:nvPr/>
          </p:nvSpPr>
          <p:spPr>
            <a:xfrm>
              <a:off x="895575" y="2368525"/>
              <a:ext cx="474350" cy="640700"/>
            </a:xfrm>
            <a:custGeom>
              <a:rect b="b" l="l" r="r" t="t"/>
              <a:pathLst>
                <a:path extrusionOk="0" h="25628" w="18974">
                  <a:moveTo>
                    <a:pt x="0" y="25559"/>
                  </a:moveTo>
                  <a:cubicBezTo>
                    <a:pt x="6366" y="25959"/>
                    <a:pt x="14668" y="24395"/>
                    <a:pt x="17949" y="18925"/>
                  </a:cubicBezTo>
                  <a:cubicBezTo>
                    <a:pt x="21261" y="13404"/>
                    <a:pt x="15570" y="6267"/>
                    <a:pt x="14096" y="0"/>
                  </a:cubicBezTo>
                </a:path>
              </a:pathLst>
            </a:custGeom>
            <a:noFill/>
            <a:ln cap="flat" cmpd="sng" w="9525">
              <a:solidFill>
                <a:srgbClr val="A61C00"/>
              </a:solidFill>
              <a:prstDash val="solid"/>
              <a:round/>
              <a:headEnd len="med" w="med" type="none"/>
              <a:tailEnd len="med" w="med" type="none"/>
            </a:ln>
          </p:spPr>
        </p:sp>
        <p:sp>
          <p:nvSpPr>
            <p:cNvPr id="456" name="Google Shape;456;p33"/>
            <p:cNvSpPr/>
            <p:nvPr/>
          </p:nvSpPr>
          <p:spPr>
            <a:xfrm>
              <a:off x="895575" y="2278131"/>
              <a:ext cx="459700" cy="631825"/>
            </a:xfrm>
            <a:custGeom>
              <a:rect b="b" l="l" r="r" t="t"/>
              <a:pathLst>
                <a:path extrusionOk="0" h="25273" w="18388">
                  <a:moveTo>
                    <a:pt x="0" y="25273"/>
                  </a:moveTo>
                  <a:cubicBezTo>
                    <a:pt x="7339" y="23113"/>
                    <a:pt x="14766" y="16996"/>
                    <a:pt x="16779" y="9616"/>
                  </a:cubicBezTo>
                  <a:cubicBezTo>
                    <a:pt x="17591" y="6637"/>
                    <a:pt x="16798" y="-2153"/>
                    <a:pt x="18388" y="494"/>
                  </a:cubicBezTo>
                </a:path>
              </a:pathLst>
            </a:custGeom>
            <a:noFill/>
            <a:ln cap="flat" cmpd="sng" w="9525">
              <a:solidFill>
                <a:srgbClr val="000000"/>
              </a:solidFill>
              <a:prstDash val="solid"/>
              <a:round/>
              <a:headEnd len="med" w="med" type="none"/>
              <a:tailEnd len="med" w="med" type="none"/>
            </a:ln>
          </p:spPr>
        </p:sp>
        <p:sp>
          <p:nvSpPr>
            <p:cNvPr id="457" name="Google Shape;457;p33"/>
            <p:cNvSpPr/>
            <p:nvPr/>
          </p:nvSpPr>
          <p:spPr>
            <a:xfrm>
              <a:off x="896775" y="2294150"/>
              <a:ext cx="405525" cy="528000"/>
            </a:xfrm>
            <a:custGeom>
              <a:rect b="b" l="l" r="r" t="t"/>
              <a:pathLst>
                <a:path extrusionOk="0" h="21120" w="16221">
                  <a:moveTo>
                    <a:pt x="0" y="21120"/>
                  </a:moveTo>
                  <a:cubicBezTo>
                    <a:pt x="8056" y="18435"/>
                    <a:pt x="21224" y="4834"/>
                    <a:pt x="14243" y="0"/>
                  </a:cubicBezTo>
                </a:path>
              </a:pathLst>
            </a:custGeom>
            <a:noFill/>
            <a:ln cap="flat" cmpd="sng" w="9525">
              <a:solidFill>
                <a:srgbClr val="000000"/>
              </a:solidFill>
              <a:prstDash val="solid"/>
              <a:round/>
              <a:headEnd len="med" w="med" type="none"/>
              <a:tailEnd len="med" w="med" type="none"/>
            </a:ln>
          </p:spPr>
        </p:sp>
      </p:grpSp>
      <p:sp>
        <p:nvSpPr>
          <p:cNvPr id="458" name="Google Shape;458;p33"/>
          <p:cNvSpPr/>
          <p:nvPr/>
        </p:nvSpPr>
        <p:spPr>
          <a:xfrm rot="5400000">
            <a:off x="8469525" y="2392111"/>
            <a:ext cx="20400" cy="56100"/>
          </a:xfrm>
          <a:prstGeom prst="rect">
            <a:avLst/>
          </a:prstGeom>
          <a:solidFill>
            <a:srgbClr val="999999"/>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33"/>
          <p:cNvSpPr/>
          <p:nvPr/>
        </p:nvSpPr>
        <p:spPr>
          <a:xfrm flipH="1" rot="-5400000">
            <a:off x="3818881" y="2903550"/>
            <a:ext cx="115350" cy="51650"/>
          </a:xfrm>
          <a:prstGeom prst="flowChartManualOperation">
            <a:avLst/>
          </a:prstGeom>
          <a:solidFill>
            <a:srgbClr val="999999"/>
          </a:solid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60" name="Google Shape;460;p33"/>
          <p:cNvGrpSpPr/>
          <p:nvPr/>
        </p:nvGrpSpPr>
        <p:grpSpPr>
          <a:xfrm>
            <a:off x="2655173" y="2181899"/>
            <a:ext cx="1236311" cy="2312148"/>
            <a:chOff x="3031066" y="1354662"/>
            <a:chExt cx="1457570" cy="2734976"/>
          </a:xfrm>
        </p:grpSpPr>
        <p:grpSp>
          <p:nvGrpSpPr>
            <p:cNvPr id="461" name="Google Shape;461;p33"/>
            <p:cNvGrpSpPr/>
            <p:nvPr/>
          </p:nvGrpSpPr>
          <p:grpSpPr>
            <a:xfrm>
              <a:off x="3031066" y="1354662"/>
              <a:ext cx="1457570" cy="2734976"/>
              <a:chOff x="4590716" y="1802187"/>
              <a:chExt cx="1457570" cy="2734976"/>
            </a:xfrm>
          </p:grpSpPr>
          <p:grpSp>
            <p:nvGrpSpPr>
              <p:cNvPr id="462" name="Google Shape;462;p33"/>
              <p:cNvGrpSpPr/>
              <p:nvPr/>
            </p:nvGrpSpPr>
            <p:grpSpPr>
              <a:xfrm>
                <a:off x="4590716" y="1802187"/>
                <a:ext cx="1457570" cy="2734976"/>
                <a:chOff x="252403" y="1969375"/>
                <a:chExt cx="1457570" cy="2734976"/>
              </a:xfrm>
            </p:grpSpPr>
            <p:pic>
              <p:nvPicPr>
                <p:cNvPr id="463" name="Google Shape;463;p33"/>
                <p:cNvPicPr preferRelativeResize="0"/>
                <p:nvPr/>
              </p:nvPicPr>
              <p:blipFill>
                <a:blip r:embed="rId3">
                  <a:alphaModFix/>
                </a:blip>
                <a:stretch>
                  <a:fillRect/>
                </a:stretch>
              </p:blipFill>
              <p:spPr>
                <a:xfrm>
                  <a:off x="286850" y="1969375"/>
                  <a:ext cx="835940" cy="400201"/>
                </a:xfrm>
                <a:prstGeom prst="rect">
                  <a:avLst/>
                </a:prstGeom>
                <a:noFill/>
                <a:ln>
                  <a:noFill/>
                </a:ln>
              </p:spPr>
            </p:pic>
            <p:grpSp>
              <p:nvGrpSpPr>
                <p:cNvPr id="464" name="Google Shape;464;p33"/>
                <p:cNvGrpSpPr/>
                <p:nvPr/>
              </p:nvGrpSpPr>
              <p:grpSpPr>
                <a:xfrm>
                  <a:off x="252403" y="3337322"/>
                  <a:ext cx="835982" cy="455534"/>
                  <a:chOff x="1568100" y="5552825"/>
                  <a:chExt cx="937725" cy="510975"/>
                </a:xfrm>
              </p:grpSpPr>
              <p:sp>
                <p:nvSpPr>
                  <p:cNvPr id="465" name="Google Shape;465;p33"/>
                  <p:cNvSpPr/>
                  <p:nvPr/>
                </p:nvSpPr>
                <p:spPr>
                  <a:xfrm>
                    <a:off x="1568100" y="5552825"/>
                    <a:ext cx="936600" cy="195000"/>
                  </a:xfrm>
                  <a:prstGeom prst="rect">
                    <a:avLst/>
                  </a:prstGeom>
                  <a:solidFill>
                    <a:srgbClr val="D9D9D9"/>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33"/>
                  <p:cNvSpPr/>
                  <p:nvPr/>
                </p:nvSpPr>
                <p:spPr>
                  <a:xfrm>
                    <a:off x="1582675" y="5564875"/>
                    <a:ext cx="909675" cy="171950"/>
                  </a:xfrm>
                  <a:custGeom>
                    <a:rect b="b" l="l" r="r" t="t"/>
                    <a:pathLst>
                      <a:path extrusionOk="0" h="6878" w="36387">
                        <a:moveTo>
                          <a:pt x="0" y="6878"/>
                        </a:moveTo>
                        <a:lnTo>
                          <a:pt x="36338" y="6878"/>
                        </a:lnTo>
                        <a:lnTo>
                          <a:pt x="36387" y="195"/>
                        </a:lnTo>
                        <a:lnTo>
                          <a:pt x="35119" y="0"/>
                        </a:lnTo>
                        <a:lnTo>
                          <a:pt x="34924" y="1073"/>
                        </a:lnTo>
                        <a:lnTo>
                          <a:pt x="34485" y="2439"/>
                        </a:lnTo>
                        <a:lnTo>
                          <a:pt x="33802" y="3756"/>
                        </a:lnTo>
                        <a:lnTo>
                          <a:pt x="33119" y="4195"/>
                        </a:lnTo>
                        <a:lnTo>
                          <a:pt x="32095" y="4975"/>
                        </a:lnTo>
                        <a:lnTo>
                          <a:pt x="30631" y="5219"/>
                        </a:lnTo>
                        <a:lnTo>
                          <a:pt x="29071" y="5365"/>
                        </a:lnTo>
                        <a:lnTo>
                          <a:pt x="24681" y="5707"/>
                        </a:lnTo>
                        <a:lnTo>
                          <a:pt x="13023" y="6146"/>
                        </a:lnTo>
                        <a:lnTo>
                          <a:pt x="244" y="6243"/>
                        </a:lnTo>
                        <a:close/>
                      </a:path>
                    </a:pathLst>
                  </a:custGeom>
                  <a:solidFill>
                    <a:srgbClr val="B7B7B7"/>
                  </a:solidFill>
                  <a:ln cap="flat" cmpd="sng" w="9525">
                    <a:solidFill>
                      <a:srgbClr val="B7B7B7"/>
                    </a:solidFill>
                    <a:prstDash val="solid"/>
                    <a:round/>
                    <a:headEnd len="med" w="med" type="none"/>
                    <a:tailEnd len="med" w="med" type="none"/>
                  </a:ln>
                </p:spPr>
              </p:sp>
              <p:sp>
                <p:nvSpPr>
                  <p:cNvPr id="467" name="Google Shape;467;p33"/>
                  <p:cNvSpPr/>
                  <p:nvPr/>
                </p:nvSpPr>
                <p:spPr>
                  <a:xfrm>
                    <a:off x="1596075" y="5579500"/>
                    <a:ext cx="42600" cy="43800"/>
                  </a:xfrm>
                  <a:prstGeom prst="ellipse">
                    <a:avLst/>
                  </a:pr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33"/>
                  <p:cNvSpPr/>
                  <p:nvPr/>
                </p:nvSpPr>
                <p:spPr>
                  <a:xfrm>
                    <a:off x="1664350" y="5616100"/>
                    <a:ext cx="19500" cy="21900"/>
                  </a:xfrm>
                  <a:prstGeom prst="ellipse">
                    <a:avLst/>
                  </a:pr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33"/>
                  <p:cNvSpPr/>
                  <p:nvPr/>
                </p:nvSpPr>
                <p:spPr>
                  <a:xfrm>
                    <a:off x="1569225" y="5767400"/>
                    <a:ext cx="936600" cy="296400"/>
                  </a:xfrm>
                  <a:prstGeom prst="rect">
                    <a:avLst/>
                  </a:prstGeom>
                  <a:solidFill>
                    <a:srgbClr val="D9D9D9"/>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33"/>
                  <p:cNvSpPr/>
                  <p:nvPr/>
                </p:nvSpPr>
                <p:spPr>
                  <a:xfrm>
                    <a:off x="1583800" y="5785713"/>
                    <a:ext cx="909675" cy="261312"/>
                  </a:xfrm>
                  <a:custGeom>
                    <a:rect b="b" l="l" r="r" t="t"/>
                    <a:pathLst>
                      <a:path extrusionOk="0" h="6878" w="36387">
                        <a:moveTo>
                          <a:pt x="0" y="6878"/>
                        </a:moveTo>
                        <a:lnTo>
                          <a:pt x="36338" y="6878"/>
                        </a:lnTo>
                        <a:lnTo>
                          <a:pt x="36387" y="195"/>
                        </a:lnTo>
                        <a:lnTo>
                          <a:pt x="35119" y="0"/>
                        </a:lnTo>
                        <a:lnTo>
                          <a:pt x="34924" y="1073"/>
                        </a:lnTo>
                        <a:lnTo>
                          <a:pt x="34485" y="2439"/>
                        </a:lnTo>
                        <a:lnTo>
                          <a:pt x="33802" y="3756"/>
                        </a:lnTo>
                        <a:lnTo>
                          <a:pt x="33119" y="4195"/>
                        </a:lnTo>
                        <a:lnTo>
                          <a:pt x="32095" y="4975"/>
                        </a:lnTo>
                        <a:lnTo>
                          <a:pt x="30631" y="5219"/>
                        </a:lnTo>
                        <a:lnTo>
                          <a:pt x="29071" y="5365"/>
                        </a:lnTo>
                        <a:lnTo>
                          <a:pt x="24681" y="5707"/>
                        </a:lnTo>
                        <a:lnTo>
                          <a:pt x="13023" y="6146"/>
                        </a:lnTo>
                        <a:lnTo>
                          <a:pt x="244" y="6243"/>
                        </a:lnTo>
                        <a:close/>
                      </a:path>
                    </a:pathLst>
                  </a:custGeom>
                  <a:solidFill>
                    <a:srgbClr val="B7B7B7"/>
                  </a:solidFill>
                  <a:ln cap="flat" cmpd="sng" w="9525">
                    <a:solidFill>
                      <a:srgbClr val="B7B7B7"/>
                    </a:solidFill>
                    <a:prstDash val="solid"/>
                    <a:round/>
                    <a:headEnd len="med" w="med" type="none"/>
                    <a:tailEnd len="med" w="med" type="none"/>
                  </a:ln>
                </p:spPr>
              </p:sp>
              <p:sp>
                <p:nvSpPr>
                  <p:cNvPr id="471" name="Google Shape;471;p33"/>
                  <p:cNvSpPr/>
                  <p:nvPr/>
                </p:nvSpPr>
                <p:spPr>
                  <a:xfrm>
                    <a:off x="1597200" y="5807939"/>
                    <a:ext cx="42600" cy="66600"/>
                  </a:xfrm>
                  <a:prstGeom prst="ellipse">
                    <a:avLst/>
                  </a:pr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33"/>
                  <p:cNvSpPr/>
                  <p:nvPr/>
                </p:nvSpPr>
                <p:spPr>
                  <a:xfrm>
                    <a:off x="1665475" y="5863562"/>
                    <a:ext cx="19500" cy="33300"/>
                  </a:xfrm>
                  <a:prstGeom prst="ellipse">
                    <a:avLst/>
                  </a:pr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73" name="Google Shape;473;p33"/>
                <p:cNvPicPr preferRelativeResize="0"/>
                <p:nvPr/>
              </p:nvPicPr>
              <p:blipFill>
                <a:blip r:embed="rId4">
                  <a:alphaModFix/>
                </a:blip>
                <a:stretch>
                  <a:fillRect/>
                </a:stretch>
              </p:blipFill>
              <p:spPr>
                <a:xfrm>
                  <a:off x="565473" y="3984500"/>
                  <a:ext cx="1144500" cy="719851"/>
                </a:xfrm>
                <a:prstGeom prst="rect">
                  <a:avLst/>
                </a:prstGeom>
                <a:noFill/>
                <a:ln>
                  <a:noFill/>
                </a:ln>
              </p:spPr>
            </p:pic>
            <p:sp>
              <p:nvSpPr>
                <p:cNvPr id="474" name="Google Shape;474;p33"/>
                <p:cNvSpPr/>
                <p:nvPr/>
              </p:nvSpPr>
              <p:spPr>
                <a:xfrm rot="5400000">
                  <a:off x="698588" y="2828663"/>
                  <a:ext cx="136000" cy="49575"/>
                </a:xfrm>
                <a:prstGeom prst="flowChartManualOperation">
                  <a:avLst/>
                </a:prstGeom>
                <a:solidFill>
                  <a:srgbClr val="999999"/>
                </a:solid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33"/>
                <p:cNvSpPr/>
                <p:nvPr/>
              </p:nvSpPr>
              <p:spPr>
                <a:xfrm>
                  <a:off x="815775" y="2705250"/>
                  <a:ext cx="836100" cy="296400"/>
                </a:xfrm>
                <a:prstGeom prst="roundRect">
                  <a:avLst>
                    <a:gd fmla="val 16667" name="adj"/>
                  </a:avLst>
                </a:prstGeom>
                <a:solidFill>
                  <a:srgbClr val="999999"/>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33"/>
                <p:cNvSpPr/>
                <p:nvPr/>
              </p:nvSpPr>
              <p:spPr>
                <a:xfrm flipH="1">
                  <a:off x="786075" y="2705250"/>
                  <a:ext cx="78000" cy="296400"/>
                </a:xfrm>
                <a:prstGeom prst="flowChartDelay">
                  <a:avLst/>
                </a:prstGeom>
                <a:solidFill>
                  <a:srgbClr val="999999"/>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33"/>
                <p:cNvSpPr/>
                <p:nvPr/>
              </p:nvSpPr>
              <p:spPr>
                <a:xfrm>
                  <a:off x="1592925" y="2705250"/>
                  <a:ext cx="78000" cy="296400"/>
                </a:xfrm>
                <a:prstGeom prst="flowChartDelay">
                  <a:avLst/>
                </a:prstGeom>
                <a:solidFill>
                  <a:srgbClr val="999999"/>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78" name="Google Shape;478;p33"/>
                <p:cNvGrpSpPr/>
                <p:nvPr/>
              </p:nvGrpSpPr>
              <p:grpSpPr>
                <a:xfrm>
                  <a:off x="815768" y="2729098"/>
                  <a:ext cx="823972" cy="256653"/>
                  <a:chOff x="2154950" y="5129825"/>
                  <a:chExt cx="884850" cy="296400"/>
                </a:xfrm>
              </p:grpSpPr>
              <p:sp>
                <p:nvSpPr>
                  <p:cNvPr id="479" name="Google Shape;479;p33"/>
                  <p:cNvSpPr/>
                  <p:nvPr/>
                </p:nvSpPr>
                <p:spPr>
                  <a:xfrm>
                    <a:off x="2184650" y="5129825"/>
                    <a:ext cx="836100" cy="296400"/>
                  </a:xfrm>
                  <a:prstGeom prst="roundRect">
                    <a:avLst>
                      <a:gd fmla="val 16667" name="adj"/>
                    </a:avLst>
                  </a:prstGeom>
                  <a:solidFill>
                    <a:srgbClr val="666666"/>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33"/>
                  <p:cNvSpPr/>
                  <p:nvPr/>
                </p:nvSpPr>
                <p:spPr>
                  <a:xfrm>
                    <a:off x="2961800" y="5129825"/>
                    <a:ext cx="78000" cy="296400"/>
                  </a:xfrm>
                  <a:prstGeom prst="flowChartDelay">
                    <a:avLst/>
                  </a:prstGeom>
                  <a:solidFill>
                    <a:srgbClr val="666666"/>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33"/>
                  <p:cNvSpPr/>
                  <p:nvPr/>
                </p:nvSpPr>
                <p:spPr>
                  <a:xfrm flipH="1">
                    <a:off x="2154950" y="5129825"/>
                    <a:ext cx="78000" cy="296400"/>
                  </a:xfrm>
                  <a:prstGeom prst="flowChartDelay">
                    <a:avLst/>
                  </a:prstGeom>
                  <a:solidFill>
                    <a:srgbClr val="666666"/>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82" name="Google Shape;482;p33"/>
                <p:cNvSpPr/>
                <p:nvPr/>
              </p:nvSpPr>
              <p:spPr>
                <a:xfrm>
                  <a:off x="840725" y="2734525"/>
                  <a:ext cx="770400" cy="245100"/>
                </a:xfrm>
                <a:prstGeom prst="roundRect">
                  <a:avLst>
                    <a:gd fmla="val 16667" name="adj"/>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33"/>
                <p:cNvSpPr/>
                <p:nvPr/>
              </p:nvSpPr>
              <p:spPr>
                <a:xfrm>
                  <a:off x="860100" y="2752275"/>
                  <a:ext cx="546300" cy="1275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84" name="Google Shape;484;p33"/>
                <p:cNvGrpSpPr/>
                <p:nvPr/>
              </p:nvGrpSpPr>
              <p:grpSpPr>
                <a:xfrm rot="1357567">
                  <a:off x="1442279" y="2759267"/>
                  <a:ext cx="45385" cy="45413"/>
                  <a:chOff x="1821675" y="5026100"/>
                  <a:chExt cx="214500" cy="214500"/>
                </a:xfrm>
              </p:grpSpPr>
              <p:sp>
                <p:nvSpPr>
                  <p:cNvPr id="485" name="Google Shape;485;p33"/>
                  <p:cNvSpPr/>
                  <p:nvPr/>
                </p:nvSpPr>
                <p:spPr>
                  <a:xfrm>
                    <a:off x="1821675" y="5026100"/>
                    <a:ext cx="214500" cy="214500"/>
                  </a:xfrm>
                  <a:prstGeom prst="donut">
                    <a:avLst>
                      <a:gd fmla="val 3945" name="adj"/>
                    </a:avLst>
                  </a:prstGeom>
                  <a:solidFill>
                    <a:srgbClr val="990000"/>
                  </a:solidFill>
                  <a:ln cap="flat" cmpd="sng" w="9525">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33"/>
                  <p:cNvSpPr/>
                  <p:nvPr/>
                </p:nvSpPr>
                <p:spPr>
                  <a:xfrm>
                    <a:off x="1838625" y="5043050"/>
                    <a:ext cx="180600" cy="180600"/>
                  </a:xfrm>
                  <a:prstGeom prst="donut">
                    <a:avLst>
                      <a:gd fmla="val 5307" name="adj"/>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33"/>
                  <p:cNvSpPr/>
                  <p:nvPr/>
                </p:nvSpPr>
                <p:spPr>
                  <a:xfrm>
                    <a:off x="1854375" y="5058800"/>
                    <a:ext cx="149100" cy="149100"/>
                  </a:xfrm>
                  <a:prstGeom prst="donut">
                    <a:avLst>
                      <a:gd fmla="val 13218" name="adj"/>
                    </a:avLst>
                  </a:prstGeom>
                  <a:solidFill>
                    <a:srgbClr val="990000"/>
                  </a:solidFill>
                  <a:ln cap="flat" cmpd="sng" w="9525">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33"/>
                  <p:cNvSpPr/>
                  <p:nvPr/>
                </p:nvSpPr>
                <p:spPr>
                  <a:xfrm>
                    <a:off x="1876425" y="5080850"/>
                    <a:ext cx="105000" cy="105000"/>
                  </a:xfrm>
                  <a:prstGeom prst="ellipse">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33"/>
                  <p:cNvSpPr/>
                  <p:nvPr/>
                </p:nvSpPr>
                <p:spPr>
                  <a:xfrm rot="10800000">
                    <a:off x="1949775" y="5066450"/>
                    <a:ext cx="53700" cy="135300"/>
                  </a:xfrm>
                  <a:prstGeom prst="moon">
                    <a:avLst>
                      <a:gd fmla="val 22623" name="adj"/>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33"/>
                  <p:cNvSpPr/>
                  <p:nvPr/>
                </p:nvSpPr>
                <p:spPr>
                  <a:xfrm rot="10800000">
                    <a:off x="1990875" y="5053100"/>
                    <a:ext cx="45300" cy="162000"/>
                  </a:xfrm>
                  <a:prstGeom prst="moon">
                    <a:avLst>
                      <a:gd fmla="val 15894" name="adj"/>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33"/>
                  <p:cNvSpPr/>
                  <p:nvPr/>
                </p:nvSpPr>
                <p:spPr>
                  <a:xfrm rot="10800000">
                    <a:off x="1970625" y="5105450"/>
                    <a:ext cx="12000" cy="55800"/>
                  </a:xfrm>
                  <a:prstGeom prst="moon">
                    <a:avLst>
                      <a:gd fmla="val 22623"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33"/>
                  <p:cNvSpPr/>
                  <p:nvPr/>
                </p:nvSpPr>
                <p:spPr>
                  <a:xfrm rot="10800000">
                    <a:off x="2004075" y="5090150"/>
                    <a:ext cx="18900" cy="86400"/>
                  </a:xfrm>
                  <a:prstGeom prst="moon">
                    <a:avLst>
                      <a:gd fmla="val 22623"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93" name="Google Shape;493;p33"/>
                <p:cNvGrpSpPr/>
                <p:nvPr/>
              </p:nvGrpSpPr>
              <p:grpSpPr>
                <a:xfrm rot="1357567">
                  <a:off x="1545904" y="2759267"/>
                  <a:ext cx="45385" cy="45413"/>
                  <a:chOff x="1821675" y="5026100"/>
                  <a:chExt cx="214500" cy="214500"/>
                </a:xfrm>
              </p:grpSpPr>
              <p:sp>
                <p:nvSpPr>
                  <p:cNvPr id="494" name="Google Shape;494;p33"/>
                  <p:cNvSpPr/>
                  <p:nvPr/>
                </p:nvSpPr>
                <p:spPr>
                  <a:xfrm>
                    <a:off x="1821675" y="5026100"/>
                    <a:ext cx="214500" cy="214500"/>
                  </a:xfrm>
                  <a:prstGeom prst="donut">
                    <a:avLst>
                      <a:gd fmla="val 3945" name="adj"/>
                    </a:avLst>
                  </a:prstGeom>
                  <a:solidFill>
                    <a:srgbClr val="990000"/>
                  </a:solidFill>
                  <a:ln cap="flat" cmpd="sng" w="9525">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33"/>
                  <p:cNvSpPr/>
                  <p:nvPr/>
                </p:nvSpPr>
                <p:spPr>
                  <a:xfrm>
                    <a:off x="1838625" y="5043050"/>
                    <a:ext cx="180600" cy="180600"/>
                  </a:xfrm>
                  <a:prstGeom prst="donut">
                    <a:avLst>
                      <a:gd fmla="val 5307" name="adj"/>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33"/>
                  <p:cNvSpPr/>
                  <p:nvPr/>
                </p:nvSpPr>
                <p:spPr>
                  <a:xfrm>
                    <a:off x="1854375" y="5058800"/>
                    <a:ext cx="149100" cy="149100"/>
                  </a:xfrm>
                  <a:prstGeom prst="donut">
                    <a:avLst>
                      <a:gd fmla="val 13218" name="adj"/>
                    </a:avLst>
                  </a:prstGeom>
                  <a:solidFill>
                    <a:srgbClr val="990000"/>
                  </a:solidFill>
                  <a:ln cap="flat" cmpd="sng" w="9525">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33"/>
                  <p:cNvSpPr/>
                  <p:nvPr/>
                </p:nvSpPr>
                <p:spPr>
                  <a:xfrm>
                    <a:off x="1876425" y="5080850"/>
                    <a:ext cx="105000" cy="105000"/>
                  </a:xfrm>
                  <a:prstGeom prst="ellipse">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33"/>
                  <p:cNvSpPr/>
                  <p:nvPr/>
                </p:nvSpPr>
                <p:spPr>
                  <a:xfrm rot="10800000">
                    <a:off x="1949775" y="5066450"/>
                    <a:ext cx="53700" cy="135300"/>
                  </a:xfrm>
                  <a:prstGeom prst="moon">
                    <a:avLst>
                      <a:gd fmla="val 22623" name="adj"/>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33"/>
                  <p:cNvSpPr/>
                  <p:nvPr/>
                </p:nvSpPr>
                <p:spPr>
                  <a:xfrm rot="10800000">
                    <a:off x="1990875" y="5053100"/>
                    <a:ext cx="45300" cy="162000"/>
                  </a:xfrm>
                  <a:prstGeom prst="moon">
                    <a:avLst>
                      <a:gd fmla="val 15894" name="adj"/>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33"/>
                  <p:cNvSpPr/>
                  <p:nvPr/>
                </p:nvSpPr>
                <p:spPr>
                  <a:xfrm rot="10800000">
                    <a:off x="1970625" y="5105450"/>
                    <a:ext cx="12000" cy="55800"/>
                  </a:xfrm>
                  <a:prstGeom prst="moon">
                    <a:avLst>
                      <a:gd fmla="val 22623"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33"/>
                  <p:cNvSpPr/>
                  <p:nvPr/>
                </p:nvSpPr>
                <p:spPr>
                  <a:xfrm rot="10800000">
                    <a:off x="2004075" y="5090150"/>
                    <a:ext cx="18900" cy="86400"/>
                  </a:xfrm>
                  <a:prstGeom prst="moon">
                    <a:avLst>
                      <a:gd fmla="val 22623"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02" name="Google Shape;502;p33"/>
                <p:cNvGrpSpPr/>
                <p:nvPr/>
              </p:nvGrpSpPr>
              <p:grpSpPr>
                <a:xfrm rot="1357567">
                  <a:off x="1545904" y="2898617"/>
                  <a:ext cx="45385" cy="45413"/>
                  <a:chOff x="1821675" y="5026100"/>
                  <a:chExt cx="214500" cy="214500"/>
                </a:xfrm>
              </p:grpSpPr>
              <p:sp>
                <p:nvSpPr>
                  <p:cNvPr id="503" name="Google Shape;503;p33"/>
                  <p:cNvSpPr/>
                  <p:nvPr/>
                </p:nvSpPr>
                <p:spPr>
                  <a:xfrm>
                    <a:off x="1821675" y="5026100"/>
                    <a:ext cx="214500" cy="214500"/>
                  </a:xfrm>
                  <a:prstGeom prst="donut">
                    <a:avLst>
                      <a:gd fmla="val 3945" name="adj"/>
                    </a:avLst>
                  </a:prstGeom>
                  <a:solidFill>
                    <a:srgbClr val="990000"/>
                  </a:solidFill>
                  <a:ln cap="flat" cmpd="sng" w="9525">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33"/>
                  <p:cNvSpPr/>
                  <p:nvPr/>
                </p:nvSpPr>
                <p:spPr>
                  <a:xfrm>
                    <a:off x="1838625" y="5043050"/>
                    <a:ext cx="180600" cy="180600"/>
                  </a:xfrm>
                  <a:prstGeom prst="donut">
                    <a:avLst>
                      <a:gd fmla="val 5307" name="adj"/>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33"/>
                  <p:cNvSpPr/>
                  <p:nvPr/>
                </p:nvSpPr>
                <p:spPr>
                  <a:xfrm>
                    <a:off x="1854375" y="5058800"/>
                    <a:ext cx="149100" cy="149100"/>
                  </a:xfrm>
                  <a:prstGeom prst="donut">
                    <a:avLst>
                      <a:gd fmla="val 13218" name="adj"/>
                    </a:avLst>
                  </a:prstGeom>
                  <a:solidFill>
                    <a:srgbClr val="990000"/>
                  </a:solidFill>
                  <a:ln cap="flat" cmpd="sng" w="9525">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33"/>
                  <p:cNvSpPr/>
                  <p:nvPr/>
                </p:nvSpPr>
                <p:spPr>
                  <a:xfrm>
                    <a:off x="1876425" y="5080850"/>
                    <a:ext cx="105000" cy="105000"/>
                  </a:xfrm>
                  <a:prstGeom prst="ellipse">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33"/>
                  <p:cNvSpPr/>
                  <p:nvPr/>
                </p:nvSpPr>
                <p:spPr>
                  <a:xfrm rot="10800000">
                    <a:off x="1949775" y="5066450"/>
                    <a:ext cx="53700" cy="135300"/>
                  </a:xfrm>
                  <a:prstGeom prst="moon">
                    <a:avLst>
                      <a:gd fmla="val 22623" name="adj"/>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33"/>
                  <p:cNvSpPr/>
                  <p:nvPr/>
                </p:nvSpPr>
                <p:spPr>
                  <a:xfrm rot="10800000">
                    <a:off x="1990875" y="5053100"/>
                    <a:ext cx="45300" cy="162000"/>
                  </a:xfrm>
                  <a:prstGeom prst="moon">
                    <a:avLst>
                      <a:gd fmla="val 15894" name="adj"/>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33"/>
                  <p:cNvSpPr/>
                  <p:nvPr/>
                </p:nvSpPr>
                <p:spPr>
                  <a:xfrm rot="10800000">
                    <a:off x="1970625" y="5105450"/>
                    <a:ext cx="12000" cy="55800"/>
                  </a:xfrm>
                  <a:prstGeom prst="moon">
                    <a:avLst>
                      <a:gd fmla="val 22623"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33"/>
                  <p:cNvSpPr/>
                  <p:nvPr/>
                </p:nvSpPr>
                <p:spPr>
                  <a:xfrm rot="10800000">
                    <a:off x="2004075" y="5090150"/>
                    <a:ext cx="18900" cy="86400"/>
                  </a:xfrm>
                  <a:prstGeom prst="moon">
                    <a:avLst>
                      <a:gd fmla="val 22623"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11" name="Google Shape;511;p33"/>
                <p:cNvGrpSpPr/>
                <p:nvPr/>
              </p:nvGrpSpPr>
              <p:grpSpPr>
                <a:xfrm rot="1357567">
                  <a:off x="1442279" y="2898617"/>
                  <a:ext cx="45385" cy="45413"/>
                  <a:chOff x="1821675" y="5026100"/>
                  <a:chExt cx="214500" cy="214500"/>
                </a:xfrm>
              </p:grpSpPr>
              <p:sp>
                <p:nvSpPr>
                  <p:cNvPr id="512" name="Google Shape;512;p33"/>
                  <p:cNvSpPr/>
                  <p:nvPr/>
                </p:nvSpPr>
                <p:spPr>
                  <a:xfrm>
                    <a:off x="1821675" y="5026100"/>
                    <a:ext cx="214500" cy="214500"/>
                  </a:xfrm>
                  <a:prstGeom prst="donut">
                    <a:avLst>
                      <a:gd fmla="val 3945" name="adj"/>
                    </a:avLst>
                  </a:prstGeom>
                  <a:solidFill>
                    <a:srgbClr val="990000"/>
                  </a:solidFill>
                  <a:ln cap="flat" cmpd="sng" w="9525">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33"/>
                  <p:cNvSpPr/>
                  <p:nvPr/>
                </p:nvSpPr>
                <p:spPr>
                  <a:xfrm>
                    <a:off x="1838625" y="5043050"/>
                    <a:ext cx="180600" cy="180600"/>
                  </a:xfrm>
                  <a:prstGeom prst="donut">
                    <a:avLst>
                      <a:gd fmla="val 5307" name="adj"/>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33"/>
                  <p:cNvSpPr/>
                  <p:nvPr/>
                </p:nvSpPr>
                <p:spPr>
                  <a:xfrm>
                    <a:off x="1854375" y="5058800"/>
                    <a:ext cx="149100" cy="149100"/>
                  </a:xfrm>
                  <a:prstGeom prst="donut">
                    <a:avLst>
                      <a:gd fmla="val 13218" name="adj"/>
                    </a:avLst>
                  </a:prstGeom>
                  <a:solidFill>
                    <a:srgbClr val="990000"/>
                  </a:solidFill>
                  <a:ln cap="flat" cmpd="sng" w="9525">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33"/>
                  <p:cNvSpPr/>
                  <p:nvPr/>
                </p:nvSpPr>
                <p:spPr>
                  <a:xfrm>
                    <a:off x="1876425" y="5080850"/>
                    <a:ext cx="105000" cy="105000"/>
                  </a:xfrm>
                  <a:prstGeom prst="ellipse">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33"/>
                  <p:cNvSpPr/>
                  <p:nvPr/>
                </p:nvSpPr>
                <p:spPr>
                  <a:xfrm rot="10800000">
                    <a:off x="1949775" y="5066450"/>
                    <a:ext cx="53700" cy="135300"/>
                  </a:xfrm>
                  <a:prstGeom prst="moon">
                    <a:avLst>
                      <a:gd fmla="val 22623" name="adj"/>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33"/>
                  <p:cNvSpPr/>
                  <p:nvPr/>
                </p:nvSpPr>
                <p:spPr>
                  <a:xfrm rot="10800000">
                    <a:off x="1990875" y="5053100"/>
                    <a:ext cx="45300" cy="162000"/>
                  </a:xfrm>
                  <a:prstGeom prst="moon">
                    <a:avLst>
                      <a:gd fmla="val 15894" name="adj"/>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33"/>
                  <p:cNvSpPr/>
                  <p:nvPr/>
                </p:nvSpPr>
                <p:spPr>
                  <a:xfrm rot="10800000">
                    <a:off x="1970625" y="5105450"/>
                    <a:ext cx="12000" cy="55800"/>
                  </a:xfrm>
                  <a:prstGeom prst="moon">
                    <a:avLst>
                      <a:gd fmla="val 22623"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33"/>
                  <p:cNvSpPr/>
                  <p:nvPr/>
                </p:nvSpPr>
                <p:spPr>
                  <a:xfrm rot="10800000">
                    <a:off x="2004075" y="5090150"/>
                    <a:ext cx="18900" cy="86400"/>
                  </a:xfrm>
                  <a:prstGeom prst="moon">
                    <a:avLst>
                      <a:gd fmla="val 22623"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20" name="Google Shape;520;p33"/>
                <p:cNvGrpSpPr/>
                <p:nvPr/>
              </p:nvGrpSpPr>
              <p:grpSpPr>
                <a:xfrm rot="1357567">
                  <a:off x="1442274" y="2828941"/>
                  <a:ext cx="45385" cy="45413"/>
                  <a:chOff x="1821675" y="5026100"/>
                  <a:chExt cx="214500" cy="214500"/>
                </a:xfrm>
              </p:grpSpPr>
              <p:sp>
                <p:nvSpPr>
                  <p:cNvPr id="521" name="Google Shape;521;p33"/>
                  <p:cNvSpPr/>
                  <p:nvPr/>
                </p:nvSpPr>
                <p:spPr>
                  <a:xfrm>
                    <a:off x="1821675" y="5026100"/>
                    <a:ext cx="214500" cy="214500"/>
                  </a:xfrm>
                  <a:prstGeom prst="donut">
                    <a:avLst>
                      <a:gd fmla="val 3945" name="adj"/>
                    </a:avLst>
                  </a:prstGeom>
                  <a:solidFill>
                    <a:srgbClr val="434343"/>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33"/>
                  <p:cNvSpPr/>
                  <p:nvPr/>
                </p:nvSpPr>
                <p:spPr>
                  <a:xfrm>
                    <a:off x="1838625" y="5043050"/>
                    <a:ext cx="180600" cy="180600"/>
                  </a:xfrm>
                  <a:prstGeom prst="donut">
                    <a:avLst>
                      <a:gd fmla="val 5307" name="adj"/>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33"/>
                  <p:cNvSpPr/>
                  <p:nvPr/>
                </p:nvSpPr>
                <p:spPr>
                  <a:xfrm>
                    <a:off x="1854375" y="5058800"/>
                    <a:ext cx="149100" cy="149100"/>
                  </a:xfrm>
                  <a:prstGeom prst="donut">
                    <a:avLst>
                      <a:gd fmla="val 13218" name="adj"/>
                    </a:avLst>
                  </a:prstGeom>
                  <a:solidFill>
                    <a:srgbClr val="434343"/>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33"/>
                  <p:cNvSpPr/>
                  <p:nvPr/>
                </p:nvSpPr>
                <p:spPr>
                  <a:xfrm>
                    <a:off x="1876425" y="5080850"/>
                    <a:ext cx="105000" cy="105000"/>
                  </a:xfrm>
                  <a:prstGeom prst="ellipse">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33"/>
                  <p:cNvSpPr/>
                  <p:nvPr/>
                </p:nvSpPr>
                <p:spPr>
                  <a:xfrm rot="10800000">
                    <a:off x="1949775" y="5066450"/>
                    <a:ext cx="53700" cy="135300"/>
                  </a:xfrm>
                  <a:prstGeom prst="moon">
                    <a:avLst>
                      <a:gd fmla="val 22623" name="adj"/>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33"/>
                  <p:cNvSpPr/>
                  <p:nvPr/>
                </p:nvSpPr>
                <p:spPr>
                  <a:xfrm rot="10800000">
                    <a:off x="1990875" y="5053100"/>
                    <a:ext cx="45300" cy="162000"/>
                  </a:xfrm>
                  <a:prstGeom prst="moon">
                    <a:avLst>
                      <a:gd fmla="val 15894" name="adj"/>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33"/>
                  <p:cNvSpPr/>
                  <p:nvPr/>
                </p:nvSpPr>
                <p:spPr>
                  <a:xfrm rot="10800000">
                    <a:off x="1970625" y="5105450"/>
                    <a:ext cx="12000" cy="55800"/>
                  </a:xfrm>
                  <a:prstGeom prst="moon">
                    <a:avLst>
                      <a:gd fmla="val 22623"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33"/>
                  <p:cNvSpPr/>
                  <p:nvPr/>
                </p:nvSpPr>
                <p:spPr>
                  <a:xfrm rot="10800000">
                    <a:off x="2004075" y="5090150"/>
                    <a:ext cx="18900" cy="86400"/>
                  </a:xfrm>
                  <a:prstGeom prst="moon">
                    <a:avLst>
                      <a:gd fmla="val 22623"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29" name="Google Shape;529;p33"/>
                <p:cNvGrpSpPr/>
                <p:nvPr/>
              </p:nvGrpSpPr>
              <p:grpSpPr>
                <a:xfrm rot="1357567">
                  <a:off x="1545899" y="2828941"/>
                  <a:ext cx="45385" cy="45413"/>
                  <a:chOff x="1821675" y="5026100"/>
                  <a:chExt cx="214500" cy="214500"/>
                </a:xfrm>
              </p:grpSpPr>
              <p:sp>
                <p:nvSpPr>
                  <p:cNvPr id="530" name="Google Shape;530;p33"/>
                  <p:cNvSpPr/>
                  <p:nvPr/>
                </p:nvSpPr>
                <p:spPr>
                  <a:xfrm>
                    <a:off x="1821675" y="5026100"/>
                    <a:ext cx="214500" cy="214500"/>
                  </a:xfrm>
                  <a:prstGeom prst="donut">
                    <a:avLst>
                      <a:gd fmla="val 3945" name="adj"/>
                    </a:avLst>
                  </a:prstGeom>
                  <a:solidFill>
                    <a:srgbClr val="434343"/>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33"/>
                  <p:cNvSpPr/>
                  <p:nvPr/>
                </p:nvSpPr>
                <p:spPr>
                  <a:xfrm>
                    <a:off x="1838625" y="5043050"/>
                    <a:ext cx="180600" cy="180600"/>
                  </a:xfrm>
                  <a:prstGeom prst="donut">
                    <a:avLst>
                      <a:gd fmla="val 5307" name="adj"/>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33"/>
                  <p:cNvSpPr/>
                  <p:nvPr/>
                </p:nvSpPr>
                <p:spPr>
                  <a:xfrm>
                    <a:off x="1854375" y="5058800"/>
                    <a:ext cx="149100" cy="149100"/>
                  </a:xfrm>
                  <a:prstGeom prst="donut">
                    <a:avLst>
                      <a:gd fmla="val 13218" name="adj"/>
                    </a:avLst>
                  </a:prstGeom>
                  <a:solidFill>
                    <a:srgbClr val="434343"/>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33"/>
                  <p:cNvSpPr/>
                  <p:nvPr/>
                </p:nvSpPr>
                <p:spPr>
                  <a:xfrm>
                    <a:off x="1876425" y="5080850"/>
                    <a:ext cx="105000" cy="105000"/>
                  </a:xfrm>
                  <a:prstGeom prst="ellipse">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33"/>
                  <p:cNvSpPr/>
                  <p:nvPr/>
                </p:nvSpPr>
                <p:spPr>
                  <a:xfrm rot="10800000">
                    <a:off x="1949775" y="5066450"/>
                    <a:ext cx="53700" cy="135300"/>
                  </a:xfrm>
                  <a:prstGeom prst="moon">
                    <a:avLst>
                      <a:gd fmla="val 22623" name="adj"/>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33"/>
                  <p:cNvSpPr/>
                  <p:nvPr/>
                </p:nvSpPr>
                <p:spPr>
                  <a:xfrm rot="10800000">
                    <a:off x="1990875" y="5053100"/>
                    <a:ext cx="45300" cy="162000"/>
                  </a:xfrm>
                  <a:prstGeom prst="moon">
                    <a:avLst>
                      <a:gd fmla="val 15894" name="adj"/>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33"/>
                  <p:cNvSpPr/>
                  <p:nvPr/>
                </p:nvSpPr>
                <p:spPr>
                  <a:xfrm rot="10800000">
                    <a:off x="1970625" y="5105450"/>
                    <a:ext cx="12000" cy="55800"/>
                  </a:xfrm>
                  <a:prstGeom prst="moon">
                    <a:avLst>
                      <a:gd fmla="val 22623"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33"/>
                  <p:cNvSpPr/>
                  <p:nvPr/>
                </p:nvSpPr>
                <p:spPr>
                  <a:xfrm rot="10800000">
                    <a:off x="2004075" y="5090150"/>
                    <a:ext cx="18900" cy="86400"/>
                  </a:xfrm>
                  <a:prstGeom prst="moon">
                    <a:avLst>
                      <a:gd fmla="val 22623"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38" name="Google Shape;538;p33"/>
                <p:cNvGrpSpPr/>
                <p:nvPr/>
              </p:nvGrpSpPr>
              <p:grpSpPr>
                <a:xfrm>
                  <a:off x="1341458" y="2936588"/>
                  <a:ext cx="49571" cy="37572"/>
                  <a:chOff x="1838600" y="4973400"/>
                  <a:chExt cx="158375" cy="120000"/>
                </a:xfrm>
              </p:grpSpPr>
              <p:sp>
                <p:nvSpPr>
                  <p:cNvPr id="539" name="Google Shape;539;p33"/>
                  <p:cNvSpPr/>
                  <p:nvPr/>
                </p:nvSpPr>
                <p:spPr>
                  <a:xfrm>
                    <a:off x="1838600" y="4976400"/>
                    <a:ext cx="154800" cy="117000"/>
                  </a:xfrm>
                  <a:prstGeom prst="roundRect">
                    <a:avLst>
                      <a:gd fmla="val 16667" name="adj"/>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33"/>
                  <p:cNvSpPr/>
                  <p:nvPr/>
                </p:nvSpPr>
                <p:spPr>
                  <a:xfrm>
                    <a:off x="1842175" y="4973400"/>
                    <a:ext cx="154800" cy="117000"/>
                  </a:xfrm>
                  <a:prstGeom prst="roundRect">
                    <a:avLst>
                      <a:gd fmla="val 16667" name="adj"/>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41" name="Google Shape;541;p33"/>
                <p:cNvGrpSpPr/>
                <p:nvPr/>
              </p:nvGrpSpPr>
              <p:grpSpPr>
                <a:xfrm>
                  <a:off x="1282858" y="2936588"/>
                  <a:ext cx="49571" cy="37572"/>
                  <a:chOff x="1838600" y="4973400"/>
                  <a:chExt cx="158375" cy="120000"/>
                </a:xfrm>
              </p:grpSpPr>
              <p:sp>
                <p:nvSpPr>
                  <p:cNvPr id="542" name="Google Shape;542;p33"/>
                  <p:cNvSpPr/>
                  <p:nvPr/>
                </p:nvSpPr>
                <p:spPr>
                  <a:xfrm>
                    <a:off x="1838600" y="4976400"/>
                    <a:ext cx="154800" cy="117000"/>
                  </a:xfrm>
                  <a:prstGeom prst="roundRect">
                    <a:avLst>
                      <a:gd fmla="val 16667" name="adj"/>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33"/>
                  <p:cNvSpPr/>
                  <p:nvPr/>
                </p:nvSpPr>
                <p:spPr>
                  <a:xfrm>
                    <a:off x="1842175" y="4973400"/>
                    <a:ext cx="154800" cy="117000"/>
                  </a:xfrm>
                  <a:prstGeom prst="roundRect">
                    <a:avLst>
                      <a:gd fmla="val 16667" name="adj"/>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44" name="Google Shape;544;p33"/>
                <p:cNvGrpSpPr/>
                <p:nvPr/>
              </p:nvGrpSpPr>
              <p:grpSpPr>
                <a:xfrm>
                  <a:off x="1224258" y="2936588"/>
                  <a:ext cx="49571" cy="37572"/>
                  <a:chOff x="1838600" y="4973400"/>
                  <a:chExt cx="158375" cy="120000"/>
                </a:xfrm>
              </p:grpSpPr>
              <p:sp>
                <p:nvSpPr>
                  <p:cNvPr id="545" name="Google Shape;545;p33"/>
                  <p:cNvSpPr/>
                  <p:nvPr/>
                </p:nvSpPr>
                <p:spPr>
                  <a:xfrm>
                    <a:off x="1838600" y="4976400"/>
                    <a:ext cx="154800" cy="117000"/>
                  </a:xfrm>
                  <a:prstGeom prst="roundRect">
                    <a:avLst>
                      <a:gd fmla="val 16667" name="adj"/>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33"/>
                  <p:cNvSpPr/>
                  <p:nvPr/>
                </p:nvSpPr>
                <p:spPr>
                  <a:xfrm>
                    <a:off x="1842175" y="4973400"/>
                    <a:ext cx="154800" cy="117000"/>
                  </a:xfrm>
                  <a:prstGeom prst="roundRect">
                    <a:avLst>
                      <a:gd fmla="val 16667" name="adj"/>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47" name="Google Shape;547;p33"/>
                <p:cNvGrpSpPr/>
                <p:nvPr/>
              </p:nvGrpSpPr>
              <p:grpSpPr>
                <a:xfrm>
                  <a:off x="1282858" y="2891613"/>
                  <a:ext cx="49571" cy="37572"/>
                  <a:chOff x="1838600" y="4973400"/>
                  <a:chExt cx="158375" cy="120000"/>
                </a:xfrm>
              </p:grpSpPr>
              <p:sp>
                <p:nvSpPr>
                  <p:cNvPr id="548" name="Google Shape;548;p33"/>
                  <p:cNvSpPr/>
                  <p:nvPr/>
                </p:nvSpPr>
                <p:spPr>
                  <a:xfrm>
                    <a:off x="1838600" y="4976400"/>
                    <a:ext cx="154800" cy="117000"/>
                  </a:xfrm>
                  <a:prstGeom prst="roundRect">
                    <a:avLst>
                      <a:gd fmla="val 16667" name="adj"/>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33"/>
                  <p:cNvSpPr/>
                  <p:nvPr/>
                </p:nvSpPr>
                <p:spPr>
                  <a:xfrm>
                    <a:off x="1842175" y="4973400"/>
                    <a:ext cx="154800" cy="117000"/>
                  </a:xfrm>
                  <a:prstGeom prst="roundRect">
                    <a:avLst>
                      <a:gd fmla="val 16667" name="adj"/>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50" name="Google Shape;550;p33"/>
                <p:cNvSpPr/>
                <p:nvPr/>
              </p:nvSpPr>
              <p:spPr>
                <a:xfrm>
                  <a:off x="1302388" y="2903647"/>
                  <a:ext cx="10500" cy="13500"/>
                </a:xfrm>
                <a:prstGeom prst="triangle">
                  <a:avLst>
                    <a:gd fmla="val 50000" name="adj"/>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33"/>
                <p:cNvSpPr/>
                <p:nvPr/>
              </p:nvSpPr>
              <p:spPr>
                <a:xfrm rot="5400000">
                  <a:off x="1360975" y="2948622"/>
                  <a:ext cx="10500" cy="13500"/>
                </a:xfrm>
                <a:prstGeom prst="triangle">
                  <a:avLst>
                    <a:gd fmla="val 50000" name="adj"/>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33"/>
                <p:cNvSpPr/>
                <p:nvPr/>
              </p:nvSpPr>
              <p:spPr>
                <a:xfrm rot="-5400000">
                  <a:off x="1243788" y="2948622"/>
                  <a:ext cx="10500" cy="13500"/>
                </a:xfrm>
                <a:prstGeom prst="triangle">
                  <a:avLst>
                    <a:gd fmla="val 50000" name="adj"/>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33"/>
                <p:cNvSpPr/>
                <p:nvPr/>
              </p:nvSpPr>
              <p:spPr>
                <a:xfrm rot="10800000">
                  <a:off x="1302375" y="2948622"/>
                  <a:ext cx="10500" cy="13500"/>
                </a:xfrm>
                <a:prstGeom prst="triangle">
                  <a:avLst>
                    <a:gd fmla="val 50000" name="adj"/>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54" name="Google Shape;554;p33"/>
                <p:cNvGrpSpPr/>
                <p:nvPr/>
              </p:nvGrpSpPr>
              <p:grpSpPr>
                <a:xfrm>
                  <a:off x="1344391" y="2898872"/>
                  <a:ext cx="48083" cy="29674"/>
                  <a:chOff x="1838200" y="5218716"/>
                  <a:chExt cx="59413" cy="36680"/>
                </a:xfrm>
              </p:grpSpPr>
              <p:sp>
                <p:nvSpPr>
                  <p:cNvPr id="555" name="Google Shape;555;p33"/>
                  <p:cNvSpPr/>
                  <p:nvPr/>
                </p:nvSpPr>
                <p:spPr>
                  <a:xfrm>
                    <a:off x="1838200" y="5220296"/>
                    <a:ext cx="58500" cy="35100"/>
                  </a:xfrm>
                  <a:prstGeom prst="ellipse">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33"/>
                  <p:cNvSpPr/>
                  <p:nvPr/>
                </p:nvSpPr>
                <p:spPr>
                  <a:xfrm>
                    <a:off x="1839113" y="5218716"/>
                    <a:ext cx="58500" cy="35100"/>
                  </a:xfrm>
                  <a:prstGeom prst="ellipse">
                    <a:avLst/>
                  </a:prstGeom>
                  <a:solidFill>
                    <a:srgbClr val="00FFFF"/>
                  </a:solidFill>
                  <a:ln cap="flat" cmpd="sng" w="9525">
                    <a:solidFill>
                      <a:srgbClr val="00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57" name="Google Shape;557;p33"/>
                <p:cNvGrpSpPr/>
                <p:nvPr/>
              </p:nvGrpSpPr>
              <p:grpSpPr>
                <a:xfrm>
                  <a:off x="1222791" y="2900122"/>
                  <a:ext cx="48083" cy="29674"/>
                  <a:chOff x="1838200" y="5218716"/>
                  <a:chExt cx="59413" cy="36680"/>
                </a:xfrm>
              </p:grpSpPr>
              <p:sp>
                <p:nvSpPr>
                  <p:cNvPr id="558" name="Google Shape;558;p33"/>
                  <p:cNvSpPr/>
                  <p:nvPr/>
                </p:nvSpPr>
                <p:spPr>
                  <a:xfrm>
                    <a:off x="1838200" y="5220296"/>
                    <a:ext cx="58500" cy="35100"/>
                  </a:xfrm>
                  <a:prstGeom prst="ellipse">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33"/>
                  <p:cNvSpPr/>
                  <p:nvPr/>
                </p:nvSpPr>
                <p:spPr>
                  <a:xfrm>
                    <a:off x="1839113" y="5218716"/>
                    <a:ext cx="58500" cy="35100"/>
                  </a:xfrm>
                  <a:prstGeom prst="ellipse">
                    <a:avLst/>
                  </a:prstGeom>
                  <a:solidFill>
                    <a:srgbClr val="434343"/>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60" name="Google Shape;560;p33"/>
                <p:cNvGrpSpPr/>
                <p:nvPr/>
              </p:nvGrpSpPr>
              <p:grpSpPr>
                <a:xfrm>
                  <a:off x="1172527" y="2940533"/>
                  <a:ext cx="37814" cy="29679"/>
                  <a:chOff x="1681175" y="5151350"/>
                  <a:chExt cx="242400" cy="190375"/>
                </a:xfrm>
              </p:grpSpPr>
              <p:sp>
                <p:nvSpPr>
                  <p:cNvPr id="561" name="Google Shape;561;p33"/>
                  <p:cNvSpPr/>
                  <p:nvPr/>
                </p:nvSpPr>
                <p:spPr>
                  <a:xfrm>
                    <a:off x="1681175" y="5153025"/>
                    <a:ext cx="242400" cy="188700"/>
                  </a:xfrm>
                  <a:prstGeom prst="roundRect">
                    <a:avLst>
                      <a:gd fmla="val 16667" name="adj"/>
                    </a:avLst>
                  </a:prstGeom>
                  <a:solidFill>
                    <a:srgbClr val="434343"/>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33"/>
                  <p:cNvSpPr/>
                  <p:nvPr/>
                </p:nvSpPr>
                <p:spPr>
                  <a:xfrm>
                    <a:off x="1684475" y="5151350"/>
                    <a:ext cx="235800" cy="178500"/>
                  </a:xfrm>
                  <a:prstGeom prst="roundRect">
                    <a:avLst>
                      <a:gd fmla="val 16667" name="adj"/>
                    </a:avLst>
                  </a:prstGeom>
                  <a:solidFill>
                    <a:srgbClr val="F8F9FA"/>
                  </a:solidFill>
                  <a:ln cap="flat" cmpd="sng" w="9525">
                    <a:solidFill>
                      <a:srgbClr val="F8F9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63" name="Google Shape;563;p33"/>
                <p:cNvGrpSpPr/>
                <p:nvPr/>
              </p:nvGrpSpPr>
              <p:grpSpPr>
                <a:xfrm>
                  <a:off x="1114340" y="2940533"/>
                  <a:ext cx="37814" cy="29679"/>
                  <a:chOff x="1681175" y="5151350"/>
                  <a:chExt cx="242400" cy="190375"/>
                </a:xfrm>
              </p:grpSpPr>
              <p:sp>
                <p:nvSpPr>
                  <p:cNvPr id="564" name="Google Shape;564;p33"/>
                  <p:cNvSpPr/>
                  <p:nvPr/>
                </p:nvSpPr>
                <p:spPr>
                  <a:xfrm>
                    <a:off x="1681175" y="5153025"/>
                    <a:ext cx="242400" cy="188700"/>
                  </a:xfrm>
                  <a:prstGeom prst="roundRect">
                    <a:avLst>
                      <a:gd fmla="val 16667" name="adj"/>
                    </a:avLst>
                  </a:prstGeom>
                  <a:solidFill>
                    <a:srgbClr val="434343"/>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33"/>
                  <p:cNvSpPr/>
                  <p:nvPr/>
                </p:nvSpPr>
                <p:spPr>
                  <a:xfrm>
                    <a:off x="1684475" y="5151350"/>
                    <a:ext cx="235800" cy="178500"/>
                  </a:xfrm>
                  <a:prstGeom prst="roundRect">
                    <a:avLst>
                      <a:gd fmla="val 16667" name="adj"/>
                    </a:avLst>
                  </a:prstGeom>
                  <a:solidFill>
                    <a:srgbClr val="F8F9FA"/>
                  </a:solidFill>
                  <a:ln cap="flat" cmpd="sng" w="9525">
                    <a:solidFill>
                      <a:srgbClr val="F8F9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66" name="Google Shape;566;p33"/>
                <p:cNvGrpSpPr/>
                <p:nvPr/>
              </p:nvGrpSpPr>
              <p:grpSpPr>
                <a:xfrm>
                  <a:off x="1056165" y="2940533"/>
                  <a:ext cx="37814" cy="29679"/>
                  <a:chOff x="1681175" y="5151350"/>
                  <a:chExt cx="242400" cy="190375"/>
                </a:xfrm>
              </p:grpSpPr>
              <p:sp>
                <p:nvSpPr>
                  <p:cNvPr id="567" name="Google Shape;567;p33"/>
                  <p:cNvSpPr/>
                  <p:nvPr/>
                </p:nvSpPr>
                <p:spPr>
                  <a:xfrm>
                    <a:off x="1681175" y="5153025"/>
                    <a:ext cx="242400" cy="188700"/>
                  </a:xfrm>
                  <a:prstGeom prst="roundRect">
                    <a:avLst>
                      <a:gd fmla="val 16667" name="adj"/>
                    </a:avLst>
                  </a:prstGeom>
                  <a:solidFill>
                    <a:srgbClr val="434343"/>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33"/>
                  <p:cNvSpPr/>
                  <p:nvPr/>
                </p:nvSpPr>
                <p:spPr>
                  <a:xfrm>
                    <a:off x="1684475" y="5151350"/>
                    <a:ext cx="235800" cy="178500"/>
                  </a:xfrm>
                  <a:prstGeom prst="roundRect">
                    <a:avLst>
                      <a:gd fmla="val 16667" name="adj"/>
                    </a:avLst>
                  </a:prstGeom>
                  <a:solidFill>
                    <a:srgbClr val="F8F9FA"/>
                  </a:solidFill>
                  <a:ln cap="flat" cmpd="sng" w="9525">
                    <a:solidFill>
                      <a:srgbClr val="F8F9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69" name="Google Shape;569;p33"/>
                <p:cNvGrpSpPr/>
                <p:nvPr/>
              </p:nvGrpSpPr>
              <p:grpSpPr>
                <a:xfrm>
                  <a:off x="997990" y="2940533"/>
                  <a:ext cx="37814" cy="29679"/>
                  <a:chOff x="1681175" y="5151350"/>
                  <a:chExt cx="242400" cy="190375"/>
                </a:xfrm>
              </p:grpSpPr>
              <p:sp>
                <p:nvSpPr>
                  <p:cNvPr id="570" name="Google Shape;570;p33"/>
                  <p:cNvSpPr/>
                  <p:nvPr/>
                </p:nvSpPr>
                <p:spPr>
                  <a:xfrm>
                    <a:off x="1681175" y="5153025"/>
                    <a:ext cx="242400" cy="188700"/>
                  </a:xfrm>
                  <a:prstGeom prst="roundRect">
                    <a:avLst>
                      <a:gd fmla="val 16667" name="adj"/>
                    </a:avLst>
                  </a:prstGeom>
                  <a:solidFill>
                    <a:srgbClr val="434343"/>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33"/>
                  <p:cNvSpPr/>
                  <p:nvPr/>
                </p:nvSpPr>
                <p:spPr>
                  <a:xfrm>
                    <a:off x="1684475" y="5151350"/>
                    <a:ext cx="235800" cy="178500"/>
                  </a:xfrm>
                  <a:prstGeom prst="roundRect">
                    <a:avLst>
                      <a:gd fmla="val 16667" name="adj"/>
                    </a:avLst>
                  </a:prstGeom>
                  <a:solidFill>
                    <a:srgbClr val="F8F9FA"/>
                  </a:solidFill>
                  <a:ln cap="flat" cmpd="sng" w="9525">
                    <a:solidFill>
                      <a:srgbClr val="F8F9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72" name="Google Shape;572;p33"/>
                <p:cNvGrpSpPr/>
                <p:nvPr/>
              </p:nvGrpSpPr>
              <p:grpSpPr>
                <a:xfrm>
                  <a:off x="939815" y="2940533"/>
                  <a:ext cx="37814" cy="29679"/>
                  <a:chOff x="1681175" y="5151350"/>
                  <a:chExt cx="242400" cy="190375"/>
                </a:xfrm>
              </p:grpSpPr>
              <p:sp>
                <p:nvSpPr>
                  <p:cNvPr id="573" name="Google Shape;573;p33"/>
                  <p:cNvSpPr/>
                  <p:nvPr/>
                </p:nvSpPr>
                <p:spPr>
                  <a:xfrm>
                    <a:off x="1681175" y="5153025"/>
                    <a:ext cx="242400" cy="188700"/>
                  </a:xfrm>
                  <a:prstGeom prst="roundRect">
                    <a:avLst>
                      <a:gd fmla="val 16667" name="adj"/>
                    </a:avLst>
                  </a:prstGeom>
                  <a:solidFill>
                    <a:srgbClr val="434343"/>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33"/>
                  <p:cNvSpPr/>
                  <p:nvPr/>
                </p:nvSpPr>
                <p:spPr>
                  <a:xfrm>
                    <a:off x="1684475" y="5151350"/>
                    <a:ext cx="235800" cy="178500"/>
                  </a:xfrm>
                  <a:prstGeom prst="roundRect">
                    <a:avLst>
                      <a:gd fmla="val 16667" name="adj"/>
                    </a:avLst>
                  </a:prstGeom>
                  <a:solidFill>
                    <a:srgbClr val="F8F9FA"/>
                  </a:solidFill>
                  <a:ln cap="flat" cmpd="sng" w="9525">
                    <a:solidFill>
                      <a:srgbClr val="F8F9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75" name="Google Shape;575;p33"/>
                <p:cNvGrpSpPr/>
                <p:nvPr/>
              </p:nvGrpSpPr>
              <p:grpSpPr>
                <a:xfrm>
                  <a:off x="1173002" y="2895308"/>
                  <a:ext cx="37814" cy="29679"/>
                  <a:chOff x="1681175" y="5151350"/>
                  <a:chExt cx="242400" cy="190375"/>
                </a:xfrm>
              </p:grpSpPr>
              <p:sp>
                <p:nvSpPr>
                  <p:cNvPr id="576" name="Google Shape;576;p33"/>
                  <p:cNvSpPr/>
                  <p:nvPr/>
                </p:nvSpPr>
                <p:spPr>
                  <a:xfrm>
                    <a:off x="1681175" y="5153025"/>
                    <a:ext cx="242400" cy="188700"/>
                  </a:xfrm>
                  <a:prstGeom prst="roundRect">
                    <a:avLst>
                      <a:gd fmla="val 16667" name="adj"/>
                    </a:avLst>
                  </a:prstGeom>
                  <a:solidFill>
                    <a:srgbClr val="434343"/>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33"/>
                  <p:cNvSpPr/>
                  <p:nvPr/>
                </p:nvSpPr>
                <p:spPr>
                  <a:xfrm>
                    <a:off x="1684475" y="5151350"/>
                    <a:ext cx="235800" cy="178500"/>
                  </a:xfrm>
                  <a:prstGeom prst="roundRect">
                    <a:avLst>
                      <a:gd fmla="val 16667" name="adj"/>
                    </a:avLst>
                  </a:prstGeom>
                  <a:solidFill>
                    <a:srgbClr val="F8F9FA"/>
                  </a:solidFill>
                  <a:ln cap="flat" cmpd="sng" w="9525">
                    <a:solidFill>
                      <a:srgbClr val="F8F9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78" name="Google Shape;578;p33"/>
                <p:cNvGrpSpPr/>
                <p:nvPr/>
              </p:nvGrpSpPr>
              <p:grpSpPr>
                <a:xfrm>
                  <a:off x="1114815" y="2895308"/>
                  <a:ext cx="37814" cy="29679"/>
                  <a:chOff x="1681175" y="5151350"/>
                  <a:chExt cx="242400" cy="190375"/>
                </a:xfrm>
              </p:grpSpPr>
              <p:sp>
                <p:nvSpPr>
                  <p:cNvPr id="579" name="Google Shape;579;p33"/>
                  <p:cNvSpPr/>
                  <p:nvPr/>
                </p:nvSpPr>
                <p:spPr>
                  <a:xfrm>
                    <a:off x="1681175" y="5153025"/>
                    <a:ext cx="242400" cy="188700"/>
                  </a:xfrm>
                  <a:prstGeom prst="roundRect">
                    <a:avLst>
                      <a:gd fmla="val 16667" name="adj"/>
                    </a:avLst>
                  </a:prstGeom>
                  <a:solidFill>
                    <a:srgbClr val="434343"/>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33"/>
                  <p:cNvSpPr/>
                  <p:nvPr/>
                </p:nvSpPr>
                <p:spPr>
                  <a:xfrm>
                    <a:off x="1684475" y="5151350"/>
                    <a:ext cx="235800" cy="178500"/>
                  </a:xfrm>
                  <a:prstGeom prst="roundRect">
                    <a:avLst>
                      <a:gd fmla="val 16667" name="adj"/>
                    </a:avLst>
                  </a:prstGeom>
                  <a:solidFill>
                    <a:srgbClr val="F8F9FA"/>
                  </a:solidFill>
                  <a:ln cap="flat" cmpd="sng" w="9525">
                    <a:solidFill>
                      <a:srgbClr val="F8F9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1" name="Google Shape;581;p33"/>
                <p:cNvGrpSpPr/>
                <p:nvPr/>
              </p:nvGrpSpPr>
              <p:grpSpPr>
                <a:xfrm>
                  <a:off x="1056640" y="2895308"/>
                  <a:ext cx="37814" cy="29679"/>
                  <a:chOff x="1681175" y="5151350"/>
                  <a:chExt cx="242400" cy="190375"/>
                </a:xfrm>
              </p:grpSpPr>
              <p:sp>
                <p:nvSpPr>
                  <p:cNvPr id="582" name="Google Shape;582;p33"/>
                  <p:cNvSpPr/>
                  <p:nvPr/>
                </p:nvSpPr>
                <p:spPr>
                  <a:xfrm>
                    <a:off x="1681175" y="5153025"/>
                    <a:ext cx="242400" cy="188700"/>
                  </a:xfrm>
                  <a:prstGeom prst="roundRect">
                    <a:avLst>
                      <a:gd fmla="val 16667" name="adj"/>
                    </a:avLst>
                  </a:prstGeom>
                  <a:solidFill>
                    <a:srgbClr val="434343"/>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33"/>
                  <p:cNvSpPr/>
                  <p:nvPr/>
                </p:nvSpPr>
                <p:spPr>
                  <a:xfrm>
                    <a:off x="1684475" y="5151350"/>
                    <a:ext cx="235800" cy="178500"/>
                  </a:xfrm>
                  <a:prstGeom prst="roundRect">
                    <a:avLst>
                      <a:gd fmla="val 16667" name="adj"/>
                    </a:avLst>
                  </a:prstGeom>
                  <a:solidFill>
                    <a:srgbClr val="F8F9FA"/>
                  </a:solidFill>
                  <a:ln cap="flat" cmpd="sng" w="9525">
                    <a:solidFill>
                      <a:srgbClr val="F8F9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4" name="Google Shape;584;p33"/>
                <p:cNvGrpSpPr/>
                <p:nvPr/>
              </p:nvGrpSpPr>
              <p:grpSpPr>
                <a:xfrm>
                  <a:off x="998465" y="2895308"/>
                  <a:ext cx="37814" cy="29679"/>
                  <a:chOff x="1681175" y="5151350"/>
                  <a:chExt cx="242400" cy="190375"/>
                </a:xfrm>
              </p:grpSpPr>
              <p:sp>
                <p:nvSpPr>
                  <p:cNvPr id="585" name="Google Shape;585;p33"/>
                  <p:cNvSpPr/>
                  <p:nvPr/>
                </p:nvSpPr>
                <p:spPr>
                  <a:xfrm>
                    <a:off x="1681175" y="5153025"/>
                    <a:ext cx="242400" cy="188700"/>
                  </a:xfrm>
                  <a:prstGeom prst="roundRect">
                    <a:avLst>
                      <a:gd fmla="val 16667" name="adj"/>
                    </a:avLst>
                  </a:prstGeom>
                  <a:solidFill>
                    <a:srgbClr val="434343"/>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33"/>
                  <p:cNvSpPr/>
                  <p:nvPr/>
                </p:nvSpPr>
                <p:spPr>
                  <a:xfrm>
                    <a:off x="1684475" y="5151350"/>
                    <a:ext cx="235800" cy="178500"/>
                  </a:xfrm>
                  <a:prstGeom prst="roundRect">
                    <a:avLst>
                      <a:gd fmla="val 16667" name="adj"/>
                    </a:avLst>
                  </a:prstGeom>
                  <a:solidFill>
                    <a:srgbClr val="F8F9FA"/>
                  </a:solidFill>
                  <a:ln cap="flat" cmpd="sng" w="9525">
                    <a:solidFill>
                      <a:srgbClr val="F8F9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7" name="Google Shape;587;p33"/>
                <p:cNvGrpSpPr/>
                <p:nvPr/>
              </p:nvGrpSpPr>
              <p:grpSpPr>
                <a:xfrm>
                  <a:off x="940290" y="2895308"/>
                  <a:ext cx="37814" cy="29679"/>
                  <a:chOff x="1681175" y="5151350"/>
                  <a:chExt cx="242400" cy="190375"/>
                </a:xfrm>
              </p:grpSpPr>
              <p:sp>
                <p:nvSpPr>
                  <p:cNvPr id="588" name="Google Shape;588;p33"/>
                  <p:cNvSpPr/>
                  <p:nvPr/>
                </p:nvSpPr>
                <p:spPr>
                  <a:xfrm>
                    <a:off x="1681175" y="5153025"/>
                    <a:ext cx="242400" cy="188700"/>
                  </a:xfrm>
                  <a:prstGeom prst="roundRect">
                    <a:avLst>
                      <a:gd fmla="val 16667" name="adj"/>
                    </a:avLst>
                  </a:prstGeom>
                  <a:solidFill>
                    <a:srgbClr val="434343"/>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33"/>
                  <p:cNvSpPr/>
                  <p:nvPr/>
                </p:nvSpPr>
                <p:spPr>
                  <a:xfrm>
                    <a:off x="1684475" y="5151350"/>
                    <a:ext cx="235800" cy="178500"/>
                  </a:xfrm>
                  <a:prstGeom prst="roundRect">
                    <a:avLst>
                      <a:gd fmla="val 16667" name="adj"/>
                    </a:avLst>
                  </a:prstGeom>
                  <a:solidFill>
                    <a:srgbClr val="F8F9FA"/>
                  </a:solidFill>
                  <a:ln cap="flat" cmpd="sng" w="9525">
                    <a:solidFill>
                      <a:srgbClr val="F8F9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90" name="Google Shape;590;p33"/>
                <p:cNvGrpSpPr/>
                <p:nvPr/>
              </p:nvGrpSpPr>
              <p:grpSpPr>
                <a:xfrm>
                  <a:off x="857143" y="2891620"/>
                  <a:ext cx="59377" cy="85674"/>
                  <a:chOff x="1839976" y="5189800"/>
                  <a:chExt cx="193474" cy="279250"/>
                </a:xfrm>
              </p:grpSpPr>
              <p:sp>
                <p:nvSpPr>
                  <p:cNvPr id="591" name="Google Shape;591;p33"/>
                  <p:cNvSpPr/>
                  <p:nvPr/>
                </p:nvSpPr>
                <p:spPr>
                  <a:xfrm>
                    <a:off x="1844750" y="5189800"/>
                    <a:ext cx="188700" cy="188700"/>
                  </a:xfrm>
                  <a:prstGeom prst="ellipse">
                    <a:avLst/>
                  </a:pr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33"/>
                  <p:cNvSpPr/>
                  <p:nvPr/>
                </p:nvSpPr>
                <p:spPr>
                  <a:xfrm>
                    <a:off x="1856600" y="5205650"/>
                    <a:ext cx="165000" cy="165000"/>
                  </a:xfrm>
                  <a:prstGeom prst="ellipse">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33"/>
                  <p:cNvSpPr/>
                  <p:nvPr/>
                </p:nvSpPr>
                <p:spPr>
                  <a:xfrm>
                    <a:off x="1871150" y="5220200"/>
                    <a:ext cx="135900" cy="135900"/>
                  </a:xfrm>
                  <a:prstGeom prst="ellipse">
                    <a:avLst/>
                  </a:prstGeom>
                  <a:solidFill>
                    <a:srgbClr val="434343"/>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33"/>
                  <p:cNvSpPr/>
                  <p:nvPr/>
                </p:nvSpPr>
                <p:spPr>
                  <a:xfrm>
                    <a:off x="1868525" y="5225275"/>
                    <a:ext cx="135900" cy="135900"/>
                  </a:xfrm>
                  <a:prstGeom prst="ellipse">
                    <a:avLst/>
                  </a:prstGeom>
                  <a:solidFill>
                    <a:srgbClr val="F8F9FA"/>
                  </a:solidFill>
                  <a:ln cap="flat" cmpd="sng" w="9525">
                    <a:solidFill>
                      <a:srgbClr val="F8F9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33"/>
                  <p:cNvSpPr/>
                  <p:nvPr/>
                </p:nvSpPr>
                <p:spPr>
                  <a:xfrm>
                    <a:off x="1871150" y="5236225"/>
                    <a:ext cx="121500" cy="121500"/>
                  </a:xfrm>
                  <a:prstGeom prst="ellipse">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33"/>
                  <p:cNvSpPr/>
                  <p:nvPr/>
                </p:nvSpPr>
                <p:spPr>
                  <a:xfrm rot="-1857825">
                    <a:off x="1857782" y="5296373"/>
                    <a:ext cx="27989" cy="76711"/>
                  </a:xfrm>
                  <a:prstGeom prst="moon">
                    <a:avLst>
                      <a:gd fmla="val 50000" name="adj"/>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33"/>
                  <p:cNvSpPr/>
                  <p:nvPr/>
                </p:nvSpPr>
                <p:spPr>
                  <a:xfrm rot="-8335811">
                    <a:off x="1982480" y="5301181"/>
                    <a:ext cx="27855" cy="76763"/>
                  </a:xfrm>
                  <a:prstGeom prst="moon">
                    <a:avLst>
                      <a:gd fmla="val 50000" name="adj"/>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33"/>
                  <p:cNvSpPr/>
                  <p:nvPr/>
                </p:nvSpPr>
                <p:spPr>
                  <a:xfrm>
                    <a:off x="1871150" y="5455550"/>
                    <a:ext cx="53100" cy="135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33"/>
                  <p:cNvSpPr/>
                  <p:nvPr/>
                </p:nvSpPr>
                <p:spPr>
                  <a:xfrm>
                    <a:off x="1951325" y="5421050"/>
                    <a:ext cx="53100" cy="480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00" name="Google Shape;600;p33"/>
                <p:cNvSpPr txBox="1"/>
                <p:nvPr/>
              </p:nvSpPr>
              <p:spPr>
                <a:xfrm>
                  <a:off x="833201" y="2688403"/>
                  <a:ext cx="575400" cy="29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00">
                      <a:solidFill>
                        <a:srgbClr val="FFD966"/>
                      </a:solidFill>
                    </a:rPr>
                    <a:t>05.5000Vdc</a:t>
                  </a:r>
                  <a:endParaRPr sz="400">
                    <a:solidFill>
                      <a:srgbClr val="FFD966"/>
                    </a:solidFill>
                  </a:endParaRPr>
                </a:p>
              </p:txBody>
            </p:sp>
            <p:sp>
              <p:nvSpPr>
                <p:cNvPr id="601" name="Google Shape;601;p33"/>
                <p:cNvSpPr/>
                <p:nvPr/>
              </p:nvSpPr>
              <p:spPr>
                <a:xfrm>
                  <a:off x="432875" y="3796825"/>
                  <a:ext cx="156000" cy="28800"/>
                </a:xfrm>
                <a:prstGeom prst="rect">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33"/>
                <p:cNvSpPr/>
                <p:nvPr/>
              </p:nvSpPr>
              <p:spPr>
                <a:xfrm>
                  <a:off x="634075" y="3796825"/>
                  <a:ext cx="156000" cy="28800"/>
                </a:xfrm>
                <a:prstGeom prst="rect">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33"/>
                <p:cNvSpPr/>
                <p:nvPr/>
              </p:nvSpPr>
              <p:spPr>
                <a:xfrm>
                  <a:off x="545311" y="3827575"/>
                  <a:ext cx="281425" cy="451850"/>
                </a:xfrm>
                <a:custGeom>
                  <a:rect b="b" l="l" r="r" t="t"/>
                  <a:pathLst>
                    <a:path extrusionOk="0" h="18074" w="11257">
                      <a:moveTo>
                        <a:pt x="11257" y="16292"/>
                      </a:moveTo>
                      <a:cubicBezTo>
                        <a:pt x="7978" y="18028"/>
                        <a:pt x="1060" y="19398"/>
                        <a:pt x="136" y="15804"/>
                      </a:cubicBezTo>
                      <a:cubicBezTo>
                        <a:pt x="-1281" y="10295"/>
                        <a:pt x="9116" y="5089"/>
                        <a:pt x="6575" y="0"/>
                      </a:cubicBezTo>
                    </a:path>
                  </a:pathLst>
                </a:custGeom>
                <a:noFill/>
                <a:ln cap="flat" cmpd="sng" w="9525">
                  <a:solidFill>
                    <a:srgbClr val="000000"/>
                  </a:solidFill>
                  <a:prstDash val="solid"/>
                  <a:round/>
                  <a:headEnd len="med" w="med" type="none"/>
                  <a:tailEnd len="med" w="med" type="none"/>
                </a:ln>
              </p:spPr>
            </p:sp>
            <p:sp>
              <p:nvSpPr>
                <p:cNvPr id="604" name="Google Shape;604;p33"/>
                <p:cNvSpPr/>
                <p:nvPr/>
              </p:nvSpPr>
              <p:spPr>
                <a:xfrm>
                  <a:off x="408164" y="3825150"/>
                  <a:ext cx="605125" cy="629025"/>
                </a:xfrm>
                <a:custGeom>
                  <a:rect b="b" l="l" r="r" t="t"/>
                  <a:pathLst>
                    <a:path extrusionOk="0" h="25161" w="24205">
                      <a:moveTo>
                        <a:pt x="3475" y="0"/>
                      </a:moveTo>
                      <a:cubicBezTo>
                        <a:pt x="6499" y="6473"/>
                        <a:pt x="-2639" y="15000"/>
                        <a:pt x="793" y="21267"/>
                      </a:cubicBezTo>
                      <a:cubicBezTo>
                        <a:pt x="4542" y="28114"/>
                        <a:pt x="17426" y="24601"/>
                        <a:pt x="24205" y="20730"/>
                      </a:cubicBezTo>
                    </a:path>
                  </a:pathLst>
                </a:custGeom>
                <a:noFill/>
                <a:ln cap="flat" cmpd="sng" w="9525">
                  <a:solidFill>
                    <a:srgbClr val="000000"/>
                  </a:solidFill>
                  <a:prstDash val="solid"/>
                  <a:round/>
                  <a:headEnd len="med" w="med" type="none"/>
                  <a:tailEnd len="med" w="med" type="none"/>
                </a:ln>
              </p:spPr>
            </p:sp>
            <p:sp>
              <p:nvSpPr>
                <p:cNvPr id="605" name="Google Shape;605;p33"/>
                <p:cNvSpPr/>
                <p:nvPr/>
              </p:nvSpPr>
              <p:spPr>
                <a:xfrm rot="1567300">
                  <a:off x="947416" y="4323795"/>
                  <a:ext cx="156037" cy="28712"/>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33"/>
                <p:cNvSpPr/>
                <p:nvPr/>
              </p:nvSpPr>
              <p:spPr>
                <a:xfrm rot="1664896">
                  <a:off x="758398" y="4215951"/>
                  <a:ext cx="155932" cy="28853"/>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33"/>
                <p:cNvSpPr/>
                <p:nvPr/>
              </p:nvSpPr>
              <p:spPr>
                <a:xfrm>
                  <a:off x="1088375" y="3438450"/>
                  <a:ext cx="24000" cy="65700"/>
                </a:xfrm>
                <a:prstGeom prst="rect">
                  <a:avLst/>
                </a:prstGeom>
                <a:solidFill>
                  <a:srgbClr val="434343"/>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33"/>
                <p:cNvSpPr/>
                <p:nvPr/>
              </p:nvSpPr>
              <p:spPr>
                <a:xfrm>
                  <a:off x="1088375" y="3538425"/>
                  <a:ext cx="24000" cy="65700"/>
                </a:xfrm>
                <a:prstGeom prst="rect">
                  <a:avLst/>
                </a:prstGeom>
                <a:solidFill>
                  <a:srgbClr val="CC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33"/>
                <p:cNvSpPr/>
                <p:nvPr/>
              </p:nvSpPr>
              <p:spPr>
                <a:xfrm>
                  <a:off x="1088375" y="3627425"/>
                  <a:ext cx="24000" cy="65700"/>
                </a:xfrm>
                <a:prstGeom prst="rect">
                  <a:avLst/>
                </a:prstGeom>
                <a:solidFill>
                  <a:srgbClr val="CC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33"/>
                <p:cNvSpPr/>
                <p:nvPr/>
              </p:nvSpPr>
              <p:spPr>
                <a:xfrm>
                  <a:off x="1088375" y="3355500"/>
                  <a:ext cx="24000" cy="65700"/>
                </a:xfrm>
                <a:prstGeom prst="rect">
                  <a:avLst/>
                </a:prstGeom>
                <a:solidFill>
                  <a:srgbClr val="434343"/>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33"/>
                <p:cNvSpPr/>
                <p:nvPr/>
              </p:nvSpPr>
              <p:spPr>
                <a:xfrm>
                  <a:off x="341361" y="2356575"/>
                  <a:ext cx="595100" cy="982850"/>
                </a:xfrm>
                <a:custGeom>
                  <a:rect b="b" l="l" r="r" t="t"/>
                  <a:pathLst>
                    <a:path extrusionOk="0" h="39314" w="23804">
                      <a:moveTo>
                        <a:pt x="19659" y="0"/>
                      </a:moveTo>
                      <a:cubicBezTo>
                        <a:pt x="20987" y="663"/>
                        <a:pt x="22964" y="787"/>
                        <a:pt x="23562" y="2146"/>
                      </a:cubicBezTo>
                      <a:cubicBezTo>
                        <a:pt x="24424" y="4104"/>
                        <a:pt x="22763" y="6899"/>
                        <a:pt x="20928" y="7999"/>
                      </a:cubicBezTo>
                      <a:cubicBezTo>
                        <a:pt x="15289" y="11381"/>
                        <a:pt x="7239" y="11300"/>
                        <a:pt x="3075" y="16389"/>
                      </a:cubicBezTo>
                      <a:cubicBezTo>
                        <a:pt x="-1770" y="22310"/>
                        <a:pt x="149" y="31892"/>
                        <a:pt x="2002" y="39314"/>
                      </a:cubicBezTo>
                    </a:path>
                  </a:pathLst>
                </a:custGeom>
                <a:noFill/>
                <a:ln cap="flat" cmpd="sng" w="9525">
                  <a:solidFill>
                    <a:srgbClr val="000000"/>
                  </a:solidFill>
                  <a:prstDash val="solid"/>
                  <a:round/>
                  <a:headEnd len="med" w="med" type="none"/>
                  <a:tailEnd len="med" w="med" type="none"/>
                </a:ln>
              </p:spPr>
            </p:sp>
            <p:sp>
              <p:nvSpPr>
                <p:cNvPr id="612" name="Google Shape;612;p33"/>
                <p:cNvSpPr/>
                <p:nvPr/>
              </p:nvSpPr>
              <p:spPr>
                <a:xfrm>
                  <a:off x="964525" y="2312675"/>
                  <a:ext cx="81650" cy="399950"/>
                </a:xfrm>
                <a:custGeom>
                  <a:rect b="b" l="l" r="r" t="t"/>
                  <a:pathLst>
                    <a:path extrusionOk="0" h="15998" w="3266">
                      <a:moveTo>
                        <a:pt x="0" y="0"/>
                      </a:moveTo>
                      <a:cubicBezTo>
                        <a:pt x="5156" y="1715"/>
                        <a:pt x="2445" y="10607"/>
                        <a:pt x="3122" y="15998"/>
                      </a:cubicBezTo>
                    </a:path>
                  </a:pathLst>
                </a:custGeom>
                <a:noFill/>
                <a:ln cap="flat" cmpd="sng" w="9525">
                  <a:solidFill>
                    <a:srgbClr val="000000"/>
                  </a:solidFill>
                  <a:prstDash val="solid"/>
                  <a:round/>
                  <a:headEnd len="med" w="med" type="none"/>
                  <a:tailEnd len="med" w="med" type="none"/>
                </a:ln>
              </p:spPr>
            </p:sp>
            <p:sp>
              <p:nvSpPr>
                <p:cNvPr id="613" name="Google Shape;613;p33"/>
                <p:cNvSpPr/>
                <p:nvPr/>
              </p:nvSpPr>
              <p:spPr>
                <a:xfrm rot="5400000">
                  <a:off x="374400" y="3289225"/>
                  <a:ext cx="24000" cy="657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33"/>
                <p:cNvSpPr/>
                <p:nvPr/>
              </p:nvSpPr>
              <p:spPr>
                <a:xfrm rot="5400000">
                  <a:off x="1026850" y="2672675"/>
                  <a:ext cx="24000" cy="65700"/>
                </a:xfrm>
                <a:prstGeom prst="rect">
                  <a:avLst/>
                </a:prstGeom>
                <a:solidFill>
                  <a:srgbClr val="999999"/>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33"/>
                <p:cNvSpPr/>
                <p:nvPr/>
              </p:nvSpPr>
              <p:spPr>
                <a:xfrm>
                  <a:off x="1110450" y="2921425"/>
                  <a:ext cx="528875" cy="729200"/>
                </a:xfrm>
                <a:custGeom>
                  <a:rect b="b" l="l" r="r" t="t"/>
                  <a:pathLst>
                    <a:path extrusionOk="0" h="29168" w="21155">
                      <a:moveTo>
                        <a:pt x="18291" y="0"/>
                      </a:moveTo>
                      <a:cubicBezTo>
                        <a:pt x="18291" y="7466"/>
                        <a:pt x="23461" y="15777"/>
                        <a:pt x="19901" y="22340"/>
                      </a:cubicBezTo>
                      <a:cubicBezTo>
                        <a:pt x="16557" y="28505"/>
                        <a:pt x="6804" y="27469"/>
                        <a:pt x="0" y="29168"/>
                      </a:cubicBezTo>
                    </a:path>
                  </a:pathLst>
                </a:custGeom>
                <a:noFill/>
                <a:ln cap="flat" cmpd="sng" w="9525">
                  <a:solidFill>
                    <a:srgbClr val="A61C00"/>
                  </a:solidFill>
                  <a:prstDash val="solid"/>
                  <a:round/>
                  <a:headEnd len="med" w="med" type="none"/>
                  <a:tailEnd len="med" w="med" type="none"/>
                </a:ln>
              </p:spPr>
            </p:sp>
            <p:sp>
              <p:nvSpPr>
                <p:cNvPr id="616" name="Google Shape;616;p33"/>
                <p:cNvSpPr/>
                <p:nvPr/>
              </p:nvSpPr>
              <p:spPr>
                <a:xfrm>
                  <a:off x="1114125" y="2932400"/>
                  <a:ext cx="474350" cy="640700"/>
                </a:xfrm>
                <a:custGeom>
                  <a:rect b="b" l="l" r="r" t="t"/>
                  <a:pathLst>
                    <a:path extrusionOk="0" h="25628" w="18974">
                      <a:moveTo>
                        <a:pt x="0" y="25559"/>
                      </a:moveTo>
                      <a:cubicBezTo>
                        <a:pt x="6366" y="25959"/>
                        <a:pt x="14668" y="24395"/>
                        <a:pt x="17949" y="18925"/>
                      </a:cubicBezTo>
                      <a:cubicBezTo>
                        <a:pt x="21261" y="13404"/>
                        <a:pt x="15570" y="6267"/>
                        <a:pt x="14096" y="0"/>
                      </a:cubicBezTo>
                    </a:path>
                  </a:pathLst>
                </a:custGeom>
                <a:noFill/>
                <a:ln cap="flat" cmpd="sng" w="9525">
                  <a:solidFill>
                    <a:srgbClr val="A61C00"/>
                  </a:solidFill>
                  <a:prstDash val="solid"/>
                  <a:round/>
                  <a:headEnd len="med" w="med" type="none"/>
                  <a:tailEnd len="med" w="med" type="none"/>
                </a:ln>
              </p:spPr>
            </p:sp>
            <p:sp>
              <p:nvSpPr>
                <p:cNvPr id="617" name="Google Shape;617;p33"/>
                <p:cNvSpPr/>
                <p:nvPr/>
              </p:nvSpPr>
              <p:spPr>
                <a:xfrm>
                  <a:off x="1114125" y="2842006"/>
                  <a:ext cx="459700" cy="631825"/>
                </a:xfrm>
                <a:custGeom>
                  <a:rect b="b" l="l" r="r" t="t"/>
                  <a:pathLst>
                    <a:path extrusionOk="0" h="25273" w="18388">
                      <a:moveTo>
                        <a:pt x="0" y="25273"/>
                      </a:moveTo>
                      <a:cubicBezTo>
                        <a:pt x="7339" y="23113"/>
                        <a:pt x="14766" y="16996"/>
                        <a:pt x="16779" y="9616"/>
                      </a:cubicBezTo>
                      <a:cubicBezTo>
                        <a:pt x="17591" y="6637"/>
                        <a:pt x="16798" y="-2153"/>
                        <a:pt x="18388" y="494"/>
                      </a:cubicBezTo>
                    </a:path>
                  </a:pathLst>
                </a:custGeom>
                <a:noFill/>
                <a:ln cap="flat" cmpd="sng" w="9525">
                  <a:solidFill>
                    <a:srgbClr val="000000"/>
                  </a:solidFill>
                  <a:prstDash val="solid"/>
                  <a:round/>
                  <a:headEnd len="med" w="med" type="none"/>
                  <a:tailEnd len="med" w="med" type="none"/>
                </a:ln>
              </p:spPr>
            </p:sp>
            <p:sp>
              <p:nvSpPr>
                <p:cNvPr id="618" name="Google Shape;618;p33"/>
                <p:cNvSpPr/>
                <p:nvPr/>
              </p:nvSpPr>
              <p:spPr>
                <a:xfrm>
                  <a:off x="1115325" y="2858025"/>
                  <a:ext cx="405525" cy="528000"/>
                </a:xfrm>
                <a:custGeom>
                  <a:rect b="b" l="l" r="r" t="t"/>
                  <a:pathLst>
                    <a:path extrusionOk="0" h="21120" w="16221">
                      <a:moveTo>
                        <a:pt x="0" y="21120"/>
                      </a:moveTo>
                      <a:cubicBezTo>
                        <a:pt x="8056" y="18435"/>
                        <a:pt x="21224" y="4834"/>
                        <a:pt x="14243" y="0"/>
                      </a:cubicBezTo>
                    </a:path>
                  </a:pathLst>
                </a:custGeom>
                <a:noFill/>
                <a:ln cap="flat" cmpd="sng" w="9525">
                  <a:solidFill>
                    <a:srgbClr val="000000"/>
                  </a:solidFill>
                  <a:prstDash val="solid"/>
                  <a:round/>
                  <a:headEnd len="med" w="med" type="none"/>
                  <a:tailEnd len="med" w="med" type="none"/>
                </a:ln>
              </p:spPr>
            </p:sp>
          </p:grpSp>
          <p:grpSp>
            <p:nvGrpSpPr>
              <p:cNvPr id="619" name="Google Shape;619;p33"/>
              <p:cNvGrpSpPr/>
              <p:nvPr/>
            </p:nvGrpSpPr>
            <p:grpSpPr>
              <a:xfrm>
                <a:off x="4605367" y="3203106"/>
                <a:ext cx="811080" cy="389058"/>
                <a:chOff x="4719513" y="4883288"/>
                <a:chExt cx="1200000" cy="575700"/>
              </a:xfrm>
            </p:grpSpPr>
            <p:grpSp>
              <p:nvGrpSpPr>
                <p:cNvPr id="620" name="Google Shape;620;p33"/>
                <p:cNvGrpSpPr/>
                <p:nvPr/>
              </p:nvGrpSpPr>
              <p:grpSpPr>
                <a:xfrm>
                  <a:off x="4792779" y="4899428"/>
                  <a:ext cx="29156" cy="396885"/>
                  <a:chOff x="1664350" y="5616100"/>
                  <a:chExt cx="20625" cy="280762"/>
                </a:xfrm>
              </p:grpSpPr>
              <p:sp>
                <p:nvSpPr>
                  <p:cNvPr id="621" name="Google Shape;621;p33"/>
                  <p:cNvSpPr/>
                  <p:nvPr/>
                </p:nvSpPr>
                <p:spPr>
                  <a:xfrm>
                    <a:off x="1664350" y="5616100"/>
                    <a:ext cx="19500" cy="21900"/>
                  </a:xfrm>
                  <a:prstGeom prst="ellipse">
                    <a:avLst/>
                  </a:pr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33"/>
                  <p:cNvSpPr/>
                  <p:nvPr/>
                </p:nvSpPr>
                <p:spPr>
                  <a:xfrm>
                    <a:off x="1665475" y="5863562"/>
                    <a:ext cx="19500" cy="33300"/>
                  </a:xfrm>
                  <a:prstGeom prst="ellipse">
                    <a:avLst/>
                  </a:pr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23" name="Google Shape;623;p33"/>
                <p:cNvSpPr/>
                <p:nvPr/>
              </p:nvSpPr>
              <p:spPr>
                <a:xfrm>
                  <a:off x="4719513" y="4883288"/>
                  <a:ext cx="1200000" cy="575700"/>
                </a:xfrm>
                <a:prstGeom prst="rect">
                  <a:avLst/>
                </a:prstGeom>
                <a:solidFill>
                  <a:srgbClr val="FFFFFF"/>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24" name="Google Shape;624;p33"/>
                <p:cNvCxnSpPr/>
                <p:nvPr/>
              </p:nvCxnSpPr>
              <p:spPr>
                <a:xfrm flipH="1" rot="10800000">
                  <a:off x="4932537" y="5002059"/>
                  <a:ext cx="393600" cy="300"/>
                </a:xfrm>
                <a:prstGeom prst="straightConnector1">
                  <a:avLst/>
                </a:prstGeom>
                <a:noFill/>
                <a:ln cap="flat" cmpd="sng" w="9525">
                  <a:solidFill>
                    <a:srgbClr val="000000"/>
                  </a:solidFill>
                  <a:prstDash val="solid"/>
                  <a:round/>
                  <a:headEnd len="med" w="med" type="none"/>
                  <a:tailEnd len="med" w="med" type="none"/>
                </a:ln>
              </p:spPr>
            </p:cxnSp>
            <p:cxnSp>
              <p:nvCxnSpPr>
                <p:cNvPr id="625" name="Google Shape;625;p33"/>
                <p:cNvCxnSpPr/>
                <p:nvPr/>
              </p:nvCxnSpPr>
              <p:spPr>
                <a:xfrm flipH="1" rot="10800000">
                  <a:off x="5503997" y="4998101"/>
                  <a:ext cx="412800" cy="300"/>
                </a:xfrm>
                <a:prstGeom prst="straightConnector1">
                  <a:avLst/>
                </a:prstGeom>
                <a:noFill/>
                <a:ln cap="flat" cmpd="sng" w="9525">
                  <a:solidFill>
                    <a:srgbClr val="000000"/>
                  </a:solidFill>
                  <a:prstDash val="solid"/>
                  <a:round/>
                  <a:headEnd len="med" w="med" type="none"/>
                  <a:tailEnd len="med" w="med" type="none"/>
                </a:ln>
              </p:spPr>
            </p:cxnSp>
            <p:cxnSp>
              <p:nvCxnSpPr>
                <p:cNvPr id="626" name="Google Shape;626;p33"/>
                <p:cNvCxnSpPr/>
                <p:nvPr/>
              </p:nvCxnSpPr>
              <p:spPr>
                <a:xfrm>
                  <a:off x="5625206" y="5255208"/>
                  <a:ext cx="291600" cy="900"/>
                </a:xfrm>
                <a:prstGeom prst="straightConnector1">
                  <a:avLst/>
                </a:prstGeom>
                <a:noFill/>
                <a:ln cap="flat" cmpd="sng" w="9525">
                  <a:solidFill>
                    <a:srgbClr val="000000"/>
                  </a:solidFill>
                  <a:prstDash val="solid"/>
                  <a:round/>
                  <a:headEnd len="med" w="med" type="none"/>
                  <a:tailEnd len="med" w="med" type="none"/>
                </a:ln>
              </p:spPr>
            </p:cxnSp>
            <p:cxnSp>
              <p:nvCxnSpPr>
                <p:cNvPr id="627" name="Google Shape;627;p33"/>
                <p:cNvCxnSpPr/>
                <p:nvPr/>
              </p:nvCxnSpPr>
              <p:spPr>
                <a:xfrm flipH="1" rot="10800000">
                  <a:off x="5641924" y="5367310"/>
                  <a:ext cx="274800" cy="1800"/>
                </a:xfrm>
                <a:prstGeom prst="straightConnector1">
                  <a:avLst/>
                </a:prstGeom>
                <a:noFill/>
                <a:ln cap="flat" cmpd="sng" w="9525">
                  <a:solidFill>
                    <a:srgbClr val="000000"/>
                  </a:solidFill>
                  <a:prstDash val="solid"/>
                  <a:round/>
                  <a:headEnd len="med" w="med" type="none"/>
                  <a:tailEnd len="med" w="med" type="none"/>
                </a:ln>
              </p:spPr>
            </p:cxnSp>
            <p:cxnSp>
              <p:nvCxnSpPr>
                <p:cNvPr id="628" name="Google Shape;628;p33"/>
                <p:cNvCxnSpPr/>
                <p:nvPr/>
              </p:nvCxnSpPr>
              <p:spPr>
                <a:xfrm>
                  <a:off x="5206468" y="5249770"/>
                  <a:ext cx="237600" cy="300"/>
                </a:xfrm>
                <a:prstGeom prst="straightConnector1">
                  <a:avLst/>
                </a:prstGeom>
                <a:noFill/>
                <a:ln cap="flat" cmpd="sng" w="9525">
                  <a:solidFill>
                    <a:srgbClr val="000000"/>
                  </a:solidFill>
                  <a:prstDash val="solid"/>
                  <a:round/>
                  <a:headEnd len="med" w="med" type="none"/>
                  <a:tailEnd len="med" w="med" type="none"/>
                </a:ln>
              </p:spPr>
            </p:cxnSp>
            <p:cxnSp>
              <p:nvCxnSpPr>
                <p:cNvPr id="629" name="Google Shape;629;p33"/>
                <p:cNvCxnSpPr/>
                <p:nvPr/>
              </p:nvCxnSpPr>
              <p:spPr>
                <a:xfrm>
                  <a:off x="5372395" y="5367038"/>
                  <a:ext cx="83100" cy="0"/>
                </a:xfrm>
                <a:prstGeom prst="straightConnector1">
                  <a:avLst/>
                </a:prstGeom>
                <a:noFill/>
                <a:ln cap="flat" cmpd="sng" w="9525">
                  <a:solidFill>
                    <a:srgbClr val="000000"/>
                  </a:solidFill>
                  <a:prstDash val="solid"/>
                  <a:round/>
                  <a:headEnd len="med" w="med" type="none"/>
                  <a:tailEnd len="med" w="med" type="none"/>
                </a:ln>
              </p:spPr>
            </p:cxnSp>
            <p:cxnSp>
              <p:nvCxnSpPr>
                <p:cNvPr id="630" name="Google Shape;630;p33"/>
                <p:cNvCxnSpPr/>
                <p:nvPr/>
              </p:nvCxnSpPr>
              <p:spPr>
                <a:xfrm flipH="1" rot="10800000">
                  <a:off x="5323575" y="4922455"/>
                  <a:ext cx="170700" cy="80400"/>
                </a:xfrm>
                <a:prstGeom prst="straightConnector1">
                  <a:avLst/>
                </a:prstGeom>
                <a:noFill/>
                <a:ln cap="flat" cmpd="sng" w="9525">
                  <a:solidFill>
                    <a:srgbClr val="000000"/>
                  </a:solidFill>
                  <a:prstDash val="solid"/>
                  <a:round/>
                  <a:headEnd len="med" w="med" type="none"/>
                  <a:tailEnd len="med" w="med" type="none"/>
                </a:ln>
              </p:spPr>
            </p:cxnSp>
            <p:cxnSp>
              <p:nvCxnSpPr>
                <p:cNvPr id="631" name="Google Shape;631;p33"/>
                <p:cNvCxnSpPr/>
                <p:nvPr/>
              </p:nvCxnSpPr>
              <p:spPr>
                <a:xfrm flipH="1" rot="10800000">
                  <a:off x="5441104" y="5170413"/>
                  <a:ext cx="170700" cy="80400"/>
                </a:xfrm>
                <a:prstGeom prst="straightConnector1">
                  <a:avLst/>
                </a:prstGeom>
                <a:noFill/>
                <a:ln cap="flat" cmpd="sng" w="9525">
                  <a:solidFill>
                    <a:srgbClr val="000000"/>
                  </a:solidFill>
                  <a:prstDash val="solid"/>
                  <a:round/>
                  <a:headEnd len="med" w="med" type="none"/>
                  <a:tailEnd len="med" w="med" type="none"/>
                </a:ln>
              </p:spPr>
            </p:cxnSp>
            <p:cxnSp>
              <p:nvCxnSpPr>
                <p:cNvPr id="632" name="Google Shape;632;p33"/>
                <p:cNvCxnSpPr/>
                <p:nvPr/>
              </p:nvCxnSpPr>
              <p:spPr>
                <a:xfrm flipH="1" rot="10800000">
                  <a:off x="5453606" y="5288004"/>
                  <a:ext cx="170700" cy="80400"/>
                </a:xfrm>
                <a:prstGeom prst="straightConnector1">
                  <a:avLst/>
                </a:prstGeom>
                <a:noFill/>
                <a:ln cap="flat" cmpd="sng" w="9525">
                  <a:solidFill>
                    <a:srgbClr val="EFEFEF"/>
                  </a:solidFill>
                  <a:prstDash val="solid"/>
                  <a:round/>
                  <a:headEnd len="med" w="med" type="none"/>
                  <a:tailEnd len="med" w="med" type="none"/>
                </a:ln>
              </p:spPr>
            </p:cxnSp>
            <p:cxnSp>
              <p:nvCxnSpPr>
                <p:cNvPr id="633" name="Google Shape;633;p33"/>
                <p:cNvCxnSpPr/>
                <p:nvPr/>
              </p:nvCxnSpPr>
              <p:spPr>
                <a:xfrm flipH="1" rot="10800000">
                  <a:off x="5456056" y="5305704"/>
                  <a:ext cx="180300" cy="62700"/>
                </a:xfrm>
                <a:prstGeom prst="straightConnector1">
                  <a:avLst/>
                </a:prstGeom>
                <a:noFill/>
                <a:ln cap="flat" cmpd="sng" w="9525">
                  <a:solidFill>
                    <a:srgbClr val="D9D9D9"/>
                  </a:solidFill>
                  <a:prstDash val="solid"/>
                  <a:round/>
                  <a:headEnd len="med" w="med" type="none"/>
                  <a:tailEnd len="med" w="med" type="none"/>
                </a:ln>
              </p:spPr>
            </p:cxnSp>
            <p:cxnSp>
              <p:nvCxnSpPr>
                <p:cNvPr id="634" name="Google Shape;634;p33"/>
                <p:cNvCxnSpPr/>
                <p:nvPr/>
              </p:nvCxnSpPr>
              <p:spPr>
                <a:xfrm flipH="1" rot="10800000">
                  <a:off x="5459081" y="5323404"/>
                  <a:ext cx="184800" cy="45000"/>
                </a:xfrm>
                <a:prstGeom prst="straightConnector1">
                  <a:avLst/>
                </a:prstGeom>
                <a:noFill/>
                <a:ln cap="flat" cmpd="sng" w="9525">
                  <a:solidFill>
                    <a:srgbClr val="CCCCCC"/>
                  </a:solidFill>
                  <a:prstDash val="solid"/>
                  <a:round/>
                  <a:headEnd len="med" w="med" type="none"/>
                  <a:tailEnd len="med" w="med" type="none"/>
                </a:ln>
              </p:spPr>
            </p:cxnSp>
            <p:cxnSp>
              <p:nvCxnSpPr>
                <p:cNvPr id="635" name="Google Shape;635;p33"/>
                <p:cNvCxnSpPr/>
                <p:nvPr/>
              </p:nvCxnSpPr>
              <p:spPr>
                <a:xfrm flipH="1" rot="10800000">
                  <a:off x="5459081" y="5341704"/>
                  <a:ext cx="190200" cy="26700"/>
                </a:xfrm>
                <a:prstGeom prst="straightConnector1">
                  <a:avLst/>
                </a:prstGeom>
                <a:noFill/>
                <a:ln cap="flat" cmpd="sng" w="9525">
                  <a:solidFill>
                    <a:srgbClr val="B7B7B7"/>
                  </a:solidFill>
                  <a:prstDash val="solid"/>
                  <a:round/>
                  <a:headEnd len="med" w="med" type="none"/>
                  <a:tailEnd len="med" w="med" type="none"/>
                </a:ln>
              </p:spPr>
            </p:cxnSp>
            <p:cxnSp>
              <p:nvCxnSpPr>
                <p:cNvPr id="636" name="Google Shape;636;p33"/>
                <p:cNvCxnSpPr/>
                <p:nvPr/>
              </p:nvCxnSpPr>
              <p:spPr>
                <a:xfrm flipH="1" rot="10800000">
                  <a:off x="5448556" y="5361804"/>
                  <a:ext cx="203700" cy="6600"/>
                </a:xfrm>
                <a:prstGeom prst="straightConnector1">
                  <a:avLst/>
                </a:prstGeom>
                <a:noFill/>
                <a:ln cap="flat" cmpd="sng" w="9525">
                  <a:solidFill>
                    <a:srgbClr val="000000"/>
                  </a:solidFill>
                  <a:prstDash val="solid"/>
                  <a:round/>
                  <a:headEnd len="med" w="med" type="none"/>
                  <a:tailEnd len="med" w="med" type="none"/>
                </a:ln>
              </p:spPr>
            </p:cxnSp>
            <p:grpSp>
              <p:nvGrpSpPr>
                <p:cNvPr id="637" name="Google Shape;637;p33"/>
                <p:cNvGrpSpPr/>
                <p:nvPr/>
              </p:nvGrpSpPr>
              <p:grpSpPr>
                <a:xfrm flipH="1" rot="9096890">
                  <a:off x="5336531" y="5069989"/>
                  <a:ext cx="183493" cy="87140"/>
                  <a:chOff x="3891550" y="5510675"/>
                  <a:chExt cx="195675" cy="80400"/>
                </a:xfrm>
              </p:grpSpPr>
              <p:cxnSp>
                <p:nvCxnSpPr>
                  <p:cNvPr id="638" name="Google Shape;638;p33"/>
                  <p:cNvCxnSpPr/>
                  <p:nvPr/>
                </p:nvCxnSpPr>
                <p:spPr>
                  <a:xfrm flipH="1" rot="10800000">
                    <a:off x="3891550" y="5510675"/>
                    <a:ext cx="170700" cy="80400"/>
                  </a:xfrm>
                  <a:prstGeom prst="straightConnector1">
                    <a:avLst/>
                  </a:prstGeom>
                  <a:noFill/>
                  <a:ln cap="flat" cmpd="sng" w="9525">
                    <a:solidFill>
                      <a:srgbClr val="EFEFEF"/>
                    </a:solidFill>
                    <a:prstDash val="solid"/>
                    <a:round/>
                    <a:headEnd len="med" w="med" type="none"/>
                    <a:tailEnd len="med" w="med" type="none"/>
                  </a:ln>
                </p:spPr>
              </p:cxnSp>
              <p:cxnSp>
                <p:nvCxnSpPr>
                  <p:cNvPr id="639" name="Google Shape;639;p33"/>
                  <p:cNvCxnSpPr/>
                  <p:nvPr/>
                </p:nvCxnSpPr>
                <p:spPr>
                  <a:xfrm flipH="1" rot="10800000">
                    <a:off x="3894000" y="5528375"/>
                    <a:ext cx="180300" cy="62700"/>
                  </a:xfrm>
                  <a:prstGeom prst="straightConnector1">
                    <a:avLst/>
                  </a:prstGeom>
                  <a:noFill/>
                  <a:ln cap="flat" cmpd="sng" w="9525">
                    <a:solidFill>
                      <a:srgbClr val="D9D9D9"/>
                    </a:solidFill>
                    <a:prstDash val="solid"/>
                    <a:round/>
                    <a:headEnd len="med" w="med" type="none"/>
                    <a:tailEnd len="med" w="med" type="none"/>
                  </a:ln>
                </p:spPr>
              </p:cxnSp>
              <p:cxnSp>
                <p:nvCxnSpPr>
                  <p:cNvPr id="640" name="Google Shape;640;p33"/>
                  <p:cNvCxnSpPr/>
                  <p:nvPr/>
                </p:nvCxnSpPr>
                <p:spPr>
                  <a:xfrm flipH="1" rot="10800000">
                    <a:off x="3897025" y="5546075"/>
                    <a:ext cx="184800" cy="45000"/>
                  </a:xfrm>
                  <a:prstGeom prst="straightConnector1">
                    <a:avLst/>
                  </a:prstGeom>
                  <a:noFill/>
                  <a:ln cap="flat" cmpd="sng" w="9525">
                    <a:solidFill>
                      <a:srgbClr val="CCCCCC"/>
                    </a:solidFill>
                    <a:prstDash val="solid"/>
                    <a:round/>
                    <a:headEnd len="med" w="med" type="none"/>
                    <a:tailEnd len="med" w="med" type="none"/>
                  </a:ln>
                </p:spPr>
              </p:cxnSp>
              <p:cxnSp>
                <p:nvCxnSpPr>
                  <p:cNvPr id="641" name="Google Shape;641;p33"/>
                  <p:cNvCxnSpPr/>
                  <p:nvPr/>
                </p:nvCxnSpPr>
                <p:spPr>
                  <a:xfrm flipH="1" rot="10800000">
                    <a:off x="3897025" y="5564375"/>
                    <a:ext cx="190200" cy="26700"/>
                  </a:xfrm>
                  <a:prstGeom prst="straightConnector1">
                    <a:avLst/>
                  </a:prstGeom>
                  <a:noFill/>
                  <a:ln cap="flat" cmpd="sng" w="9525">
                    <a:solidFill>
                      <a:srgbClr val="B7B7B7"/>
                    </a:solidFill>
                    <a:prstDash val="solid"/>
                    <a:round/>
                    <a:headEnd len="med" w="med" type="none"/>
                    <a:tailEnd len="med" w="med" type="none"/>
                  </a:ln>
                </p:spPr>
              </p:cxnSp>
            </p:grpSp>
            <p:cxnSp>
              <p:nvCxnSpPr>
                <p:cNvPr id="642" name="Google Shape;642;p33"/>
                <p:cNvCxnSpPr/>
                <p:nvPr/>
              </p:nvCxnSpPr>
              <p:spPr>
                <a:xfrm flipH="1" rot="10800000">
                  <a:off x="5511320" y="5118691"/>
                  <a:ext cx="405300" cy="900"/>
                </a:xfrm>
                <a:prstGeom prst="straightConnector1">
                  <a:avLst/>
                </a:prstGeom>
                <a:noFill/>
                <a:ln cap="flat" cmpd="sng" w="9525">
                  <a:solidFill>
                    <a:srgbClr val="000000"/>
                  </a:solidFill>
                  <a:prstDash val="solid"/>
                  <a:round/>
                  <a:headEnd len="med" w="med" type="none"/>
                  <a:tailEnd len="med" w="med" type="none"/>
                </a:ln>
              </p:spPr>
            </p:cxnSp>
            <p:cxnSp>
              <p:nvCxnSpPr>
                <p:cNvPr id="643" name="Google Shape;643;p33"/>
                <p:cNvCxnSpPr/>
                <p:nvPr/>
              </p:nvCxnSpPr>
              <p:spPr>
                <a:xfrm flipH="1" rot="10800000">
                  <a:off x="5326127" y="5038527"/>
                  <a:ext cx="170700" cy="80400"/>
                </a:xfrm>
                <a:prstGeom prst="straightConnector1">
                  <a:avLst/>
                </a:prstGeom>
                <a:noFill/>
                <a:ln cap="flat" cmpd="sng" w="9525">
                  <a:solidFill>
                    <a:srgbClr val="000000"/>
                  </a:solidFill>
                  <a:prstDash val="solid"/>
                  <a:round/>
                  <a:headEnd len="med" w="med" type="none"/>
                  <a:tailEnd len="med" w="med" type="none"/>
                </a:ln>
              </p:spPr>
            </p:cxnSp>
            <p:cxnSp>
              <p:nvCxnSpPr>
                <p:cNvPr id="644" name="Google Shape;644;p33"/>
                <p:cNvCxnSpPr/>
                <p:nvPr/>
              </p:nvCxnSpPr>
              <p:spPr>
                <a:xfrm>
                  <a:off x="5095701" y="5118779"/>
                  <a:ext cx="231600" cy="0"/>
                </a:xfrm>
                <a:prstGeom prst="straightConnector1">
                  <a:avLst/>
                </a:prstGeom>
                <a:noFill/>
                <a:ln cap="flat" cmpd="sng" w="9525">
                  <a:solidFill>
                    <a:srgbClr val="000000"/>
                  </a:solidFill>
                  <a:prstDash val="solid"/>
                  <a:round/>
                  <a:headEnd len="med" w="med" type="none"/>
                  <a:tailEnd len="med" w="med" type="none"/>
                </a:ln>
              </p:spPr>
            </p:cxnSp>
          </p:grpSp>
          <p:cxnSp>
            <p:nvCxnSpPr>
              <p:cNvPr id="645" name="Google Shape;645;p33"/>
              <p:cNvCxnSpPr/>
              <p:nvPr/>
            </p:nvCxnSpPr>
            <p:spPr>
              <a:xfrm>
                <a:off x="5181825" y="2237400"/>
                <a:ext cx="132300" cy="35400"/>
              </a:xfrm>
              <a:prstGeom prst="straightConnector1">
                <a:avLst/>
              </a:prstGeom>
              <a:noFill/>
              <a:ln cap="flat" cmpd="sng" w="9525">
                <a:solidFill>
                  <a:srgbClr val="00FFFF"/>
                </a:solidFill>
                <a:prstDash val="solid"/>
                <a:round/>
                <a:headEnd len="med" w="med" type="none"/>
                <a:tailEnd len="med" w="med" type="none"/>
              </a:ln>
            </p:spPr>
          </p:cxnSp>
          <p:cxnSp>
            <p:nvCxnSpPr>
              <p:cNvPr id="646" name="Google Shape;646;p33"/>
              <p:cNvCxnSpPr/>
              <p:nvPr/>
            </p:nvCxnSpPr>
            <p:spPr>
              <a:xfrm flipH="1">
                <a:off x="5172525" y="2273850"/>
                <a:ext cx="141600" cy="54300"/>
              </a:xfrm>
              <a:prstGeom prst="straightConnector1">
                <a:avLst/>
              </a:prstGeom>
              <a:noFill/>
              <a:ln cap="flat" cmpd="sng" w="9525">
                <a:solidFill>
                  <a:srgbClr val="00FFFF"/>
                </a:solidFill>
                <a:prstDash val="solid"/>
                <a:round/>
                <a:headEnd len="med" w="med" type="none"/>
                <a:tailEnd len="med" w="med" type="none"/>
              </a:ln>
            </p:spPr>
          </p:cxnSp>
          <p:cxnSp>
            <p:nvCxnSpPr>
              <p:cNvPr id="647" name="Google Shape;647;p33"/>
              <p:cNvCxnSpPr/>
              <p:nvPr/>
            </p:nvCxnSpPr>
            <p:spPr>
              <a:xfrm>
                <a:off x="5171425" y="2328000"/>
                <a:ext cx="72000" cy="89700"/>
              </a:xfrm>
              <a:prstGeom prst="straightConnector1">
                <a:avLst/>
              </a:prstGeom>
              <a:noFill/>
              <a:ln cap="flat" cmpd="sng" w="9525">
                <a:solidFill>
                  <a:srgbClr val="00FFFF"/>
                </a:solidFill>
                <a:prstDash val="solid"/>
                <a:round/>
                <a:headEnd len="med" w="med" type="none"/>
                <a:tailEnd len="med" w="med" type="none"/>
              </a:ln>
            </p:spPr>
          </p:cxnSp>
          <p:cxnSp>
            <p:nvCxnSpPr>
              <p:cNvPr id="648" name="Google Shape;648;p33"/>
              <p:cNvCxnSpPr/>
              <p:nvPr/>
            </p:nvCxnSpPr>
            <p:spPr>
              <a:xfrm rot="10800000">
                <a:off x="5110075" y="2399900"/>
                <a:ext cx="133200" cy="17700"/>
              </a:xfrm>
              <a:prstGeom prst="straightConnector1">
                <a:avLst/>
              </a:prstGeom>
              <a:noFill/>
              <a:ln cap="flat" cmpd="sng" w="9525">
                <a:solidFill>
                  <a:srgbClr val="00FFFF"/>
                </a:solidFill>
                <a:prstDash val="solid"/>
                <a:round/>
                <a:headEnd len="med" w="med" type="none"/>
                <a:tailEnd len="med" w="med" type="none"/>
              </a:ln>
            </p:spPr>
          </p:cxnSp>
          <p:cxnSp>
            <p:nvCxnSpPr>
              <p:cNvPr id="649" name="Google Shape;649;p33"/>
              <p:cNvCxnSpPr/>
              <p:nvPr/>
            </p:nvCxnSpPr>
            <p:spPr>
              <a:xfrm>
                <a:off x="5109950" y="2399875"/>
                <a:ext cx="16800" cy="88500"/>
              </a:xfrm>
              <a:prstGeom prst="straightConnector1">
                <a:avLst/>
              </a:prstGeom>
              <a:noFill/>
              <a:ln cap="flat" cmpd="sng" w="9525">
                <a:solidFill>
                  <a:srgbClr val="00FFFF"/>
                </a:solidFill>
                <a:prstDash val="solid"/>
                <a:round/>
                <a:headEnd len="med" w="med" type="none"/>
                <a:tailEnd len="med" w="med" type="none"/>
              </a:ln>
            </p:spPr>
          </p:cxnSp>
          <p:cxnSp>
            <p:nvCxnSpPr>
              <p:cNvPr id="650" name="Google Shape;650;p33"/>
              <p:cNvCxnSpPr/>
              <p:nvPr/>
            </p:nvCxnSpPr>
            <p:spPr>
              <a:xfrm rot="10800000">
                <a:off x="5013100" y="2440500"/>
                <a:ext cx="113400" cy="48000"/>
              </a:xfrm>
              <a:prstGeom prst="straightConnector1">
                <a:avLst/>
              </a:prstGeom>
              <a:noFill/>
              <a:ln cap="flat" cmpd="sng" w="9525">
                <a:solidFill>
                  <a:srgbClr val="00FFFF"/>
                </a:solidFill>
                <a:prstDash val="solid"/>
                <a:round/>
                <a:headEnd len="med" w="med" type="none"/>
                <a:tailEnd len="med" w="med" type="none"/>
              </a:ln>
            </p:spPr>
          </p:cxnSp>
          <p:cxnSp>
            <p:nvCxnSpPr>
              <p:cNvPr id="651" name="Google Shape;651;p33"/>
              <p:cNvCxnSpPr/>
              <p:nvPr/>
            </p:nvCxnSpPr>
            <p:spPr>
              <a:xfrm>
                <a:off x="5013100" y="2440500"/>
                <a:ext cx="7200" cy="86400"/>
              </a:xfrm>
              <a:prstGeom prst="straightConnector1">
                <a:avLst/>
              </a:prstGeom>
              <a:noFill/>
              <a:ln cap="flat" cmpd="sng" w="9525">
                <a:solidFill>
                  <a:srgbClr val="00FFFF"/>
                </a:solidFill>
                <a:prstDash val="solid"/>
                <a:round/>
                <a:headEnd len="med" w="med" type="none"/>
                <a:tailEnd len="med" w="med" type="none"/>
              </a:ln>
            </p:spPr>
          </p:cxnSp>
          <p:cxnSp>
            <p:nvCxnSpPr>
              <p:cNvPr id="652" name="Google Shape;652;p33"/>
              <p:cNvCxnSpPr/>
              <p:nvPr/>
            </p:nvCxnSpPr>
            <p:spPr>
              <a:xfrm>
                <a:off x="4674575" y="2661125"/>
                <a:ext cx="86400" cy="61500"/>
              </a:xfrm>
              <a:prstGeom prst="straightConnector1">
                <a:avLst/>
              </a:prstGeom>
              <a:noFill/>
              <a:ln cap="flat" cmpd="sng" w="9525">
                <a:solidFill>
                  <a:srgbClr val="00FFFF"/>
                </a:solidFill>
                <a:prstDash val="solid"/>
                <a:round/>
                <a:headEnd len="med" w="med" type="none"/>
                <a:tailEnd len="med" w="med" type="none"/>
              </a:ln>
            </p:spPr>
          </p:cxnSp>
          <p:cxnSp>
            <p:nvCxnSpPr>
              <p:cNvPr id="653" name="Google Shape;653;p33"/>
              <p:cNvCxnSpPr/>
              <p:nvPr/>
            </p:nvCxnSpPr>
            <p:spPr>
              <a:xfrm flipH="1">
                <a:off x="4649575" y="2719450"/>
                <a:ext cx="110400" cy="44700"/>
              </a:xfrm>
              <a:prstGeom prst="straightConnector1">
                <a:avLst/>
              </a:prstGeom>
              <a:noFill/>
              <a:ln cap="flat" cmpd="sng" w="9525">
                <a:solidFill>
                  <a:srgbClr val="00FFFF"/>
                </a:solidFill>
                <a:prstDash val="solid"/>
                <a:round/>
                <a:headEnd len="med" w="med" type="none"/>
                <a:tailEnd len="med" w="med" type="none"/>
              </a:ln>
            </p:spPr>
          </p:cxnSp>
          <p:cxnSp>
            <p:nvCxnSpPr>
              <p:cNvPr id="654" name="Google Shape;654;p33"/>
              <p:cNvCxnSpPr/>
              <p:nvPr/>
            </p:nvCxnSpPr>
            <p:spPr>
              <a:xfrm>
                <a:off x="4649575" y="2764250"/>
                <a:ext cx="60300" cy="57300"/>
              </a:xfrm>
              <a:prstGeom prst="straightConnector1">
                <a:avLst/>
              </a:prstGeom>
              <a:noFill/>
              <a:ln cap="flat" cmpd="sng" w="9525">
                <a:solidFill>
                  <a:srgbClr val="00FFFF"/>
                </a:solidFill>
                <a:prstDash val="solid"/>
                <a:round/>
                <a:headEnd len="med" w="med" type="none"/>
                <a:tailEnd len="med" w="med" type="none"/>
              </a:ln>
            </p:spPr>
          </p:cxnSp>
          <p:cxnSp>
            <p:nvCxnSpPr>
              <p:cNvPr id="655" name="Google Shape;655;p33"/>
              <p:cNvCxnSpPr/>
              <p:nvPr/>
            </p:nvCxnSpPr>
            <p:spPr>
              <a:xfrm flipH="1">
                <a:off x="4648475" y="2821525"/>
                <a:ext cx="61500" cy="65700"/>
              </a:xfrm>
              <a:prstGeom prst="straightConnector1">
                <a:avLst/>
              </a:prstGeom>
              <a:noFill/>
              <a:ln cap="flat" cmpd="sng" w="9525">
                <a:solidFill>
                  <a:srgbClr val="00FFFF"/>
                </a:solidFill>
                <a:prstDash val="solid"/>
                <a:round/>
                <a:headEnd len="med" w="med" type="none"/>
                <a:tailEnd len="med" w="med" type="none"/>
              </a:ln>
            </p:spPr>
          </p:cxnSp>
          <p:cxnSp>
            <p:nvCxnSpPr>
              <p:cNvPr id="656" name="Google Shape;656;p33"/>
              <p:cNvCxnSpPr/>
              <p:nvPr/>
            </p:nvCxnSpPr>
            <p:spPr>
              <a:xfrm>
                <a:off x="4648525" y="2887150"/>
                <a:ext cx="79200" cy="64500"/>
              </a:xfrm>
              <a:prstGeom prst="straightConnector1">
                <a:avLst/>
              </a:prstGeom>
              <a:noFill/>
              <a:ln cap="flat" cmpd="sng" w="9525">
                <a:solidFill>
                  <a:srgbClr val="00FFFF"/>
                </a:solidFill>
                <a:prstDash val="solid"/>
                <a:round/>
                <a:headEnd len="med" w="med" type="none"/>
                <a:tailEnd len="med" w="med" type="none"/>
              </a:ln>
            </p:spPr>
          </p:cxnSp>
          <p:cxnSp>
            <p:nvCxnSpPr>
              <p:cNvPr id="657" name="Google Shape;657;p33"/>
              <p:cNvCxnSpPr/>
              <p:nvPr/>
            </p:nvCxnSpPr>
            <p:spPr>
              <a:xfrm flipH="1">
                <a:off x="4659875" y="2951725"/>
                <a:ext cx="67800" cy="58200"/>
              </a:xfrm>
              <a:prstGeom prst="straightConnector1">
                <a:avLst/>
              </a:prstGeom>
              <a:noFill/>
              <a:ln cap="flat" cmpd="sng" w="9525">
                <a:solidFill>
                  <a:srgbClr val="00FFFF"/>
                </a:solidFill>
                <a:prstDash val="solid"/>
                <a:round/>
                <a:headEnd len="med" w="med" type="none"/>
                <a:tailEnd len="med" w="med" type="none"/>
              </a:ln>
            </p:spPr>
          </p:cxnSp>
          <p:cxnSp>
            <p:nvCxnSpPr>
              <p:cNvPr id="658" name="Google Shape;658;p33"/>
              <p:cNvCxnSpPr/>
              <p:nvPr/>
            </p:nvCxnSpPr>
            <p:spPr>
              <a:xfrm>
                <a:off x="4659975" y="3010050"/>
                <a:ext cx="87600" cy="35400"/>
              </a:xfrm>
              <a:prstGeom prst="straightConnector1">
                <a:avLst/>
              </a:prstGeom>
              <a:noFill/>
              <a:ln cap="flat" cmpd="sng" w="9525">
                <a:solidFill>
                  <a:srgbClr val="00FFFF"/>
                </a:solidFill>
                <a:prstDash val="solid"/>
                <a:round/>
                <a:headEnd len="med" w="med" type="none"/>
                <a:tailEnd len="med" w="med" type="none"/>
              </a:ln>
            </p:spPr>
          </p:cxnSp>
          <p:cxnSp>
            <p:nvCxnSpPr>
              <p:cNvPr id="659" name="Google Shape;659;p33"/>
              <p:cNvCxnSpPr/>
              <p:nvPr/>
            </p:nvCxnSpPr>
            <p:spPr>
              <a:xfrm flipH="1">
                <a:off x="5349525" y="2280100"/>
                <a:ext cx="57300" cy="30300"/>
              </a:xfrm>
              <a:prstGeom prst="straightConnector1">
                <a:avLst/>
              </a:prstGeom>
              <a:noFill/>
              <a:ln cap="flat" cmpd="sng" w="9525">
                <a:solidFill>
                  <a:srgbClr val="00FFFF"/>
                </a:solidFill>
                <a:prstDash val="solid"/>
                <a:round/>
                <a:headEnd len="med" w="med" type="none"/>
                <a:tailEnd len="med" w="med" type="none"/>
              </a:ln>
            </p:spPr>
          </p:cxnSp>
          <p:cxnSp>
            <p:nvCxnSpPr>
              <p:cNvPr id="660" name="Google Shape;660;p33"/>
              <p:cNvCxnSpPr/>
              <p:nvPr/>
            </p:nvCxnSpPr>
            <p:spPr>
              <a:xfrm>
                <a:off x="5349525" y="2310300"/>
                <a:ext cx="53100" cy="62400"/>
              </a:xfrm>
              <a:prstGeom prst="straightConnector1">
                <a:avLst/>
              </a:prstGeom>
              <a:noFill/>
              <a:ln cap="flat" cmpd="sng" w="9525">
                <a:solidFill>
                  <a:srgbClr val="00FFFF"/>
                </a:solidFill>
                <a:prstDash val="solid"/>
                <a:round/>
                <a:headEnd len="med" w="med" type="none"/>
                <a:tailEnd len="med" w="med" type="none"/>
              </a:ln>
            </p:spPr>
          </p:cxnSp>
          <p:cxnSp>
            <p:nvCxnSpPr>
              <p:cNvPr id="661" name="Google Shape;661;p33"/>
              <p:cNvCxnSpPr/>
              <p:nvPr/>
            </p:nvCxnSpPr>
            <p:spPr>
              <a:xfrm flipH="1">
                <a:off x="5333950" y="2372800"/>
                <a:ext cx="68700" cy="41700"/>
              </a:xfrm>
              <a:prstGeom prst="straightConnector1">
                <a:avLst/>
              </a:prstGeom>
              <a:noFill/>
              <a:ln cap="flat" cmpd="sng" w="9525">
                <a:solidFill>
                  <a:srgbClr val="00FFFF"/>
                </a:solidFill>
                <a:prstDash val="solid"/>
                <a:round/>
                <a:headEnd len="med" w="med" type="none"/>
                <a:tailEnd len="med" w="med" type="none"/>
              </a:ln>
            </p:spPr>
          </p:cxnSp>
          <p:cxnSp>
            <p:nvCxnSpPr>
              <p:cNvPr id="662" name="Google Shape;662;p33"/>
              <p:cNvCxnSpPr/>
              <p:nvPr/>
            </p:nvCxnSpPr>
            <p:spPr>
              <a:xfrm>
                <a:off x="5333900" y="2414475"/>
                <a:ext cx="81300" cy="59400"/>
              </a:xfrm>
              <a:prstGeom prst="straightConnector1">
                <a:avLst/>
              </a:prstGeom>
              <a:noFill/>
              <a:ln cap="flat" cmpd="sng" w="9525">
                <a:solidFill>
                  <a:srgbClr val="00FFFF"/>
                </a:solidFill>
                <a:prstDash val="solid"/>
                <a:round/>
                <a:headEnd len="med" w="med" type="none"/>
                <a:tailEnd len="med" w="med" type="none"/>
              </a:ln>
            </p:spPr>
          </p:cxnSp>
          <p:cxnSp>
            <p:nvCxnSpPr>
              <p:cNvPr id="663" name="Google Shape;663;p33"/>
              <p:cNvCxnSpPr/>
              <p:nvPr/>
            </p:nvCxnSpPr>
            <p:spPr>
              <a:xfrm flipH="1">
                <a:off x="5349450" y="2473850"/>
                <a:ext cx="65700" cy="19800"/>
              </a:xfrm>
              <a:prstGeom prst="straightConnector1">
                <a:avLst/>
              </a:prstGeom>
              <a:noFill/>
              <a:ln cap="flat" cmpd="sng" w="9525">
                <a:solidFill>
                  <a:srgbClr val="00FFFF"/>
                </a:solidFill>
                <a:prstDash val="solid"/>
                <a:round/>
                <a:headEnd len="med" w="med" type="none"/>
                <a:tailEnd len="med" w="med" type="none"/>
              </a:ln>
            </p:spPr>
          </p:cxnSp>
          <p:cxnSp>
            <p:nvCxnSpPr>
              <p:cNvPr id="664" name="Google Shape;664;p33"/>
              <p:cNvCxnSpPr/>
              <p:nvPr/>
            </p:nvCxnSpPr>
            <p:spPr>
              <a:xfrm>
                <a:off x="5534950" y="3157975"/>
                <a:ext cx="15600" cy="53100"/>
              </a:xfrm>
              <a:prstGeom prst="straightConnector1">
                <a:avLst/>
              </a:prstGeom>
              <a:noFill/>
              <a:ln cap="flat" cmpd="sng" w="9525">
                <a:solidFill>
                  <a:srgbClr val="00FFFF"/>
                </a:solidFill>
                <a:prstDash val="solid"/>
                <a:round/>
                <a:headEnd len="med" w="med" type="none"/>
                <a:tailEnd len="med" w="med" type="none"/>
              </a:ln>
            </p:spPr>
          </p:cxnSp>
          <p:cxnSp>
            <p:nvCxnSpPr>
              <p:cNvPr id="665" name="Google Shape;665;p33"/>
              <p:cNvCxnSpPr/>
              <p:nvPr/>
            </p:nvCxnSpPr>
            <p:spPr>
              <a:xfrm>
                <a:off x="5537025" y="3162150"/>
                <a:ext cx="83400" cy="7200"/>
              </a:xfrm>
              <a:prstGeom prst="straightConnector1">
                <a:avLst/>
              </a:prstGeom>
              <a:noFill/>
              <a:ln cap="flat" cmpd="sng" w="9525">
                <a:solidFill>
                  <a:srgbClr val="00FFFF"/>
                </a:solidFill>
                <a:prstDash val="solid"/>
                <a:round/>
                <a:headEnd len="med" w="med" type="none"/>
                <a:tailEnd len="med" w="med" type="none"/>
              </a:ln>
            </p:spPr>
          </p:cxnSp>
          <p:cxnSp>
            <p:nvCxnSpPr>
              <p:cNvPr id="666" name="Google Shape;666;p33"/>
              <p:cNvCxnSpPr/>
              <p:nvPr/>
            </p:nvCxnSpPr>
            <p:spPr>
              <a:xfrm flipH="1" rot="10800000">
                <a:off x="5614100" y="3100600"/>
                <a:ext cx="7200" cy="65700"/>
              </a:xfrm>
              <a:prstGeom prst="straightConnector1">
                <a:avLst/>
              </a:prstGeom>
              <a:noFill/>
              <a:ln cap="flat" cmpd="sng" w="9525">
                <a:solidFill>
                  <a:srgbClr val="00FFFF"/>
                </a:solidFill>
                <a:prstDash val="solid"/>
                <a:round/>
                <a:headEnd len="med" w="med" type="none"/>
                <a:tailEnd len="med" w="med" type="none"/>
              </a:ln>
            </p:spPr>
          </p:cxnSp>
          <p:cxnSp>
            <p:nvCxnSpPr>
              <p:cNvPr id="667" name="Google Shape;667;p33"/>
              <p:cNvCxnSpPr/>
              <p:nvPr/>
            </p:nvCxnSpPr>
            <p:spPr>
              <a:xfrm>
                <a:off x="5621400" y="3100675"/>
                <a:ext cx="58200" cy="21000"/>
              </a:xfrm>
              <a:prstGeom prst="straightConnector1">
                <a:avLst/>
              </a:prstGeom>
              <a:noFill/>
              <a:ln cap="flat" cmpd="sng" w="9525">
                <a:solidFill>
                  <a:srgbClr val="00FFFF"/>
                </a:solidFill>
                <a:prstDash val="solid"/>
                <a:round/>
                <a:headEnd len="med" w="med" type="none"/>
                <a:tailEnd len="med" w="med" type="none"/>
              </a:ln>
            </p:spPr>
          </p:cxnSp>
          <p:cxnSp>
            <p:nvCxnSpPr>
              <p:cNvPr id="668" name="Google Shape;668;p33"/>
              <p:cNvCxnSpPr/>
              <p:nvPr/>
            </p:nvCxnSpPr>
            <p:spPr>
              <a:xfrm rot="10800000">
                <a:off x="5666225" y="3060025"/>
                <a:ext cx="13500" cy="61500"/>
              </a:xfrm>
              <a:prstGeom prst="straightConnector1">
                <a:avLst/>
              </a:prstGeom>
              <a:noFill/>
              <a:ln cap="flat" cmpd="sng" w="9525">
                <a:solidFill>
                  <a:srgbClr val="00FFFF"/>
                </a:solidFill>
                <a:prstDash val="solid"/>
                <a:round/>
                <a:headEnd len="med" w="med" type="none"/>
                <a:tailEnd len="med" w="med" type="none"/>
              </a:ln>
            </p:spPr>
          </p:cxnSp>
          <p:cxnSp>
            <p:nvCxnSpPr>
              <p:cNvPr id="669" name="Google Shape;669;p33"/>
              <p:cNvCxnSpPr/>
              <p:nvPr/>
            </p:nvCxnSpPr>
            <p:spPr>
              <a:xfrm>
                <a:off x="5666175" y="3060050"/>
                <a:ext cx="64500" cy="1200"/>
              </a:xfrm>
              <a:prstGeom prst="straightConnector1">
                <a:avLst/>
              </a:prstGeom>
              <a:noFill/>
              <a:ln cap="flat" cmpd="sng" w="9525">
                <a:solidFill>
                  <a:srgbClr val="00FFFF"/>
                </a:solidFill>
                <a:prstDash val="solid"/>
                <a:round/>
                <a:headEnd len="med" w="med" type="none"/>
                <a:tailEnd len="med" w="med" type="none"/>
              </a:ln>
            </p:spPr>
          </p:cxnSp>
          <p:cxnSp>
            <p:nvCxnSpPr>
              <p:cNvPr id="670" name="Google Shape;670;p33"/>
              <p:cNvCxnSpPr/>
              <p:nvPr/>
            </p:nvCxnSpPr>
            <p:spPr>
              <a:xfrm rot="10800000">
                <a:off x="5710000" y="3107000"/>
                <a:ext cx="11400" cy="46800"/>
              </a:xfrm>
              <a:prstGeom prst="straightConnector1">
                <a:avLst/>
              </a:prstGeom>
              <a:noFill/>
              <a:ln cap="flat" cmpd="sng" w="9525">
                <a:solidFill>
                  <a:srgbClr val="00FFFF"/>
                </a:solidFill>
                <a:prstDash val="solid"/>
                <a:round/>
                <a:headEnd len="med" w="med" type="none"/>
                <a:tailEnd len="med" w="med" type="none"/>
              </a:ln>
            </p:spPr>
          </p:cxnSp>
          <p:cxnSp>
            <p:nvCxnSpPr>
              <p:cNvPr id="671" name="Google Shape;671;p33"/>
              <p:cNvCxnSpPr/>
              <p:nvPr/>
            </p:nvCxnSpPr>
            <p:spPr>
              <a:xfrm>
                <a:off x="5709925" y="3106925"/>
                <a:ext cx="70800" cy="34500"/>
              </a:xfrm>
              <a:prstGeom prst="straightConnector1">
                <a:avLst/>
              </a:prstGeom>
              <a:noFill/>
              <a:ln cap="flat" cmpd="sng" w="9525">
                <a:solidFill>
                  <a:srgbClr val="00FFFF"/>
                </a:solidFill>
                <a:prstDash val="solid"/>
                <a:round/>
                <a:headEnd len="med" w="med" type="none"/>
                <a:tailEnd len="med" w="med" type="none"/>
              </a:ln>
            </p:spPr>
          </p:cxnSp>
          <p:cxnSp>
            <p:nvCxnSpPr>
              <p:cNvPr id="672" name="Google Shape;672;p33"/>
              <p:cNvCxnSpPr/>
              <p:nvPr/>
            </p:nvCxnSpPr>
            <p:spPr>
              <a:xfrm rot="10800000">
                <a:off x="5762150" y="3067200"/>
                <a:ext cx="18600" cy="74100"/>
              </a:xfrm>
              <a:prstGeom prst="straightConnector1">
                <a:avLst/>
              </a:prstGeom>
              <a:noFill/>
              <a:ln cap="flat" cmpd="sng" w="9525">
                <a:solidFill>
                  <a:srgbClr val="00FFFF"/>
                </a:solidFill>
                <a:prstDash val="solid"/>
                <a:round/>
                <a:headEnd len="med" w="med" type="none"/>
                <a:tailEnd len="med" w="med" type="none"/>
              </a:ln>
            </p:spPr>
          </p:cxnSp>
          <p:cxnSp>
            <p:nvCxnSpPr>
              <p:cNvPr id="673" name="Google Shape;673;p33"/>
              <p:cNvCxnSpPr/>
              <p:nvPr/>
            </p:nvCxnSpPr>
            <p:spPr>
              <a:xfrm>
                <a:off x="5762000" y="3067350"/>
                <a:ext cx="65700" cy="4200"/>
              </a:xfrm>
              <a:prstGeom prst="straightConnector1">
                <a:avLst/>
              </a:prstGeom>
              <a:noFill/>
              <a:ln cap="flat" cmpd="sng" w="9525">
                <a:solidFill>
                  <a:srgbClr val="00FFFF"/>
                </a:solidFill>
                <a:prstDash val="solid"/>
                <a:round/>
                <a:headEnd len="med" w="med" type="none"/>
                <a:tailEnd len="med" w="med" type="none"/>
              </a:ln>
            </p:spPr>
          </p:cxnSp>
          <p:cxnSp>
            <p:nvCxnSpPr>
              <p:cNvPr id="674" name="Google Shape;674;p33"/>
              <p:cNvCxnSpPr/>
              <p:nvPr/>
            </p:nvCxnSpPr>
            <p:spPr>
              <a:xfrm rot="10800000">
                <a:off x="5814000" y="3020425"/>
                <a:ext cx="12600" cy="63600"/>
              </a:xfrm>
              <a:prstGeom prst="straightConnector1">
                <a:avLst/>
              </a:prstGeom>
              <a:noFill/>
              <a:ln cap="flat" cmpd="sng" w="9525">
                <a:solidFill>
                  <a:srgbClr val="00FFFF"/>
                </a:solidFill>
                <a:prstDash val="solid"/>
                <a:round/>
                <a:headEnd len="med" w="med" type="none"/>
                <a:tailEnd len="med" w="med" type="none"/>
              </a:ln>
            </p:spPr>
          </p:cxnSp>
          <p:cxnSp>
            <p:nvCxnSpPr>
              <p:cNvPr id="675" name="Google Shape;675;p33"/>
              <p:cNvCxnSpPr/>
              <p:nvPr/>
            </p:nvCxnSpPr>
            <p:spPr>
              <a:xfrm flipH="1" rot="10800000">
                <a:off x="5535975" y="3350975"/>
                <a:ext cx="22800" cy="82200"/>
              </a:xfrm>
              <a:prstGeom prst="straightConnector1">
                <a:avLst/>
              </a:prstGeom>
              <a:noFill/>
              <a:ln cap="flat" cmpd="sng" w="9525">
                <a:solidFill>
                  <a:srgbClr val="00FFFF"/>
                </a:solidFill>
                <a:prstDash val="solid"/>
                <a:round/>
                <a:headEnd len="med" w="med" type="none"/>
                <a:tailEnd len="med" w="med" type="none"/>
              </a:ln>
            </p:spPr>
          </p:cxnSp>
          <p:cxnSp>
            <p:nvCxnSpPr>
              <p:cNvPr id="676" name="Google Shape;676;p33"/>
              <p:cNvCxnSpPr/>
              <p:nvPr/>
            </p:nvCxnSpPr>
            <p:spPr>
              <a:xfrm>
                <a:off x="5558900" y="3350875"/>
                <a:ext cx="62400" cy="65700"/>
              </a:xfrm>
              <a:prstGeom prst="straightConnector1">
                <a:avLst/>
              </a:prstGeom>
              <a:noFill/>
              <a:ln cap="flat" cmpd="sng" w="9525">
                <a:solidFill>
                  <a:srgbClr val="00FFFF"/>
                </a:solidFill>
                <a:prstDash val="solid"/>
                <a:round/>
                <a:headEnd len="med" w="med" type="none"/>
                <a:tailEnd len="med" w="med" type="none"/>
              </a:ln>
            </p:spPr>
          </p:cxnSp>
          <p:cxnSp>
            <p:nvCxnSpPr>
              <p:cNvPr id="677" name="Google Shape;677;p33"/>
              <p:cNvCxnSpPr/>
              <p:nvPr/>
            </p:nvCxnSpPr>
            <p:spPr>
              <a:xfrm flipH="1" rot="10800000">
                <a:off x="5621400" y="3325900"/>
                <a:ext cx="28200" cy="90600"/>
              </a:xfrm>
              <a:prstGeom prst="straightConnector1">
                <a:avLst/>
              </a:prstGeom>
              <a:noFill/>
              <a:ln cap="flat" cmpd="sng" w="9525">
                <a:solidFill>
                  <a:srgbClr val="00FFFF"/>
                </a:solidFill>
                <a:prstDash val="solid"/>
                <a:round/>
                <a:headEnd len="med" w="med" type="none"/>
                <a:tailEnd len="med" w="med" type="none"/>
              </a:ln>
            </p:spPr>
          </p:cxnSp>
          <p:cxnSp>
            <p:nvCxnSpPr>
              <p:cNvPr id="678" name="Google Shape;678;p33"/>
              <p:cNvCxnSpPr/>
              <p:nvPr/>
            </p:nvCxnSpPr>
            <p:spPr>
              <a:xfrm>
                <a:off x="5649525" y="3325875"/>
                <a:ext cx="75900" cy="65700"/>
              </a:xfrm>
              <a:prstGeom prst="straightConnector1">
                <a:avLst/>
              </a:prstGeom>
              <a:noFill/>
              <a:ln cap="flat" cmpd="sng" w="9525">
                <a:solidFill>
                  <a:srgbClr val="00FFFF"/>
                </a:solidFill>
                <a:prstDash val="solid"/>
                <a:round/>
                <a:headEnd len="med" w="med" type="none"/>
                <a:tailEnd len="med" w="med" type="none"/>
              </a:ln>
            </p:spPr>
          </p:cxnSp>
          <p:cxnSp>
            <p:nvCxnSpPr>
              <p:cNvPr id="679" name="Google Shape;679;p33"/>
              <p:cNvCxnSpPr/>
              <p:nvPr/>
            </p:nvCxnSpPr>
            <p:spPr>
              <a:xfrm flipH="1" rot="10800000">
                <a:off x="5724525" y="3313425"/>
                <a:ext cx="14700" cy="86400"/>
              </a:xfrm>
              <a:prstGeom prst="straightConnector1">
                <a:avLst/>
              </a:prstGeom>
              <a:noFill/>
              <a:ln cap="flat" cmpd="sng" w="9525">
                <a:solidFill>
                  <a:srgbClr val="00FFFF"/>
                </a:solidFill>
                <a:prstDash val="solid"/>
                <a:round/>
                <a:headEnd len="med" w="med" type="none"/>
                <a:tailEnd len="med" w="med" type="none"/>
              </a:ln>
            </p:spPr>
          </p:cxnSp>
          <p:cxnSp>
            <p:nvCxnSpPr>
              <p:cNvPr id="680" name="Google Shape;680;p33"/>
              <p:cNvCxnSpPr/>
              <p:nvPr/>
            </p:nvCxnSpPr>
            <p:spPr>
              <a:xfrm>
                <a:off x="5791175" y="3395675"/>
                <a:ext cx="58200" cy="32400"/>
              </a:xfrm>
              <a:prstGeom prst="straightConnector1">
                <a:avLst/>
              </a:prstGeom>
              <a:noFill/>
              <a:ln cap="flat" cmpd="sng" w="9525">
                <a:solidFill>
                  <a:srgbClr val="00FFFF"/>
                </a:solidFill>
                <a:prstDash val="solid"/>
                <a:round/>
                <a:headEnd len="med" w="med" type="none"/>
                <a:tailEnd len="med" w="med" type="none"/>
              </a:ln>
            </p:spPr>
          </p:cxnSp>
          <p:cxnSp>
            <p:nvCxnSpPr>
              <p:cNvPr id="681" name="Google Shape;681;p33"/>
              <p:cNvCxnSpPr/>
              <p:nvPr/>
            </p:nvCxnSpPr>
            <p:spPr>
              <a:xfrm flipH="1" rot="10800000">
                <a:off x="5849500" y="3364350"/>
                <a:ext cx="1200" cy="63600"/>
              </a:xfrm>
              <a:prstGeom prst="straightConnector1">
                <a:avLst/>
              </a:prstGeom>
              <a:noFill/>
              <a:ln cap="flat" cmpd="sng" w="9525">
                <a:solidFill>
                  <a:srgbClr val="00FFFF"/>
                </a:solidFill>
                <a:prstDash val="solid"/>
                <a:round/>
                <a:headEnd len="med" w="med" type="none"/>
                <a:tailEnd len="med" w="med" type="none"/>
              </a:ln>
            </p:spPr>
          </p:cxnSp>
          <p:cxnSp>
            <p:nvCxnSpPr>
              <p:cNvPr id="682" name="Google Shape;682;p33"/>
              <p:cNvCxnSpPr/>
              <p:nvPr/>
            </p:nvCxnSpPr>
            <p:spPr>
              <a:xfrm>
                <a:off x="5850550" y="3364425"/>
                <a:ext cx="53100" cy="36600"/>
              </a:xfrm>
              <a:prstGeom prst="straightConnector1">
                <a:avLst/>
              </a:prstGeom>
              <a:noFill/>
              <a:ln cap="flat" cmpd="sng" w="9525">
                <a:solidFill>
                  <a:srgbClr val="00FFFF"/>
                </a:solidFill>
                <a:prstDash val="solid"/>
                <a:round/>
                <a:headEnd len="med" w="med" type="none"/>
                <a:tailEnd len="med" w="med" type="none"/>
              </a:ln>
            </p:spPr>
          </p:cxnSp>
          <p:cxnSp>
            <p:nvCxnSpPr>
              <p:cNvPr id="683" name="Google Shape;683;p33"/>
              <p:cNvCxnSpPr/>
              <p:nvPr/>
            </p:nvCxnSpPr>
            <p:spPr>
              <a:xfrm rot="10800000">
                <a:off x="5895275" y="3330975"/>
                <a:ext cx="8400" cy="69900"/>
              </a:xfrm>
              <a:prstGeom prst="straightConnector1">
                <a:avLst/>
              </a:prstGeom>
              <a:noFill/>
              <a:ln cap="flat" cmpd="sng" w="9525">
                <a:solidFill>
                  <a:srgbClr val="00FFFF"/>
                </a:solidFill>
                <a:prstDash val="solid"/>
                <a:round/>
                <a:headEnd len="med" w="med" type="none"/>
                <a:tailEnd len="med" w="med" type="none"/>
              </a:ln>
            </p:spPr>
          </p:cxnSp>
          <p:cxnSp>
            <p:nvCxnSpPr>
              <p:cNvPr id="684" name="Google Shape;684;p33"/>
              <p:cNvCxnSpPr/>
              <p:nvPr/>
            </p:nvCxnSpPr>
            <p:spPr>
              <a:xfrm>
                <a:off x="5895350" y="3331100"/>
                <a:ext cx="81300" cy="8400"/>
              </a:xfrm>
              <a:prstGeom prst="straightConnector1">
                <a:avLst/>
              </a:prstGeom>
              <a:noFill/>
              <a:ln cap="flat" cmpd="sng" w="9525">
                <a:solidFill>
                  <a:srgbClr val="00FFFF"/>
                </a:solidFill>
                <a:prstDash val="solid"/>
                <a:round/>
                <a:headEnd len="med" w="med" type="none"/>
                <a:tailEnd len="med" w="med" type="none"/>
              </a:ln>
            </p:spPr>
          </p:cxnSp>
          <p:cxnSp>
            <p:nvCxnSpPr>
              <p:cNvPr id="685" name="Google Shape;685;p33"/>
              <p:cNvCxnSpPr/>
              <p:nvPr/>
            </p:nvCxnSpPr>
            <p:spPr>
              <a:xfrm rot="10800000">
                <a:off x="5934875" y="3281225"/>
                <a:ext cx="41700" cy="58200"/>
              </a:xfrm>
              <a:prstGeom prst="straightConnector1">
                <a:avLst/>
              </a:prstGeom>
              <a:noFill/>
              <a:ln cap="flat" cmpd="sng" w="9525">
                <a:solidFill>
                  <a:srgbClr val="00FFFF"/>
                </a:solidFill>
                <a:prstDash val="solid"/>
                <a:round/>
                <a:headEnd len="med" w="med" type="none"/>
                <a:tailEnd len="med" w="med" type="none"/>
              </a:ln>
            </p:spPr>
          </p:cxnSp>
          <p:cxnSp>
            <p:nvCxnSpPr>
              <p:cNvPr id="686" name="Google Shape;686;p33"/>
              <p:cNvCxnSpPr/>
              <p:nvPr/>
            </p:nvCxnSpPr>
            <p:spPr>
              <a:xfrm>
                <a:off x="4980800" y="3812325"/>
                <a:ext cx="52200" cy="31200"/>
              </a:xfrm>
              <a:prstGeom prst="straightConnector1">
                <a:avLst/>
              </a:prstGeom>
              <a:noFill/>
              <a:ln cap="flat" cmpd="sng" w="9525">
                <a:solidFill>
                  <a:srgbClr val="00FFFF"/>
                </a:solidFill>
                <a:prstDash val="solid"/>
                <a:round/>
                <a:headEnd len="med" w="med" type="none"/>
                <a:tailEnd len="med" w="med" type="none"/>
              </a:ln>
            </p:spPr>
          </p:cxnSp>
          <p:cxnSp>
            <p:nvCxnSpPr>
              <p:cNvPr id="687" name="Google Shape;687;p33"/>
              <p:cNvCxnSpPr/>
              <p:nvPr/>
            </p:nvCxnSpPr>
            <p:spPr>
              <a:xfrm flipH="1">
                <a:off x="4940175" y="3843575"/>
                <a:ext cx="92700" cy="13500"/>
              </a:xfrm>
              <a:prstGeom prst="straightConnector1">
                <a:avLst/>
              </a:prstGeom>
              <a:noFill/>
              <a:ln cap="flat" cmpd="sng" w="9525">
                <a:solidFill>
                  <a:srgbClr val="00FFFF"/>
                </a:solidFill>
                <a:prstDash val="solid"/>
                <a:round/>
                <a:headEnd len="med" w="med" type="none"/>
                <a:tailEnd len="med" w="med" type="none"/>
              </a:ln>
            </p:spPr>
          </p:cxnSp>
          <p:cxnSp>
            <p:nvCxnSpPr>
              <p:cNvPr id="688" name="Google Shape;688;p33"/>
              <p:cNvCxnSpPr/>
              <p:nvPr/>
            </p:nvCxnSpPr>
            <p:spPr>
              <a:xfrm>
                <a:off x="4940175" y="3857100"/>
                <a:ext cx="45900" cy="56400"/>
              </a:xfrm>
              <a:prstGeom prst="straightConnector1">
                <a:avLst/>
              </a:prstGeom>
              <a:noFill/>
              <a:ln cap="flat" cmpd="sng" w="9525">
                <a:solidFill>
                  <a:srgbClr val="00FFFF"/>
                </a:solidFill>
                <a:prstDash val="solid"/>
                <a:round/>
                <a:headEnd len="med" w="med" type="none"/>
                <a:tailEnd len="med" w="med" type="none"/>
              </a:ln>
            </p:spPr>
          </p:cxnSp>
          <p:cxnSp>
            <p:nvCxnSpPr>
              <p:cNvPr id="689" name="Google Shape;689;p33"/>
              <p:cNvCxnSpPr/>
              <p:nvPr/>
            </p:nvCxnSpPr>
            <p:spPr>
              <a:xfrm flipH="1">
                <a:off x="4888200" y="3913350"/>
                <a:ext cx="97800" cy="36600"/>
              </a:xfrm>
              <a:prstGeom prst="straightConnector1">
                <a:avLst/>
              </a:prstGeom>
              <a:noFill/>
              <a:ln cap="flat" cmpd="sng" w="9525">
                <a:solidFill>
                  <a:srgbClr val="00FFFF"/>
                </a:solidFill>
                <a:prstDash val="solid"/>
                <a:round/>
                <a:headEnd len="med" w="med" type="none"/>
                <a:tailEnd len="med" w="med" type="none"/>
              </a:ln>
            </p:spPr>
          </p:cxnSp>
          <p:cxnSp>
            <p:nvCxnSpPr>
              <p:cNvPr id="690" name="Google Shape;690;p33"/>
              <p:cNvCxnSpPr/>
              <p:nvPr/>
            </p:nvCxnSpPr>
            <p:spPr>
              <a:xfrm>
                <a:off x="4888100" y="3949800"/>
                <a:ext cx="51000" cy="35400"/>
              </a:xfrm>
              <a:prstGeom prst="straightConnector1">
                <a:avLst/>
              </a:prstGeom>
              <a:noFill/>
              <a:ln cap="flat" cmpd="sng" w="9525">
                <a:solidFill>
                  <a:srgbClr val="00FFFF"/>
                </a:solidFill>
                <a:prstDash val="solid"/>
                <a:round/>
                <a:headEnd len="med" w="med" type="none"/>
                <a:tailEnd len="med" w="med" type="none"/>
              </a:ln>
            </p:spPr>
          </p:cxnSp>
          <p:cxnSp>
            <p:nvCxnSpPr>
              <p:cNvPr id="691" name="Google Shape;691;p33"/>
              <p:cNvCxnSpPr/>
              <p:nvPr/>
            </p:nvCxnSpPr>
            <p:spPr>
              <a:xfrm flipH="1">
                <a:off x="4867125" y="3985225"/>
                <a:ext cx="72000" cy="44700"/>
              </a:xfrm>
              <a:prstGeom prst="straightConnector1">
                <a:avLst/>
              </a:prstGeom>
              <a:noFill/>
              <a:ln cap="flat" cmpd="sng" w="9525">
                <a:solidFill>
                  <a:srgbClr val="00FFFF"/>
                </a:solidFill>
                <a:prstDash val="solid"/>
                <a:round/>
                <a:headEnd len="med" w="med" type="none"/>
                <a:tailEnd len="med" w="med" type="none"/>
              </a:ln>
            </p:spPr>
          </p:cxnSp>
          <p:cxnSp>
            <p:nvCxnSpPr>
              <p:cNvPr id="692" name="Google Shape;692;p33"/>
              <p:cNvCxnSpPr/>
              <p:nvPr/>
            </p:nvCxnSpPr>
            <p:spPr>
              <a:xfrm>
                <a:off x="4867275" y="4030000"/>
                <a:ext cx="56100" cy="3000"/>
              </a:xfrm>
              <a:prstGeom prst="straightConnector1">
                <a:avLst/>
              </a:prstGeom>
              <a:noFill/>
              <a:ln cap="flat" cmpd="sng" w="9525">
                <a:solidFill>
                  <a:srgbClr val="00FFFF"/>
                </a:solidFill>
                <a:prstDash val="solid"/>
                <a:round/>
                <a:headEnd len="med" w="med" type="none"/>
                <a:tailEnd len="med" w="med" type="none"/>
              </a:ln>
            </p:spPr>
          </p:cxnSp>
          <p:cxnSp>
            <p:nvCxnSpPr>
              <p:cNvPr id="693" name="Google Shape;693;p33"/>
              <p:cNvCxnSpPr/>
              <p:nvPr/>
            </p:nvCxnSpPr>
            <p:spPr>
              <a:xfrm>
                <a:off x="4817275" y="3766475"/>
                <a:ext cx="52200" cy="52200"/>
              </a:xfrm>
              <a:prstGeom prst="straightConnector1">
                <a:avLst/>
              </a:prstGeom>
              <a:noFill/>
              <a:ln cap="flat" cmpd="sng" w="9525">
                <a:solidFill>
                  <a:srgbClr val="00FFFF"/>
                </a:solidFill>
                <a:prstDash val="solid"/>
                <a:round/>
                <a:headEnd len="med" w="med" type="none"/>
                <a:tailEnd len="med" w="med" type="none"/>
              </a:ln>
            </p:spPr>
          </p:cxnSp>
          <p:cxnSp>
            <p:nvCxnSpPr>
              <p:cNvPr id="694" name="Google Shape;694;p33"/>
              <p:cNvCxnSpPr/>
              <p:nvPr/>
            </p:nvCxnSpPr>
            <p:spPr>
              <a:xfrm flipH="1">
                <a:off x="4782950" y="3818575"/>
                <a:ext cx="86400" cy="13500"/>
              </a:xfrm>
              <a:prstGeom prst="straightConnector1">
                <a:avLst/>
              </a:prstGeom>
              <a:noFill/>
              <a:ln cap="flat" cmpd="sng" w="9525">
                <a:solidFill>
                  <a:srgbClr val="00FFFF"/>
                </a:solidFill>
                <a:prstDash val="solid"/>
                <a:round/>
                <a:headEnd len="med" w="med" type="none"/>
                <a:tailEnd len="med" w="med" type="none"/>
              </a:ln>
            </p:spPr>
          </p:cxnSp>
          <p:cxnSp>
            <p:nvCxnSpPr>
              <p:cNvPr id="695" name="Google Shape;695;p33"/>
              <p:cNvCxnSpPr/>
              <p:nvPr/>
            </p:nvCxnSpPr>
            <p:spPr>
              <a:xfrm>
                <a:off x="4782900" y="3832100"/>
                <a:ext cx="70800" cy="61500"/>
              </a:xfrm>
              <a:prstGeom prst="straightConnector1">
                <a:avLst/>
              </a:prstGeom>
              <a:noFill/>
              <a:ln cap="flat" cmpd="sng" w="9525">
                <a:solidFill>
                  <a:srgbClr val="00FFFF"/>
                </a:solidFill>
                <a:prstDash val="solid"/>
                <a:round/>
                <a:headEnd len="med" w="med" type="none"/>
                <a:tailEnd len="med" w="med" type="none"/>
              </a:ln>
            </p:spPr>
          </p:cxnSp>
          <p:cxnSp>
            <p:nvCxnSpPr>
              <p:cNvPr id="696" name="Google Shape;696;p33"/>
              <p:cNvCxnSpPr/>
              <p:nvPr/>
            </p:nvCxnSpPr>
            <p:spPr>
              <a:xfrm flipH="1">
                <a:off x="4771400" y="3889400"/>
                <a:ext cx="96900" cy="9300"/>
              </a:xfrm>
              <a:prstGeom prst="straightConnector1">
                <a:avLst/>
              </a:prstGeom>
              <a:noFill/>
              <a:ln cap="flat" cmpd="sng" w="9525">
                <a:solidFill>
                  <a:srgbClr val="00FFFF"/>
                </a:solidFill>
                <a:prstDash val="solid"/>
                <a:round/>
                <a:headEnd len="med" w="med" type="none"/>
                <a:tailEnd len="med" w="med" type="none"/>
              </a:ln>
            </p:spPr>
          </p:cxnSp>
          <p:cxnSp>
            <p:nvCxnSpPr>
              <p:cNvPr id="697" name="Google Shape;697;p33"/>
              <p:cNvCxnSpPr/>
              <p:nvPr/>
            </p:nvCxnSpPr>
            <p:spPr>
              <a:xfrm>
                <a:off x="4771425" y="3898775"/>
                <a:ext cx="63600" cy="55200"/>
              </a:xfrm>
              <a:prstGeom prst="straightConnector1">
                <a:avLst/>
              </a:prstGeom>
              <a:noFill/>
              <a:ln cap="flat" cmpd="sng" w="9525">
                <a:solidFill>
                  <a:srgbClr val="00FFFF"/>
                </a:solidFill>
                <a:prstDash val="solid"/>
                <a:round/>
                <a:headEnd len="med" w="med" type="none"/>
                <a:tailEnd len="med" w="med" type="none"/>
              </a:ln>
            </p:spPr>
          </p:cxnSp>
          <p:cxnSp>
            <p:nvCxnSpPr>
              <p:cNvPr id="698" name="Google Shape;698;p33"/>
              <p:cNvCxnSpPr/>
              <p:nvPr/>
            </p:nvCxnSpPr>
            <p:spPr>
              <a:xfrm flipH="1">
                <a:off x="4753675" y="3953975"/>
                <a:ext cx="81300" cy="12600"/>
              </a:xfrm>
              <a:prstGeom prst="straightConnector1">
                <a:avLst/>
              </a:prstGeom>
              <a:noFill/>
              <a:ln cap="flat" cmpd="sng" w="9525">
                <a:solidFill>
                  <a:srgbClr val="00FFFF"/>
                </a:solidFill>
                <a:prstDash val="solid"/>
                <a:round/>
                <a:headEnd len="med" w="med" type="none"/>
                <a:tailEnd len="med" w="med" type="none"/>
              </a:ln>
            </p:spPr>
          </p:cxnSp>
          <p:cxnSp>
            <p:nvCxnSpPr>
              <p:cNvPr id="699" name="Google Shape;699;p33"/>
              <p:cNvCxnSpPr/>
              <p:nvPr/>
            </p:nvCxnSpPr>
            <p:spPr>
              <a:xfrm>
                <a:off x="4753725" y="3966475"/>
                <a:ext cx="40500" cy="62400"/>
              </a:xfrm>
              <a:prstGeom prst="straightConnector1">
                <a:avLst/>
              </a:prstGeom>
              <a:noFill/>
              <a:ln cap="flat" cmpd="sng" w="9525">
                <a:solidFill>
                  <a:srgbClr val="00FFFF"/>
                </a:solidFill>
                <a:prstDash val="solid"/>
                <a:round/>
                <a:headEnd len="med" w="med" type="none"/>
                <a:tailEnd len="med" w="med" type="none"/>
              </a:ln>
            </p:spPr>
          </p:cxnSp>
          <p:cxnSp>
            <p:nvCxnSpPr>
              <p:cNvPr id="700" name="Google Shape;700;p33"/>
              <p:cNvCxnSpPr/>
              <p:nvPr/>
            </p:nvCxnSpPr>
            <p:spPr>
              <a:xfrm flipH="1">
                <a:off x="4731950" y="4028975"/>
                <a:ext cx="62400" cy="11400"/>
              </a:xfrm>
              <a:prstGeom prst="straightConnector1">
                <a:avLst/>
              </a:prstGeom>
              <a:noFill/>
              <a:ln cap="flat" cmpd="sng" w="9525">
                <a:solidFill>
                  <a:srgbClr val="00FFFF"/>
                </a:solidFill>
                <a:prstDash val="solid"/>
                <a:round/>
                <a:headEnd len="med" w="med" type="none"/>
                <a:tailEnd len="med" w="med" type="none"/>
              </a:ln>
            </p:spPr>
          </p:cxnSp>
        </p:grpSp>
        <p:cxnSp>
          <p:nvCxnSpPr>
            <p:cNvPr id="701" name="Google Shape;701;p33"/>
            <p:cNvCxnSpPr/>
            <p:nvPr/>
          </p:nvCxnSpPr>
          <p:spPr>
            <a:xfrm flipH="1" rot="10800000">
              <a:off x="3491225" y="3083850"/>
              <a:ext cx="300" cy="56400"/>
            </a:xfrm>
            <a:prstGeom prst="straightConnector1">
              <a:avLst/>
            </a:prstGeom>
            <a:noFill/>
            <a:ln cap="flat" cmpd="sng" w="9525">
              <a:solidFill>
                <a:srgbClr val="000000"/>
              </a:solidFill>
              <a:prstDash val="solid"/>
              <a:round/>
              <a:headEnd len="med" w="med" type="none"/>
              <a:tailEnd len="med" w="med" type="none"/>
            </a:ln>
          </p:spPr>
        </p:cxnSp>
        <p:cxnSp>
          <p:nvCxnSpPr>
            <p:cNvPr id="702" name="Google Shape;702;p33"/>
            <p:cNvCxnSpPr/>
            <p:nvPr/>
          </p:nvCxnSpPr>
          <p:spPr>
            <a:xfrm rot="10800000">
              <a:off x="3380250" y="3004650"/>
              <a:ext cx="0" cy="135600"/>
            </a:xfrm>
            <a:prstGeom prst="straightConnector1">
              <a:avLst/>
            </a:prstGeom>
            <a:noFill/>
            <a:ln cap="flat" cmpd="sng" w="9525">
              <a:solidFill>
                <a:srgbClr val="000000"/>
              </a:solidFill>
              <a:prstDash val="solid"/>
              <a:round/>
              <a:headEnd len="med" w="med" type="none"/>
              <a:tailEnd len="med" w="med" type="none"/>
            </a:ln>
          </p:spPr>
        </p:cxnSp>
        <p:cxnSp>
          <p:nvCxnSpPr>
            <p:cNvPr id="703" name="Google Shape;703;p33"/>
            <p:cNvCxnSpPr/>
            <p:nvPr/>
          </p:nvCxnSpPr>
          <p:spPr>
            <a:xfrm rot="10800000">
              <a:off x="3304500" y="2916125"/>
              <a:ext cx="300" cy="226800"/>
            </a:xfrm>
            <a:prstGeom prst="straightConnector1">
              <a:avLst/>
            </a:prstGeom>
            <a:noFill/>
            <a:ln cap="flat" cmpd="sng" w="9525">
              <a:solidFill>
                <a:srgbClr val="000000"/>
              </a:solidFill>
              <a:prstDash val="solid"/>
              <a:round/>
              <a:headEnd len="med" w="med" type="none"/>
              <a:tailEnd len="med" w="med" type="none"/>
            </a:ln>
          </p:spPr>
        </p:cxnSp>
        <p:cxnSp>
          <p:nvCxnSpPr>
            <p:cNvPr id="704" name="Google Shape;704;p33"/>
            <p:cNvCxnSpPr/>
            <p:nvPr/>
          </p:nvCxnSpPr>
          <p:spPr>
            <a:xfrm rot="10800000">
              <a:off x="3192925" y="2836625"/>
              <a:ext cx="300" cy="308700"/>
            </a:xfrm>
            <a:prstGeom prst="straightConnector1">
              <a:avLst/>
            </a:prstGeom>
            <a:noFill/>
            <a:ln cap="flat" cmpd="sng" w="9525">
              <a:solidFill>
                <a:srgbClr val="000000"/>
              </a:solidFill>
              <a:prstDash val="solid"/>
              <a:round/>
              <a:headEnd len="med" w="med" type="none"/>
              <a:tailEnd len="med" w="med" type="none"/>
            </a:ln>
          </p:spPr>
        </p:cxnSp>
      </p:grpSp>
      <p:grpSp>
        <p:nvGrpSpPr>
          <p:cNvPr id="705" name="Google Shape;705;p33"/>
          <p:cNvGrpSpPr/>
          <p:nvPr/>
        </p:nvGrpSpPr>
        <p:grpSpPr>
          <a:xfrm>
            <a:off x="7805881" y="1922818"/>
            <a:ext cx="1236251" cy="2567878"/>
            <a:chOff x="7739694" y="1405493"/>
            <a:chExt cx="1236251" cy="2567878"/>
          </a:xfrm>
        </p:grpSpPr>
        <p:pic>
          <p:nvPicPr>
            <p:cNvPr id="706" name="Google Shape;706;p33"/>
            <p:cNvPicPr preferRelativeResize="0"/>
            <p:nvPr/>
          </p:nvPicPr>
          <p:blipFill>
            <a:blip r:embed="rId3">
              <a:alphaModFix/>
            </a:blip>
            <a:stretch>
              <a:fillRect/>
            </a:stretch>
          </p:blipFill>
          <p:spPr>
            <a:xfrm>
              <a:off x="7753602" y="1405493"/>
              <a:ext cx="712724" cy="341211"/>
            </a:xfrm>
            <a:prstGeom prst="rect">
              <a:avLst/>
            </a:prstGeom>
            <a:noFill/>
            <a:ln>
              <a:noFill/>
            </a:ln>
          </p:spPr>
        </p:pic>
        <p:grpSp>
          <p:nvGrpSpPr>
            <p:cNvPr id="707" name="Google Shape;707;p33"/>
            <p:cNvGrpSpPr/>
            <p:nvPr/>
          </p:nvGrpSpPr>
          <p:grpSpPr>
            <a:xfrm>
              <a:off x="8141505" y="1913026"/>
              <a:ext cx="834440" cy="252711"/>
              <a:chOff x="2110675" y="5129825"/>
              <a:chExt cx="978700" cy="296400"/>
            </a:xfrm>
          </p:grpSpPr>
          <p:sp>
            <p:nvSpPr>
              <p:cNvPr id="708" name="Google Shape;708;p33"/>
              <p:cNvSpPr/>
              <p:nvPr/>
            </p:nvSpPr>
            <p:spPr>
              <a:xfrm rot="5400000">
                <a:off x="2067463" y="5253238"/>
                <a:ext cx="136000" cy="49575"/>
              </a:xfrm>
              <a:prstGeom prst="flowChartManualOperation">
                <a:avLst/>
              </a:prstGeom>
              <a:solidFill>
                <a:srgbClr val="999999"/>
              </a:solid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p33"/>
              <p:cNvSpPr/>
              <p:nvPr/>
            </p:nvSpPr>
            <p:spPr>
              <a:xfrm rot="-5400000">
                <a:off x="2996588" y="5253238"/>
                <a:ext cx="136000" cy="49575"/>
              </a:xfrm>
              <a:prstGeom prst="flowChartManualOperation">
                <a:avLst/>
              </a:prstGeom>
              <a:solidFill>
                <a:srgbClr val="999999"/>
              </a:solid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10" name="Google Shape;710;p33"/>
              <p:cNvGrpSpPr/>
              <p:nvPr/>
            </p:nvGrpSpPr>
            <p:grpSpPr>
              <a:xfrm>
                <a:off x="2154950" y="5129825"/>
                <a:ext cx="884850" cy="296400"/>
                <a:chOff x="2154950" y="5129825"/>
                <a:chExt cx="884850" cy="296400"/>
              </a:xfrm>
            </p:grpSpPr>
            <p:sp>
              <p:nvSpPr>
                <p:cNvPr id="711" name="Google Shape;711;p33"/>
                <p:cNvSpPr/>
                <p:nvPr/>
              </p:nvSpPr>
              <p:spPr>
                <a:xfrm>
                  <a:off x="2184650" y="5129825"/>
                  <a:ext cx="836100" cy="296400"/>
                </a:xfrm>
                <a:prstGeom prst="roundRect">
                  <a:avLst>
                    <a:gd fmla="val 16667" name="adj"/>
                  </a:avLst>
                </a:prstGeom>
                <a:solidFill>
                  <a:srgbClr val="999999"/>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33"/>
                <p:cNvSpPr/>
                <p:nvPr/>
              </p:nvSpPr>
              <p:spPr>
                <a:xfrm>
                  <a:off x="2961800" y="5129825"/>
                  <a:ext cx="78000" cy="296400"/>
                </a:xfrm>
                <a:prstGeom prst="flowChartDelay">
                  <a:avLst/>
                </a:prstGeom>
                <a:solidFill>
                  <a:srgbClr val="999999"/>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 name="Google Shape;713;p33"/>
                <p:cNvSpPr/>
                <p:nvPr/>
              </p:nvSpPr>
              <p:spPr>
                <a:xfrm flipH="1">
                  <a:off x="2154950" y="5129825"/>
                  <a:ext cx="78000" cy="296400"/>
                </a:xfrm>
                <a:prstGeom prst="flowChartDelay">
                  <a:avLst/>
                </a:prstGeom>
                <a:solidFill>
                  <a:srgbClr val="999999"/>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14" name="Google Shape;714;p33"/>
              <p:cNvGrpSpPr/>
              <p:nvPr/>
            </p:nvGrpSpPr>
            <p:grpSpPr>
              <a:xfrm>
                <a:off x="2184643" y="5153673"/>
                <a:ext cx="823972" cy="256653"/>
                <a:chOff x="2154950" y="5129825"/>
                <a:chExt cx="884850" cy="296400"/>
              </a:xfrm>
            </p:grpSpPr>
            <p:sp>
              <p:nvSpPr>
                <p:cNvPr id="715" name="Google Shape;715;p33"/>
                <p:cNvSpPr/>
                <p:nvPr/>
              </p:nvSpPr>
              <p:spPr>
                <a:xfrm>
                  <a:off x="2184650" y="5129825"/>
                  <a:ext cx="836100" cy="296400"/>
                </a:xfrm>
                <a:prstGeom prst="roundRect">
                  <a:avLst>
                    <a:gd fmla="val 16667" name="adj"/>
                  </a:avLst>
                </a:prstGeom>
                <a:solidFill>
                  <a:srgbClr val="666666"/>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p33"/>
                <p:cNvSpPr/>
                <p:nvPr/>
              </p:nvSpPr>
              <p:spPr>
                <a:xfrm>
                  <a:off x="2961800" y="5129825"/>
                  <a:ext cx="78000" cy="296400"/>
                </a:xfrm>
                <a:prstGeom prst="flowChartDelay">
                  <a:avLst/>
                </a:prstGeom>
                <a:solidFill>
                  <a:srgbClr val="666666"/>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p33"/>
                <p:cNvSpPr/>
                <p:nvPr/>
              </p:nvSpPr>
              <p:spPr>
                <a:xfrm flipH="1">
                  <a:off x="2154950" y="5129825"/>
                  <a:ext cx="78000" cy="296400"/>
                </a:xfrm>
                <a:prstGeom prst="flowChartDelay">
                  <a:avLst/>
                </a:prstGeom>
                <a:solidFill>
                  <a:srgbClr val="666666"/>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18" name="Google Shape;718;p33"/>
              <p:cNvSpPr/>
              <p:nvPr/>
            </p:nvSpPr>
            <p:spPr>
              <a:xfrm>
                <a:off x="2209600" y="5159100"/>
                <a:ext cx="770400" cy="245100"/>
              </a:xfrm>
              <a:prstGeom prst="roundRect">
                <a:avLst>
                  <a:gd fmla="val 16667" name="adj"/>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p33"/>
              <p:cNvSpPr/>
              <p:nvPr/>
            </p:nvSpPr>
            <p:spPr>
              <a:xfrm>
                <a:off x="2228975" y="5176850"/>
                <a:ext cx="546300" cy="1275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20" name="Google Shape;720;p33"/>
              <p:cNvGrpSpPr/>
              <p:nvPr/>
            </p:nvGrpSpPr>
            <p:grpSpPr>
              <a:xfrm rot="1357567">
                <a:off x="2811154" y="5183842"/>
                <a:ext cx="45385" cy="45413"/>
                <a:chOff x="1821675" y="5026100"/>
                <a:chExt cx="214500" cy="214500"/>
              </a:xfrm>
            </p:grpSpPr>
            <p:sp>
              <p:nvSpPr>
                <p:cNvPr id="721" name="Google Shape;721;p33"/>
                <p:cNvSpPr/>
                <p:nvPr/>
              </p:nvSpPr>
              <p:spPr>
                <a:xfrm>
                  <a:off x="1821675" y="5026100"/>
                  <a:ext cx="214500" cy="214500"/>
                </a:xfrm>
                <a:prstGeom prst="donut">
                  <a:avLst>
                    <a:gd fmla="val 3945" name="adj"/>
                  </a:avLst>
                </a:prstGeom>
                <a:solidFill>
                  <a:srgbClr val="990000"/>
                </a:solidFill>
                <a:ln cap="flat" cmpd="sng" w="9525">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p33"/>
                <p:cNvSpPr/>
                <p:nvPr/>
              </p:nvSpPr>
              <p:spPr>
                <a:xfrm>
                  <a:off x="1838625" y="5043050"/>
                  <a:ext cx="180600" cy="180600"/>
                </a:xfrm>
                <a:prstGeom prst="donut">
                  <a:avLst>
                    <a:gd fmla="val 5307" name="adj"/>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33"/>
                <p:cNvSpPr/>
                <p:nvPr/>
              </p:nvSpPr>
              <p:spPr>
                <a:xfrm>
                  <a:off x="1854375" y="5058800"/>
                  <a:ext cx="149100" cy="149100"/>
                </a:xfrm>
                <a:prstGeom prst="donut">
                  <a:avLst>
                    <a:gd fmla="val 13218" name="adj"/>
                  </a:avLst>
                </a:prstGeom>
                <a:solidFill>
                  <a:srgbClr val="990000"/>
                </a:solidFill>
                <a:ln cap="flat" cmpd="sng" w="9525">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33"/>
                <p:cNvSpPr/>
                <p:nvPr/>
              </p:nvSpPr>
              <p:spPr>
                <a:xfrm>
                  <a:off x="1876425" y="5080850"/>
                  <a:ext cx="105000" cy="105000"/>
                </a:xfrm>
                <a:prstGeom prst="ellipse">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33"/>
                <p:cNvSpPr/>
                <p:nvPr/>
              </p:nvSpPr>
              <p:spPr>
                <a:xfrm rot="10800000">
                  <a:off x="1949775" y="5066450"/>
                  <a:ext cx="53700" cy="135300"/>
                </a:xfrm>
                <a:prstGeom prst="moon">
                  <a:avLst>
                    <a:gd fmla="val 22623" name="adj"/>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p33"/>
                <p:cNvSpPr/>
                <p:nvPr/>
              </p:nvSpPr>
              <p:spPr>
                <a:xfrm rot="10800000">
                  <a:off x="1990875" y="5053100"/>
                  <a:ext cx="45300" cy="162000"/>
                </a:xfrm>
                <a:prstGeom prst="moon">
                  <a:avLst>
                    <a:gd fmla="val 15894" name="adj"/>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33"/>
                <p:cNvSpPr/>
                <p:nvPr/>
              </p:nvSpPr>
              <p:spPr>
                <a:xfrm rot="10800000">
                  <a:off x="1970625" y="5105450"/>
                  <a:ext cx="12000" cy="55800"/>
                </a:xfrm>
                <a:prstGeom prst="moon">
                  <a:avLst>
                    <a:gd fmla="val 22623"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33"/>
                <p:cNvSpPr/>
                <p:nvPr/>
              </p:nvSpPr>
              <p:spPr>
                <a:xfrm rot="10800000">
                  <a:off x="2004075" y="5090150"/>
                  <a:ext cx="18900" cy="86400"/>
                </a:xfrm>
                <a:prstGeom prst="moon">
                  <a:avLst>
                    <a:gd fmla="val 22623"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29" name="Google Shape;729;p33"/>
              <p:cNvGrpSpPr/>
              <p:nvPr/>
            </p:nvGrpSpPr>
            <p:grpSpPr>
              <a:xfrm rot="1357567">
                <a:off x="2914779" y="5183842"/>
                <a:ext cx="45385" cy="45413"/>
                <a:chOff x="1821675" y="5026100"/>
                <a:chExt cx="214500" cy="214500"/>
              </a:xfrm>
            </p:grpSpPr>
            <p:sp>
              <p:nvSpPr>
                <p:cNvPr id="730" name="Google Shape;730;p33"/>
                <p:cNvSpPr/>
                <p:nvPr/>
              </p:nvSpPr>
              <p:spPr>
                <a:xfrm>
                  <a:off x="1821675" y="5026100"/>
                  <a:ext cx="214500" cy="214500"/>
                </a:xfrm>
                <a:prstGeom prst="donut">
                  <a:avLst>
                    <a:gd fmla="val 3945" name="adj"/>
                  </a:avLst>
                </a:prstGeom>
                <a:solidFill>
                  <a:srgbClr val="990000"/>
                </a:solidFill>
                <a:ln cap="flat" cmpd="sng" w="9525">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p33"/>
                <p:cNvSpPr/>
                <p:nvPr/>
              </p:nvSpPr>
              <p:spPr>
                <a:xfrm>
                  <a:off x="1838625" y="5043050"/>
                  <a:ext cx="180600" cy="180600"/>
                </a:xfrm>
                <a:prstGeom prst="donut">
                  <a:avLst>
                    <a:gd fmla="val 5307" name="adj"/>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p33"/>
                <p:cNvSpPr/>
                <p:nvPr/>
              </p:nvSpPr>
              <p:spPr>
                <a:xfrm>
                  <a:off x="1854375" y="5058800"/>
                  <a:ext cx="149100" cy="149100"/>
                </a:xfrm>
                <a:prstGeom prst="donut">
                  <a:avLst>
                    <a:gd fmla="val 13218" name="adj"/>
                  </a:avLst>
                </a:prstGeom>
                <a:solidFill>
                  <a:srgbClr val="990000"/>
                </a:solidFill>
                <a:ln cap="flat" cmpd="sng" w="9525">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 name="Google Shape;733;p33"/>
                <p:cNvSpPr/>
                <p:nvPr/>
              </p:nvSpPr>
              <p:spPr>
                <a:xfrm>
                  <a:off x="1876425" y="5080850"/>
                  <a:ext cx="105000" cy="105000"/>
                </a:xfrm>
                <a:prstGeom prst="ellipse">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p33"/>
                <p:cNvSpPr/>
                <p:nvPr/>
              </p:nvSpPr>
              <p:spPr>
                <a:xfrm rot="10800000">
                  <a:off x="1949775" y="5066450"/>
                  <a:ext cx="53700" cy="135300"/>
                </a:xfrm>
                <a:prstGeom prst="moon">
                  <a:avLst>
                    <a:gd fmla="val 22623" name="adj"/>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 name="Google Shape;735;p33"/>
                <p:cNvSpPr/>
                <p:nvPr/>
              </p:nvSpPr>
              <p:spPr>
                <a:xfrm rot="10800000">
                  <a:off x="1990875" y="5053100"/>
                  <a:ext cx="45300" cy="162000"/>
                </a:xfrm>
                <a:prstGeom prst="moon">
                  <a:avLst>
                    <a:gd fmla="val 15894" name="adj"/>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 name="Google Shape;736;p33"/>
                <p:cNvSpPr/>
                <p:nvPr/>
              </p:nvSpPr>
              <p:spPr>
                <a:xfrm rot="10800000">
                  <a:off x="1970625" y="5105450"/>
                  <a:ext cx="12000" cy="55800"/>
                </a:xfrm>
                <a:prstGeom prst="moon">
                  <a:avLst>
                    <a:gd fmla="val 22623"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p33"/>
                <p:cNvSpPr/>
                <p:nvPr/>
              </p:nvSpPr>
              <p:spPr>
                <a:xfrm rot="10800000">
                  <a:off x="2004075" y="5090150"/>
                  <a:ext cx="18900" cy="86400"/>
                </a:xfrm>
                <a:prstGeom prst="moon">
                  <a:avLst>
                    <a:gd fmla="val 22623"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38" name="Google Shape;738;p33"/>
              <p:cNvGrpSpPr/>
              <p:nvPr/>
            </p:nvGrpSpPr>
            <p:grpSpPr>
              <a:xfrm rot="1357567">
                <a:off x="2914779" y="5323192"/>
                <a:ext cx="45385" cy="45413"/>
                <a:chOff x="1821675" y="5026100"/>
                <a:chExt cx="214500" cy="214500"/>
              </a:xfrm>
            </p:grpSpPr>
            <p:sp>
              <p:nvSpPr>
                <p:cNvPr id="739" name="Google Shape;739;p33"/>
                <p:cNvSpPr/>
                <p:nvPr/>
              </p:nvSpPr>
              <p:spPr>
                <a:xfrm>
                  <a:off x="1821675" y="5026100"/>
                  <a:ext cx="214500" cy="214500"/>
                </a:xfrm>
                <a:prstGeom prst="donut">
                  <a:avLst>
                    <a:gd fmla="val 3945" name="adj"/>
                  </a:avLst>
                </a:prstGeom>
                <a:solidFill>
                  <a:srgbClr val="990000"/>
                </a:solidFill>
                <a:ln cap="flat" cmpd="sng" w="9525">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p33"/>
                <p:cNvSpPr/>
                <p:nvPr/>
              </p:nvSpPr>
              <p:spPr>
                <a:xfrm>
                  <a:off x="1838625" y="5043050"/>
                  <a:ext cx="180600" cy="180600"/>
                </a:xfrm>
                <a:prstGeom prst="donut">
                  <a:avLst>
                    <a:gd fmla="val 5307" name="adj"/>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p33"/>
                <p:cNvSpPr/>
                <p:nvPr/>
              </p:nvSpPr>
              <p:spPr>
                <a:xfrm>
                  <a:off x="1854375" y="5058800"/>
                  <a:ext cx="149100" cy="149100"/>
                </a:xfrm>
                <a:prstGeom prst="donut">
                  <a:avLst>
                    <a:gd fmla="val 13218" name="adj"/>
                  </a:avLst>
                </a:prstGeom>
                <a:solidFill>
                  <a:srgbClr val="990000"/>
                </a:solidFill>
                <a:ln cap="flat" cmpd="sng" w="9525">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 name="Google Shape;742;p33"/>
                <p:cNvSpPr/>
                <p:nvPr/>
              </p:nvSpPr>
              <p:spPr>
                <a:xfrm>
                  <a:off x="1876425" y="5080850"/>
                  <a:ext cx="105000" cy="105000"/>
                </a:xfrm>
                <a:prstGeom prst="ellipse">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p33"/>
                <p:cNvSpPr/>
                <p:nvPr/>
              </p:nvSpPr>
              <p:spPr>
                <a:xfrm rot="10800000">
                  <a:off x="1949775" y="5066450"/>
                  <a:ext cx="53700" cy="135300"/>
                </a:xfrm>
                <a:prstGeom prst="moon">
                  <a:avLst>
                    <a:gd fmla="val 22623" name="adj"/>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 name="Google Shape;744;p33"/>
                <p:cNvSpPr/>
                <p:nvPr/>
              </p:nvSpPr>
              <p:spPr>
                <a:xfrm rot="10800000">
                  <a:off x="1990875" y="5053100"/>
                  <a:ext cx="45300" cy="162000"/>
                </a:xfrm>
                <a:prstGeom prst="moon">
                  <a:avLst>
                    <a:gd fmla="val 15894" name="adj"/>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p33"/>
                <p:cNvSpPr/>
                <p:nvPr/>
              </p:nvSpPr>
              <p:spPr>
                <a:xfrm rot="10800000">
                  <a:off x="1970625" y="5105450"/>
                  <a:ext cx="12000" cy="55800"/>
                </a:xfrm>
                <a:prstGeom prst="moon">
                  <a:avLst>
                    <a:gd fmla="val 22623"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 name="Google Shape;746;p33"/>
                <p:cNvSpPr/>
                <p:nvPr/>
              </p:nvSpPr>
              <p:spPr>
                <a:xfrm rot="10800000">
                  <a:off x="2004075" y="5090150"/>
                  <a:ext cx="18900" cy="86400"/>
                </a:xfrm>
                <a:prstGeom prst="moon">
                  <a:avLst>
                    <a:gd fmla="val 22623"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47" name="Google Shape;747;p33"/>
              <p:cNvGrpSpPr/>
              <p:nvPr/>
            </p:nvGrpSpPr>
            <p:grpSpPr>
              <a:xfrm rot="1357567">
                <a:off x="2811154" y="5323192"/>
                <a:ext cx="45385" cy="45413"/>
                <a:chOff x="1821675" y="5026100"/>
                <a:chExt cx="214500" cy="214500"/>
              </a:xfrm>
            </p:grpSpPr>
            <p:sp>
              <p:nvSpPr>
                <p:cNvPr id="748" name="Google Shape;748;p33"/>
                <p:cNvSpPr/>
                <p:nvPr/>
              </p:nvSpPr>
              <p:spPr>
                <a:xfrm>
                  <a:off x="1821675" y="5026100"/>
                  <a:ext cx="214500" cy="214500"/>
                </a:xfrm>
                <a:prstGeom prst="donut">
                  <a:avLst>
                    <a:gd fmla="val 3945" name="adj"/>
                  </a:avLst>
                </a:prstGeom>
                <a:solidFill>
                  <a:srgbClr val="990000"/>
                </a:solidFill>
                <a:ln cap="flat" cmpd="sng" w="9525">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p33"/>
                <p:cNvSpPr/>
                <p:nvPr/>
              </p:nvSpPr>
              <p:spPr>
                <a:xfrm>
                  <a:off x="1838625" y="5043050"/>
                  <a:ext cx="180600" cy="180600"/>
                </a:xfrm>
                <a:prstGeom prst="donut">
                  <a:avLst>
                    <a:gd fmla="val 5307" name="adj"/>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p33"/>
                <p:cNvSpPr/>
                <p:nvPr/>
              </p:nvSpPr>
              <p:spPr>
                <a:xfrm>
                  <a:off x="1854375" y="5058800"/>
                  <a:ext cx="149100" cy="149100"/>
                </a:xfrm>
                <a:prstGeom prst="donut">
                  <a:avLst>
                    <a:gd fmla="val 13218" name="adj"/>
                  </a:avLst>
                </a:prstGeom>
                <a:solidFill>
                  <a:srgbClr val="990000"/>
                </a:solidFill>
                <a:ln cap="flat" cmpd="sng" w="9525">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33"/>
                <p:cNvSpPr/>
                <p:nvPr/>
              </p:nvSpPr>
              <p:spPr>
                <a:xfrm>
                  <a:off x="1876425" y="5080850"/>
                  <a:ext cx="105000" cy="105000"/>
                </a:xfrm>
                <a:prstGeom prst="ellipse">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p33"/>
                <p:cNvSpPr/>
                <p:nvPr/>
              </p:nvSpPr>
              <p:spPr>
                <a:xfrm rot="10800000">
                  <a:off x="1949775" y="5066450"/>
                  <a:ext cx="53700" cy="135300"/>
                </a:xfrm>
                <a:prstGeom prst="moon">
                  <a:avLst>
                    <a:gd fmla="val 22623" name="adj"/>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 name="Google Shape;753;p33"/>
                <p:cNvSpPr/>
                <p:nvPr/>
              </p:nvSpPr>
              <p:spPr>
                <a:xfrm rot="10800000">
                  <a:off x="1990875" y="5053100"/>
                  <a:ext cx="45300" cy="162000"/>
                </a:xfrm>
                <a:prstGeom prst="moon">
                  <a:avLst>
                    <a:gd fmla="val 15894" name="adj"/>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33"/>
                <p:cNvSpPr/>
                <p:nvPr/>
              </p:nvSpPr>
              <p:spPr>
                <a:xfrm rot="10800000">
                  <a:off x="1970625" y="5105450"/>
                  <a:ext cx="12000" cy="55800"/>
                </a:xfrm>
                <a:prstGeom prst="moon">
                  <a:avLst>
                    <a:gd fmla="val 22623"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33"/>
                <p:cNvSpPr/>
                <p:nvPr/>
              </p:nvSpPr>
              <p:spPr>
                <a:xfrm rot="10800000">
                  <a:off x="2004075" y="5090150"/>
                  <a:ext cx="18900" cy="86400"/>
                </a:xfrm>
                <a:prstGeom prst="moon">
                  <a:avLst>
                    <a:gd fmla="val 22623"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56" name="Google Shape;756;p33"/>
              <p:cNvGrpSpPr/>
              <p:nvPr/>
            </p:nvGrpSpPr>
            <p:grpSpPr>
              <a:xfrm rot="1357567">
                <a:off x="2811149" y="5253516"/>
                <a:ext cx="45385" cy="45413"/>
                <a:chOff x="1821675" y="5026100"/>
                <a:chExt cx="214500" cy="214500"/>
              </a:xfrm>
            </p:grpSpPr>
            <p:sp>
              <p:nvSpPr>
                <p:cNvPr id="757" name="Google Shape;757;p33"/>
                <p:cNvSpPr/>
                <p:nvPr/>
              </p:nvSpPr>
              <p:spPr>
                <a:xfrm>
                  <a:off x="1821675" y="5026100"/>
                  <a:ext cx="214500" cy="214500"/>
                </a:xfrm>
                <a:prstGeom prst="donut">
                  <a:avLst>
                    <a:gd fmla="val 3945" name="adj"/>
                  </a:avLst>
                </a:prstGeom>
                <a:solidFill>
                  <a:srgbClr val="434343"/>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33"/>
                <p:cNvSpPr/>
                <p:nvPr/>
              </p:nvSpPr>
              <p:spPr>
                <a:xfrm>
                  <a:off x="1838625" y="5043050"/>
                  <a:ext cx="180600" cy="180600"/>
                </a:xfrm>
                <a:prstGeom prst="donut">
                  <a:avLst>
                    <a:gd fmla="val 5307" name="adj"/>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33"/>
                <p:cNvSpPr/>
                <p:nvPr/>
              </p:nvSpPr>
              <p:spPr>
                <a:xfrm>
                  <a:off x="1854375" y="5058800"/>
                  <a:ext cx="149100" cy="149100"/>
                </a:xfrm>
                <a:prstGeom prst="donut">
                  <a:avLst>
                    <a:gd fmla="val 13218" name="adj"/>
                  </a:avLst>
                </a:prstGeom>
                <a:solidFill>
                  <a:srgbClr val="434343"/>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33"/>
                <p:cNvSpPr/>
                <p:nvPr/>
              </p:nvSpPr>
              <p:spPr>
                <a:xfrm>
                  <a:off x="1876425" y="5080850"/>
                  <a:ext cx="105000" cy="105000"/>
                </a:xfrm>
                <a:prstGeom prst="ellipse">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33"/>
                <p:cNvSpPr/>
                <p:nvPr/>
              </p:nvSpPr>
              <p:spPr>
                <a:xfrm rot="10800000">
                  <a:off x="1949775" y="5066450"/>
                  <a:ext cx="53700" cy="135300"/>
                </a:xfrm>
                <a:prstGeom prst="moon">
                  <a:avLst>
                    <a:gd fmla="val 22623" name="adj"/>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p33"/>
                <p:cNvSpPr/>
                <p:nvPr/>
              </p:nvSpPr>
              <p:spPr>
                <a:xfrm rot="10800000">
                  <a:off x="1990875" y="5053100"/>
                  <a:ext cx="45300" cy="162000"/>
                </a:xfrm>
                <a:prstGeom prst="moon">
                  <a:avLst>
                    <a:gd fmla="val 15894" name="adj"/>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33"/>
                <p:cNvSpPr/>
                <p:nvPr/>
              </p:nvSpPr>
              <p:spPr>
                <a:xfrm rot="10800000">
                  <a:off x="1970625" y="5105450"/>
                  <a:ext cx="12000" cy="55800"/>
                </a:xfrm>
                <a:prstGeom prst="moon">
                  <a:avLst>
                    <a:gd fmla="val 22623"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33"/>
                <p:cNvSpPr/>
                <p:nvPr/>
              </p:nvSpPr>
              <p:spPr>
                <a:xfrm rot="10800000">
                  <a:off x="2004075" y="5090150"/>
                  <a:ext cx="18900" cy="86400"/>
                </a:xfrm>
                <a:prstGeom prst="moon">
                  <a:avLst>
                    <a:gd fmla="val 22623"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65" name="Google Shape;765;p33"/>
              <p:cNvGrpSpPr/>
              <p:nvPr/>
            </p:nvGrpSpPr>
            <p:grpSpPr>
              <a:xfrm rot="1357567">
                <a:off x="2914774" y="5253516"/>
                <a:ext cx="45385" cy="45413"/>
                <a:chOff x="1821675" y="5026100"/>
                <a:chExt cx="214500" cy="214500"/>
              </a:xfrm>
            </p:grpSpPr>
            <p:sp>
              <p:nvSpPr>
                <p:cNvPr id="766" name="Google Shape;766;p33"/>
                <p:cNvSpPr/>
                <p:nvPr/>
              </p:nvSpPr>
              <p:spPr>
                <a:xfrm>
                  <a:off x="1821675" y="5026100"/>
                  <a:ext cx="214500" cy="214500"/>
                </a:xfrm>
                <a:prstGeom prst="donut">
                  <a:avLst>
                    <a:gd fmla="val 3945" name="adj"/>
                  </a:avLst>
                </a:prstGeom>
                <a:solidFill>
                  <a:srgbClr val="434343"/>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p33"/>
                <p:cNvSpPr/>
                <p:nvPr/>
              </p:nvSpPr>
              <p:spPr>
                <a:xfrm>
                  <a:off x="1838625" y="5043050"/>
                  <a:ext cx="180600" cy="180600"/>
                </a:xfrm>
                <a:prstGeom prst="donut">
                  <a:avLst>
                    <a:gd fmla="val 5307" name="adj"/>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 name="Google Shape;768;p33"/>
                <p:cNvSpPr/>
                <p:nvPr/>
              </p:nvSpPr>
              <p:spPr>
                <a:xfrm>
                  <a:off x="1854375" y="5058800"/>
                  <a:ext cx="149100" cy="149100"/>
                </a:xfrm>
                <a:prstGeom prst="donut">
                  <a:avLst>
                    <a:gd fmla="val 13218" name="adj"/>
                  </a:avLst>
                </a:prstGeom>
                <a:solidFill>
                  <a:srgbClr val="434343"/>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 name="Google Shape;769;p33"/>
                <p:cNvSpPr/>
                <p:nvPr/>
              </p:nvSpPr>
              <p:spPr>
                <a:xfrm>
                  <a:off x="1876425" y="5080850"/>
                  <a:ext cx="105000" cy="105000"/>
                </a:xfrm>
                <a:prstGeom prst="ellipse">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 name="Google Shape;770;p33"/>
                <p:cNvSpPr/>
                <p:nvPr/>
              </p:nvSpPr>
              <p:spPr>
                <a:xfrm rot="10800000">
                  <a:off x="1949775" y="5066450"/>
                  <a:ext cx="53700" cy="135300"/>
                </a:xfrm>
                <a:prstGeom prst="moon">
                  <a:avLst>
                    <a:gd fmla="val 22623" name="adj"/>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 name="Google Shape;771;p33"/>
                <p:cNvSpPr/>
                <p:nvPr/>
              </p:nvSpPr>
              <p:spPr>
                <a:xfrm rot="10800000">
                  <a:off x="1990875" y="5053100"/>
                  <a:ext cx="45300" cy="162000"/>
                </a:xfrm>
                <a:prstGeom prst="moon">
                  <a:avLst>
                    <a:gd fmla="val 15894" name="adj"/>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 name="Google Shape;772;p33"/>
                <p:cNvSpPr/>
                <p:nvPr/>
              </p:nvSpPr>
              <p:spPr>
                <a:xfrm rot="10800000">
                  <a:off x="1970625" y="5105450"/>
                  <a:ext cx="12000" cy="55800"/>
                </a:xfrm>
                <a:prstGeom prst="moon">
                  <a:avLst>
                    <a:gd fmla="val 22623"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 name="Google Shape;773;p33"/>
                <p:cNvSpPr/>
                <p:nvPr/>
              </p:nvSpPr>
              <p:spPr>
                <a:xfrm rot="10800000">
                  <a:off x="2004075" y="5090150"/>
                  <a:ext cx="18900" cy="86400"/>
                </a:xfrm>
                <a:prstGeom prst="moon">
                  <a:avLst>
                    <a:gd fmla="val 22623"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74" name="Google Shape;774;p33"/>
              <p:cNvGrpSpPr/>
              <p:nvPr/>
            </p:nvGrpSpPr>
            <p:grpSpPr>
              <a:xfrm>
                <a:off x="2710333" y="5361163"/>
                <a:ext cx="49571" cy="37572"/>
                <a:chOff x="1838600" y="4973400"/>
                <a:chExt cx="158375" cy="120000"/>
              </a:xfrm>
            </p:grpSpPr>
            <p:sp>
              <p:nvSpPr>
                <p:cNvPr id="775" name="Google Shape;775;p33"/>
                <p:cNvSpPr/>
                <p:nvPr/>
              </p:nvSpPr>
              <p:spPr>
                <a:xfrm>
                  <a:off x="1838600" y="4976400"/>
                  <a:ext cx="154800" cy="117000"/>
                </a:xfrm>
                <a:prstGeom prst="roundRect">
                  <a:avLst>
                    <a:gd fmla="val 16667" name="adj"/>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 name="Google Shape;776;p33"/>
                <p:cNvSpPr/>
                <p:nvPr/>
              </p:nvSpPr>
              <p:spPr>
                <a:xfrm>
                  <a:off x="1842175" y="4973400"/>
                  <a:ext cx="154800" cy="117000"/>
                </a:xfrm>
                <a:prstGeom prst="roundRect">
                  <a:avLst>
                    <a:gd fmla="val 16667" name="adj"/>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77" name="Google Shape;777;p33"/>
              <p:cNvGrpSpPr/>
              <p:nvPr/>
            </p:nvGrpSpPr>
            <p:grpSpPr>
              <a:xfrm>
                <a:off x="2651733" y="5361163"/>
                <a:ext cx="49571" cy="37572"/>
                <a:chOff x="1838600" y="4973400"/>
                <a:chExt cx="158375" cy="120000"/>
              </a:xfrm>
            </p:grpSpPr>
            <p:sp>
              <p:nvSpPr>
                <p:cNvPr id="778" name="Google Shape;778;p33"/>
                <p:cNvSpPr/>
                <p:nvPr/>
              </p:nvSpPr>
              <p:spPr>
                <a:xfrm>
                  <a:off x="1838600" y="4976400"/>
                  <a:ext cx="154800" cy="117000"/>
                </a:xfrm>
                <a:prstGeom prst="roundRect">
                  <a:avLst>
                    <a:gd fmla="val 16667" name="adj"/>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 name="Google Shape;779;p33"/>
                <p:cNvSpPr/>
                <p:nvPr/>
              </p:nvSpPr>
              <p:spPr>
                <a:xfrm>
                  <a:off x="1842175" y="4973400"/>
                  <a:ext cx="154800" cy="117000"/>
                </a:xfrm>
                <a:prstGeom prst="roundRect">
                  <a:avLst>
                    <a:gd fmla="val 16667" name="adj"/>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80" name="Google Shape;780;p33"/>
              <p:cNvGrpSpPr/>
              <p:nvPr/>
            </p:nvGrpSpPr>
            <p:grpSpPr>
              <a:xfrm>
                <a:off x="2593133" y="5361163"/>
                <a:ext cx="49571" cy="37572"/>
                <a:chOff x="1838600" y="4973400"/>
                <a:chExt cx="158375" cy="120000"/>
              </a:xfrm>
            </p:grpSpPr>
            <p:sp>
              <p:nvSpPr>
                <p:cNvPr id="781" name="Google Shape;781;p33"/>
                <p:cNvSpPr/>
                <p:nvPr/>
              </p:nvSpPr>
              <p:spPr>
                <a:xfrm>
                  <a:off x="1838600" y="4976400"/>
                  <a:ext cx="154800" cy="117000"/>
                </a:xfrm>
                <a:prstGeom prst="roundRect">
                  <a:avLst>
                    <a:gd fmla="val 16667" name="adj"/>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 name="Google Shape;782;p33"/>
                <p:cNvSpPr/>
                <p:nvPr/>
              </p:nvSpPr>
              <p:spPr>
                <a:xfrm>
                  <a:off x="1842175" y="4973400"/>
                  <a:ext cx="154800" cy="117000"/>
                </a:xfrm>
                <a:prstGeom prst="roundRect">
                  <a:avLst>
                    <a:gd fmla="val 16667" name="adj"/>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83" name="Google Shape;783;p33"/>
              <p:cNvGrpSpPr/>
              <p:nvPr/>
            </p:nvGrpSpPr>
            <p:grpSpPr>
              <a:xfrm>
                <a:off x="2651733" y="5316188"/>
                <a:ext cx="49571" cy="37572"/>
                <a:chOff x="1838600" y="4973400"/>
                <a:chExt cx="158375" cy="120000"/>
              </a:xfrm>
            </p:grpSpPr>
            <p:sp>
              <p:nvSpPr>
                <p:cNvPr id="784" name="Google Shape;784;p33"/>
                <p:cNvSpPr/>
                <p:nvPr/>
              </p:nvSpPr>
              <p:spPr>
                <a:xfrm>
                  <a:off x="1838600" y="4976400"/>
                  <a:ext cx="154800" cy="117000"/>
                </a:xfrm>
                <a:prstGeom prst="roundRect">
                  <a:avLst>
                    <a:gd fmla="val 16667" name="adj"/>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 name="Google Shape;785;p33"/>
                <p:cNvSpPr/>
                <p:nvPr/>
              </p:nvSpPr>
              <p:spPr>
                <a:xfrm>
                  <a:off x="1842175" y="4973400"/>
                  <a:ext cx="154800" cy="117000"/>
                </a:xfrm>
                <a:prstGeom prst="roundRect">
                  <a:avLst>
                    <a:gd fmla="val 16667" name="adj"/>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86" name="Google Shape;786;p33"/>
              <p:cNvSpPr/>
              <p:nvPr/>
            </p:nvSpPr>
            <p:spPr>
              <a:xfrm>
                <a:off x="2671263" y="5328222"/>
                <a:ext cx="10500" cy="13500"/>
              </a:xfrm>
              <a:prstGeom prst="triangle">
                <a:avLst>
                  <a:gd fmla="val 50000" name="adj"/>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 name="Google Shape;787;p33"/>
              <p:cNvSpPr/>
              <p:nvPr/>
            </p:nvSpPr>
            <p:spPr>
              <a:xfrm rot="5400000">
                <a:off x="2729850" y="5373197"/>
                <a:ext cx="10500" cy="13500"/>
              </a:xfrm>
              <a:prstGeom prst="triangle">
                <a:avLst>
                  <a:gd fmla="val 50000" name="adj"/>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 name="Google Shape;788;p33"/>
              <p:cNvSpPr/>
              <p:nvPr/>
            </p:nvSpPr>
            <p:spPr>
              <a:xfrm rot="-5400000">
                <a:off x="2612663" y="5373197"/>
                <a:ext cx="10500" cy="13500"/>
              </a:xfrm>
              <a:prstGeom prst="triangle">
                <a:avLst>
                  <a:gd fmla="val 50000" name="adj"/>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 name="Google Shape;789;p33"/>
              <p:cNvSpPr/>
              <p:nvPr/>
            </p:nvSpPr>
            <p:spPr>
              <a:xfrm rot="10800000">
                <a:off x="2671250" y="5373197"/>
                <a:ext cx="10500" cy="13500"/>
              </a:xfrm>
              <a:prstGeom prst="triangle">
                <a:avLst>
                  <a:gd fmla="val 50000" name="adj"/>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90" name="Google Shape;790;p33"/>
              <p:cNvGrpSpPr/>
              <p:nvPr/>
            </p:nvGrpSpPr>
            <p:grpSpPr>
              <a:xfrm>
                <a:off x="2713266" y="5323447"/>
                <a:ext cx="48083" cy="29674"/>
                <a:chOff x="1838200" y="5218716"/>
                <a:chExt cx="59413" cy="36680"/>
              </a:xfrm>
            </p:grpSpPr>
            <p:sp>
              <p:nvSpPr>
                <p:cNvPr id="791" name="Google Shape;791;p33"/>
                <p:cNvSpPr/>
                <p:nvPr/>
              </p:nvSpPr>
              <p:spPr>
                <a:xfrm>
                  <a:off x="1838200" y="5220296"/>
                  <a:ext cx="58500" cy="35100"/>
                </a:xfrm>
                <a:prstGeom prst="ellipse">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 name="Google Shape;792;p33"/>
                <p:cNvSpPr/>
                <p:nvPr/>
              </p:nvSpPr>
              <p:spPr>
                <a:xfrm>
                  <a:off x="1839113" y="5218716"/>
                  <a:ext cx="58500" cy="35100"/>
                </a:xfrm>
                <a:prstGeom prst="ellipse">
                  <a:avLst/>
                </a:prstGeom>
                <a:solidFill>
                  <a:srgbClr val="00FFFF"/>
                </a:solidFill>
                <a:ln cap="flat" cmpd="sng" w="9525">
                  <a:solidFill>
                    <a:srgbClr val="00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93" name="Google Shape;793;p33"/>
              <p:cNvGrpSpPr/>
              <p:nvPr/>
            </p:nvGrpSpPr>
            <p:grpSpPr>
              <a:xfrm>
                <a:off x="2591666" y="5324697"/>
                <a:ext cx="48083" cy="29674"/>
                <a:chOff x="1838200" y="5218716"/>
                <a:chExt cx="59413" cy="36680"/>
              </a:xfrm>
            </p:grpSpPr>
            <p:sp>
              <p:nvSpPr>
                <p:cNvPr id="794" name="Google Shape;794;p33"/>
                <p:cNvSpPr/>
                <p:nvPr/>
              </p:nvSpPr>
              <p:spPr>
                <a:xfrm>
                  <a:off x="1838200" y="5220296"/>
                  <a:ext cx="58500" cy="35100"/>
                </a:xfrm>
                <a:prstGeom prst="ellipse">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p33"/>
                <p:cNvSpPr/>
                <p:nvPr/>
              </p:nvSpPr>
              <p:spPr>
                <a:xfrm>
                  <a:off x="1839113" y="5218716"/>
                  <a:ext cx="58500" cy="35100"/>
                </a:xfrm>
                <a:prstGeom prst="ellipse">
                  <a:avLst/>
                </a:prstGeom>
                <a:solidFill>
                  <a:srgbClr val="434343"/>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96" name="Google Shape;796;p33"/>
              <p:cNvGrpSpPr/>
              <p:nvPr/>
            </p:nvGrpSpPr>
            <p:grpSpPr>
              <a:xfrm>
                <a:off x="2541402" y="5365108"/>
                <a:ext cx="37814" cy="29679"/>
                <a:chOff x="1681175" y="5151350"/>
                <a:chExt cx="242400" cy="190375"/>
              </a:xfrm>
            </p:grpSpPr>
            <p:sp>
              <p:nvSpPr>
                <p:cNvPr id="797" name="Google Shape;797;p33"/>
                <p:cNvSpPr/>
                <p:nvPr/>
              </p:nvSpPr>
              <p:spPr>
                <a:xfrm>
                  <a:off x="1681175" y="5153025"/>
                  <a:ext cx="242400" cy="188700"/>
                </a:xfrm>
                <a:prstGeom prst="roundRect">
                  <a:avLst>
                    <a:gd fmla="val 16667" name="adj"/>
                  </a:avLst>
                </a:prstGeom>
                <a:solidFill>
                  <a:srgbClr val="434343"/>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p33"/>
                <p:cNvSpPr/>
                <p:nvPr/>
              </p:nvSpPr>
              <p:spPr>
                <a:xfrm>
                  <a:off x="1684475" y="5151350"/>
                  <a:ext cx="235800" cy="178500"/>
                </a:xfrm>
                <a:prstGeom prst="roundRect">
                  <a:avLst>
                    <a:gd fmla="val 16667" name="adj"/>
                  </a:avLst>
                </a:prstGeom>
                <a:solidFill>
                  <a:srgbClr val="F8F9FA"/>
                </a:solidFill>
                <a:ln cap="flat" cmpd="sng" w="9525">
                  <a:solidFill>
                    <a:srgbClr val="F8F9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99" name="Google Shape;799;p33"/>
              <p:cNvGrpSpPr/>
              <p:nvPr/>
            </p:nvGrpSpPr>
            <p:grpSpPr>
              <a:xfrm>
                <a:off x="2483215" y="5365108"/>
                <a:ext cx="37814" cy="29679"/>
                <a:chOff x="1681175" y="5151350"/>
                <a:chExt cx="242400" cy="190375"/>
              </a:xfrm>
            </p:grpSpPr>
            <p:sp>
              <p:nvSpPr>
                <p:cNvPr id="800" name="Google Shape;800;p33"/>
                <p:cNvSpPr/>
                <p:nvPr/>
              </p:nvSpPr>
              <p:spPr>
                <a:xfrm>
                  <a:off x="1681175" y="5153025"/>
                  <a:ext cx="242400" cy="188700"/>
                </a:xfrm>
                <a:prstGeom prst="roundRect">
                  <a:avLst>
                    <a:gd fmla="val 16667" name="adj"/>
                  </a:avLst>
                </a:prstGeom>
                <a:solidFill>
                  <a:srgbClr val="434343"/>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 name="Google Shape;801;p33"/>
                <p:cNvSpPr/>
                <p:nvPr/>
              </p:nvSpPr>
              <p:spPr>
                <a:xfrm>
                  <a:off x="1684475" y="5151350"/>
                  <a:ext cx="235800" cy="178500"/>
                </a:xfrm>
                <a:prstGeom prst="roundRect">
                  <a:avLst>
                    <a:gd fmla="val 16667" name="adj"/>
                  </a:avLst>
                </a:prstGeom>
                <a:solidFill>
                  <a:srgbClr val="F8F9FA"/>
                </a:solidFill>
                <a:ln cap="flat" cmpd="sng" w="9525">
                  <a:solidFill>
                    <a:srgbClr val="F8F9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02" name="Google Shape;802;p33"/>
              <p:cNvGrpSpPr/>
              <p:nvPr/>
            </p:nvGrpSpPr>
            <p:grpSpPr>
              <a:xfrm>
                <a:off x="2425040" y="5365108"/>
                <a:ext cx="37814" cy="29679"/>
                <a:chOff x="1681175" y="5151350"/>
                <a:chExt cx="242400" cy="190375"/>
              </a:xfrm>
            </p:grpSpPr>
            <p:sp>
              <p:nvSpPr>
                <p:cNvPr id="803" name="Google Shape;803;p33"/>
                <p:cNvSpPr/>
                <p:nvPr/>
              </p:nvSpPr>
              <p:spPr>
                <a:xfrm>
                  <a:off x="1681175" y="5153025"/>
                  <a:ext cx="242400" cy="188700"/>
                </a:xfrm>
                <a:prstGeom prst="roundRect">
                  <a:avLst>
                    <a:gd fmla="val 16667" name="adj"/>
                  </a:avLst>
                </a:prstGeom>
                <a:solidFill>
                  <a:srgbClr val="434343"/>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 name="Google Shape;804;p33"/>
                <p:cNvSpPr/>
                <p:nvPr/>
              </p:nvSpPr>
              <p:spPr>
                <a:xfrm>
                  <a:off x="1684475" y="5151350"/>
                  <a:ext cx="235800" cy="178500"/>
                </a:xfrm>
                <a:prstGeom prst="roundRect">
                  <a:avLst>
                    <a:gd fmla="val 16667" name="adj"/>
                  </a:avLst>
                </a:prstGeom>
                <a:solidFill>
                  <a:srgbClr val="F8F9FA"/>
                </a:solidFill>
                <a:ln cap="flat" cmpd="sng" w="9525">
                  <a:solidFill>
                    <a:srgbClr val="F8F9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05" name="Google Shape;805;p33"/>
              <p:cNvGrpSpPr/>
              <p:nvPr/>
            </p:nvGrpSpPr>
            <p:grpSpPr>
              <a:xfrm>
                <a:off x="2366865" y="5365108"/>
                <a:ext cx="37814" cy="29679"/>
                <a:chOff x="1681175" y="5151350"/>
                <a:chExt cx="242400" cy="190375"/>
              </a:xfrm>
            </p:grpSpPr>
            <p:sp>
              <p:nvSpPr>
                <p:cNvPr id="806" name="Google Shape;806;p33"/>
                <p:cNvSpPr/>
                <p:nvPr/>
              </p:nvSpPr>
              <p:spPr>
                <a:xfrm>
                  <a:off x="1681175" y="5153025"/>
                  <a:ext cx="242400" cy="188700"/>
                </a:xfrm>
                <a:prstGeom prst="roundRect">
                  <a:avLst>
                    <a:gd fmla="val 16667" name="adj"/>
                  </a:avLst>
                </a:prstGeom>
                <a:solidFill>
                  <a:srgbClr val="434343"/>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 name="Google Shape;807;p33"/>
                <p:cNvSpPr/>
                <p:nvPr/>
              </p:nvSpPr>
              <p:spPr>
                <a:xfrm>
                  <a:off x="1684475" y="5151350"/>
                  <a:ext cx="235800" cy="178500"/>
                </a:xfrm>
                <a:prstGeom prst="roundRect">
                  <a:avLst>
                    <a:gd fmla="val 16667" name="adj"/>
                  </a:avLst>
                </a:prstGeom>
                <a:solidFill>
                  <a:srgbClr val="F8F9FA"/>
                </a:solidFill>
                <a:ln cap="flat" cmpd="sng" w="9525">
                  <a:solidFill>
                    <a:srgbClr val="F8F9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08" name="Google Shape;808;p33"/>
              <p:cNvGrpSpPr/>
              <p:nvPr/>
            </p:nvGrpSpPr>
            <p:grpSpPr>
              <a:xfrm>
                <a:off x="2308690" y="5365108"/>
                <a:ext cx="37814" cy="29679"/>
                <a:chOff x="1681175" y="5151350"/>
                <a:chExt cx="242400" cy="190375"/>
              </a:xfrm>
            </p:grpSpPr>
            <p:sp>
              <p:nvSpPr>
                <p:cNvPr id="809" name="Google Shape;809;p33"/>
                <p:cNvSpPr/>
                <p:nvPr/>
              </p:nvSpPr>
              <p:spPr>
                <a:xfrm>
                  <a:off x="1681175" y="5153025"/>
                  <a:ext cx="242400" cy="188700"/>
                </a:xfrm>
                <a:prstGeom prst="roundRect">
                  <a:avLst>
                    <a:gd fmla="val 16667" name="adj"/>
                  </a:avLst>
                </a:prstGeom>
                <a:solidFill>
                  <a:srgbClr val="434343"/>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 name="Google Shape;810;p33"/>
                <p:cNvSpPr/>
                <p:nvPr/>
              </p:nvSpPr>
              <p:spPr>
                <a:xfrm>
                  <a:off x="1684475" y="5151350"/>
                  <a:ext cx="235800" cy="178500"/>
                </a:xfrm>
                <a:prstGeom prst="roundRect">
                  <a:avLst>
                    <a:gd fmla="val 16667" name="adj"/>
                  </a:avLst>
                </a:prstGeom>
                <a:solidFill>
                  <a:srgbClr val="F8F9FA"/>
                </a:solidFill>
                <a:ln cap="flat" cmpd="sng" w="9525">
                  <a:solidFill>
                    <a:srgbClr val="F8F9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11" name="Google Shape;811;p33"/>
              <p:cNvGrpSpPr/>
              <p:nvPr/>
            </p:nvGrpSpPr>
            <p:grpSpPr>
              <a:xfrm>
                <a:off x="2541877" y="5319883"/>
                <a:ext cx="37814" cy="29679"/>
                <a:chOff x="1681175" y="5151350"/>
                <a:chExt cx="242400" cy="190375"/>
              </a:xfrm>
            </p:grpSpPr>
            <p:sp>
              <p:nvSpPr>
                <p:cNvPr id="812" name="Google Shape;812;p33"/>
                <p:cNvSpPr/>
                <p:nvPr/>
              </p:nvSpPr>
              <p:spPr>
                <a:xfrm>
                  <a:off x="1681175" y="5153025"/>
                  <a:ext cx="242400" cy="188700"/>
                </a:xfrm>
                <a:prstGeom prst="roundRect">
                  <a:avLst>
                    <a:gd fmla="val 16667" name="adj"/>
                  </a:avLst>
                </a:prstGeom>
                <a:solidFill>
                  <a:srgbClr val="434343"/>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 name="Google Shape;813;p33"/>
                <p:cNvSpPr/>
                <p:nvPr/>
              </p:nvSpPr>
              <p:spPr>
                <a:xfrm>
                  <a:off x="1684475" y="5151350"/>
                  <a:ext cx="235800" cy="178500"/>
                </a:xfrm>
                <a:prstGeom prst="roundRect">
                  <a:avLst>
                    <a:gd fmla="val 16667" name="adj"/>
                  </a:avLst>
                </a:prstGeom>
                <a:solidFill>
                  <a:srgbClr val="F8F9FA"/>
                </a:solidFill>
                <a:ln cap="flat" cmpd="sng" w="9525">
                  <a:solidFill>
                    <a:srgbClr val="F8F9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14" name="Google Shape;814;p33"/>
              <p:cNvGrpSpPr/>
              <p:nvPr/>
            </p:nvGrpSpPr>
            <p:grpSpPr>
              <a:xfrm>
                <a:off x="2483690" y="5319883"/>
                <a:ext cx="37814" cy="29679"/>
                <a:chOff x="1681175" y="5151350"/>
                <a:chExt cx="242400" cy="190375"/>
              </a:xfrm>
            </p:grpSpPr>
            <p:sp>
              <p:nvSpPr>
                <p:cNvPr id="815" name="Google Shape;815;p33"/>
                <p:cNvSpPr/>
                <p:nvPr/>
              </p:nvSpPr>
              <p:spPr>
                <a:xfrm>
                  <a:off x="1681175" y="5153025"/>
                  <a:ext cx="242400" cy="188700"/>
                </a:xfrm>
                <a:prstGeom prst="roundRect">
                  <a:avLst>
                    <a:gd fmla="val 16667" name="adj"/>
                  </a:avLst>
                </a:prstGeom>
                <a:solidFill>
                  <a:srgbClr val="434343"/>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 name="Google Shape;816;p33"/>
                <p:cNvSpPr/>
                <p:nvPr/>
              </p:nvSpPr>
              <p:spPr>
                <a:xfrm>
                  <a:off x="1684475" y="5151350"/>
                  <a:ext cx="235800" cy="178500"/>
                </a:xfrm>
                <a:prstGeom prst="roundRect">
                  <a:avLst>
                    <a:gd fmla="val 16667" name="adj"/>
                  </a:avLst>
                </a:prstGeom>
                <a:solidFill>
                  <a:srgbClr val="F8F9FA"/>
                </a:solidFill>
                <a:ln cap="flat" cmpd="sng" w="9525">
                  <a:solidFill>
                    <a:srgbClr val="F8F9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17" name="Google Shape;817;p33"/>
              <p:cNvGrpSpPr/>
              <p:nvPr/>
            </p:nvGrpSpPr>
            <p:grpSpPr>
              <a:xfrm>
                <a:off x="2425515" y="5319883"/>
                <a:ext cx="37814" cy="29679"/>
                <a:chOff x="1681175" y="5151350"/>
                <a:chExt cx="242400" cy="190375"/>
              </a:xfrm>
            </p:grpSpPr>
            <p:sp>
              <p:nvSpPr>
                <p:cNvPr id="818" name="Google Shape;818;p33"/>
                <p:cNvSpPr/>
                <p:nvPr/>
              </p:nvSpPr>
              <p:spPr>
                <a:xfrm>
                  <a:off x="1681175" y="5153025"/>
                  <a:ext cx="242400" cy="188700"/>
                </a:xfrm>
                <a:prstGeom prst="roundRect">
                  <a:avLst>
                    <a:gd fmla="val 16667" name="adj"/>
                  </a:avLst>
                </a:prstGeom>
                <a:solidFill>
                  <a:srgbClr val="434343"/>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 name="Google Shape;819;p33"/>
                <p:cNvSpPr/>
                <p:nvPr/>
              </p:nvSpPr>
              <p:spPr>
                <a:xfrm>
                  <a:off x="1684475" y="5151350"/>
                  <a:ext cx="235800" cy="178500"/>
                </a:xfrm>
                <a:prstGeom prst="roundRect">
                  <a:avLst>
                    <a:gd fmla="val 16667" name="adj"/>
                  </a:avLst>
                </a:prstGeom>
                <a:solidFill>
                  <a:srgbClr val="F8F9FA"/>
                </a:solidFill>
                <a:ln cap="flat" cmpd="sng" w="9525">
                  <a:solidFill>
                    <a:srgbClr val="F8F9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20" name="Google Shape;820;p33"/>
              <p:cNvGrpSpPr/>
              <p:nvPr/>
            </p:nvGrpSpPr>
            <p:grpSpPr>
              <a:xfrm>
                <a:off x="2367340" y="5319883"/>
                <a:ext cx="37814" cy="29679"/>
                <a:chOff x="1681175" y="5151350"/>
                <a:chExt cx="242400" cy="190375"/>
              </a:xfrm>
            </p:grpSpPr>
            <p:sp>
              <p:nvSpPr>
                <p:cNvPr id="821" name="Google Shape;821;p33"/>
                <p:cNvSpPr/>
                <p:nvPr/>
              </p:nvSpPr>
              <p:spPr>
                <a:xfrm>
                  <a:off x="1681175" y="5153025"/>
                  <a:ext cx="242400" cy="188700"/>
                </a:xfrm>
                <a:prstGeom prst="roundRect">
                  <a:avLst>
                    <a:gd fmla="val 16667" name="adj"/>
                  </a:avLst>
                </a:prstGeom>
                <a:solidFill>
                  <a:srgbClr val="434343"/>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 name="Google Shape;822;p33"/>
                <p:cNvSpPr/>
                <p:nvPr/>
              </p:nvSpPr>
              <p:spPr>
                <a:xfrm>
                  <a:off x="1684475" y="5151350"/>
                  <a:ext cx="235800" cy="178500"/>
                </a:xfrm>
                <a:prstGeom prst="roundRect">
                  <a:avLst>
                    <a:gd fmla="val 16667" name="adj"/>
                  </a:avLst>
                </a:prstGeom>
                <a:solidFill>
                  <a:srgbClr val="F8F9FA"/>
                </a:solidFill>
                <a:ln cap="flat" cmpd="sng" w="9525">
                  <a:solidFill>
                    <a:srgbClr val="F8F9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23" name="Google Shape;823;p33"/>
              <p:cNvGrpSpPr/>
              <p:nvPr/>
            </p:nvGrpSpPr>
            <p:grpSpPr>
              <a:xfrm>
                <a:off x="2309165" y="5319883"/>
                <a:ext cx="37814" cy="29679"/>
                <a:chOff x="1681175" y="5151350"/>
                <a:chExt cx="242400" cy="190375"/>
              </a:xfrm>
            </p:grpSpPr>
            <p:sp>
              <p:nvSpPr>
                <p:cNvPr id="824" name="Google Shape;824;p33"/>
                <p:cNvSpPr/>
                <p:nvPr/>
              </p:nvSpPr>
              <p:spPr>
                <a:xfrm>
                  <a:off x="1681175" y="5153025"/>
                  <a:ext cx="242400" cy="188700"/>
                </a:xfrm>
                <a:prstGeom prst="roundRect">
                  <a:avLst>
                    <a:gd fmla="val 16667" name="adj"/>
                  </a:avLst>
                </a:prstGeom>
                <a:solidFill>
                  <a:srgbClr val="434343"/>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 name="Google Shape;825;p33"/>
                <p:cNvSpPr/>
                <p:nvPr/>
              </p:nvSpPr>
              <p:spPr>
                <a:xfrm>
                  <a:off x="1684475" y="5151350"/>
                  <a:ext cx="235800" cy="178500"/>
                </a:xfrm>
                <a:prstGeom prst="roundRect">
                  <a:avLst>
                    <a:gd fmla="val 16667" name="adj"/>
                  </a:avLst>
                </a:prstGeom>
                <a:solidFill>
                  <a:srgbClr val="F8F9FA"/>
                </a:solidFill>
                <a:ln cap="flat" cmpd="sng" w="9525">
                  <a:solidFill>
                    <a:srgbClr val="F8F9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26" name="Google Shape;826;p33"/>
              <p:cNvGrpSpPr/>
              <p:nvPr/>
            </p:nvGrpSpPr>
            <p:grpSpPr>
              <a:xfrm>
                <a:off x="2226018" y="5316195"/>
                <a:ext cx="59377" cy="85674"/>
                <a:chOff x="1839976" y="5189800"/>
                <a:chExt cx="193474" cy="279250"/>
              </a:xfrm>
            </p:grpSpPr>
            <p:sp>
              <p:nvSpPr>
                <p:cNvPr id="827" name="Google Shape;827;p33"/>
                <p:cNvSpPr/>
                <p:nvPr/>
              </p:nvSpPr>
              <p:spPr>
                <a:xfrm>
                  <a:off x="1844750" y="5189800"/>
                  <a:ext cx="188700" cy="188700"/>
                </a:xfrm>
                <a:prstGeom prst="ellipse">
                  <a:avLst/>
                </a:pr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 name="Google Shape;828;p33"/>
                <p:cNvSpPr/>
                <p:nvPr/>
              </p:nvSpPr>
              <p:spPr>
                <a:xfrm>
                  <a:off x="1856600" y="5205650"/>
                  <a:ext cx="165000" cy="165000"/>
                </a:xfrm>
                <a:prstGeom prst="ellipse">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 name="Google Shape;829;p33"/>
                <p:cNvSpPr/>
                <p:nvPr/>
              </p:nvSpPr>
              <p:spPr>
                <a:xfrm>
                  <a:off x="1871150" y="5220200"/>
                  <a:ext cx="135900" cy="135900"/>
                </a:xfrm>
                <a:prstGeom prst="ellipse">
                  <a:avLst/>
                </a:prstGeom>
                <a:solidFill>
                  <a:srgbClr val="434343"/>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 name="Google Shape;830;p33"/>
                <p:cNvSpPr/>
                <p:nvPr/>
              </p:nvSpPr>
              <p:spPr>
                <a:xfrm>
                  <a:off x="1868525" y="5225275"/>
                  <a:ext cx="135900" cy="135900"/>
                </a:xfrm>
                <a:prstGeom prst="ellipse">
                  <a:avLst/>
                </a:prstGeom>
                <a:solidFill>
                  <a:srgbClr val="F8F9FA"/>
                </a:solidFill>
                <a:ln cap="flat" cmpd="sng" w="9525">
                  <a:solidFill>
                    <a:srgbClr val="F8F9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 name="Google Shape;831;p33"/>
                <p:cNvSpPr/>
                <p:nvPr/>
              </p:nvSpPr>
              <p:spPr>
                <a:xfrm>
                  <a:off x="1871150" y="5236225"/>
                  <a:ext cx="121500" cy="121500"/>
                </a:xfrm>
                <a:prstGeom prst="ellipse">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 name="Google Shape;832;p33"/>
                <p:cNvSpPr/>
                <p:nvPr/>
              </p:nvSpPr>
              <p:spPr>
                <a:xfrm rot="-1857825">
                  <a:off x="1857782" y="5296373"/>
                  <a:ext cx="27989" cy="76711"/>
                </a:xfrm>
                <a:prstGeom prst="moon">
                  <a:avLst>
                    <a:gd fmla="val 50000" name="adj"/>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 name="Google Shape;833;p33"/>
                <p:cNvSpPr/>
                <p:nvPr/>
              </p:nvSpPr>
              <p:spPr>
                <a:xfrm rot="-8335811">
                  <a:off x="1982480" y="5301181"/>
                  <a:ext cx="27855" cy="76763"/>
                </a:xfrm>
                <a:prstGeom prst="moon">
                  <a:avLst>
                    <a:gd fmla="val 50000" name="adj"/>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 name="Google Shape;834;p33"/>
                <p:cNvSpPr/>
                <p:nvPr/>
              </p:nvSpPr>
              <p:spPr>
                <a:xfrm>
                  <a:off x="1871150" y="5455550"/>
                  <a:ext cx="53100" cy="135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 name="Google Shape;835;p33"/>
                <p:cNvSpPr/>
                <p:nvPr/>
              </p:nvSpPr>
              <p:spPr>
                <a:xfrm>
                  <a:off x="1951325" y="5421050"/>
                  <a:ext cx="53100" cy="480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36" name="Google Shape;836;p33"/>
              <p:cNvSpPr txBox="1"/>
              <p:nvPr/>
            </p:nvSpPr>
            <p:spPr>
              <a:xfrm>
                <a:off x="2208601" y="5133569"/>
                <a:ext cx="575400" cy="28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00">
                    <a:solidFill>
                      <a:srgbClr val="FFD966"/>
                    </a:solidFill>
                  </a:rPr>
                  <a:t>05.5000Vdc</a:t>
                </a:r>
                <a:endParaRPr sz="400">
                  <a:solidFill>
                    <a:srgbClr val="FFD966"/>
                  </a:solidFill>
                </a:endParaRPr>
              </a:p>
            </p:txBody>
          </p:sp>
        </p:grpSp>
        <p:pic>
          <p:nvPicPr>
            <p:cNvPr id="837" name="Google Shape;837;p33"/>
            <p:cNvPicPr preferRelativeResize="0"/>
            <p:nvPr/>
          </p:nvPicPr>
          <p:blipFill>
            <a:blip r:embed="rId4">
              <a:alphaModFix/>
            </a:blip>
            <a:stretch>
              <a:fillRect/>
            </a:stretch>
          </p:blipFill>
          <p:spPr>
            <a:xfrm>
              <a:off x="7996019" y="3359626"/>
              <a:ext cx="975801" cy="613745"/>
            </a:xfrm>
            <a:prstGeom prst="rect">
              <a:avLst/>
            </a:prstGeom>
            <a:noFill/>
            <a:ln>
              <a:noFill/>
            </a:ln>
          </p:spPr>
        </p:pic>
        <p:grpSp>
          <p:nvGrpSpPr>
            <p:cNvPr id="838" name="Google Shape;838;p33"/>
            <p:cNvGrpSpPr/>
            <p:nvPr/>
          </p:nvGrpSpPr>
          <p:grpSpPr>
            <a:xfrm>
              <a:off x="7739694" y="2810882"/>
              <a:ext cx="740486" cy="463231"/>
              <a:chOff x="7753594" y="2867532"/>
              <a:chExt cx="740486" cy="463231"/>
            </a:xfrm>
          </p:grpSpPr>
          <p:grpSp>
            <p:nvGrpSpPr>
              <p:cNvPr id="839" name="Google Shape;839;p33"/>
              <p:cNvGrpSpPr/>
              <p:nvPr/>
            </p:nvGrpSpPr>
            <p:grpSpPr>
              <a:xfrm>
                <a:off x="7753594" y="2893344"/>
                <a:ext cx="712765" cy="437419"/>
                <a:chOff x="1568100" y="5552825"/>
                <a:chExt cx="937725" cy="575475"/>
              </a:xfrm>
            </p:grpSpPr>
            <p:sp>
              <p:nvSpPr>
                <p:cNvPr id="840" name="Google Shape;840;p33"/>
                <p:cNvSpPr/>
                <p:nvPr/>
              </p:nvSpPr>
              <p:spPr>
                <a:xfrm>
                  <a:off x="1568100" y="5552825"/>
                  <a:ext cx="936600" cy="195000"/>
                </a:xfrm>
                <a:prstGeom prst="rect">
                  <a:avLst/>
                </a:prstGeom>
                <a:solidFill>
                  <a:srgbClr val="D9D9D9"/>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 name="Google Shape;841;p33"/>
                <p:cNvSpPr/>
                <p:nvPr/>
              </p:nvSpPr>
              <p:spPr>
                <a:xfrm>
                  <a:off x="1582675" y="5564875"/>
                  <a:ext cx="909675" cy="171950"/>
                </a:xfrm>
                <a:custGeom>
                  <a:rect b="b" l="l" r="r" t="t"/>
                  <a:pathLst>
                    <a:path extrusionOk="0" h="6878" w="36387">
                      <a:moveTo>
                        <a:pt x="0" y="6878"/>
                      </a:moveTo>
                      <a:lnTo>
                        <a:pt x="36338" y="6878"/>
                      </a:lnTo>
                      <a:lnTo>
                        <a:pt x="36387" y="195"/>
                      </a:lnTo>
                      <a:lnTo>
                        <a:pt x="35119" y="0"/>
                      </a:lnTo>
                      <a:lnTo>
                        <a:pt x="34924" y="1073"/>
                      </a:lnTo>
                      <a:lnTo>
                        <a:pt x="34485" y="2439"/>
                      </a:lnTo>
                      <a:lnTo>
                        <a:pt x="33802" y="3756"/>
                      </a:lnTo>
                      <a:lnTo>
                        <a:pt x="33119" y="4195"/>
                      </a:lnTo>
                      <a:lnTo>
                        <a:pt x="32095" y="4975"/>
                      </a:lnTo>
                      <a:lnTo>
                        <a:pt x="30631" y="5219"/>
                      </a:lnTo>
                      <a:lnTo>
                        <a:pt x="29071" y="5365"/>
                      </a:lnTo>
                      <a:lnTo>
                        <a:pt x="24681" y="5707"/>
                      </a:lnTo>
                      <a:lnTo>
                        <a:pt x="13023" y="6146"/>
                      </a:lnTo>
                      <a:lnTo>
                        <a:pt x="244" y="6243"/>
                      </a:lnTo>
                      <a:close/>
                    </a:path>
                  </a:pathLst>
                </a:custGeom>
                <a:solidFill>
                  <a:srgbClr val="B7B7B7"/>
                </a:solidFill>
                <a:ln cap="flat" cmpd="sng" w="9525">
                  <a:solidFill>
                    <a:srgbClr val="B7B7B7"/>
                  </a:solidFill>
                  <a:prstDash val="solid"/>
                  <a:round/>
                  <a:headEnd len="med" w="med" type="none"/>
                  <a:tailEnd len="med" w="med" type="none"/>
                </a:ln>
              </p:spPr>
            </p:sp>
            <p:sp>
              <p:nvSpPr>
                <p:cNvPr id="842" name="Google Shape;842;p33"/>
                <p:cNvSpPr/>
                <p:nvPr/>
              </p:nvSpPr>
              <p:spPr>
                <a:xfrm>
                  <a:off x="1596075" y="5579500"/>
                  <a:ext cx="42600" cy="43800"/>
                </a:xfrm>
                <a:prstGeom prst="ellipse">
                  <a:avLst/>
                </a:pr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3" name="Google Shape;843;p33"/>
                <p:cNvSpPr/>
                <p:nvPr/>
              </p:nvSpPr>
              <p:spPr>
                <a:xfrm>
                  <a:off x="1664350" y="5616100"/>
                  <a:ext cx="19500" cy="21900"/>
                </a:xfrm>
                <a:prstGeom prst="ellipse">
                  <a:avLst/>
                </a:pr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4" name="Google Shape;844;p33"/>
                <p:cNvSpPr/>
                <p:nvPr/>
              </p:nvSpPr>
              <p:spPr>
                <a:xfrm>
                  <a:off x="1569225" y="5767400"/>
                  <a:ext cx="936600" cy="296400"/>
                </a:xfrm>
                <a:prstGeom prst="rect">
                  <a:avLst/>
                </a:prstGeom>
                <a:solidFill>
                  <a:srgbClr val="D9D9D9"/>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5" name="Google Shape;845;p33"/>
                <p:cNvSpPr/>
                <p:nvPr/>
              </p:nvSpPr>
              <p:spPr>
                <a:xfrm>
                  <a:off x="1583800" y="5785713"/>
                  <a:ext cx="909675" cy="261312"/>
                </a:xfrm>
                <a:custGeom>
                  <a:rect b="b" l="l" r="r" t="t"/>
                  <a:pathLst>
                    <a:path extrusionOk="0" h="6878" w="36387">
                      <a:moveTo>
                        <a:pt x="0" y="6878"/>
                      </a:moveTo>
                      <a:lnTo>
                        <a:pt x="36338" y="6878"/>
                      </a:lnTo>
                      <a:lnTo>
                        <a:pt x="36387" y="195"/>
                      </a:lnTo>
                      <a:lnTo>
                        <a:pt x="35119" y="0"/>
                      </a:lnTo>
                      <a:lnTo>
                        <a:pt x="34924" y="1073"/>
                      </a:lnTo>
                      <a:lnTo>
                        <a:pt x="34485" y="2439"/>
                      </a:lnTo>
                      <a:lnTo>
                        <a:pt x="33802" y="3756"/>
                      </a:lnTo>
                      <a:lnTo>
                        <a:pt x="33119" y="4195"/>
                      </a:lnTo>
                      <a:lnTo>
                        <a:pt x="32095" y="4975"/>
                      </a:lnTo>
                      <a:lnTo>
                        <a:pt x="30631" y="5219"/>
                      </a:lnTo>
                      <a:lnTo>
                        <a:pt x="29071" y="5365"/>
                      </a:lnTo>
                      <a:lnTo>
                        <a:pt x="24681" y="5707"/>
                      </a:lnTo>
                      <a:lnTo>
                        <a:pt x="13023" y="6146"/>
                      </a:lnTo>
                      <a:lnTo>
                        <a:pt x="244" y="6243"/>
                      </a:lnTo>
                      <a:close/>
                    </a:path>
                  </a:pathLst>
                </a:custGeom>
                <a:solidFill>
                  <a:srgbClr val="B7B7B7"/>
                </a:solidFill>
                <a:ln cap="flat" cmpd="sng" w="9525">
                  <a:solidFill>
                    <a:srgbClr val="B7B7B7"/>
                  </a:solidFill>
                  <a:prstDash val="solid"/>
                  <a:round/>
                  <a:headEnd len="med" w="med" type="none"/>
                  <a:tailEnd len="med" w="med" type="none"/>
                </a:ln>
              </p:spPr>
            </p:sp>
            <p:sp>
              <p:nvSpPr>
                <p:cNvPr id="846" name="Google Shape;846;p33"/>
                <p:cNvSpPr/>
                <p:nvPr/>
              </p:nvSpPr>
              <p:spPr>
                <a:xfrm>
                  <a:off x="1597200" y="5807939"/>
                  <a:ext cx="42600" cy="66600"/>
                </a:xfrm>
                <a:prstGeom prst="ellipse">
                  <a:avLst/>
                </a:pr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7" name="Google Shape;847;p33"/>
                <p:cNvSpPr/>
                <p:nvPr/>
              </p:nvSpPr>
              <p:spPr>
                <a:xfrm>
                  <a:off x="1665475" y="5863562"/>
                  <a:ext cx="19500" cy="33300"/>
                </a:xfrm>
                <a:prstGeom prst="ellipse">
                  <a:avLst/>
                </a:pr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8" name="Google Shape;848;p33"/>
                <p:cNvSpPr txBox="1"/>
                <p:nvPr/>
              </p:nvSpPr>
              <p:spPr>
                <a:xfrm>
                  <a:off x="1716750" y="5703200"/>
                  <a:ext cx="702300" cy="42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t>ProBE</a:t>
                  </a:r>
                  <a:endParaRPr sz="900"/>
                </a:p>
              </p:txBody>
            </p:sp>
          </p:grpSp>
          <p:sp>
            <p:nvSpPr>
              <p:cNvPr id="849" name="Google Shape;849;p33"/>
              <p:cNvSpPr/>
              <p:nvPr/>
            </p:nvSpPr>
            <p:spPr>
              <a:xfrm>
                <a:off x="7914800" y="3282535"/>
                <a:ext cx="132900" cy="24600"/>
              </a:xfrm>
              <a:prstGeom prst="rect">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 name="Google Shape;850;p33"/>
              <p:cNvSpPr/>
              <p:nvPr/>
            </p:nvSpPr>
            <p:spPr>
              <a:xfrm>
                <a:off x="8086343" y="3282535"/>
                <a:ext cx="132900" cy="24600"/>
              </a:xfrm>
              <a:prstGeom prst="rect">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 name="Google Shape;851;p33"/>
              <p:cNvSpPr/>
              <p:nvPr/>
            </p:nvSpPr>
            <p:spPr>
              <a:xfrm>
                <a:off x="8473679" y="2976985"/>
                <a:ext cx="20400" cy="56100"/>
              </a:xfrm>
              <a:prstGeom prst="rect">
                <a:avLst/>
              </a:prstGeom>
              <a:solidFill>
                <a:srgbClr val="434343"/>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 name="Google Shape;852;p33"/>
              <p:cNvSpPr/>
              <p:nvPr/>
            </p:nvSpPr>
            <p:spPr>
              <a:xfrm>
                <a:off x="8473679" y="3062223"/>
                <a:ext cx="20400" cy="56100"/>
              </a:xfrm>
              <a:prstGeom prst="rect">
                <a:avLst/>
              </a:prstGeom>
              <a:solidFill>
                <a:srgbClr val="CC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 name="Google Shape;853;p33"/>
              <p:cNvSpPr/>
              <p:nvPr/>
            </p:nvSpPr>
            <p:spPr>
              <a:xfrm>
                <a:off x="8473679" y="3138105"/>
                <a:ext cx="20400" cy="56100"/>
              </a:xfrm>
              <a:prstGeom prst="rect">
                <a:avLst/>
              </a:prstGeom>
              <a:solidFill>
                <a:srgbClr val="CC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 name="Google Shape;854;p33"/>
              <p:cNvSpPr/>
              <p:nvPr/>
            </p:nvSpPr>
            <p:spPr>
              <a:xfrm>
                <a:off x="8473679" y="2906261"/>
                <a:ext cx="20400" cy="56100"/>
              </a:xfrm>
              <a:prstGeom prst="rect">
                <a:avLst/>
              </a:prstGeom>
              <a:solidFill>
                <a:srgbClr val="434343"/>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 name="Google Shape;855;p33"/>
              <p:cNvSpPr/>
              <p:nvPr/>
            </p:nvSpPr>
            <p:spPr>
              <a:xfrm rot="5400000">
                <a:off x="7864933" y="2849682"/>
                <a:ext cx="20400" cy="561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56" name="Google Shape;856;p33"/>
            <p:cNvGrpSpPr/>
            <p:nvPr/>
          </p:nvGrpSpPr>
          <p:grpSpPr>
            <a:xfrm>
              <a:off x="8037513" y="2272538"/>
              <a:ext cx="892800" cy="431000"/>
              <a:chOff x="1286100" y="4833800"/>
              <a:chExt cx="892800" cy="431000"/>
            </a:xfrm>
          </p:grpSpPr>
          <p:sp>
            <p:nvSpPr>
              <p:cNvPr id="857" name="Google Shape;857;p33"/>
              <p:cNvSpPr/>
              <p:nvPr/>
            </p:nvSpPr>
            <p:spPr>
              <a:xfrm>
                <a:off x="1286100" y="4864600"/>
                <a:ext cx="892800" cy="400200"/>
              </a:xfrm>
              <a:prstGeom prst="roundRect">
                <a:avLst>
                  <a:gd fmla="val 6997" name="adj"/>
                </a:avLst>
              </a:prstGeom>
              <a:solidFill>
                <a:srgbClr val="D9D9D9"/>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 name="Google Shape;858;p33"/>
              <p:cNvSpPr/>
              <p:nvPr/>
            </p:nvSpPr>
            <p:spPr>
              <a:xfrm>
                <a:off x="1299575" y="4876150"/>
                <a:ext cx="519600" cy="210300"/>
              </a:xfrm>
              <a:prstGeom prst="round2SameRect">
                <a:avLst>
                  <a:gd fmla="val 8500" name="adj1"/>
                  <a:gd fmla="val 0" name="adj2"/>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 name="Google Shape;859;p33"/>
              <p:cNvSpPr/>
              <p:nvPr/>
            </p:nvSpPr>
            <p:spPr>
              <a:xfrm>
                <a:off x="1335275" y="4904650"/>
                <a:ext cx="453600" cy="111000"/>
              </a:xfrm>
              <a:prstGeom prst="roundRect">
                <a:avLst>
                  <a:gd fmla="val 11171" name="adj"/>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 name="Google Shape;860;p33"/>
              <p:cNvSpPr/>
              <p:nvPr/>
            </p:nvSpPr>
            <p:spPr>
              <a:xfrm>
                <a:off x="1363475" y="4913575"/>
                <a:ext cx="396900" cy="85800"/>
              </a:xfrm>
              <a:prstGeom prst="rect">
                <a:avLst/>
              </a:prstGeom>
              <a:solidFill>
                <a:srgbClr val="000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61" name="Google Shape;861;p33"/>
              <p:cNvCxnSpPr/>
              <p:nvPr/>
            </p:nvCxnSpPr>
            <p:spPr>
              <a:xfrm>
                <a:off x="1373850" y="4921325"/>
                <a:ext cx="23700" cy="0"/>
              </a:xfrm>
              <a:prstGeom prst="straightConnector1">
                <a:avLst/>
              </a:prstGeom>
              <a:noFill/>
              <a:ln cap="flat" cmpd="sng" w="9525">
                <a:solidFill>
                  <a:srgbClr val="FFFFFF"/>
                </a:solidFill>
                <a:prstDash val="solid"/>
                <a:round/>
                <a:headEnd len="med" w="med" type="none"/>
                <a:tailEnd len="med" w="med" type="none"/>
              </a:ln>
            </p:spPr>
          </p:cxnSp>
          <p:cxnSp>
            <p:nvCxnSpPr>
              <p:cNvPr id="862" name="Google Shape;862;p33"/>
              <p:cNvCxnSpPr/>
              <p:nvPr/>
            </p:nvCxnSpPr>
            <p:spPr>
              <a:xfrm>
                <a:off x="1452375" y="4921325"/>
                <a:ext cx="23700" cy="0"/>
              </a:xfrm>
              <a:prstGeom prst="straightConnector1">
                <a:avLst/>
              </a:prstGeom>
              <a:noFill/>
              <a:ln cap="flat" cmpd="sng" w="9525">
                <a:solidFill>
                  <a:srgbClr val="FFFFFF"/>
                </a:solidFill>
                <a:prstDash val="solid"/>
                <a:round/>
                <a:headEnd len="med" w="med" type="none"/>
                <a:tailEnd len="med" w="med" type="none"/>
              </a:ln>
            </p:spPr>
          </p:cxnSp>
          <p:cxnSp>
            <p:nvCxnSpPr>
              <p:cNvPr id="863" name="Google Shape;863;p33"/>
              <p:cNvCxnSpPr/>
              <p:nvPr/>
            </p:nvCxnSpPr>
            <p:spPr>
              <a:xfrm>
                <a:off x="1507800" y="4921325"/>
                <a:ext cx="40800" cy="0"/>
              </a:xfrm>
              <a:prstGeom prst="straightConnector1">
                <a:avLst/>
              </a:prstGeom>
              <a:noFill/>
              <a:ln cap="flat" cmpd="sng" w="9525">
                <a:solidFill>
                  <a:srgbClr val="FFFFFF"/>
                </a:solidFill>
                <a:prstDash val="solid"/>
                <a:round/>
                <a:headEnd len="med" w="med" type="none"/>
                <a:tailEnd len="med" w="med" type="none"/>
              </a:ln>
            </p:spPr>
          </p:cxnSp>
          <p:cxnSp>
            <p:nvCxnSpPr>
              <p:cNvPr id="864" name="Google Shape;864;p33"/>
              <p:cNvCxnSpPr/>
              <p:nvPr/>
            </p:nvCxnSpPr>
            <p:spPr>
              <a:xfrm>
                <a:off x="1707225" y="4921325"/>
                <a:ext cx="40800" cy="0"/>
              </a:xfrm>
              <a:prstGeom prst="straightConnector1">
                <a:avLst/>
              </a:prstGeom>
              <a:noFill/>
              <a:ln cap="flat" cmpd="sng" w="9525">
                <a:solidFill>
                  <a:srgbClr val="FFFFFF"/>
                </a:solidFill>
                <a:prstDash val="solid"/>
                <a:round/>
                <a:headEnd len="med" w="med" type="none"/>
                <a:tailEnd len="med" w="med" type="none"/>
              </a:ln>
            </p:spPr>
          </p:cxnSp>
          <p:cxnSp>
            <p:nvCxnSpPr>
              <p:cNvPr id="865" name="Google Shape;865;p33"/>
              <p:cNvCxnSpPr/>
              <p:nvPr/>
            </p:nvCxnSpPr>
            <p:spPr>
              <a:xfrm>
                <a:off x="1650075" y="4921325"/>
                <a:ext cx="40800" cy="0"/>
              </a:xfrm>
              <a:prstGeom prst="straightConnector1">
                <a:avLst/>
              </a:prstGeom>
              <a:noFill/>
              <a:ln cap="flat" cmpd="sng" w="9525">
                <a:solidFill>
                  <a:srgbClr val="FFFFFF"/>
                </a:solidFill>
                <a:prstDash val="solid"/>
                <a:round/>
                <a:headEnd len="med" w="med" type="none"/>
                <a:tailEnd len="med" w="med" type="none"/>
              </a:ln>
            </p:spPr>
          </p:cxnSp>
          <p:cxnSp>
            <p:nvCxnSpPr>
              <p:cNvPr id="866" name="Google Shape;866;p33"/>
              <p:cNvCxnSpPr/>
              <p:nvPr/>
            </p:nvCxnSpPr>
            <p:spPr>
              <a:xfrm>
                <a:off x="1373850" y="4992750"/>
                <a:ext cx="26700" cy="0"/>
              </a:xfrm>
              <a:prstGeom prst="straightConnector1">
                <a:avLst/>
              </a:prstGeom>
              <a:noFill/>
              <a:ln cap="flat" cmpd="sng" w="9525">
                <a:solidFill>
                  <a:srgbClr val="FFFFFF"/>
                </a:solidFill>
                <a:prstDash val="solid"/>
                <a:round/>
                <a:headEnd len="med" w="med" type="none"/>
                <a:tailEnd len="med" w="med" type="none"/>
              </a:ln>
            </p:spPr>
          </p:cxnSp>
          <p:cxnSp>
            <p:nvCxnSpPr>
              <p:cNvPr id="867" name="Google Shape;867;p33"/>
              <p:cNvCxnSpPr/>
              <p:nvPr/>
            </p:nvCxnSpPr>
            <p:spPr>
              <a:xfrm>
                <a:off x="1521900" y="4977275"/>
                <a:ext cx="65100" cy="0"/>
              </a:xfrm>
              <a:prstGeom prst="straightConnector1">
                <a:avLst/>
              </a:prstGeom>
              <a:noFill/>
              <a:ln cap="flat" cmpd="sng" w="9525">
                <a:solidFill>
                  <a:srgbClr val="FFFFFF"/>
                </a:solidFill>
                <a:prstDash val="solid"/>
                <a:round/>
                <a:headEnd len="med" w="med" type="none"/>
                <a:tailEnd len="med" w="med" type="none"/>
              </a:ln>
            </p:spPr>
          </p:cxnSp>
          <p:cxnSp>
            <p:nvCxnSpPr>
              <p:cNvPr id="868" name="Google Shape;868;p33"/>
              <p:cNvCxnSpPr/>
              <p:nvPr/>
            </p:nvCxnSpPr>
            <p:spPr>
              <a:xfrm>
                <a:off x="1677275" y="4977275"/>
                <a:ext cx="65100" cy="0"/>
              </a:xfrm>
              <a:prstGeom prst="straightConnector1">
                <a:avLst/>
              </a:prstGeom>
              <a:noFill/>
              <a:ln cap="flat" cmpd="sng" w="9525">
                <a:solidFill>
                  <a:srgbClr val="FFFFFF"/>
                </a:solidFill>
                <a:prstDash val="solid"/>
                <a:round/>
                <a:headEnd len="med" w="med" type="none"/>
                <a:tailEnd len="med" w="med" type="none"/>
              </a:ln>
            </p:spPr>
          </p:cxnSp>
          <p:cxnSp>
            <p:nvCxnSpPr>
              <p:cNvPr id="869" name="Google Shape;869;p33"/>
              <p:cNvCxnSpPr/>
              <p:nvPr/>
            </p:nvCxnSpPr>
            <p:spPr>
              <a:xfrm>
                <a:off x="1442700" y="4992750"/>
                <a:ext cx="15000" cy="0"/>
              </a:xfrm>
              <a:prstGeom prst="straightConnector1">
                <a:avLst/>
              </a:prstGeom>
              <a:noFill/>
              <a:ln cap="flat" cmpd="sng" w="9525">
                <a:solidFill>
                  <a:srgbClr val="FFFFFF"/>
                </a:solidFill>
                <a:prstDash val="solid"/>
                <a:round/>
                <a:headEnd len="med" w="med" type="none"/>
                <a:tailEnd len="med" w="med" type="none"/>
              </a:ln>
            </p:spPr>
          </p:cxnSp>
          <p:cxnSp>
            <p:nvCxnSpPr>
              <p:cNvPr id="870" name="Google Shape;870;p33"/>
              <p:cNvCxnSpPr/>
              <p:nvPr/>
            </p:nvCxnSpPr>
            <p:spPr>
              <a:xfrm>
                <a:off x="1507800" y="4992750"/>
                <a:ext cx="15000" cy="0"/>
              </a:xfrm>
              <a:prstGeom prst="straightConnector1">
                <a:avLst/>
              </a:prstGeom>
              <a:noFill/>
              <a:ln cap="flat" cmpd="sng" w="9525">
                <a:solidFill>
                  <a:srgbClr val="FFFFFF"/>
                </a:solidFill>
                <a:prstDash val="solid"/>
                <a:round/>
                <a:headEnd len="med" w="med" type="none"/>
                <a:tailEnd len="med" w="med" type="none"/>
              </a:ln>
            </p:spPr>
          </p:cxnSp>
          <p:cxnSp>
            <p:nvCxnSpPr>
              <p:cNvPr id="871" name="Google Shape;871;p33"/>
              <p:cNvCxnSpPr/>
              <p:nvPr/>
            </p:nvCxnSpPr>
            <p:spPr>
              <a:xfrm>
                <a:off x="1614950" y="4992750"/>
                <a:ext cx="15000" cy="0"/>
              </a:xfrm>
              <a:prstGeom prst="straightConnector1">
                <a:avLst/>
              </a:prstGeom>
              <a:noFill/>
              <a:ln cap="flat" cmpd="sng" w="9525">
                <a:solidFill>
                  <a:srgbClr val="FFFFFF"/>
                </a:solidFill>
                <a:prstDash val="solid"/>
                <a:round/>
                <a:headEnd len="med" w="med" type="none"/>
                <a:tailEnd len="med" w="med" type="none"/>
              </a:ln>
            </p:spPr>
          </p:cxnSp>
          <p:sp>
            <p:nvSpPr>
              <p:cNvPr id="872" name="Google Shape;872;p33"/>
              <p:cNvSpPr/>
              <p:nvPr/>
            </p:nvSpPr>
            <p:spPr>
              <a:xfrm>
                <a:off x="1650075" y="4934450"/>
                <a:ext cx="57300" cy="297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 name="Google Shape;873;p33"/>
              <p:cNvSpPr txBox="1"/>
              <p:nvPr/>
            </p:nvSpPr>
            <p:spPr>
              <a:xfrm>
                <a:off x="1299575" y="4833800"/>
                <a:ext cx="412200" cy="231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00">
                    <a:solidFill>
                      <a:srgbClr val="FFFFFF"/>
                    </a:solidFill>
                    <a:latin typeface="Helvetica Neue"/>
                    <a:ea typeface="Helvetica Neue"/>
                    <a:cs typeface="Helvetica Neue"/>
                    <a:sym typeface="Helvetica Neue"/>
                  </a:rPr>
                  <a:t>3.001  06.09</a:t>
                </a:r>
                <a:endParaRPr sz="300">
                  <a:solidFill>
                    <a:srgbClr val="FFFFFF"/>
                  </a:solidFill>
                  <a:latin typeface="Helvetica Neue"/>
                  <a:ea typeface="Helvetica Neue"/>
                  <a:cs typeface="Helvetica Neue"/>
                  <a:sym typeface="Helvetica Neue"/>
                </a:endParaRPr>
              </a:p>
            </p:txBody>
          </p:sp>
          <p:sp>
            <p:nvSpPr>
              <p:cNvPr id="874" name="Google Shape;874;p33"/>
              <p:cNvSpPr/>
              <p:nvPr/>
            </p:nvSpPr>
            <p:spPr>
              <a:xfrm>
                <a:off x="1718675" y="5040800"/>
                <a:ext cx="44700" cy="18900"/>
              </a:xfrm>
              <a:prstGeom prst="round2SameRect">
                <a:avLst>
                  <a:gd fmla="val 16667" name="adj1"/>
                  <a:gd fmla="val 0" name="adj2"/>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 name="Google Shape;875;p33"/>
              <p:cNvSpPr/>
              <p:nvPr/>
            </p:nvSpPr>
            <p:spPr>
              <a:xfrm>
                <a:off x="1656375" y="5040800"/>
                <a:ext cx="44700" cy="18900"/>
              </a:xfrm>
              <a:prstGeom prst="round2SameRect">
                <a:avLst>
                  <a:gd fmla="val 16667" name="adj1"/>
                  <a:gd fmla="val 0" name="adj2"/>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 name="Google Shape;876;p33"/>
              <p:cNvSpPr/>
              <p:nvPr/>
            </p:nvSpPr>
            <p:spPr>
              <a:xfrm>
                <a:off x="1537025" y="5040800"/>
                <a:ext cx="44700" cy="18900"/>
              </a:xfrm>
              <a:prstGeom prst="round2SameRect">
                <a:avLst>
                  <a:gd fmla="val 16667" name="adj1"/>
                  <a:gd fmla="val 0" name="adj2"/>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 name="Google Shape;877;p33"/>
              <p:cNvSpPr/>
              <p:nvPr/>
            </p:nvSpPr>
            <p:spPr>
              <a:xfrm>
                <a:off x="1476075" y="5040800"/>
                <a:ext cx="44700" cy="18900"/>
              </a:xfrm>
              <a:prstGeom prst="round2SameRect">
                <a:avLst>
                  <a:gd fmla="val 16667" name="adj1"/>
                  <a:gd fmla="val 0" name="adj2"/>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8" name="Google Shape;878;p33"/>
              <p:cNvSpPr/>
              <p:nvPr/>
            </p:nvSpPr>
            <p:spPr>
              <a:xfrm>
                <a:off x="1415125" y="5040800"/>
                <a:ext cx="44700" cy="18900"/>
              </a:xfrm>
              <a:prstGeom prst="round2SameRect">
                <a:avLst>
                  <a:gd fmla="val 16667" name="adj1"/>
                  <a:gd fmla="val 0" name="adj2"/>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 name="Google Shape;879;p33"/>
              <p:cNvSpPr/>
              <p:nvPr/>
            </p:nvSpPr>
            <p:spPr>
              <a:xfrm>
                <a:off x="1354175" y="5040800"/>
                <a:ext cx="44700" cy="18900"/>
              </a:xfrm>
              <a:prstGeom prst="round2SameRect">
                <a:avLst>
                  <a:gd fmla="val 16667" name="adj1"/>
                  <a:gd fmla="val 0" name="adj2"/>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 name="Google Shape;880;p33"/>
              <p:cNvSpPr/>
              <p:nvPr/>
            </p:nvSpPr>
            <p:spPr>
              <a:xfrm>
                <a:off x="1826550" y="4876200"/>
                <a:ext cx="338100" cy="210300"/>
              </a:xfrm>
              <a:prstGeom prst="round2SameRect">
                <a:avLst>
                  <a:gd fmla="val 8761" name="adj1"/>
                  <a:gd fmla="val 0" name="adj2"/>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 name="Google Shape;881;p33"/>
              <p:cNvSpPr/>
              <p:nvPr/>
            </p:nvSpPr>
            <p:spPr>
              <a:xfrm>
                <a:off x="1843025" y="4889900"/>
                <a:ext cx="40800" cy="18900"/>
              </a:xfrm>
              <a:prstGeom prst="roundRect">
                <a:avLst>
                  <a:gd fmla="val 50000" name="adj"/>
                </a:avLst>
              </a:prstGeom>
              <a:solidFill>
                <a:srgbClr val="F1C2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 name="Google Shape;882;p33"/>
              <p:cNvSpPr/>
              <p:nvPr/>
            </p:nvSpPr>
            <p:spPr>
              <a:xfrm>
                <a:off x="1947775" y="4889900"/>
                <a:ext cx="40800" cy="18900"/>
              </a:xfrm>
              <a:prstGeom prst="roundRect">
                <a:avLst>
                  <a:gd fmla="val 50000" name="adj"/>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83" name="Google Shape;883;p33"/>
              <p:cNvGrpSpPr/>
              <p:nvPr/>
            </p:nvGrpSpPr>
            <p:grpSpPr>
              <a:xfrm>
                <a:off x="1841075" y="4934443"/>
                <a:ext cx="44700" cy="20700"/>
                <a:chOff x="1898825" y="4925893"/>
                <a:chExt cx="44700" cy="20700"/>
              </a:xfrm>
            </p:grpSpPr>
            <p:sp>
              <p:nvSpPr>
                <p:cNvPr id="884" name="Google Shape;884;p33"/>
                <p:cNvSpPr/>
                <p:nvPr/>
              </p:nvSpPr>
              <p:spPr>
                <a:xfrm>
                  <a:off x="1898825" y="4925893"/>
                  <a:ext cx="44700" cy="20700"/>
                </a:xfrm>
                <a:prstGeom prst="roundRect">
                  <a:avLst>
                    <a:gd fmla="val 50000" name="adj"/>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 name="Google Shape;885;p33"/>
                <p:cNvSpPr/>
                <p:nvPr/>
              </p:nvSpPr>
              <p:spPr>
                <a:xfrm>
                  <a:off x="1900775" y="4926800"/>
                  <a:ext cx="40800" cy="18900"/>
                </a:xfrm>
                <a:prstGeom prst="roundRect">
                  <a:avLst>
                    <a:gd fmla="val 50000" name="adj"/>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86" name="Google Shape;886;p33"/>
              <p:cNvGrpSpPr/>
              <p:nvPr/>
            </p:nvGrpSpPr>
            <p:grpSpPr>
              <a:xfrm>
                <a:off x="1945825" y="4934443"/>
                <a:ext cx="44700" cy="20700"/>
                <a:chOff x="1898825" y="4925893"/>
                <a:chExt cx="44700" cy="20700"/>
              </a:xfrm>
            </p:grpSpPr>
            <p:sp>
              <p:nvSpPr>
                <p:cNvPr id="887" name="Google Shape;887;p33"/>
                <p:cNvSpPr/>
                <p:nvPr/>
              </p:nvSpPr>
              <p:spPr>
                <a:xfrm>
                  <a:off x="1898825" y="4925893"/>
                  <a:ext cx="44700" cy="20700"/>
                </a:xfrm>
                <a:prstGeom prst="roundRect">
                  <a:avLst>
                    <a:gd fmla="val 50000" name="adj"/>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 name="Google Shape;888;p33"/>
                <p:cNvSpPr/>
                <p:nvPr/>
              </p:nvSpPr>
              <p:spPr>
                <a:xfrm>
                  <a:off x="1900775" y="4926800"/>
                  <a:ext cx="40800" cy="18900"/>
                </a:xfrm>
                <a:prstGeom prst="roundRect">
                  <a:avLst>
                    <a:gd fmla="val 50000" name="adj"/>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89" name="Google Shape;889;p33"/>
              <p:cNvGrpSpPr/>
              <p:nvPr/>
            </p:nvGrpSpPr>
            <p:grpSpPr>
              <a:xfrm>
                <a:off x="1893450" y="4934443"/>
                <a:ext cx="44700" cy="20700"/>
                <a:chOff x="1898825" y="4925893"/>
                <a:chExt cx="44700" cy="20700"/>
              </a:xfrm>
            </p:grpSpPr>
            <p:sp>
              <p:nvSpPr>
                <p:cNvPr id="890" name="Google Shape;890;p33"/>
                <p:cNvSpPr/>
                <p:nvPr/>
              </p:nvSpPr>
              <p:spPr>
                <a:xfrm>
                  <a:off x="1898825" y="4925893"/>
                  <a:ext cx="44700" cy="20700"/>
                </a:xfrm>
                <a:prstGeom prst="roundRect">
                  <a:avLst>
                    <a:gd fmla="val 50000" name="adj"/>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1" name="Google Shape;891;p33"/>
                <p:cNvSpPr/>
                <p:nvPr/>
              </p:nvSpPr>
              <p:spPr>
                <a:xfrm>
                  <a:off x="1900775" y="4926800"/>
                  <a:ext cx="40800" cy="18900"/>
                </a:xfrm>
                <a:prstGeom prst="roundRect">
                  <a:avLst>
                    <a:gd fmla="val 50000" name="adj"/>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92" name="Google Shape;892;p33"/>
              <p:cNvGrpSpPr/>
              <p:nvPr/>
            </p:nvGrpSpPr>
            <p:grpSpPr>
              <a:xfrm>
                <a:off x="1945825" y="4961018"/>
                <a:ext cx="44700" cy="20700"/>
                <a:chOff x="1898825" y="4925893"/>
                <a:chExt cx="44700" cy="20700"/>
              </a:xfrm>
            </p:grpSpPr>
            <p:sp>
              <p:nvSpPr>
                <p:cNvPr id="893" name="Google Shape;893;p33"/>
                <p:cNvSpPr/>
                <p:nvPr/>
              </p:nvSpPr>
              <p:spPr>
                <a:xfrm>
                  <a:off x="1898825" y="4925893"/>
                  <a:ext cx="44700" cy="20700"/>
                </a:xfrm>
                <a:prstGeom prst="roundRect">
                  <a:avLst>
                    <a:gd fmla="val 50000" name="adj"/>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 name="Google Shape;894;p33"/>
                <p:cNvSpPr/>
                <p:nvPr/>
              </p:nvSpPr>
              <p:spPr>
                <a:xfrm>
                  <a:off x="1900775" y="4926800"/>
                  <a:ext cx="40800" cy="18900"/>
                </a:xfrm>
                <a:prstGeom prst="roundRect">
                  <a:avLst>
                    <a:gd fmla="val 50000" name="adj"/>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95" name="Google Shape;895;p33"/>
              <p:cNvGrpSpPr/>
              <p:nvPr/>
            </p:nvGrpSpPr>
            <p:grpSpPr>
              <a:xfrm>
                <a:off x="1893450" y="4961018"/>
                <a:ext cx="44700" cy="20700"/>
                <a:chOff x="1898825" y="4925893"/>
                <a:chExt cx="44700" cy="20700"/>
              </a:xfrm>
            </p:grpSpPr>
            <p:sp>
              <p:nvSpPr>
                <p:cNvPr id="896" name="Google Shape;896;p33"/>
                <p:cNvSpPr/>
                <p:nvPr/>
              </p:nvSpPr>
              <p:spPr>
                <a:xfrm>
                  <a:off x="1898825" y="4925893"/>
                  <a:ext cx="44700" cy="20700"/>
                </a:xfrm>
                <a:prstGeom prst="roundRect">
                  <a:avLst>
                    <a:gd fmla="val 50000" name="adj"/>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 name="Google Shape;897;p33"/>
                <p:cNvSpPr/>
                <p:nvPr/>
              </p:nvSpPr>
              <p:spPr>
                <a:xfrm>
                  <a:off x="1900775" y="4926800"/>
                  <a:ext cx="40800" cy="18900"/>
                </a:xfrm>
                <a:prstGeom prst="roundRect">
                  <a:avLst>
                    <a:gd fmla="val 50000" name="adj"/>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98" name="Google Shape;898;p33"/>
              <p:cNvGrpSpPr/>
              <p:nvPr/>
            </p:nvGrpSpPr>
            <p:grpSpPr>
              <a:xfrm>
                <a:off x="1841075" y="4961018"/>
                <a:ext cx="44700" cy="20700"/>
                <a:chOff x="1898825" y="4925893"/>
                <a:chExt cx="44700" cy="20700"/>
              </a:xfrm>
            </p:grpSpPr>
            <p:sp>
              <p:nvSpPr>
                <p:cNvPr id="899" name="Google Shape;899;p33"/>
                <p:cNvSpPr/>
                <p:nvPr/>
              </p:nvSpPr>
              <p:spPr>
                <a:xfrm>
                  <a:off x="1898825" y="4925893"/>
                  <a:ext cx="44700" cy="20700"/>
                </a:xfrm>
                <a:prstGeom prst="roundRect">
                  <a:avLst>
                    <a:gd fmla="val 50000" name="adj"/>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0" name="Google Shape;900;p33"/>
                <p:cNvSpPr/>
                <p:nvPr/>
              </p:nvSpPr>
              <p:spPr>
                <a:xfrm>
                  <a:off x="1900775" y="4926800"/>
                  <a:ext cx="40800" cy="18900"/>
                </a:xfrm>
                <a:prstGeom prst="roundRect">
                  <a:avLst>
                    <a:gd fmla="val 50000" name="adj"/>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901" name="Google Shape;901;p33"/>
              <p:cNvCxnSpPr/>
              <p:nvPr/>
            </p:nvCxnSpPr>
            <p:spPr>
              <a:xfrm>
                <a:off x="2015250" y="4886925"/>
                <a:ext cx="600" cy="98100"/>
              </a:xfrm>
              <a:prstGeom prst="straightConnector1">
                <a:avLst/>
              </a:prstGeom>
              <a:noFill/>
              <a:ln cap="flat" cmpd="sng" w="9525">
                <a:solidFill>
                  <a:srgbClr val="999999"/>
                </a:solidFill>
                <a:prstDash val="solid"/>
                <a:round/>
                <a:headEnd len="med" w="med" type="none"/>
                <a:tailEnd len="med" w="med" type="none"/>
              </a:ln>
            </p:spPr>
          </p:cxnSp>
          <p:sp>
            <p:nvSpPr>
              <p:cNvPr id="902" name="Google Shape;902;p33"/>
              <p:cNvSpPr/>
              <p:nvPr/>
            </p:nvSpPr>
            <p:spPr>
              <a:xfrm>
                <a:off x="2052525" y="4892600"/>
                <a:ext cx="29100" cy="13500"/>
              </a:xfrm>
              <a:prstGeom prst="roundRect">
                <a:avLst>
                  <a:gd fmla="val 50000" name="adj"/>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3" name="Google Shape;903;p33"/>
              <p:cNvSpPr/>
              <p:nvPr/>
            </p:nvSpPr>
            <p:spPr>
              <a:xfrm>
                <a:off x="2098400" y="4892600"/>
                <a:ext cx="29100" cy="13500"/>
              </a:xfrm>
              <a:prstGeom prst="roundRect">
                <a:avLst>
                  <a:gd fmla="val 50000" name="adj"/>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4" name="Google Shape;904;p33"/>
              <p:cNvSpPr/>
              <p:nvPr/>
            </p:nvSpPr>
            <p:spPr>
              <a:xfrm>
                <a:off x="2047275" y="4948050"/>
                <a:ext cx="89400" cy="89400"/>
              </a:xfrm>
              <a:prstGeom prst="ellipse">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5" name="Google Shape;905;p33"/>
              <p:cNvSpPr/>
              <p:nvPr/>
            </p:nvSpPr>
            <p:spPr>
              <a:xfrm>
                <a:off x="2049075" y="4949850"/>
                <a:ext cx="85800" cy="85800"/>
              </a:xfrm>
              <a:prstGeom prst="ellipse">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 name="Google Shape;906;p33"/>
              <p:cNvSpPr/>
              <p:nvPr/>
            </p:nvSpPr>
            <p:spPr>
              <a:xfrm>
                <a:off x="2051175" y="4951950"/>
                <a:ext cx="81600" cy="81600"/>
              </a:xfrm>
              <a:prstGeom prst="ellipse">
                <a:avLst/>
              </a:pr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7" name="Google Shape;907;p33"/>
              <p:cNvSpPr/>
              <p:nvPr/>
            </p:nvSpPr>
            <p:spPr>
              <a:xfrm>
                <a:off x="2067225" y="4968000"/>
                <a:ext cx="49500" cy="49500"/>
              </a:xfrm>
              <a:prstGeom prst="ellipse">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8" name="Google Shape;908;p33"/>
              <p:cNvSpPr/>
              <p:nvPr/>
            </p:nvSpPr>
            <p:spPr>
              <a:xfrm>
                <a:off x="2069625" y="4970400"/>
                <a:ext cx="44700" cy="44700"/>
              </a:xfrm>
              <a:prstGeom prst="ellipse">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9" name="Google Shape;909;p33"/>
              <p:cNvSpPr/>
              <p:nvPr/>
            </p:nvSpPr>
            <p:spPr>
              <a:xfrm>
                <a:off x="2073075" y="4973850"/>
                <a:ext cx="37800" cy="37800"/>
              </a:xfrm>
              <a:prstGeom prst="ellipse">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0" name="Google Shape;910;p33"/>
              <p:cNvSpPr/>
              <p:nvPr/>
            </p:nvSpPr>
            <p:spPr>
              <a:xfrm>
                <a:off x="2082525" y="4983300"/>
                <a:ext cx="18900" cy="189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1" name="Google Shape;911;p33"/>
              <p:cNvSpPr/>
              <p:nvPr/>
            </p:nvSpPr>
            <p:spPr>
              <a:xfrm rot="5400000">
                <a:off x="1855375" y="5037450"/>
                <a:ext cx="92400" cy="92400"/>
              </a:xfrm>
              <a:prstGeom prst="chord">
                <a:avLst>
                  <a:gd fmla="val 5376229" name="adj1"/>
                  <a:gd fmla="val 16200000" name="adj2"/>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2" name="Google Shape;912;p33"/>
              <p:cNvSpPr/>
              <p:nvPr/>
            </p:nvSpPr>
            <p:spPr>
              <a:xfrm rot="5400000">
                <a:off x="1856875" y="5040800"/>
                <a:ext cx="89400" cy="89400"/>
              </a:xfrm>
              <a:prstGeom prst="chord">
                <a:avLst>
                  <a:gd fmla="val 5376229" name="adj1"/>
                  <a:gd fmla="val 16200000" name="adj2"/>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3" name="Google Shape;913;p33"/>
              <p:cNvSpPr/>
              <p:nvPr/>
            </p:nvSpPr>
            <p:spPr>
              <a:xfrm rot="5400000">
                <a:off x="1862425" y="5046350"/>
                <a:ext cx="78300" cy="78300"/>
              </a:xfrm>
              <a:prstGeom prst="chord">
                <a:avLst>
                  <a:gd fmla="val 5376229" name="adj1"/>
                  <a:gd fmla="val 16200000" name="adj2"/>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4" name="Google Shape;914;p33"/>
              <p:cNvSpPr/>
              <p:nvPr/>
            </p:nvSpPr>
            <p:spPr>
              <a:xfrm>
                <a:off x="1831175" y="5092900"/>
                <a:ext cx="328200" cy="141300"/>
              </a:xfrm>
              <a:prstGeom prst="roundRect">
                <a:avLst>
                  <a:gd fmla="val 9639" name="adj"/>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5" name="Google Shape;915;p33"/>
              <p:cNvSpPr/>
              <p:nvPr/>
            </p:nvSpPr>
            <p:spPr>
              <a:xfrm>
                <a:off x="1867675" y="5051600"/>
                <a:ext cx="67800" cy="67800"/>
              </a:xfrm>
              <a:prstGeom prst="dodecagon">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6" name="Google Shape;916;p33"/>
              <p:cNvSpPr/>
              <p:nvPr/>
            </p:nvSpPr>
            <p:spPr>
              <a:xfrm>
                <a:off x="1877625" y="5086453"/>
                <a:ext cx="23700" cy="25200"/>
              </a:xfrm>
              <a:prstGeom prst="ellipse">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 name="Google Shape;917;p33"/>
              <p:cNvSpPr/>
              <p:nvPr/>
            </p:nvSpPr>
            <p:spPr>
              <a:xfrm>
                <a:off x="1847750" y="5182200"/>
                <a:ext cx="40800" cy="13500"/>
              </a:xfrm>
              <a:prstGeom prst="roundRect">
                <a:avLst>
                  <a:gd fmla="val 50000" name="adj"/>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8" name="Google Shape;918;p33"/>
              <p:cNvSpPr/>
              <p:nvPr/>
            </p:nvSpPr>
            <p:spPr>
              <a:xfrm>
                <a:off x="1909650" y="5182200"/>
                <a:ext cx="40800" cy="13500"/>
              </a:xfrm>
              <a:prstGeom prst="roundRect">
                <a:avLst>
                  <a:gd fmla="val 50000" name="adj"/>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9" name="Google Shape;919;p33"/>
              <p:cNvSpPr/>
              <p:nvPr/>
            </p:nvSpPr>
            <p:spPr>
              <a:xfrm>
                <a:off x="1971550" y="5182200"/>
                <a:ext cx="40800" cy="13500"/>
              </a:xfrm>
              <a:prstGeom prst="roundRect">
                <a:avLst>
                  <a:gd fmla="val 50000" name="adj"/>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20" name="Google Shape;920;p33"/>
              <p:cNvCxnSpPr/>
              <p:nvPr/>
            </p:nvCxnSpPr>
            <p:spPr>
              <a:xfrm>
                <a:off x="2032875" y="5098725"/>
                <a:ext cx="600" cy="127500"/>
              </a:xfrm>
              <a:prstGeom prst="straightConnector1">
                <a:avLst/>
              </a:prstGeom>
              <a:noFill/>
              <a:ln cap="flat" cmpd="sng" w="9525">
                <a:solidFill>
                  <a:srgbClr val="D9D9D9"/>
                </a:solidFill>
                <a:prstDash val="solid"/>
                <a:round/>
                <a:headEnd len="med" w="med" type="none"/>
                <a:tailEnd len="med" w="med" type="none"/>
              </a:ln>
            </p:spPr>
          </p:cxnSp>
          <p:sp>
            <p:nvSpPr>
              <p:cNvPr id="921" name="Google Shape;921;p33"/>
              <p:cNvSpPr/>
              <p:nvPr/>
            </p:nvSpPr>
            <p:spPr>
              <a:xfrm>
                <a:off x="2085225" y="5153100"/>
                <a:ext cx="29100" cy="29100"/>
              </a:xfrm>
              <a:prstGeom prst="dodecagon">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2" name="Google Shape;922;p33"/>
              <p:cNvSpPr/>
              <p:nvPr/>
            </p:nvSpPr>
            <p:spPr>
              <a:xfrm rot="-5400000">
                <a:off x="1335600" y="5195150"/>
                <a:ext cx="70200" cy="60600"/>
              </a:xfrm>
              <a:prstGeom prst="flowChartDelay">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3" name="Google Shape;923;p33"/>
              <p:cNvSpPr/>
              <p:nvPr/>
            </p:nvSpPr>
            <p:spPr>
              <a:xfrm rot="-5400000">
                <a:off x="1338888" y="5200613"/>
                <a:ext cx="63600" cy="53700"/>
              </a:xfrm>
              <a:prstGeom prst="flowChartDelay">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4" name="Google Shape;924;p33"/>
              <p:cNvSpPr/>
              <p:nvPr/>
            </p:nvSpPr>
            <p:spPr>
              <a:xfrm>
                <a:off x="1351800" y="5202500"/>
                <a:ext cx="37800" cy="37800"/>
              </a:xfrm>
              <a:prstGeom prst="ellipse">
                <a:avLst/>
              </a:prstGeom>
              <a:solidFill>
                <a:srgbClr val="99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5" name="Google Shape;925;p33"/>
              <p:cNvSpPr/>
              <p:nvPr/>
            </p:nvSpPr>
            <p:spPr>
              <a:xfrm>
                <a:off x="1354800" y="5205500"/>
                <a:ext cx="31800" cy="31800"/>
              </a:xfrm>
              <a:prstGeom prst="ellipse">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26" name="Google Shape;926;p33"/>
              <p:cNvGrpSpPr/>
              <p:nvPr/>
            </p:nvGrpSpPr>
            <p:grpSpPr>
              <a:xfrm>
                <a:off x="1428450" y="5105150"/>
                <a:ext cx="85800" cy="85800"/>
                <a:chOff x="1428450" y="5105150"/>
                <a:chExt cx="85800" cy="85800"/>
              </a:xfrm>
            </p:grpSpPr>
            <p:sp>
              <p:nvSpPr>
                <p:cNvPr id="927" name="Google Shape;927;p33"/>
                <p:cNvSpPr/>
                <p:nvPr/>
              </p:nvSpPr>
              <p:spPr>
                <a:xfrm>
                  <a:off x="1428450" y="5105150"/>
                  <a:ext cx="85800" cy="85800"/>
                </a:xfrm>
                <a:prstGeom prst="ellipse">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8" name="Google Shape;928;p33"/>
                <p:cNvSpPr/>
                <p:nvPr/>
              </p:nvSpPr>
              <p:spPr>
                <a:xfrm>
                  <a:off x="1432350" y="5109050"/>
                  <a:ext cx="78000" cy="78000"/>
                </a:xfrm>
                <a:prstGeom prst="ellipse">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9" name="Google Shape;929;p33"/>
                <p:cNvSpPr/>
                <p:nvPr/>
              </p:nvSpPr>
              <p:spPr>
                <a:xfrm>
                  <a:off x="1442700" y="5119400"/>
                  <a:ext cx="57300" cy="57300"/>
                </a:xfrm>
                <a:prstGeom prst="ellipse">
                  <a:avLst/>
                </a:pr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30" name="Google Shape;930;p33"/>
              <p:cNvGrpSpPr/>
              <p:nvPr/>
            </p:nvGrpSpPr>
            <p:grpSpPr>
              <a:xfrm>
                <a:off x="1575324" y="5105146"/>
                <a:ext cx="98104" cy="98104"/>
                <a:chOff x="1428450" y="5105150"/>
                <a:chExt cx="85800" cy="85800"/>
              </a:xfrm>
            </p:grpSpPr>
            <p:sp>
              <p:nvSpPr>
                <p:cNvPr id="931" name="Google Shape;931;p33"/>
                <p:cNvSpPr/>
                <p:nvPr/>
              </p:nvSpPr>
              <p:spPr>
                <a:xfrm>
                  <a:off x="1428450" y="5105150"/>
                  <a:ext cx="85800" cy="85800"/>
                </a:xfrm>
                <a:prstGeom prst="ellipse">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2" name="Google Shape;932;p33"/>
                <p:cNvSpPr/>
                <p:nvPr/>
              </p:nvSpPr>
              <p:spPr>
                <a:xfrm>
                  <a:off x="1432350" y="5109050"/>
                  <a:ext cx="78000" cy="78000"/>
                </a:xfrm>
                <a:prstGeom prst="ellipse">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3" name="Google Shape;933;p33"/>
                <p:cNvSpPr/>
                <p:nvPr/>
              </p:nvSpPr>
              <p:spPr>
                <a:xfrm>
                  <a:off x="1436103" y="5113998"/>
                  <a:ext cx="68100" cy="68100"/>
                </a:xfrm>
                <a:prstGeom prst="ellipse">
                  <a:avLst/>
                </a:pr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34" name="Google Shape;934;p33"/>
              <p:cNvGrpSpPr/>
              <p:nvPr/>
            </p:nvGrpSpPr>
            <p:grpSpPr>
              <a:xfrm>
                <a:off x="1719452" y="5160524"/>
                <a:ext cx="65697" cy="65697"/>
                <a:chOff x="1428450" y="5105150"/>
                <a:chExt cx="85800" cy="85800"/>
              </a:xfrm>
            </p:grpSpPr>
            <p:sp>
              <p:nvSpPr>
                <p:cNvPr id="935" name="Google Shape;935;p33"/>
                <p:cNvSpPr/>
                <p:nvPr/>
              </p:nvSpPr>
              <p:spPr>
                <a:xfrm>
                  <a:off x="1428450" y="5105150"/>
                  <a:ext cx="85800" cy="85800"/>
                </a:xfrm>
                <a:prstGeom prst="ellipse">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6" name="Google Shape;936;p33"/>
                <p:cNvSpPr/>
                <p:nvPr/>
              </p:nvSpPr>
              <p:spPr>
                <a:xfrm>
                  <a:off x="1432350" y="5109050"/>
                  <a:ext cx="78000" cy="78000"/>
                </a:xfrm>
                <a:prstGeom prst="ellipse">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7" name="Google Shape;937;p33"/>
                <p:cNvSpPr/>
                <p:nvPr/>
              </p:nvSpPr>
              <p:spPr>
                <a:xfrm>
                  <a:off x="1436103" y="5113998"/>
                  <a:ext cx="68100" cy="681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38" name="Google Shape;938;p33"/>
              <p:cNvSpPr/>
              <p:nvPr/>
            </p:nvSpPr>
            <p:spPr>
              <a:xfrm rot="8351095">
                <a:off x="1913316" y="5052730"/>
                <a:ext cx="8721" cy="36185"/>
              </a:xfrm>
              <a:prstGeom prst="moon">
                <a:avLst>
                  <a:gd fmla="val 45164" name="adj"/>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9" name="Google Shape;939;p33"/>
              <p:cNvSpPr/>
              <p:nvPr/>
            </p:nvSpPr>
            <p:spPr>
              <a:xfrm rot="8381154">
                <a:off x="1637860" y="5113244"/>
                <a:ext cx="12983" cy="44905"/>
              </a:xfrm>
              <a:prstGeom prst="moon">
                <a:avLst>
                  <a:gd fmla="val 45164" name="adj"/>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0" name="Google Shape;940;p33"/>
              <p:cNvSpPr/>
              <p:nvPr/>
            </p:nvSpPr>
            <p:spPr>
              <a:xfrm rot="8374435">
                <a:off x="1480730" y="5117399"/>
                <a:ext cx="10640" cy="36607"/>
              </a:xfrm>
              <a:prstGeom prst="moon">
                <a:avLst>
                  <a:gd fmla="val 45164" name="adj"/>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1" name="Google Shape;941;p33"/>
              <p:cNvSpPr/>
              <p:nvPr/>
            </p:nvSpPr>
            <p:spPr>
              <a:xfrm rot="8431652">
                <a:off x="1376521" y="5202613"/>
                <a:ext cx="6607" cy="22550"/>
              </a:xfrm>
              <a:prstGeom prst="moon">
                <a:avLst>
                  <a:gd fmla="val 45164" name="adj"/>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2" name="Google Shape;942;p33"/>
              <p:cNvSpPr/>
              <p:nvPr/>
            </p:nvSpPr>
            <p:spPr>
              <a:xfrm rot="8442636">
                <a:off x="1761787" y="5167683"/>
                <a:ext cx="8528" cy="28733"/>
              </a:xfrm>
              <a:prstGeom prst="moon">
                <a:avLst>
                  <a:gd fmla="val 45164" name="adj"/>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943" name="Google Shape;943;p33"/>
          <p:cNvGrpSpPr/>
          <p:nvPr/>
        </p:nvGrpSpPr>
        <p:grpSpPr>
          <a:xfrm>
            <a:off x="5308220" y="2249280"/>
            <a:ext cx="1144516" cy="1374554"/>
            <a:chOff x="4678473" y="4714996"/>
            <a:chExt cx="1325592" cy="1592024"/>
          </a:xfrm>
        </p:grpSpPr>
        <p:grpSp>
          <p:nvGrpSpPr>
            <p:cNvPr id="944" name="Google Shape;944;p33"/>
            <p:cNvGrpSpPr/>
            <p:nvPr/>
          </p:nvGrpSpPr>
          <p:grpSpPr>
            <a:xfrm>
              <a:off x="4678473" y="4714996"/>
              <a:ext cx="1325592" cy="1592024"/>
              <a:chOff x="2190075" y="4838125"/>
              <a:chExt cx="1457175" cy="1804403"/>
            </a:xfrm>
          </p:grpSpPr>
          <p:sp>
            <p:nvSpPr>
              <p:cNvPr id="945" name="Google Shape;945;p33"/>
              <p:cNvSpPr/>
              <p:nvPr/>
            </p:nvSpPr>
            <p:spPr>
              <a:xfrm>
                <a:off x="2190075" y="4838125"/>
                <a:ext cx="1360800" cy="912000"/>
              </a:xfrm>
              <a:prstGeom prst="roundRect">
                <a:avLst>
                  <a:gd fmla="val 16667" name="adj"/>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6" name="Google Shape;946;p33"/>
              <p:cNvSpPr/>
              <p:nvPr/>
            </p:nvSpPr>
            <p:spPr>
              <a:xfrm>
                <a:off x="2235375" y="4870425"/>
                <a:ext cx="1281000" cy="786000"/>
              </a:xfrm>
              <a:prstGeom prst="roundRect">
                <a:avLst>
                  <a:gd fmla="val 16667" name="adj"/>
                </a:avLst>
              </a:prstGeom>
              <a:solidFill>
                <a:srgbClr val="00FFFF"/>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7" name="Google Shape;947;p33"/>
              <p:cNvSpPr/>
              <p:nvPr/>
            </p:nvSpPr>
            <p:spPr>
              <a:xfrm>
                <a:off x="2190075" y="5750125"/>
                <a:ext cx="1360800" cy="302400"/>
              </a:xfrm>
              <a:prstGeom prst="roundRect">
                <a:avLst>
                  <a:gd fmla="val 30646" name="adj"/>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8" name="Google Shape;948;p33"/>
              <p:cNvSpPr/>
              <p:nvPr/>
            </p:nvSpPr>
            <p:spPr>
              <a:xfrm>
                <a:off x="2235375" y="5814413"/>
                <a:ext cx="537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9" name="Google Shape;949;p33"/>
              <p:cNvSpPr/>
              <p:nvPr/>
            </p:nvSpPr>
            <p:spPr>
              <a:xfrm>
                <a:off x="2235375" y="5872213"/>
                <a:ext cx="780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0" name="Google Shape;950;p33"/>
              <p:cNvSpPr/>
              <p:nvPr/>
            </p:nvSpPr>
            <p:spPr>
              <a:xfrm>
                <a:off x="2235375" y="5930013"/>
                <a:ext cx="1080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1" name="Google Shape;951;p33"/>
              <p:cNvSpPr/>
              <p:nvPr/>
            </p:nvSpPr>
            <p:spPr>
              <a:xfrm>
                <a:off x="2378475" y="58144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2" name="Google Shape;952;p33"/>
              <p:cNvSpPr/>
              <p:nvPr/>
            </p:nvSpPr>
            <p:spPr>
              <a:xfrm>
                <a:off x="2313375" y="58144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3" name="Google Shape;953;p33"/>
              <p:cNvSpPr/>
              <p:nvPr/>
            </p:nvSpPr>
            <p:spPr>
              <a:xfrm>
                <a:off x="2508675" y="58144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4" name="Google Shape;954;p33"/>
              <p:cNvSpPr/>
              <p:nvPr/>
            </p:nvSpPr>
            <p:spPr>
              <a:xfrm>
                <a:off x="2573775" y="58144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5" name="Google Shape;955;p33"/>
              <p:cNvSpPr/>
              <p:nvPr/>
            </p:nvSpPr>
            <p:spPr>
              <a:xfrm>
                <a:off x="2638875" y="58144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6" name="Google Shape;956;p33"/>
              <p:cNvSpPr/>
              <p:nvPr/>
            </p:nvSpPr>
            <p:spPr>
              <a:xfrm>
                <a:off x="2443575" y="58144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7" name="Google Shape;957;p33"/>
              <p:cNvSpPr/>
              <p:nvPr/>
            </p:nvSpPr>
            <p:spPr>
              <a:xfrm>
                <a:off x="2834175" y="58144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8" name="Google Shape;958;p33"/>
              <p:cNvSpPr/>
              <p:nvPr/>
            </p:nvSpPr>
            <p:spPr>
              <a:xfrm>
                <a:off x="2769075" y="58144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9" name="Google Shape;959;p33"/>
              <p:cNvSpPr/>
              <p:nvPr/>
            </p:nvSpPr>
            <p:spPr>
              <a:xfrm>
                <a:off x="2899275" y="58144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0" name="Google Shape;960;p33"/>
              <p:cNvSpPr/>
              <p:nvPr/>
            </p:nvSpPr>
            <p:spPr>
              <a:xfrm>
                <a:off x="2964375" y="58144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1" name="Google Shape;961;p33"/>
              <p:cNvSpPr/>
              <p:nvPr/>
            </p:nvSpPr>
            <p:spPr>
              <a:xfrm>
                <a:off x="3029475" y="58144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2" name="Google Shape;962;p33"/>
              <p:cNvSpPr/>
              <p:nvPr/>
            </p:nvSpPr>
            <p:spPr>
              <a:xfrm>
                <a:off x="3094575" y="5814413"/>
                <a:ext cx="639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3" name="Google Shape;963;p33"/>
              <p:cNvSpPr/>
              <p:nvPr/>
            </p:nvSpPr>
            <p:spPr>
              <a:xfrm>
                <a:off x="2703975" y="58144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4" name="Google Shape;964;p33"/>
              <p:cNvSpPr/>
              <p:nvPr/>
            </p:nvSpPr>
            <p:spPr>
              <a:xfrm>
                <a:off x="3203825" y="58144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5" name="Google Shape;965;p33"/>
              <p:cNvSpPr/>
              <p:nvPr/>
            </p:nvSpPr>
            <p:spPr>
              <a:xfrm>
                <a:off x="3265975" y="58144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6" name="Google Shape;966;p33"/>
              <p:cNvSpPr/>
              <p:nvPr/>
            </p:nvSpPr>
            <p:spPr>
              <a:xfrm>
                <a:off x="3328125" y="58144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7" name="Google Shape;967;p33"/>
              <p:cNvSpPr/>
              <p:nvPr/>
            </p:nvSpPr>
            <p:spPr>
              <a:xfrm>
                <a:off x="3203825" y="58722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8" name="Google Shape;968;p33"/>
              <p:cNvSpPr/>
              <p:nvPr/>
            </p:nvSpPr>
            <p:spPr>
              <a:xfrm>
                <a:off x="3265975" y="58722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9" name="Google Shape;969;p33"/>
              <p:cNvSpPr/>
              <p:nvPr/>
            </p:nvSpPr>
            <p:spPr>
              <a:xfrm>
                <a:off x="3328125" y="58722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0" name="Google Shape;970;p33"/>
              <p:cNvSpPr/>
              <p:nvPr/>
            </p:nvSpPr>
            <p:spPr>
              <a:xfrm>
                <a:off x="3203825" y="59300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1" name="Google Shape;971;p33"/>
              <p:cNvSpPr/>
              <p:nvPr/>
            </p:nvSpPr>
            <p:spPr>
              <a:xfrm>
                <a:off x="3265975" y="59300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2" name="Google Shape;972;p33"/>
              <p:cNvSpPr/>
              <p:nvPr/>
            </p:nvSpPr>
            <p:spPr>
              <a:xfrm>
                <a:off x="3328125" y="59300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3" name="Google Shape;973;p33"/>
              <p:cNvSpPr/>
              <p:nvPr/>
            </p:nvSpPr>
            <p:spPr>
              <a:xfrm>
                <a:off x="2334075" y="58722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4" name="Google Shape;974;p33"/>
              <p:cNvSpPr/>
              <p:nvPr/>
            </p:nvSpPr>
            <p:spPr>
              <a:xfrm>
                <a:off x="2464275" y="58722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5" name="Google Shape;975;p33"/>
              <p:cNvSpPr/>
              <p:nvPr/>
            </p:nvSpPr>
            <p:spPr>
              <a:xfrm>
                <a:off x="2529375" y="58722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6" name="Google Shape;976;p33"/>
              <p:cNvSpPr/>
              <p:nvPr/>
            </p:nvSpPr>
            <p:spPr>
              <a:xfrm>
                <a:off x="2594475" y="58722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7" name="Google Shape;977;p33"/>
              <p:cNvSpPr/>
              <p:nvPr/>
            </p:nvSpPr>
            <p:spPr>
              <a:xfrm>
                <a:off x="2399175" y="58722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8" name="Google Shape;978;p33"/>
              <p:cNvSpPr/>
              <p:nvPr/>
            </p:nvSpPr>
            <p:spPr>
              <a:xfrm>
                <a:off x="2789775" y="58722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9" name="Google Shape;979;p33"/>
              <p:cNvSpPr/>
              <p:nvPr/>
            </p:nvSpPr>
            <p:spPr>
              <a:xfrm>
                <a:off x="2724675" y="58722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0" name="Google Shape;980;p33"/>
              <p:cNvSpPr/>
              <p:nvPr/>
            </p:nvSpPr>
            <p:spPr>
              <a:xfrm>
                <a:off x="2854875" y="58722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1" name="Google Shape;981;p33"/>
              <p:cNvSpPr/>
              <p:nvPr/>
            </p:nvSpPr>
            <p:spPr>
              <a:xfrm>
                <a:off x="2919975" y="58722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2" name="Google Shape;982;p33"/>
              <p:cNvSpPr/>
              <p:nvPr/>
            </p:nvSpPr>
            <p:spPr>
              <a:xfrm>
                <a:off x="2659575" y="58722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3" name="Google Shape;983;p33"/>
              <p:cNvSpPr/>
              <p:nvPr/>
            </p:nvSpPr>
            <p:spPr>
              <a:xfrm>
                <a:off x="2985075" y="58722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4" name="Google Shape;984;p33"/>
              <p:cNvSpPr/>
              <p:nvPr/>
            </p:nvSpPr>
            <p:spPr>
              <a:xfrm>
                <a:off x="3050350" y="5872213"/>
                <a:ext cx="1080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5" name="Google Shape;985;p33"/>
              <p:cNvSpPr/>
              <p:nvPr/>
            </p:nvSpPr>
            <p:spPr>
              <a:xfrm>
                <a:off x="2366713" y="59300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6" name="Google Shape;986;p33"/>
              <p:cNvSpPr/>
              <p:nvPr/>
            </p:nvSpPr>
            <p:spPr>
              <a:xfrm>
                <a:off x="2496913" y="59300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7" name="Google Shape;987;p33"/>
              <p:cNvSpPr/>
              <p:nvPr/>
            </p:nvSpPr>
            <p:spPr>
              <a:xfrm>
                <a:off x="2562013" y="59300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8" name="Google Shape;988;p33"/>
              <p:cNvSpPr/>
              <p:nvPr/>
            </p:nvSpPr>
            <p:spPr>
              <a:xfrm>
                <a:off x="2627113" y="59300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9" name="Google Shape;989;p33"/>
              <p:cNvSpPr/>
              <p:nvPr/>
            </p:nvSpPr>
            <p:spPr>
              <a:xfrm>
                <a:off x="2431813" y="59300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0" name="Google Shape;990;p33"/>
              <p:cNvSpPr/>
              <p:nvPr/>
            </p:nvSpPr>
            <p:spPr>
              <a:xfrm>
                <a:off x="2822413" y="59300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1" name="Google Shape;991;p33"/>
              <p:cNvSpPr/>
              <p:nvPr/>
            </p:nvSpPr>
            <p:spPr>
              <a:xfrm>
                <a:off x="2757313" y="59300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2" name="Google Shape;992;p33"/>
              <p:cNvSpPr/>
              <p:nvPr/>
            </p:nvSpPr>
            <p:spPr>
              <a:xfrm>
                <a:off x="2887513" y="59300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3" name="Google Shape;993;p33"/>
              <p:cNvSpPr/>
              <p:nvPr/>
            </p:nvSpPr>
            <p:spPr>
              <a:xfrm>
                <a:off x="2952613" y="59300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4" name="Google Shape;994;p33"/>
              <p:cNvSpPr/>
              <p:nvPr/>
            </p:nvSpPr>
            <p:spPr>
              <a:xfrm>
                <a:off x="2692213" y="59300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5" name="Google Shape;995;p33"/>
              <p:cNvSpPr/>
              <p:nvPr/>
            </p:nvSpPr>
            <p:spPr>
              <a:xfrm>
                <a:off x="3026050" y="5930013"/>
                <a:ext cx="1323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6" name="Google Shape;996;p33"/>
              <p:cNvSpPr/>
              <p:nvPr/>
            </p:nvSpPr>
            <p:spPr>
              <a:xfrm>
                <a:off x="2236425" y="59878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7" name="Google Shape;997;p33"/>
              <p:cNvSpPr/>
              <p:nvPr/>
            </p:nvSpPr>
            <p:spPr>
              <a:xfrm>
                <a:off x="2366625" y="59878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8" name="Google Shape;998;p33"/>
              <p:cNvSpPr/>
              <p:nvPr/>
            </p:nvSpPr>
            <p:spPr>
              <a:xfrm>
                <a:off x="2431725" y="59878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9" name="Google Shape;999;p33"/>
              <p:cNvSpPr/>
              <p:nvPr/>
            </p:nvSpPr>
            <p:spPr>
              <a:xfrm>
                <a:off x="2301525" y="59878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0" name="Google Shape;1000;p33"/>
              <p:cNvSpPr/>
              <p:nvPr/>
            </p:nvSpPr>
            <p:spPr>
              <a:xfrm>
                <a:off x="2496825" y="5987813"/>
                <a:ext cx="3336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1" name="Google Shape;1001;p33"/>
              <p:cNvSpPr/>
              <p:nvPr/>
            </p:nvSpPr>
            <p:spPr>
              <a:xfrm>
                <a:off x="2919975" y="59878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2" name="Google Shape;1002;p33"/>
              <p:cNvSpPr/>
              <p:nvPr/>
            </p:nvSpPr>
            <p:spPr>
              <a:xfrm>
                <a:off x="3050175" y="59878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3" name="Google Shape;1003;p33"/>
              <p:cNvSpPr/>
              <p:nvPr/>
            </p:nvSpPr>
            <p:spPr>
              <a:xfrm>
                <a:off x="3115275" y="59878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4" name="Google Shape;1004;p33"/>
              <p:cNvSpPr/>
              <p:nvPr/>
            </p:nvSpPr>
            <p:spPr>
              <a:xfrm>
                <a:off x="2985075" y="59878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5" name="Google Shape;1005;p33"/>
              <p:cNvSpPr/>
              <p:nvPr/>
            </p:nvSpPr>
            <p:spPr>
              <a:xfrm>
                <a:off x="2854875" y="59878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006" name="Google Shape;1006;p33"/>
              <p:cNvCxnSpPr>
                <a:stCxn id="1002" idx="1"/>
                <a:endCxn id="1002" idx="3"/>
              </p:cNvCxnSpPr>
              <p:nvPr/>
            </p:nvCxnSpPr>
            <p:spPr>
              <a:xfrm>
                <a:off x="3050175" y="6007313"/>
                <a:ext cx="40800" cy="0"/>
              </a:xfrm>
              <a:prstGeom prst="straightConnector1">
                <a:avLst/>
              </a:prstGeom>
              <a:noFill/>
              <a:ln cap="flat" cmpd="sng" w="9525">
                <a:solidFill>
                  <a:srgbClr val="000000"/>
                </a:solidFill>
                <a:prstDash val="solid"/>
                <a:round/>
                <a:headEnd len="med" w="med" type="none"/>
                <a:tailEnd len="med" w="med" type="none"/>
              </a:ln>
            </p:spPr>
          </p:cxnSp>
          <p:sp>
            <p:nvSpPr>
              <p:cNvPr id="1007" name="Google Shape;1007;p33"/>
              <p:cNvSpPr/>
              <p:nvPr/>
            </p:nvSpPr>
            <p:spPr>
              <a:xfrm>
                <a:off x="3328125" y="59878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8" name="Google Shape;1008;p33"/>
              <p:cNvSpPr/>
              <p:nvPr/>
            </p:nvSpPr>
            <p:spPr>
              <a:xfrm>
                <a:off x="3203825" y="5987813"/>
                <a:ext cx="987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9" name="Google Shape;1009;p33"/>
              <p:cNvSpPr/>
              <p:nvPr/>
            </p:nvSpPr>
            <p:spPr>
              <a:xfrm>
                <a:off x="3390275" y="5814413"/>
                <a:ext cx="40800" cy="969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0" name="Google Shape;1010;p33"/>
              <p:cNvSpPr/>
              <p:nvPr/>
            </p:nvSpPr>
            <p:spPr>
              <a:xfrm>
                <a:off x="3390275" y="5930013"/>
                <a:ext cx="40800" cy="969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1" name="Google Shape;1011;p33"/>
              <p:cNvSpPr/>
              <p:nvPr/>
            </p:nvSpPr>
            <p:spPr>
              <a:xfrm>
                <a:off x="2304090" y="5775889"/>
                <a:ext cx="42300" cy="198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2" name="Google Shape;1012;p33"/>
              <p:cNvSpPr/>
              <p:nvPr/>
            </p:nvSpPr>
            <p:spPr>
              <a:xfrm>
                <a:off x="2236425" y="5775889"/>
                <a:ext cx="42300" cy="198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3" name="Google Shape;1013;p33"/>
              <p:cNvSpPr/>
              <p:nvPr/>
            </p:nvSpPr>
            <p:spPr>
              <a:xfrm>
                <a:off x="2439419" y="5775889"/>
                <a:ext cx="42300" cy="198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4" name="Google Shape;1014;p33"/>
              <p:cNvSpPr/>
              <p:nvPr/>
            </p:nvSpPr>
            <p:spPr>
              <a:xfrm>
                <a:off x="2507083" y="5775889"/>
                <a:ext cx="42300" cy="198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5" name="Google Shape;1015;p33"/>
              <p:cNvSpPr/>
              <p:nvPr/>
            </p:nvSpPr>
            <p:spPr>
              <a:xfrm>
                <a:off x="2574748" y="5775889"/>
                <a:ext cx="42300" cy="198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6" name="Google Shape;1016;p33"/>
              <p:cNvSpPr/>
              <p:nvPr/>
            </p:nvSpPr>
            <p:spPr>
              <a:xfrm>
                <a:off x="2371754" y="5775889"/>
                <a:ext cx="42300" cy="198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7" name="Google Shape;1017;p33"/>
              <p:cNvSpPr/>
              <p:nvPr/>
            </p:nvSpPr>
            <p:spPr>
              <a:xfrm>
                <a:off x="2777742" y="5775889"/>
                <a:ext cx="42300" cy="198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8" name="Google Shape;1018;p33"/>
              <p:cNvSpPr/>
              <p:nvPr/>
            </p:nvSpPr>
            <p:spPr>
              <a:xfrm>
                <a:off x="2710077" y="5775889"/>
                <a:ext cx="42300" cy="198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9" name="Google Shape;1019;p33"/>
              <p:cNvSpPr/>
              <p:nvPr/>
            </p:nvSpPr>
            <p:spPr>
              <a:xfrm>
                <a:off x="2845406" y="5775889"/>
                <a:ext cx="42300" cy="198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0" name="Google Shape;1020;p33"/>
              <p:cNvSpPr/>
              <p:nvPr/>
            </p:nvSpPr>
            <p:spPr>
              <a:xfrm>
                <a:off x="2913071" y="5775889"/>
                <a:ext cx="42300" cy="198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1" name="Google Shape;1021;p33"/>
              <p:cNvSpPr/>
              <p:nvPr/>
            </p:nvSpPr>
            <p:spPr>
              <a:xfrm>
                <a:off x="2980736" y="5775889"/>
                <a:ext cx="42300" cy="198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2" name="Google Shape;1022;p33"/>
              <p:cNvSpPr/>
              <p:nvPr/>
            </p:nvSpPr>
            <p:spPr>
              <a:xfrm>
                <a:off x="2642413" y="5775889"/>
                <a:ext cx="42300" cy="198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3" name="Google Shape;1023;p33"/>
              <p:cNvSpPr/>
              <p:nvPr/>
            </p:nvSpPr>
            <p:spPr>
              <a:xfrm>
                <a:off x="3048400" y="5775813"/>
                <a:ext cx="42300" cy="198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4" name="Google Shape;1024;p33"/>
              <p:cNvSpPr/>
              <p:nvPr/>
            </p:nvSpPr>
            <p:spPr>
              <a:xfrm>
                <a:off x="3116065" y="5775813"/>
                <a:ext cx="42300" cy="198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5" name="Google Shape;1025;p33"/>
              <p:cNvSpPr/>
              <p:nvPr/>
            </p:nvSpPr>
            <p:spPr>
              <a:xfrm>
                <a:off x="3203824" y="5775814"/>
                <a:ext cx="39300" cy="198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6" name="Google Shape;1026;p33"/>
              <p:cNvSpPr/>
              <p:nvPr/>
            </p:nvSpPr>
            <p:spPr>
              <a:xfrm>
                <a:off x="3266511" y="5775814"/>
                <a:ext cx="39300" cy="198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7" name="Google Shape;1027;p33"/>
              <p:cNvSpPr/>
              <p:nvPr/>
            </p:nvSpPr>
            <p:spPr>
              <a:xfrm>
                <a:off x="3329199" y="5775738"/>
                <a:ext cx="39300" cy="198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8" name="Google Shape;1028;p33"/>
              <p:cNvSpPr/>
              <p:nvPr/>
            </p:nvSpPr>
            <p:spPr>
              <a:xfrm>
                <a:off x="3391886" y="5775738"/>
                <a:ext cx="39300" cy="198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29" name="Google Shape;1029;p33"/>
              <p:cNvGrpSpPr/>
              <p:nvPr/>
            </p:nvGrpSpPr>
            <p:grpSpPr>
              <a:xfrm rot="-4713718">
                <a:off x="3157987" y="6322433"/>
                <a:ext cx="359385" cy="240290"/>
                <a:chOff x="3860575" y="5736875"/>
                <a:chExt cx="359400" cy="240300"/>
              </a:xfrm>
            </p:grpSpPr>
            <p:sp>
              <p:nvSpPr>
                <p:cNvPr id="1030" name="Google Shape;1030;p33"/>
                <p:cNvSpPr/>
                <p:nvPr/>
              </p:nvSpPr>
              <p:spPr>
                <a:xfrm>
                  <a:off x="3871375" y="5744100"/>
                  <a:ext cx="228600" cy="228600"/>
                </a:xfrm>
                <a:prstGeom prst="chord">
                  <a:avLst>
                    <a:gd fmla="val 5262218" name="adj1"/>
                    <a:gd fmla="val 16200000" name="adj2"/>
                  </a:avLst>
                </a:prstGeom>
                <a:solidFill>
                  <a:srgbClr val="D9D9D9"/>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1" name="Google Shape;1031;p33"/>
                <p:cNvSpPr/>
                <p:nvPr/>
              </p:nvSpPr>
              <p:spPr>
                <a:xfrm rot="10800000">
                  <a:off x="3860575" y="5736875"/>
                  <a:ext cx="359400" cy="240300"/>
                </a:xfrm>
                <a:prstGeom prst="chord">
                  <a:avLst>
                    <a:gd fmla="val 3804035" name="adj1"/>
                    <a:gd fmla="val 17710116" name="adj2"/>
                  </a:avLst>
                </a:prstGeom>
                <a:solidFill>
                  <a:srgbClr val="D9D9D9"/>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2" name="Google Shape;1032;p33"/>
                <p:cNvSpPr/>
                <p:nvPr/>
              </p:nvSpPr>
              <p:spPr>
                <a:xfrm>
                  <a:off x="4055875" y="5837525"/>
                  <a:ext cx="98700" cy="39000"/>
                </a:xfrm>
                <a:prstGeom prst="roundRect">
                  <a:avLst>
                    <a:gd fmla="val 16667" name="adj"/>
                  </a:avLst>
                </a:prstGeom>
                <a:solidFill>
                  <a:srgbClr val="D9D9D9"/>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033" name="Google Shape;1033;p33"/>
                <p:cNvCxnSpPr>
                  <a:stCxn id="1031" idx="2"/>
                  <a:endCxn id="1032" idx="1"/>
                </p:cNvCxnSpPr>
                <p:nvPr/>
              </p:nvCxnSpPr>
              <p:spPr>
                <a:xfrm flipH="1" rot="-6064212">
                  <a:off x="4012509" y="5821731"/>
                  <a:ext cx="14062" cy="71014"/>
                </a:xfrm>
                <a:prstGeom prst="straightConnector1">
                  <a:avLst/>
                </a:prstGeom>
                <a:noFill/>
                <a:ln cap="flat" cmpd="sng" w="9525">
                  <a:solidFill>
                    <a:srgbClr val="000000"/>
                  </a:solidFill>
                  <a:prstDash val="solid"/>
                  <a:round/>
                  <a:headEnd len="med" w="med" type="none"/>
                  <a:tailEnd len="med" w="med" type="none"/>
                </a:ln>
              </p:spPr>
            </p:cxnSp>
            <p:cxnSp>
              <p:nvCxnSpPr>
                <p:cNvPr id="1034" name="Google Shape;1034;p33"/>
                <p:cNvCxnSpPr>
                  <a:stCxn id="1032" idx="3"/>
                </p:cNvCxnSpPr>
                <p:nvPr/>
              </p:nvCxnSpPr>
              <p:spPr>
                <a:xfrm flipH="1" rot="-6095531">
                  <a:off x="4180853" y="5824892"/>
                  <a:ext cx="11944" cy="63365"/>
                </a:xfrm>
                <a:prstGeom prst="straightConnector1">
                  <a:avLst/>
                </a:prstGeom>
                <a:noFill/>
                <a:ln cap="flat" cmpd="sng" w="9525">
                  <a:solidFill>
                    <a:srgbClr val="000000"/>
                  </a:solidFill>
                  <a:prstDash val="solid"/>
                  <a:round/>
                  <a:headEnd len="med" w="med" type="none"/>
                  <a:tailEnd len="med" w="med" type="none"/>
                </a:ln>
              </p:spPr>
            </p:cxnSp>
            <p:sp>
              <p:nvSpPr>
                <p:cNvPr id="1035" name="Google Shape;1035;p33"/>
                <p:cNvSpPr/>
                <p:nvPr/>
              </p:nvSpPr>
              <p:spPr>
                <a:xfrm>
                  <a:off x="3976075" y="5750125"/>
                  <a:ext cx="19200" cy="216000"/>
                </a:xfrm>
                <a:prstGeom prst="rect">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36" name="Google Shape;1036;p33"/>
              <p:cNvSpPr/>
              <p:nvPr/>
            </p:nvSpPr>
            <p:spPr>
              <a:xfrm>
                <a:off x="3378125" y="5914875"/>
                <a:ext cx="269125" cy="358500"/>
              </a:xfrm>
              <a:custGeom>
                <a:rect b="b" l="l" r="r" t="t"/>
                <a:pathLst>
                  <a:path extrusionOk="0" h="14340" w="10765">
                    <a:moveTo>
                      <a:pt x="7024" y="0"/>
                    </a:moveTo>
                    <a:cubicBezTo>
                      <a:pt x="9493" y="2159"/>
                      <a:pt x="12041" y="6759"/>
                      <a:pt x="10048" y="9365"/>
                    </a:cubicBezTo>
                    <a:cubicBezTo>
                      <a:pt x="7778" y="12334"/>
                      <a:pt x="911" y="10715"/>
                      <a:pt x="0" y="14340"/>
                    </a:cubicBezTo>
                  </a:path>
                </a:pathLst>
              </a:custGeom>
              <a:noFill/>
              <a:ln cap="flat" cmpd="sng" w="9525">
                <a:solidFill>
                  <a:srgbClr val="000000"/>
                </a:solidFill>
                <a:prstDash val="solid"/>
                <a:round/>
                <a:headEnd len="med" w="med" type="none"/>
                <a:tailEnd len="med" w="med" type="none"/>
              </a:ln>
            </p:spPr>
          </p:sp>
        </p:grpSp>
        <p:sp>
          <p:nvSpPr>
            <p:cNvPr id="1037" name="Google Shape;1037;p33"/>
            <p:cNvSpPr/>
            <p:nvPr/>
          </p:nvSpPr>
          <p:spPr>
            <a:xfrm>
              <a:off x="4767700" y="4787270"/>
              <a:ext cx="238800" cy="612000"/>
            </a:xfrm>
            <a:prstGeom prst="roundRect">
              <a:avLst>
                <a:gd fmla="val 16667" name="adj"/>
              </a:avLst>
            </a:prstGeom>
            <a:solidFill>
              <a:srgbClr val="0000FF"/>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8" name="Google Shape;1038;p33"/>
            <p:cNvSpPr/>
            <p:nvPr/>
          </p:nvSpPr>
          <p:spPr>
            <a:xfrm>
              <a:off x="5032000" y="4787275"/>
              <a:ext cx="795300" cy="612000"/>
            </a:xfrm>
            <a:prstGeom prst="roundRect">
              <a:avLst>
                <a:gd fmla="val 16667" name="adj"/>
              </a:avLst>
            </a:prstGeom>
            <a:solidFill>
              <a:srgbClr val="00FFFF"/>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039" name="Google Shape;1039;p33"/>
            <p:cNvCxnSpPr/>
            <p:nvPr/>
          </p:nvCxnSpPr>
          <p:spPr>
            <a:xfrm>
              <a:off x="5092025" y="4884450"/>
              <a:ext cx="79500" cy="0"/>
            </a:xfrm>
            <a:prstGeom prst="straightConnector1">
              <a:avLst/>
            </a:prstGeom>
            <a:noFill/>
            <a:ln cap="flat" cmpd="sng" w="9525">
              <a:solidFill>
                <a:srgbClr val="595959"/>
              </a:solidFill>
              <a:prstDash val="solid"/>
              <a:round/>
              <a:headEnd len="med" w="med" type="none"/>
              <a:tailEnd len="med" w="med" type="none"/>
            </a:ln>
          </p:spPr>
        </p:cxnSp>
        <p:cxnSp>
          <p:nvCxnSpPr>
            <p:cNvPr id="1040" name="Google Shape;1040;p33"/>
            <p:cNvCxnSpPr/>
            <p:nvPr/>
          </p:nvCxnSpPr>
          <p:spPr>
            <a:xfrm>
              <a:off x="5216375" y="4884450"/>
              <a:ext cx="111900" cy="0"/>
            </a:xfrm>
            <a:prstGeom prst="straightConnector1">
              <a:avLst/>
            </a:prstGeom>
            <a:noFill/>
            <a:ln cap="flat" cmpd="sng" w="9525">
              <a:solidFill>
                <a:srgbClr val="595959"/>
              </a:solidFill>
              <a:prstDash val="solid"/>
              <a:round/>
              <a:headEnd len="med" w="med" type="none"/>
              <a:tailEnd len="med" w="med" type="none"/>
            </a:ln>
          </p:spPr>
        </p:cxnSp>
        <p:cxnSp>
          <p:nvCxnSpPr>
            <p:cNvPr id="1041" name="Google Shape;1041;p33"/>
            <p:cNvCxnSpPr/>
            <p:nvPr/>
          </p:nvCxnSpPr>
          <p:spPr>
            <a:xfrm flipH="1" rot="10800000">
              <a:off x="5442700" y="4884525"/>
              <a:ext cx="164100" cy="2400"/>
            </a:xfrm>
            <a:prstGeom prst="straightConnector1">
              <a:avLst/>
            </a:prstGeom>
            <a:noFill/>
            <a:ln cap="flat" cmpd="sng" w="9525">
              <a:solidFill>
                <a:srgbClr val="595959"/>
              </a:solidFill>
              <a:prstDash val="solid"/>
              <a:round/>
              <a:headEnd len="med" w="med" type="none"/>
              <a:tailEnd len="med" w="med" type="none"/>
            </a:ln>
          </p:spPr>
        </p:cxnSp>
        <p:cxnSp>
          <p:nvCxnSpPr>
            <p:cNvPr id="1042" name="Google Shape;1042;p33"/>
            <p:cNvCxnSpPr/>
            <p:nvPr/>
          </p:nvCxnSpPr>
          <p:spPr>
            <a:xfrm flipH="1" rot="10800000">
              <a:off x="5654125" y="4884525"/>
              <a:ext cx="141900" cy="2400"/>
            </a:xfrm>
            <a:prstGeom prst="straightConnector1">
              <a:avLst/>
            </a:prstGeom>
            <a:noFill/>
            <a:ln cap="flat" cmpd="sng" w="9525">
              <a:solidFill>
                <a:srgbClr val="595959"/>
              </a:solidFill>
              <a:prstDash val="solid"/>
              <a:round/>
              <a:headEnd len="med" w="med" type="none"/>
              <a:tailEnd len="med" w="med" type="none"/>
            </a:ln>
          </p:spPr>
        </p:cxnSp>
        <p:cxnSp>
          <p:nvCxnSpPr>
            <p:cNvPr id="1043" name="Google Shape;1043;p33"/>
            <p:cNvCxnSpPr/>
            <p:nvPr/>
          </p:nvCxnSpPr>
          <p:spPr>
            <a:xfrm>
              <a:off x="5099475" y="4941650"/>
              <a:ext cx="15000" cy="0"/>
            </a:xfrm>
            <a:prstGeom prst="straightConnector1">
              <a:avLst/>
            </a:prstGeom>
            <a:noFill/>
            <a:ln cap="flat" cmpd="sng" w="9525">
              <a:solidFill>
                <a:srgbClr val="595959"/>
              </a:solidFill>
              <a:prstDash val="solid"/>
              <a:round/>
              <a:headEnd len="med" w="med" type="none"/>
              <a:tailEnd len="med" w="med" type="none"/>
            </a:ln>
          </p:spPr>
        </p:cxnSp>
        <p:cxnSp>
          <p:nvCxnSpPr>
            <p:cNvPr id="1044" name="Google Shape;1044;p33"/>
            <p:cNvCxnSpPr/>
            <p:nvPr/>
          </p:nvCxnSpPr>
          <p:spPr>
            <a:xfrm>
              <a:off x="5228825" y="4941650"/>
              <a:ext cx="20700" cy="0"/>
            </a:xfrm>
            <a:prstGeom prst="straightConnector1">
              <a:avLst/>
            </a:prstGeom>
            <a:noFill/>
            <a:ln cap="flat" cmpd="sng" w="9525">
              <a:solidFill>
                <a:srgbClr val="595959"/>
              </a:solidFill>
              <a:prstDash val="solid"/>
              <a:round/>
              <a:headEnd len="med" w="med" type="none"/>
              <a:tailEnd len="med" w="med" type="none"/>
            </a:ln>
          </p:spPr>
        </p:cxnSp>
        <p:cxnSp>
          <p:nvCxnSpPr>
            <p:cNvPr id="1045" name="Google Shape;1045;p33"/>
            <p:cNvCxnSpPr/>
            <p:nvPr/>
          </p:nvCxnSpPr>
          <p:spPr>
            <a:xfrm>
              <a:off x="5461475" y="4941650"/>
              <a:ext cx="15000" cy="0"/>
            </a:xfrm>
            <a:prstGeom prst="straightConnector1">
              <a:avLst/>
            </a:prstGeom>
            <a:noFill/>
            <a:ln cap="flat" cmpd="sng" w="9525">
              <a:solidFill>
                <a:srgbClr val="595959"/>
              </a:solidFill>
              <a:prstDash val="solid"/>
              <a:round/>
              <a:headEnd len="med" w="med" type="none"/>
              <a:tailEnd len="med" w="med" type="none"/>
            </a:ln>
          </p:spPr>
        </p:cxnSp>
        <p:cxnSp>
          <p:nvCxnSpPr>
            <p:cNvPr id="1046" name="Google Shape;1046;p33"/>
            <p:cNvCxnSpPr/>
            <p:nvPr/>
          </p:nvCxnSpPr>
          <p:spPr>
            <a:xfrm>
              <a:off x="5654125" y="4941650"/>
              <a:ext cx="15000" cy="0"/>
            </a:xfrm>
            <a:prstGeom prst="straightConnector1">
              <a:avLst/>
            </a:prstGeom>
            <a:noFill/>
            <a:ln cap="flat" cmpd="sng" w="9525">
              <a:solidFill>
                <a:srgbClr val="595959"/>
              </a:solidFill>
              <a:prstDash val="solid"/>
              <a:round/>
              <a:headEnd len="med" w="med" type="none"/>
              <a:tailEnd len="med" w="med" type="none"/>
            </a:ln>
          </p:spPr>
        </p:cxnSp>
        <p:cxnSp>
          <p:nvCxnSpPr>
            <p:cNvPr id="1047" name="Google Shape;1047;p33"/>
            <p:cNvCxnSpPr/>
            <p:nvPr/>
          </p:nvCxnSpPr>
          <p:spPr>
            <a:xfrm>
              <a:off x="5099475" y="5004500"/>
              <a:ext cx="15000" cy="0"/>
            </a:xfrm>
            <a:prstGeom prst="straightConnector1">
              <a:avLst/>
            </a:prstGeom>
            <a:noFill/>
            <a:ln cap="flat" cmpd="sng" w="9525">
              <a:solidFill>
                <a:srgbClr val="595959"/>
              </a:solidFill>
              <a:prstDash val="solid"/>
              <a:round/>
              <a:headEnd len="med" w="med" type="none"/>
              <a:tailEnd len="med" w="med" type="none"/>
            </a:ln>
          </p:spPr>
        </p:cxnSp>
        <p:cxnSp>
          <p:nvCxnSpPr>
            <p:cNvPr id="1048" name="Google Shape;1048;p33"/>
            <p:cNvCxnSpPr/>
            <p:nvPr/>
          </p:nvCxnSpPr>
          <p:spPr>
            <a:xfrm>
              <a:off x="5228825" y="5004500"/>
              <a:ext cx="20700" cy="0"/>
            </a:xfrm>
            <a:prstGeom prst="straightConnector1">
              <a:avLst/>
            </a:prstGeom>
            <a:noFill/>
            <a:ln cap="flat" cmpd="sng" w="9525">
              <a:solidFill>
                <a:srgbClr val="595959"/>
              </a:solidFill>
              <a:prstDash val="solid"/>
              <a:round/>
              <a:headEnd len="med" w="med" type="none"/>
              <a:tailEnd len="med" w="med" type="none"/>
            </a:ln>
          </p:spPr>
        </p:cxnSp>
        <p:cxnSp>
          <p:nvCxnSpPr>
            <p:cNvPr id="1049" name="Google Shape;1049;p33"/>
            <p:cNvCxnSpPr/>
            <p:nvPr/>
          </p:nvCxnSpPr>
          <p:spPr>
            <a:xfrm>
              <a:off x="5461475" y="5004500"/>
              <a:ext cx="15000" cy="0"/>
            </a:xfrm>
            <a:prstGeom prst="straightConnector1">
              <a:avLst/>
            </a:prstGeom>
            <a:noFill/>
            <a:ln cap="flat" cmpd="sng" w="9525">
              <a:solidFill>
                <a:srgbClr val="595959"/>
              </a:solidFill>
              <a:prstDash val="solid"/>
              <a:round/>
              <a:headEnd len="med" w="med" type="none"/>
              <a:tailEnd len="med" w="med" type="none"/>
            </a:ln>
          </p:spPr>
        </p:cxnSp>
        <p:cxnSp>
          <p:nvCxnSpPr>
            <p:cNvPr id="1050" name="Google Shape;1050;p33"/>
            <p:cNvCxnSpPr/>
            <p:nvPr/>
          </p:nvCxnSpPr>
          <p:spPr>
            <a:xfrm>
              <a:off x="5654125" y="5004500"/>
              <a:ext cx="15000" cy="0"/>
            </a:xfrm>
            <a:prstGeom prst="straightConnector1">
              <a:avLst/>
            </a:prstGeom>
            <a:noFill/>
            <a:ln cap="flat" cmpd="sng" w="9525">
              <a:solidFill>
                <a:srgbClr val="595959"/>
              </a:solidFill>
              <a:prstDash val="solid"/>
              <a:round/>
              <a:headEnd len="med" w="med" type="none"/>
              <a:tailEnd len="med" w="med" type="none"/>
            </a:ln>
          </p:spPr>
        </p:cxnSp>
        <p:cxnSp>
          <p:nvCxnSpPr>
            <p:cNvPr id="1051" name="Google Shape;1051;p33"/>
            <p:cNvCxnSpPr/>
            <p:nvPr/>
          </p:nvCxnSpPr>
          <p:spPr>
            <a:xfrm>
              <a:off x="5099475" y="5060000"/>
              <a:ext cx="15000" cy="0"/>
            </a:xfrm>
            <a:prstGeom prst="straightConnector1">
              <a:avLst/>
            </a:prstGeom>
            <a:noFill/>
            <a:ln cap="flat" cmpd="sng" w="9525">
              <a:solidFill>
                <a:srgbClr val="595959"/>
              </a:solidFill>
              <a:prstDash val="solid"/>
              <a:round/>
              <a:headEnd len="med" w="med" type="none"/>
              <a:tailEnd len="med" w="med" type="none"/>
            </a:ln>
          </p:spPr>
        </p:cxnSp>
        <p:cxnSp>
          <p:nvCxnSpPr>
            <p:cNvPr id="1052" name="Google Shape;1052;p33"/>
            <p:cNvCxnSpPr/>
            <p:nvPr/>
          </p:nvCxnSpPr>
          <p:spPr>
            <a:xfrm>
              <a:off x="5228825" y="5060000"/>
              <a:ext cx="20700" cy="0"/>
            </a:xfrm>
            <a:prstGeom prst="straightConnector1">
              <a:avLst/>
            </a:prstGeom>
            <a:noFill/>
            <a:ln cap="flat" cmpd="sng" w="9525">
              <a:solidFill>
                <a:srgbClr val="595959"/>
              </a:solidFill>
              <a:prstDash val="solid"/>
              <a:round/>
              <a:headEnd len="med" w="med" type="none"/>
              <a:tailEnd len="med" w="med" type="none"/>
            </a:ln>
          </p:spPr>
        </p:cxnSp>
        <p:cxnSp>
          <p:nvCxnSpPr>
            <p:cNvPr id="1053" name="Google Shape;1053;p33"/>
            <p:cNvCxnSpPr/>
            <p:nvPr/>
          </p:nvCxnSpPr>
          <p:spPr>
            <a:xfrm>
              <a:off x="5461475" y="5060000"/>
              <a:ext cx="15000" cy="0"/>
            </a:xfrm>
            <a:prstGeom prst="straightConnector1">
              <a:avLst/>
            </a:prstGeom>
            <a:noFill/>
            <a:ln cap="flat" cmpd="sng" w="9525">
              <a:solidFill>
                <a:srgbClr val="595959"/>
              </a:solidFill>
              <a:prstDash val="solid"/>
              <a:round/>
              <a:headEnd len="med" w="med" type="none"/>
              <a:tailEnd len="med" w="med" type="none"/>
            </a:ln>
          </p:spPr>
        </p:cxnSp>
        <p:cxnSp>
          <p:nvCxnSpPr>
            <p:cNvPr id="1054" name="Google Shape;1054;p33"/>
            <p:cNvCxnSpPr/>
            <p:nvPr/>
          </p:nvCxnSpPr>
          <p:spPr>
            <a:xfrm>
              <a:off x="5654125" y="5060000"/>
              <a:ext cx="15000" cy="0"/>
            </a:xfrm>
            <a:prstGeom prst="straightConnector1">
              <a:avLst/>
            </a:prstGeom>
            <a:noFill/>
            <a:ln cap="flat" cmpd="sng" w="9525">
              <a:solidFill>
                <a:srgbClr val="595959"/>
              </a:solidFill>
              <a:prstDash val="solid"/>
              <a:round/>
              <a:headEnd len="med" w="med" type="none"/>
              <a:tailEnd len="med" w="med" type="none"/>
            </a:ln>
          </p:spPr>
        </p:cxnSp>
        <p:cxnSp>
          <p:nvCxnSpPr>
            <p:cNvPr id="1055" name="Google Shape;1055;p33"/>
            <p:cNvCxnSpPr/>
            <p:nvPr/>
          </p:nvCxnSpPr>
          <p:spPr>
            <a:xfrm>
              <a:off x="5099475" y="5204850"/>
              <a:ext cx="15000" cy="0"/>
            </a:xfrm>
            <a:prstGeom prst="straightConnector1">
              <a:avLst/>
            </a:prstGeom>
            <a:noFill/>
            <a:ln cap="flat" cmpd="sng" w="9525">
              <a:solidFill>
                <a:srgbClr val="595959"/>
              </a:solidFill>
              <a:prstDash val="solid"/>
              <a:round/>
              <a:headEnd len="med" w="med" type="none"/>
              <a:tailEnd len="med" w="med" type="none"/>
            </a:ln>
          </p:spPr>
        </p:cxnSp>
        <p:cxnSp>
          <p:nvCxnSpPr>
            <p:cNvPr id="1056" name="Google Shape;1056;p33"/>
            <p:cNvCxnSpPr/>
            <p:nvPr/>
          </p:nvCxnSpPr>
          <p:spPr>
            <a:xfrm>
              <a:off x="5228825" y="5204850"/>
              <a:ext cx="20700" cy="0"/>
            </a:xfrm>
            <a:prstGeom prst="straightConnector1">
              <a:avLst/>
            </a:prstGeom>
            <a:noFill/>
            <a:ln cap="flat" cmpd="sng" w="9525">
              <a:solidFill>
                <a:srgbClr val="595959"/>
              </a:solidFill>
              <a:prstDash val="solid"/>
              <a:round/>
              <a:headEnd len="med" w="med" type="none"/>
              <a:tailEnd len="med" w="med" type="none"/>
            </a:ln>
          </p:spPr>
        </p:cxnSp>
        <p:cxnSp>
          <p:nvCxnSpPr>
            <p:cNvPr id="1057" name="Google Shape;1057;p33"/>
            <p:cNvCxnSpPr/>
            <p:nvPr/>
          </p:nvCxnSpPr>
          <p:spPr>
            <a:xfrm>
              <a:off x="5461475" y="5204850"/>
              <a:ext cx="15000" cy="0"/>
            </a:xfrm>
            <a:prstGeom prst="straightConnector1">
              <a:avLst/>
            </a:prstGeom>
            <a:noFill/>
            <a:ln cap="flat" cmpd="sng" w="9525">
              <a:solidFill>
                <a:srgbClr val="595959"/>
              </a:solidFill>
              <a:prstDash val="solid"/>
              <a:round/>
              <a:headEnd len="med" w="med" type="none"/>
              <a:tailEnd len="med" w="med" type="none"/>
            </a:ln>
          </p:spPr>
        </p:cxnSp>
        <p:cxnSp>
          <p:nvCxnSpPr>
            <p:cNvPr id="1058" name="Google Shape;1058;p33"/>
            <p:cNvCxnSpPr/>
            <p:nvPr/>
          </p:nvCxnSpPr>
          <p:spPr>
            <a:xfrm>
              <a:off x="5654125" y="5204850"/>
              <a:ext cx="15000" cy="0"/>
            </a:xfrm>
            <a:prstGeom prst="straightConnector1">
              <a:avLst/>
            </a:prstGeom>
            <a:noFill/>
            <a:ln cap="flat" cmpd="sng" w="9525">
              <a:solidFill>
                <a:srgbClr val="595959"/>
              </a:solidFill>
              <a:prstDash val="solid"/>
              <a:round/>
              <a:headEnd len="med" w="med" type="none"/>
              <a:tailEnd len="med" w="med" type="none"/>
            </a:ln>
          </p:spPr>
        </p:cxnSp>
        <p:cxnSp>
          <p:nvCxnSpPr>
            <p:cNvPr id="1059" name="Google Shape;1059;p33"/>
            <p:cNvCxnSpPr/>
            <p:nvPr/>
          </p:nvCxnSpPr>
          <p:spPr>
            <a:xfrm>
              <a:off x="5099475" y="5262175"/>
              <a:ext cx="15000" cy="0"/>
            </a:xfrm>
            <a:prstGeom prst="straightConnector1">
              <a:avLst/>
            </a:prstGeom>
            <a:noFill/>
            <a:ln cap="flat" cmpd="sng" w="9525">
              <a:solidFill>
                <a:srgbClr val="595959"/>
              </a:solidFill>
              <a:prstDash val="solid"/>
              <a:round/>
              <a:headEnd len="med" w="med" type="none"/>
              <a:tailEnd len="med" w="med" type="none"/>
            </a:ln>
          </p:spPr>
        </p:cxnSp>
        <p:cxnSp>
          <p:nvCxnSpPr>
            <p:cNvPr id="1060" name="Google Shape;1060;p33"/>
            <p:cNvCxnSpPr/>
            <p:nvPr/>
          </p:nvCxnSpPr>
          <p:spPr>
            <a:xfrm>
              <a:off x="5228825" y="5262175"/>
              <a:ext cx="20700" cy="0"/>
            </a:xfrm>
            <a:prstGeom prst="straightConnector1">
              <a:avLst/>
            </a:prstGeom>
            <a:noFill/>
            <a:ln cap="flat" cmpd="sng" w="9525">
              <a:solidFill>
                <a:srgbClr val="595959"/>
              </a:solidFill>
              <a:prstDash val="solid"/>
              <a:round/>
              <a:headEnd len="med" w="med" type="none"/>
              <a:tailEnd len="med" w="med" type="none"/>
            </a:ln>
          </p:spPr>
        </p:cxnSp>
        <p:cxnSp>
          <p:nvCxnSpPr>
            <p:cNvPr id="1061" name="Google Shape;1061;p33"/>
            <p:cNvCxnSpPr/>
            <p:nvPr/>
          </p:nvCxnSpPr>
          <p:spPr>
            <a:xfrm>
              <a:off x="5461475" y="5262175"/>
              <a:ext cx="15000" cy="0"/>
            </a:xfrm>
            <a:prstGeom prst="straightConnector1">
              <a:avLst/>
            </a:prstGeom>
            <a:noFill/>
            <a:ln cap="flat" cmpd="sng" w="9525">
              <a:solidFill>
                <a:srgbClr val="595959"/>
              </a:solidFill>
              <a:prstDash val="solid"/>
              <a:round/>
              <a:headEnd len="med" w="med" type="none"/>
              <a:tailEnd len="med" w="med" type="none"/>
            </a:ln>
          </p:spPr>
        </p:cxnSp>
        <p:cxnSp>
          <p:nvCxnSpPr>
            <p:cNvPr id="1062" name="Google Shape;1062;p33"/>
            <p:cNvCxnSpPr/>
            <p:nvPr/>
          </p:nvCxnSpPr>
          <p:spPr>
            <a:xfrm>
              <a:off x="5654125" y="5262175"/>
              <a:ext cx="15000" cy="0"/>
            </a:xfrm>
            <a:prstGeom prst="straightConnector1">
              <a:avLst/>
            </a:prstGeom>
            <a:noFill/>
            <a:ln cap="flat" cmpd="sng" w="9525">
              <a:solidFill>
                <a:srgbClr val="595959"/>
              </a:solidFill>
              <a:prstDash val="solid"/>
              <a:round/>
              <a:headEnd len="med" w="med" type="none"/>
              <a:tailEnd len="med" w="med" type="none"/>
            </a:ln>
          </p:spPr>
        </p:cxnSp>
        <p:cxnSp>
          <p:nvCxnSpPr>
            <p:cNvPr id="1063" name="Google Shape;1063;p33"/>
            <p:cNvCxnSpPr/>
            <p:nvPr/>
          </p:nvCxnSpPr>
          <p:spPr>
            <a:xfrm>
              <a:off x="5099475" y="5325600"/>
              <a:ext cx="15000" cy="0"/>
            </a:xfrm>
            <a:prstGeom prst="straightConnector1">
              <a:avLst/>
            </a:prstGeom>
            <a:noFill/>
            <a:ln cap="flat" cmpd="sng" w="9525">
              <a:solidFill>
                <a:srgbClr val="595959"/>
              </a:solidFill>
              <a:prstDash val="solid"/>
              <a:round/>
              <a:headEnd len="med" w="med" type="none"/>
              <a:tailEnd len="med" w="med" type="none"/>
            </a:ln>
          </p:spPr>
        </p:cxnSp>
        <p:cxnSp>
          <p:nvCxnSpPr>
            <p:cNvPr id="1064" name="Google Shape;1064;p33"/>
            <p:cNvCxnSpPr/>
            <p:nvPr/>
          </p:nvCxnSpPr>
          <p:spPr>
            <a:xfrm>
              <a:off x="5228825" y="5325600"/>
              <a:ext cx="20700" cy="0"/>
            </a:xfrm>
            <a:prstGeom prst="straightConnector1">
              <a:avLst/>
            </a:prstGeom>
            <a:noFill/>
            <a:ln cap="flat" cmpd="sng" w="9525">
              <a:solidFill>
                <a:srgbClr val="595959"/>
              </a:solidFill>
              <a:prstDash val="solid"/>
              <a:round/>
              <a:headEnd len="med" w="med" type="none"/>
              <a:tailEnd len="med" w="med" type="none"/>
            </a:ln>
          </p:spPr>
        </p:cxnSp>
        <p:cxnSp>
          <p:nvCxnSpPr>
            <p:cNvPr id="1065" name="Google Shape;1065;p33"/>
            <p:cNvCxnSpPr/>
            <p:nvPr/>
          </p:nvCxnSpPr>
          <p:spPr>
            <a:xfrm>
              <a:off x="5461475" y="5325600"/>
              <a:ext cx="15000" cy="0"/>
            </a:xfrm>
            <a:prstGeom prst="straightConnector1">
              <a:avLst/>
            </a:prstGeom>
            <a:noFill/>
            <a:ln cap="flat" cmpd="sng" w="9525">
              <a:solidFill>
                <a:srgbClr val="595959"/>
              </a:solidFill>
              <a:prstDash val="solid"/>
              <a:round/>
              <a:headEnd len="med" w="med" type="none"/>
              <a:tailEnd len="med" w="med" type="none"/>
            </a:ln>
          </p:spPr>
        </p:cxnSp>
        <p:cxnSp>
          <p:nvCxnSpPr>
            <p:cNvPr id="1066" name="Google Shape;1066;p33"/>
            <p:cNvCxnSpPr/>
            <p:nvPr/>
          </p:nvCxnSpPr>
          <p:spPr>
            <a:xfrm>
              <a:off x="5654125" y="5325600"/>
              <a:ext cx="15000" cy="0"/>
            </a:xfrm>
            <a:prstGeom prst="straightConnector1">
              <a:avLst/>
            </a:prstGeom>
            <a:noFill/>
            <a:ln cap="flat" cmpd="sng" w="9525">
              <a:solidFill>
                <a:srgbClr val="595959"/>
              </a:solidFill>
              <a:prstDash val="solid"/>
              <a:round/>
              <a:headEnd len="med" w="med" type="none"/>
              <a:tailEnd len="med" w="med" type="none"/>
            </a:ln>
          </p:spPr>
        </p:cxnSp>
        <p:cxnSp>
          <p:nvCxnSpPr>
            <p:cNvPr id="1067" name="Google Shape;1067;p33"/>
            <p:cNvCxnSpPr/>
            <p:nvPr/>
          </p:nvCxnSpPr>
          <p:spPr>
            <a:xfrm>
              <a:off x="5092025" y="5131188"/>
              <a:ext cx="79500" cy="0"/>
            </a:xfrm>
            <a:prstGeom prst="straightConnector1">
              <a:avLst/>
            </a:prstGeom>
            <a:noFill/>
            <a:ln cap="flat" cmpd="sng" w="9525">
              <a:solidFill>
                <a:srgbClr val="595959"/>
              </a:solidFill>
              <a:prstDash val="solid"/>
              <a:round/>
              <a:headEnd len="med" w="med" type="none"/>
              <a:tailEnd len="med" w="med" type="none"/>
            </a:ln>
          </p:spPr>
        </p:cxnSp>
        <p:cxnSp>
          <p:nvCxnSpPr>
            <p:cNvPr id="1068" name="Google Shape;1068;p33"/>
            <p:cNvCxnSpPr/>
            <p:nvPr/>
          </p:nvCxnSpPr>
          <p:spPr>
            <a:xfrm>
              <a:off x="5216375" y="5131188"/>
              <a:ext cx="111900" cy="0"/>
            </a:xfrm>
            <a:prstGeom prst="straightConnector1">
              <a:avLst/>
            </a:prstGeom>
            <a:noFill/>
            <a:ln cap="flat" cmpd="sng" w="9525">
              <a:solidFill>
                <a:srgbClr val="595959"/>
              </a:solidFill>
              <a:prstDash val="solid"/>
              <a:round/>
              <a:headEnd len="med" w="med" type="none"/>
              <a:tailEnd len="med" w="med" type="none"/>
            </a:ln>
          </p:spPr>
        </p:cxnSp>
        <p:cxnSp>
          <p:nvCxnSpPr>
            <p:cNvPr id="1069" name="Google Shape;1069;p33"/>
            <p:cNvCxnSpPr/>
            <p:nvPr/>
          </p:nvCxnSpPr>
          <p:spPr>
            <a:xfrm flipH="1" rot="10800000">
              <a:off x="5442700" y="5131263"/>
              <a:ext cx="164100" cy="2400"/>
            </a:xfrm>
            <a:prstGeom prst="straightConnector1">
              <a:avLst/>
            </a:prstGeom>
            <a:noFill/>
            <a:ln cap="flat" cmpd="sng" w="9525">
              <a:solidFill>
                <a:srgbClr val="595959"/>
              </a:solidFill>
              <a:prstDash val="solid"/>
              <a:round/>
              <a:headEnd len="med" w="med" type="none"/>
              <a:tailEnd len="med" w="med" type="none"/>
            </a:ln>
          </p:spPr>
        </p:cxnSp>
        <p:cxnSp>
          <p:nvCxnSpPr>
            <p:cNvPr id="1070" name="Google Shape;1070;p33"/>
            <p:cNvCxnSpPr/>
            <p:nvPr/>
          </p:nvCxnSpPr>
          <p:spPr>
            <a:xfrm flipH="1" rot="10800000">
              <a:off x="5654125" y="5131263"/>
              <a:ext cx="141900" cy="2400"/>
            </a:xfrm>
            <a:prstGeom prst="straightConnector1">
              <a:avLst/>
            </a:prstGeom>
            <a:noFill/>
            <a:ln cap="flat" cmpd="sng" w="9525">
              <a:solidFill>
                <a:srgbClr val="595959"/>
              </a:solidFill>
              <a:prstDash val="solid"/>
              <a:round/>
              <a:headEnd len="med" w="med" type="none"/>
              <a:tailEnd len="med" w="med" type="none"/>
            </a:ln>
          </p:spPr>
        </p:cxnSp>
      </p:grpSp>
      <p:grpSp>
        <p:nvGrpSpPr>
          <p:cNvPr id="1071" name="Google Shape;1071;p33"/>
          <p:cNvGrpSpPr/>
          <p:nvPr/>
        </p:nvGrpSpPr>
        <p:grpSpPr>
          <a:xfrm>
            <a:off x="6557045" y="2242105"/>
            <a:ext cx="1144516" cy="1374554"/>
            <a:chOff x="4678473" y="4714996"/>
            <a:chExt cx="1325592" cy="1592024"/>
          </a:xfrm>
        </p:grpSpPr>
        <p:grpSp>
          <p:nvGrpSpPr>
            <p:cNvPr id="1072" name="Google Shape;1072;p33"/>
            <p:cNvGrpSpPr/>
            <p:nvPr/>
          </p:nvGrpSpPr>
          <p:grpSpPr>
            <a:xfrm>
              <a:off x="4678473" y="4714996"/>
              <a:ext cx="1325592" cy="1592024"/>
              <a:chOff x="2190075" y="4838125"/>
              <a:chExt cx="1457175" cy="1804403"/>
            </a:xfrm>
          </p:grpSpPr>
          <p:sp>
            <p:nvSpPr>
              <p:cNvPr id="1073" name="Google Shape;1073;p33"/>
              <p:cNvSpPr/>
              <p:nvPr/>
            </p:nvSpPr>
            <p:spPr>
              <a:xfrm>
                <a:off x="2190075" y="4838125"/>
                <a:ext cx="1360800" cy="912000"/>
              </a:xfrm>
              <a:prstGeom prst="roundRect">
                <a:avLst>
                  <a:gd fmla="val 16667" name="adj"/>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4" name="Google Shape;1074;p33"/>
              <p:cNvSpPr/>
              <p:nvPr/>
            </p:nvSpPr>
            <p:spPr>
              <a:xfrm>
                <a:off x="2235375" y="4870425"/>
                <a:ext cx="1281000" cy="786000"/>
              </a:xfrm>
              <a:prstGeom prst="roundRect">
                <a:avLst>
                  <a:gd fmla="val 16667" name="adj"/>
                </a:avLst>
              </a:prstGeom>
              <a:solidFill>
                <a:srgbClr val="00FFFF"/>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5" name="Google Shape;1075;p33"/>
              <p:cNvSpPr/>
              <p:nvPr/>
            </p:nvSpPr>
            <p:spPr>
              <a:xfrm>
                <a:off x="2190075" y="5750125"/>
                <a:ext cx="1360800" cy="302400"/>
              </a:xfrm>
              <a:prstGeom prst="roundRect">
                <a:avLst>
                  <a:gd fmla="val 30646" name="adj"/>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6" name="Google Shape;1076;p33"/>
              <p:cNvSpPr/>
              <p:nvPr/>
            </p:nvSpPr>
            <p:spPr>
              <a:xfrm>
                <a:off x="2235375" y="5814413"/>
                <a:ext cx="537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7" name="Google Shape;1077;p33"/>
              <p:cNvSpPr/>
              <p:nvPr/>
            </p:nvSpPr>
            <p:spPr>
              <a:xfrm>
                <a:off x="2235375" y="5872213"/>
                <a:ext cx="780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8" name="Google Shape;1078;p33"/>
              <p:cNvSpPr/>
              <p:nvPr/>
            </p:nvSpPr>
            <p:spPr>
              <a:xfrm>
                <a:off x="2235375" y="5930013"/>
                <a:ext cx="1080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9" name="Google Shape;1079;p33"/>
              <p:cNvSpPr/>
              <p:nvPr/>
            </p:nvSpPr>
            <p:spPr>
              <a:xfrm>
                <a:off x="2378475" y="58144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0" name="Google Shape;1080;p33"/>
              <p:cNvSpPr/>
              <p:nvPr/>
            </p:nvSpPr>
            <p:spPr>
              <a:xfrm>
                <a:off x="2313375" y="58144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1" name="Google Shape;1081;p33"/>
              <p:cNvSpPr/>
              <p:nvPr/>
            </p:nvSpPr>
            <p:spPr>
              <a:xfrm>
                <a:off x="2508675" y="58144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2" name="Google Shape;1082;p33"/>
              <p:cNvSpPr/>
              <p:nvPr/>
            </p:nvSpPr>
            <p:spPr>
              <a:xfrm>
                <a:off x="2573775" y="58144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3" name="Google Shape;1083;p33"/>
              <p:cNvSpPr/>
              <p:nvPr/>
            </p:nvSpPr>
            <p:spPr>
              <a:xfrm>
                <a:off x="2638875" y="58144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4" name="Google Shape;1084;p33"/>
              <p:cNvSpPr/>
              <p:nvPr/>
            </p:nvSpPr>
            <p:spPr>
              <a:xfrm>
                <a:off x="2443575" y="58144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5" name="Google Shape;1085;p33"/>
              <p:cNvSpPr/>
              <p:nvPr/>
            </p:nvSpPr>
            <p:spPr>
              <a:xfrm>
                <a:off x="2834175" y="58144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6" name="Google Shape;1086;p33"/>
              <p:cNvSpPr/>
              <p:nvPr/>
            </p:nvSpPr>
            <p:spPr>
              <a:xfrm>
                <a:off x="2769075" y="58144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7" name="Google Shape;1087;p33"/>
              <p:cNvSpPr/>
              <p:nvPr/>
            </p:nvSpPr>
            <p:spPr>
              <a:xfrm>
                <a:off x="2899275" y="58144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8" name="Google Shape;1088;p33"/>
              <p:cNvSpPr/>
              <p:nvPr/>
            </p:nvSpPr>
            <p:spPr>
              <a:xfrm>
                <a:off x="2964375" y="58144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9" name="Google Shape;1089;p33"/>
              <p:cNvSpPr/>
              <p:nvPr/>
            </p:nvSpPr>
            <p:spPr>
              <a:xfrm>
                <a:off x="3029475" y="58144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0" name="Google Shape;1090;p33"/>
              <p:cNvSpPr/>
              <p:nvPr/>
            </p:nvSpPr>
            <p:spPr>
              <a:xfrm>
                <a:off x="3094575" y="5814413"/>
                <a:ext cx="639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1" name="Google Shape;1091;p33"/>
              <p:cNvSpPr/>
              <p:nvPr/>
            </p:nvSpPr>
            <p:spPr>
              <a:xfrm>
                <a:off x="2703975" y="58144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2" name="Google Shape;1092;p33"/>
              <p:cNvSpPr/>
              <p:nvPr/>
            </p:nvSpPr>
            <p:spPr>
              <a:xfrm>
                <a:off x="3203825" y="58144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3" name="Google Shape;1093;p33"/>
              <p:cNvSpPr/>
              <p:nvPr/>
            </p:nvSpPr>
            <p:spPr>
              <a:xfrm>
                <a:off x="3265975" y="58144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4" name="Google Shape;1094;p33"/>
              <p:cNvSpPr/>
              <p:nvPr/>
            </p:nvSpPr>
            <p:spPr>
              <a:xfrm>
                <a:off x="3328125" y="58144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5" name="Google Shape;1095;p33"/>
              <p:cNvSpPr/>
              <p:nvPr/>
            </p:nvSpPr>
            <p:spPr>
              <a:xfrm>
                <a:off x="3203825" y="58722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6" name="Google Shape;1096;p33"/>
              <p:cNvSpPr/>
              <p:nvPr/>
            </p:nvSpPr>
            <p:spPr>
              <a:xfrm>
                <a:off x="3265975" y="58722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7" name="Google Shape;1097;p33"/>
              <p:cNvSpPr/>
              <p:nvPr/>
            </p:nvSpPr>
            <p:spPr>
              <a:xfrm>
                <a:off x="3328125" y="58722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8" name="Google Shape;1098;p33"/>
              <p:cNvSpPr/>
              <p:nvPr/>
            </p:nvSpPr>
            <p:spPr>
              <a:xfrm>
                <a:off x="3203825" y="59300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9" name="Google Shape;1099;p33"/>
              <p:cNvSpPr/>
              <p:nvPr/>
            </p:nvSpPr>
            <p:spPr>
              <a:xfrm>
                <a:off x="3265975" y="59300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0" name="Google Shape;1100;p33"/>
              <p:cNvSpPr/>
              <p:nvPr/>
            </p:nvSpPr>
            <p:spPr>
              <a:xfrm>
                <a:off x="3328125" y="59300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1" name="Google Shape;1101;p33"/>
              <p:cNvSpPr/>
              <p:nvPr/>
            </p:nvSpPr>
            <p:spPr>
              <a:xfrm>
                <a:off x="2334075" y="58722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2" name="Google Shape;1102;p33"/>
              <p:cNvSpPr/>
              <p:nvPr/>
            </p:nvSpPr>
            <p:spPr>
              <a:xfrm>
                <a:off x="2464275" y="58722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3" name="Google Shape;1103;p33"/>
              <p:cNvSpPr/>
              <p:nvPr/>
            </p:nvSpPr>
            <p:spPr>
              <a:xfrm>
                <a:off x="2529375" y="58722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4" name="Google Shape;1104;p33"/>
              <p:cNvSpPr/>
              <p:nvPr/>
            </p:nvSpPr>
            <p:spPr>
              <a:xfrm>
                <a:off x="2594475" y="58722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5" name="Google Shape;1105;p33"/>
              <p:cNvSpPr/>
              <p:nvPr/>
            </p:nvSpPr>
            <p:spPr>
              <a:xfrm>
                <a:off x="2399175" y="58722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6" name="Google Shape;1106;p33"/>
              <p:cNvSpPr/>
              <p:nvPr/>
            </p:nvSpPr>
            <p:spPr>
              <a:xfrm>
                <a:off x="2789775" y="58722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7" name="Google Shape;1107;p33"/>
              <p:cNvSpPr/>
              <p:nvPr/>
            </p:nvSpPr>
            <p:spPr>
              <a:xfrm>
                <a:off x="2724675" y="58722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8" name="Google Shape;1108;p33"/>
              <p:cNvSpPr/>
              <p:nvPr/>
            </p:nvSpPr>
            <p:spPr>
              <a:xfrm>
                <a:off x="2854875" y="58722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9" name="Google Shape;1109;p33"/>
              <p:cNvSpPr/>
              <p:nvPr/>
            </p:nvSpPr>
            <p:spPr>
              <a:xfrm>
                <a:off x="2919975" y="58722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0" name="Google Shape;1110;p33"/>
              <p:cNvSpPr/>
              <p:nvPr/>
            </p:nvSpPr>
            <p:spPr>
              <a:xfrm>
                <a:off x="2659575" y="58722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1" name="Google Shape;1111;p33"/>
              <p:cNvSpPr/>
              <p:nvPr/>
            </p:nvSpPr>
            <p:spPr>
              <a:xfrm>
                <a:off x="2985075" y="58722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2" name="Google Shape;1112;p33"/>
              <p:cNvSpPr/>
              <p:nvPr/>
            </p:nvSpPr>
            <p:spPr>
              <a:xfrm>
                <a:off x="3050350" y="5872213"/>
                <a:ext cx="1080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3" name="Google Shape;1113;p33"/>
              <p:cNvSpPr/>
              <p:nvPr/>
            </p:nvSpPr>
            <p:spPr>
              <a:xfrm>
                <a:off x="2366713" y="59300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4" name="Google Shape;1114;p33"/>
              <p:cNvSpPr/>
              <p:nvPr/>
            </p:nvSpPr>
            <p:spPr>
              <a:xfrm>
                <a:off x="2496913" y="59300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5" name="Google Shape;1115;p33"/>
              <p:cNvSpPr/>
              <p:nvPr/>
            </p:nvSpPr>
            <p:spPr>
              <a:xfrm>
                <a:off x="2562013" y="59300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6" name="Google Shape;1116;p33"/>
              <p:cNvSpPr/>
              <p:nvPr/>
            </p:nvSpPr>
            <p:spPr>
              <a:xfrm>
                <a:off x="2627113" y="59300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7" name="Google Shape;1117;p33"/>
              <p:cNvSpPr/>
              <p:nvPr/>
            </p:nvSpPr>
            <p:spPr>
              <a:xfrm>
                <a:off x="2431813" y="59300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8" name="Google Shape;1118;p33"/>
              <p:cNvSpPr/>
              <p:nvPr/>
            </p:nvSpPr>
            <p:spPr>
              <a:xfrm>
                <a:off x="2822413" y="59300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9" name="Google Shape;1119;p33"/>
              <p:cNvSpPr/>
              <p:nvPr/>
            </p:nvSpPr>
            <p:spPr>
              <a:xfrm>
                <a:off x="2757313" y="59300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0" name="Google Shape;1120;p33"/>
              <p:cNvSpPr/>
              <p:nvPr/>
            </p:nvSpPr>
            <p:spPr>
              <a:xfrm>
                <a:off x="2887513" y="59300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1" name="Google Shape;1121;p33"/>
              <p:cNvSpPr/>
              <p:nvPr/>
            </p:nvSpPr>
            <p:spPr>
              <a:xfrm>
                <a:off x="2952613" y="59300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2" name="Google Shape;1122;p33"/>
              <p:cNvSpPr/>
              <p:nvPr/>
            </p:nvSpPr>
            <p:spPr>
              <a:xfrm>
                <a:off x="2692213" y="59300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3" name="Google Shape;1123;p33"/>
              <p:cNvSpPr/>
              <p:nvPr/>
            </p:nvSpPr>
            <p:spPr>
              <a:xfrm>
                <a:off x="3026050" y="5930013"/>
                <a:ext cx="1323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4" name="Google Shape;1124;p33"/>
              <p:cNvSpPr/>
              <p:nvPr/>
            </p:nvSpPr>
            <p:spPr>
              <a:xfrm>
                <a:off x="2236425" y="59878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5" name="Google Shape;1125;p33"/>
              <p:cNvSpPr/>
              <p:nvPr/>
            </p:nvSpPr>
            <p:spPr>
              <a:xfrm>
                <a:off x="2366625" y="59878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6" name="Google Shape;1126;p33"/>
              <p:cNvSpPr/>
              <p:nvPr/>
            </p:nvSpPr>
            <p:spPr>
              <a:xfrm>
                <a:off x="2431725" y="59878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7" name="Google Shape;1127;p33"/>
              <p:cNvSpPr/>
              <p:nvPr/>
            </p:nvSpPr>
            <p:spPr>
              <a:xfrm>
                <a:off x="2301525" y="59878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8" name="Google Shape;1128;p33"/>
              <p:cNvSpPr/>
              <p:nvPr/>
            </p:nvSpPr>
            <p:spPr>
              <a:xfrm>
                <a:off x="2496825" y="5987813"/>
                <a:ext cx="3336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9" name="Google Shape;1129;p33"/>
              <p:cNvSpPr/>
              <p:nvPr/>
            </p:nvSpPr>
            <p:spPr>
              <a:xfrm>
                <a:off x="2919975" y="59878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0" name="Google Shape;1130;p33"/>
              <p:cNvSpPr/>
              <p:nvPr/>
            </p:nvSpPr>
            <p:spPr>
              <a:xfrm>
                <a:off x="3050175" y="59878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1" name="Google Shape;1131;p33"/>
              <p:cNvSpPr/>
              <p:nvPr/>
            </p:nvSpPr>
            <p:spPr>
              <a:xfrm>
                <a:off x="3115275" y="59878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2" name="Google Shape;1132;p33"/>
              <p:cNvSpPr/>
              <p:nvPr/>
            </p:nvSpPr>
            <p:spPr>
              <a:xfrm>
                <a:off x="2985075" y="59878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3" name="Google Shape;1133;p33"/>
              <p:cNvSpPr/>
              <p:nvPr/>
            </p:nvSpPr>
            <p:spPr>
              <a:xfrm>
                <a:off x="2854875" y="59878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134" name="Google Shape;1134;p33"/>
              <p:cNvCxnSpPr>
                <a:stCxn id="1130" idx="1"/>
                <a:endCxn id="1130" idx="3"/>
              </p:cNvCxnSpPr>
              <p:nvPr/>
            </p:nvCxnSpPr>
            <p:spPr>
              <a:xfrm>
                <a:off x="3050175" y="6007313"/>
                <a:ext cx="40800" cy="0"/>
              </a:xfrm>
              <a:prstGeom prst="straightConnector1">
                <a:avLst/>
              </a:prstGeom>
              <a:noFill/>
              <a:ln cap="flat" cmpd="sng" w="9525">
                <a:solidFill>
                  <a:srgbClr val="000000"/>
                </a:solidFill>
                <a:prstDash val="solid"/>
                <a:round/>
                <a:headEnd len="med" w="med" type="none"/>
                <a:tailEnd len="med" w="med" type="none"/>
              </a:ln>
            </p:spPr>
          </p:cxnSp>
          <p:sp>
            <p:nvSpPr>
              <p:cNvPr id="1135" name="Google Shape;1135;p33"/>
              <p:cNvSpPr/>
              <p:nvPr/>
            </p:nvSpPr>
            <p:spPr>
              <a:xfrm>
                <a:off x="3328125" y="59878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6" name="Google Shape;1136;p33"/>
              <p:cNvSpPr/>
              <p:nvPr/>
            </p:nvSpPr>
            <p:spPr>
              <a:xfrm>
                <a:off x="3203825" y="5987813"/>
                <a:ext cx="987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7" name="Google Shape;1137;p33"/>
              <p:cNvSpPr/>
              <p:nvPr/>
            </p:nvSpPr>
            <p:spPr>
              <a:xfrm>
                <a:off x="3390275" y="5814413"/>
                <a:ext cx="40800" cy="969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8" name="Google Shape;1138;p33"/>
              <p:cNvSpPr/>
              <p:nvPr/>
            </p:nvSpPr>
            <p:spPr>
              <a:xfrm>
                <a:off x="3390275" y="5930013"/>
                <a:ext cx="40800" cy="969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9" name="Google Shape;1139;p33"/>
              <p:cNvSpPr/>
              <p:nvPr/>
            </p:nvSpPr>
            <p:spPr>
              <a:xfrm>
                <a:off x="2304090" y="5775889"/>
                <a:ext cx="42300" cy="198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0" name="Google Shape;1140;p33"/>
              <p:cNvSpPr/>
              <p:nvPr/>
            </p:nvSpPr>
            <p:spPr>
              <a:xfrm>
                <a:off x="2236425" y="5775889"/>
                <a:ext cx="42300" cy="198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1" name="Google Shape;1141;p33"/>
              <p:cNvSpPr/>
              <p:nvPr/>
            </p:nvSpPr>
            <p:spPr>
              <a:xfrm>
                <a:off x="2439419" y="5775889"/>
                <a:ext cx="42300" cy="198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2" name="Google Shape;1142;p33"/>
              <p:cNvSpPr/>
              <p:nvPr/>
            </p:nvSpPr>
            <p:spPr>
              <a:xfrm>
                <a:off x="2507083" y="5775889"/>
                <a:ext cx="42300" cy="198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3" name="Google Shape;1143;p33"/>
              <p:cNvSpPr/>
              <p:nvPr/>
            </p:nvSpPr>
            <p:spPr>
              <a:xfrm>
                <a:off x="2574748" y="5775889"/>
                <a:ext cx="42300" cy="198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4" name="Google Shape;1144;p33"/>
              <p:cNvSpPr/>
              <p:nvPr/>
            </p:nvSpPr>
            <p:spPr>
              <a:xfrm>
                <a:off x="2371754" y="5775889"/>
                <a:ext cx="42300" cy="198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5" name="Google Shape;1145;p33"/>
              <p:cNvSpPr/>
              <p:nvPr/>
            </p:nvSpPr>
            <p:spPr>
              <a:xfrm>
                <a:off x="2777742" y="5775889"/>
                <a:ext cx="42300" cy="198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6" name="Google Shape;1146;p33"/>
              <p:cNvSpPr/>
              <p:nvPr/>
            </p:nvSpPr>
            <p:spPr>
              <a:xfrm>
                <a:off x="2710077" y="5775889"/>
                <a:ext cx="42300" cy="198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7" name="Google Shape;1147;p33"/>
              <p:cNvSpPr/>
              <p:nvPr/>
            </p:nvSpPr>
            <p:spPr>
              <a:xfrm>
                <a:off x="2845406" y="5775889"/>
                <a:ext cx="42300" cy="198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8" name="Google Shape;1148;p33"/>
              <p:cNvSpPr/>
              <p:nvPr/>
            </p:nvSpPr>
            <p:spPr>
              <a:xfrm>
                <a:off x="2913071" y="5775889"/>
                <a:ext cx="42300" cy="198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9" name="Google Shape;1149;p33"/>
              <p:cNvSpPr/>
              <p:nvPr/>
            </p:nvSpPr>
            <p:spPr>
              <a:xfrm>
                <a:off x="2980736" y="5775889"/>
                <a:ext cx="42300" cy="198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0" name="Google Shape;1150;p33"/>
              <p:cNvSpPr/>
              <p:nvPr/>
            </p:nvSpPr>
            <p:spPr>
              <a:xfrm>
                <a:off x="2642413" y="5775889"/>
                <a:ext cx="42300" cy="198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1" name="Google Shape;1151;p33"/>
              <p:cNvSpPr/>
              <p:nvPr/>
            </p:nvSpPr>
            <p:spPr>
              <a:xfrm>
                <a:off x="3048400" y="5775813"/>
                <a:ext cx="42300" cy="198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2" name="Google Shape;1152;p33"/>
              <p:cNvSpPr/>
              <p:nvPr/>
            </p:nvSpPr>
            <p:spPr>
              <a:xfrm>
                <a:off x="3116065" y="5775813"/>
                <a:ext cx="42300" cy="198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3" name="Google Shape;1153;p33"/>
              <p:cNvSpPr/>
              <p:nvPr/>
            </p:nvSpPr>
            <p:spPr>
              <a:xfrm>
                <a:off x="3203824" y="5775814"/>
                <a:ext cx="39300" cy="198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4" name="Google Shape;1154;p33"/>
              <p:cNvSpPr/>
              <p:nvPr/>
            </p:nvSpPr>
            <p:spPr>
              <a:xfrm>
                <a:off x="3266511" y="5775814"/>
                <a:ext cx="39300" cy="198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5" name="Google Shape;1155;p33"/>
              <p:cNvSpPr/>
              <p:nvPr/>
            </p:nvSpPr>
            <p:spPr>
              <a:xfrm>
                <a:off x="3329199" y="5775738"/>
                <a:ext cx="39300" cy="198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6" name="Google Shape;1156;p33"/>
              <p:cNvSpPr/>
              <p:nvPr/>
            </p:nvSpPr>
            <p:spPr>
              <a:xfrm>
                <a:off x="3391886" y="5775738"/>
                <a:ext cx="39300" cy="198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57" name="Google Shape;1157;p33"/>
              <p:cNvGrpSpPr/>
              <p:nvPr/>
            </p:nvGrpSpPr>
            <p:grpSpPr>
              <a:xfrm rot="-4713718">
                <a:off x="3157987" y="6322433"/>
                <a:ext cx="359385" cy="240290"/>
                <a:chOff x="3860575" y="5736875"/>
                <a:chExt cx="359400" cy="240300"/>
              </a:xfrm>
            </p:grpSpPr>
            <p:sp>
              <p:nvSpPr>
                <p:cNvPr id="1158" name="Google Shape;1158;p33"/>
                <p:cNvSpPr/>
                <p:nvPr/>
              </p:nvSpPr>
              <p:spPr>
                <a:xfrm>
                  <a:off x="3871375" y="5744100"/>
                  <a:ext cx="228600" cy="228600"/>
                </a:xfrm>
                <a:prstGeom prst="chord">
                  <a:avLst>
                    <a:gd fmla="val 5262218" name="adj1"/>
                    <a:gd fmla="val 16200000" name="adj2"/>
                  </a:avLst>
                </a:prstGeom>
                <a:solidFill>
                  <a:srgbClr val="D9D9D9"/>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9" name="Google Shape;1159;p33"/>
                <p:cNvSpPr/>
                <p:nvPr/>
              </p:nvSpPr>
              <p:spPr>
                <a:xfrm rot="10800000">
                  <a:off x="3860575" y="5736875"/>
                  <a:ext cx="359400" cy="240300"/>
                </a:xfrm>
                <a:prstGeom prst="chord">
                  <a:avLst>
                    <a:gd fmla="val 3804035" name="adj1"/>
                    <a:gd fmla="val 17710116" name="adj2"/>
                  </a:avLst>
                </a:prstGeom>
                <a:solidFill>
                  <a:srgbClr val="D9D9D9"/>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0" name="Google Shape;1160;p33"/>
                <p:cNvSpPr/>
                <p:nvPr/>
              </p:nvSpPr>
              <p:spPr>
                <a:xfrm>
                  <a:off x="4055875" y="5837525"/>
                  <a:ext cx="98700" cy="39000"/>
                </a:xfrm>
                <a:prstGeom prst="roundRect">
                  <a:avLst>
                    <a:gd fmla="val 16667" name="adj"/>
                  </a:avLst>
                </a:prstGeom>
                <a:solidFill>
                  <a:srgbClr val="D9D9D9"/>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161" name="Google Shape;1161;p33"/>
                <p:cNvCxnSpPr>
                  <a:stCxn id="1159" idx="2"/>
                  <a:endCxn id="1160" idx="1"/>
                </p:cNvCxnSpPr>
                <p:nvPr/>
              </p:nvCxnSpPr>
              <p:spPr>
                <a:xfrm flipH="1" rot="-6064212">
                  <a:off x="4012509" y="5821731"/>
                  <a:ext cx="14062" cy="71014"/>
                </a:xfrm>
                <a:prstGeom prst="straightConnector1">
                  <a:avLst/>
                </a:prstGeom>
                <a:noFill/>
                <a:ln cap="flat" cmpd="sng" w="9525">
                  <a:solidFill>
                    <a:srgbClr val="000000"/>
                  </a:solidFill>
                  <a:prstDash val="solid"/>
                  <a:round/>
                  <a:headEnd len="med" w="med" type="none"/>
                  <a:tailEnd len="med" w="med" type="none"/>
                </a:ln>
              </p:spPr>
            </p:cxnSp>
            <p:cxnSp>
              <p:nvCxnSpPr>
                <p:cNvPr id="1162" name="Google Shape;1162;p33"/>
                <p:cNvCxnSpPr>
                  <a:stCxn id="1160" idx="3"/>
                </p:cNvCxnSpPr>
                <p:nvPr/>
              </p:nvCxnSpPr>
              <p:spPr>
                <a:xfrm flipH="1" rot="-6095531">
                  <a:off x="4180853" y="5824892"/>
                  <a:ext cx="11944" cy="63365"/>
                </a:xfrm>
                <a:prstGeom prst="straightConnector1">
                  <a:avLst/>
                </a:prstGeom>
                <a:noFill/>
                <a:ln cap="flat" cmpd="sng" w="9525">
                  <a:solidFill>
                    <a:srgbClr val="000000"/>
                  </a:solidFill>
                  <a:prstDash val="solid"/>
                  <a:round/>
                  <a:headEnd len="med" w="med" type="none"/>
                  <a:tailEnd len="med" w="med" type="none"/>
                </a:ln>
              </p:spPr>
            </p:cxnSp>
            <p:sp>
              <p:nvSpPr>
                <p:cNvPr id="1163" name="Google Shape;1163;p33"/>
                <p:cNvSpPr/>
                <p:nvPr/>
              </p:nvSpPr>
              <p:spPr>
                <a:xfrm>
                  <a:off x="3976075" y="5750125"/>
                  <a:ext cx="19200" cy="216000"/>
                </a:xfrm>
                <a:prstGeom prst="rect">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64" name="Google Shape;1164;p33"/>
              <p:cNvSpPr/>
              <p:nvPr/>
            </p:nvSpPr>
            <p:spPr>
              <a:xfrm>
                <a:off x="3378125" y="5914875"/>
                <a:ext cx="269125" cy="358500"/>
              </a:xfrm>
              <a:custGeom>
                <a:rect b="b" l="l" r="r" t="t"/>
                <a:pathLst>
                  <a:path extrusionOk="0" h="14340" w="10765">
                    <a:moveTo>
                      <a:pt x="7024" y="0"/>
                    </a:moveTo>
                    <a:cubicBezTo>
                      <a:pt x="9493" y="2159"/>
                      <a:pt x="12041" y="6759"/>
                      <a:pt x="10048" y="9365"/>
                    </a:cubicBezTo>
                    <a:cubicBezTo>
                      <a:pt x="7778" y="12334"/>
                      <a:pt x="911" y="10715"/>
                      <a:pt x="0" y="14340"/>
                    </a:cubicBezTo>
                  </a:path>
                </a:pathLst>
              </a:custGeom>
              <a:noFill/>
              <a:ln cap="flat" cmpd="sng" w="9525">
                <a:solidFill>
                  <a:srgbClr val="000000"/>
                </a:solidFill>
                <a:prstDash val="solid"/>
                <a:round/>
                <a:headEnd len="med" w="med" type="none"/>
                <a:tailEnd len="med" w="med" type="none"/>
              </a:ln>
            </p:spPr>
          </p:sp>
        </p:grpSp>
        <p:sp>
          <p:nvSpPr>
            <p:cNvPr id="1165" name="Google Shape;1165;p33"/>
            <p:cNvSpPr/>
            <p:nvPr/>
          </p:nvSpPr>
          <p:spPr>
            <a:xfrm>
              <a:off x="4767700" y="4787270"/>
              <a:ext cx="238800" cy="612000"/>
            </a:xfrm>
            <a:prstGeom prst="roundRect">
              <a:avLst>
                <a:gd fmla="val 16667" name="adj"/>
              </a:avLst>
            </a:prstGeom>
            <a:solidFill>
              <a:srgbClr val="0000FF"/>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6" name="Google Shape;1166;p33"/>
            <p:cNvSpPr/>
            <p:nvPr/>
          </p:nvSpPr>
          <p:spPr>
            <a:xfrm>
              <a:off x="5032000" y="4787275"/>
              <a:ext cx="795300" cy="612000"/>
            </a:xfrm>
            <a:prstGeom prst="roundRect">
              <a:avLst>
                <a:gd fmla="val 16667" name="adj"/>
              </a:avLst>
            </a:prstGeom>
            <a:solidFill>
              <a:srgbClr val="00FFFF"/>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167" name="Google Shape;1167;p33"/>
            <p:cNvCxnSpPr/>
            <p:nvPr/>
          </p:nvCxnSpPr>
          <p:spPr>
            <a:xfrm>
              <a:off x="5092025" y="4884450"/>
              <a:ext cx="79500" cy="0"/>
            </a:xfrm>
            <a:prstGeom prst="straightConnector1">
              <a:avLst/>
            </a:prstGeom>
            <a:noFill/>
            <a:ln cap="flat" cmpd="sng" w="9525">
              <a:solidFill>
                <a:srgbClr val="595959"/>
              </a:solidFill>
              <a:prstDash val="solid"/>
              <a:round/>
              <a:headEnd len="med" w="med" type="none"/>
              <a:tailEnd len="med" w="med" type="none"/>
            </a:ln>
          </p:spPr>
        </p:cxnSp>
        <p:cxnSp>
          <p:nvCxnSpPr>
            <p:cNvPr id="1168" name="Google Shape;1168;p33"/>
            <p:cNvCxnSpPr/>
            <p:nvPr/>
          </p:nvCxnSpPr>
          <p:spPr>
            <a:xfrm>
              <a:off x="5216375" y="4884450"/>
              <a:ext cx="111900" cy="0"/>
            </a:xfrm>
            <a:prstGeom prst="straightConnector1">
              <a:avLst/>
            </a:prstGeom>
            <a:noFill/>
            <a:ln cap="flat" cmpd="sng" w="9525">
              <a:solidFill>
                <a:srgbClr val="595959"/>
              </a:solidFill>
              <a:prstDash val="solid"/>
              <a:round/>
              <a:headEnd len="med" w="med" type="none"/>
              <a:tailEnd len="med" w="med" type="none"/>
            </a:ln>
          </p:spPr>
        </p:cxnSp>
        <p:cxnSp>
          <p:nvCxnSpPr>
            <p:cNvPr id="1169" name="Google Shape;1169;p33"/>
            <p:cNvCxnSpPr/>
            <p:nvPr/>
          </p:nvCxnSpPr>
          <p:spPr>
            <a:xfrm flipH="1" rot="10800000">
              <a:off x="5442700" y="4884525"/>
              <a:ext cx="164100" cy="2400"/>
            </a:xfrm>
            <a:prstGeom prst="straightConnector1">
              <a:avLst/>
            </a:prstGeom>
            <a:noFill/>
            <a:ln cap="flat" cmpd="sng" w="9525">
              <a:solidFill>
                <a:srgbClr val="595959"/>
              </a:solidFill>
              <a:prstDash val="solid"/>
              <a:round/>
              <a:headEnd len="med" w="med" type="none"/>
              <a:tailEnd len="med" w="med" type="none"/>
            </a:ln>
          </p:spPr>
        </p:cxnSp>
        <p:cxnSp>
          <p:nvCxnSpPr>
            <p:cNvPr id="1170" name="Google Shape;1170;p33"/>
            <p:cNvCxnSpPr/>
            <p:nvPr/>
          </p:nvCxnSpPr>
          <p:spPr>
            <a:xfrm flipH="1" rot="10800000">
              <a:off x="5654125" y="4884525"/>
              <a:ext cx="141900" cy="2400"/>
            </a:xfrm>
            <a:prstGeom prst="straightConnector1">
              <a:avLst/>
            </a:prstGeom>
            <a:noFill/>
            <a:ln cap="flat" cmpd="sng" w="9525">
              <a:solidFill>
                <a:srgbClr val="595959"/>
              </a:solidFill>
              <a:prstDash val="solid"/>
              <a:round/>
              <a:headEnd len="med" w="med" type="none"/>
              <a:tailEnd len="med" w="med" type="none"/>
            </a:ln>
          </p:spPr>
        </p:cxnSp>
        <p:cxnSp>
          <p:nvCxnSpPr>
            <p:cNvPr id="1171" name="Google Shape;1171;p33"/>
            <p:cNvCxnSpPr/>
            <p:nvPr/>
          </p:nvCxnSpPr>
          <p:spPr>
            <a:xfrm>
              <a:off x="5099475" y="4941650"/>
              <a:ext cx="15000" cy="0"/>
            </a:xfrm>
            <a:prstGeom prst="straightConnector1">
              <a:avLst/>
            </a:prstGeom>
            <a:noFill/>
            <a:ln cap="flat" cmpd="sng" w="9525">
              <a:solidFill>
                <a:srgbClr val="595959"/>
              </a:solidFill>
              <a:prstDash val="solid"/>
              <a:round/>
              <a:headEnd len="med" w="med" type="none"/>
              <a:tailEnd len="med" w="med" type="none"/>
            </a:ln>
          </p:spPr>
        </p:cxnSp>
        <p:cxnSp>
          <p:nvCxnSpPr>
            <p:cNvPr id="1172" name="Google Shape;1172;p33"/>
            <p:cNvCxnSpPr/>
            <p:nvPr/>
          </p:nvCxnSpPr>
          <p:spPr>
            <a:xfrm>
              <a:off x="5228825" y="4941650"/>
              <a:ext cx="20700" cy="0"/>
            </a:xfrm>
            <a:prstGeom prst="straightConnector1">
              <a:avLst/>
            </a:prstGeom>
            <a:noFill/>
            <a:ln cap="flat" cmpd="sng" w="9525">
              <a:solidFill>
                <a:srgbClr val="595959"/>
              </a:solidFill>
              <a:prstDash val="solid"/>
              <a:round/>
              <a:headEnd len="med" w="med" type="none"/>
              <a:tailEnd len="med" w="med" type="none"/>
            </a:ln>
          </p:spPr>
        </p:cxnSp>
        <p:cxnSp>
          <p:nvCxnSpPr>
            <p:cNvPr id="1173" name="Google Shape;1173;p33"/>
            <p:cNvCxnSpPr/>
            <p:nvPr/>
          </p:nvCxnSpPr>
          <p:spPr>
            <a:xfrm>
              <a:off x="5461475" y="4941650"/>
              <a:ext cx="15000" cy="0"/>
            </a:xfrm>
            <a:prstGeom prst="straightConnector1">
              <a:avLst/>
            </a:prstGeom>
            <a:noFill/>
            <a:ln cap="flat" cmpd="sng" w="9525">
              <a:solidFill>
                <a:srgbClr val="595959"/>
              </a:solidFill>
              <a:prstDash val="solid"/>
              <a:round/>
              <a:headEnd len="med" w="med" type="none"/>
              <a:tailEnd len="med" w="med" type="none"/>
            </a:ln>
          </p:spPr>
        </p:cxnSp>
        <p:cxnSp>
          <p:nvCxnSpPr>
            <p:cNvPr id="1174" name="Google Shape;1174;p33"/>
            <p:cNvCxnSpPr/>
            <p:nvPr/>
          </p:nvCxnSpPr>
          <p:spPr>
            <a:xfrm>
              <a:off x="5654125" y="4941650"/>
              <a:ext cx="15000" cy="0"/>
            </a:xfrm>
            <a:prstGeom prst="straightConnector1">
              <a:avLst/>
            </a:prstGeom>
            <a:noFill/>
            <a:ln cap="flat" cmpd="sng" w="9525">
              <a:solidFill>
                <a:srgbClr val="595959"/>
              </a:solidFill>
              <a:prstDash val="solid"/>
              <a:round/>
              <a:headEnd len="med" w="med" type="none"/>
              <a:tailEnd len="med" w="med" type="none"/>
            </a:ln>
          </p:spPr>
        </p:cxnSp>
        <p:cxnSp>
          <p:nvCxnSpPr>
            <p:cNvPr id="1175" name="Google Shape;1175;p33"/>
            <p:cNvCxnSpPr/>
            <p:nvPr/>
          </p:nvCxnSpPr>
          <p:spPr>
            <a:xfrm>
              <a:off x="5099475" y="5004500"/>
              <a:ext cx="15000" cy="0"/>
            </a:xfrm>
            <a:prstGeom prst="straightConnector1">
              <a:avLst/>
            </a:prstGeom>
            <a:noFill/>
            <a:ln cap="flat" cmpd="sng" w="9525">
              <a:solidFill>
                <a:srgbClr val="595959"/>
              </a:solidFill>
              <a:prstDash val="solid"/>
              <a:round/>
              <a:headEnd len="med" w="med" type="none"/>
              <a:tailEnd len="med" w="med" type="none"/>
            </a:ln>
          </p:spPr>
        </p:cxnSp>
        <p:cxnSp>
          <p:nvCxnSpPr>
            <p:cNvPr id="1176" name="Google Shape;1176;p33"/>
            <p:cNvCxnSpPr/>
            <p:nvPr/>
          </p:nvCxnSpPr>
          <p:spPr>
            <a:xfrm>
              <a:off x="5228825" y="5004500"/>
              <a:ext cx="20700" cy="0"/>
            </a:xfrm>
            <a:prstGeom prst="straightConnector1">
              <a:avLst/>
            </a:prstGeom>
            <a:noFill/>
            <a:ln cap="flat" cmpd="sng" w="9525">
              <a:solidFill>
                <a:srgbClr val="595959"/>
              </a:solidFill>
              <a:prstDash val="solid"/>
              <a:round/>
              <a:headEnd len="med" w="med" type="none"/>
              <a:tailEnd len="med" w="med" type="none"/>
            </a:ln>
          </p:spPr>
        </p:cxnSp>
        <p:cxnSp>
          <p:nvCxnSpPr>
            <p:cNvPr id="1177" name="Google Shape;1177;p33"/>
            <p:cNvCxnSpPr/>
            <p:nvPr/>
          </p:nvCxnSpPr>
          <p:spPr>
            <a:xfrm>
              <a:off x="5461475" y="5004500"/>
              <a:ext cx="15000" cy="0"/>
            </a:xfrm>
            <a:prstGeom prst="straightConnector1">
              <a:avLst/>
            </a:prstGeom>
            <a:noFill/>
            <a:ln cap="flat" cmpd="sng" w="9525">
              <a:solidFill>
                <a:srgbClr val="595959"/>
              </a:solidFill>
              <a:prstDash val="solid"/>
              <a:round/>
              <a:headEnd len="med" w="med" type="none"/>
              <a:tailEnd len="med" w="med" type="none"/>
            </a:ln>
          </p:spPr>
        </p:cxnSp>
        <p:cxnSp>
          <p:nvCxnSpPr>
            <p:cNvPr id="1178" name="Google Shape;1178;p33"/>
            <p:cNvCxnSpPr/>
            <p:nvPr/>
          </p:nvCxnSpPr>
          <p:spPr>
            <a:xfrm>
              <a:off x="5654125" y="5004500"/>
              <a:ext cx="15000" cy="0"/>
            </a:xfrm>
            <a:prstGeom prst="straightConnector1">
              <a:avLst/>
            </a:prstGeom>
            <a:noFill/>
            <a:ln cap="flat" cmpd="sng" w="9525">
              <a:solidFill>
                <a:srgbClr val="595959"/>
              </a:solidFill>
              <a:prstDash val="solid"/>
              <a:round/>
              <a:headEnd len="med" w="med" type="none"/>
              <a:tailEnd len="med" w="med" type="none"/>
            </a:ln>
          </p:spPr>
        </p:cxnSp>
        <p:cxnSp>
          <p:nvCxnSpPr>
            <p:cNvPr id="1179" name="Google Shape;1179;p33"/>
            <p:cNvCxnSpPr/>
            <p:nvPr/>
          </p:nvCxnSpPr>
          <p:spPr>
            <a:xfrm>
              <a:off x="5099475" y="5060000"/>
              <a:ext cx="15000" cy="0"/>
            </a:xfrm>
            <a:prstGeom prst="straightConnector1">
              <a:avLst/>
            </a:prstGeom>
            <a:noFill/>
            <a:ln cap="flat" cmpd="sng" w="9525">
              <a:solidFill>
                <a:srgbClr val="595959"/>
              </a:solidFill>
              <a:prstDash val="solid"/>
              <a:round/>
              <a:headEnd len="med" w="med" type="none"/>
              <a:tailEnd len="med" w="med" type="none"/>
            </a:ln>
          </p:spPr>
        </p:cxnSp>
        <p:cxnSp>
          <p:nvCxnSpPr>
            <p:cNvPr id="1180" name="Google Shape;1180;p33"/>
            <p:cNvCxnSpPr/>
            <p:nvPr/>
          </p:nvCxnSpPr>
          <p:spPr>
            <a:xfrm>
              <a:off x="5228825" y="5060000"/>
              <a:ext cx="20700" cy="0"/>
            </a:xfrm>
            <a:prstGeom prst="straightConnector1">
              <a:avLst/>
            </a:prstGeom>
            <a:noFill/>
            <a:ln cap="flat" cmpd="sng" w="9525">
              <a:solidFill>
                <a:srgbClr val="595959"/>
              </a:solidFill>
              <a:prstDash val="solid"/>
              <a:round/>
              <a:headEnd len="med" w="med" type="none"/>
              <a:tailEnd len="med" w="med" type="none"/>
            </a:ln>
          </p:spPr>
        </p:cxnSp>
        <p:cxnSp>
          <p:nvCxnSpPr>
            <p:cNvPr id="1181" name="Google Shape;1181;p33"/>
            <p:cNvCxnSpPr/>
            <p:nvPr/>
          </p:nvCxnSpPr>
          <p:spPr>
            <a:xfrm>
              <a:off x="5461475" y="5060000"/>
              <a:ext cx="15000" cy="0"/>
            </a:xfrm>
            <a:prstGeom prst="straightConnector1">
              <a:avLst/>
            </a:prstGeom>
            <a:noFill/>
            <a:ln cap="flat" cmpd="sng" w="9525">
              <a:solidFill>
                <a:srgbClr val="595959"/>
              </a:solidFill>
              <a:prstDash val="solid"/>
              <a:round/>
              <a:headEnd len="med" w="med" type="none"/>
              <a:tailEnd len="med" w="med" type="none"/>
            </a:ln>
          </p:spPr>
        </p:cxnSp>
        <p:cxnSp>
          <p:nvCxnSpPr>
            <p:cNvPr id="1182" name="Google Shape;1182;p33"/>
            <p:cNvCxnSpPr/>
            <p:nvPr/>
          </p:nvCxnSpPr>
          <p:spPr>
            <a:xfrm>
              <a:off x="5654125" y="5060000"/>
              <a:ext cx="15000" cy="0"/>
            </a:xfrm>
            <a:prstGeom prst="straightConnector1">
              <a:avLst/>
            </a:prstGeom>
            <a:noFill/>
            <a:ln cap="flat" cmpd="sng" w="9525">
              <a:solidFill>
                <a:srgbClr val="595959"/>
              </a:solidFill>
              <a:prstDash val="solid"/>
              <a:round/>
              <a:headEnd len="med" w="med" type="none"/>
              <a:tailEnd len="med" w="med" type="none"/>
            </a:ln>
          </p:spPr>
        </p:cxnSp>
        <p:cxnSp>
          <p:nvCxnSpPr>
            <p:cNvPr id="1183" name="Google Shape;1183;p33"/>
            <p:cNvCxnSpPr/>
            <p:nvPr/>
          </p:nvCxnSpPr>
          <p:spPr>
            <a:xfrm>
              <a:off x="5099475" y="5204850"/>
              <a:ext cx="15000" cy="0"/>
            </a:xfrm>
            <a:prstGeom prst="straightConnector1">
              <a:avLst/>
            </a:prstGeom>
            <a:noFill/>
            <a:ln cap="flat" cmpd="sng" w="9525">
              <a:solidFill>
                <a:srgbClr val="595959"/>
              </a:solidFill>
              <a:prstDash val="solid"/>
              <a:round/>
              <a:headEnd len="med" w="med" type="none"/>
              <a:tailEnd len="med" w="med" type="none"/>
            </a:ln>
          </p:spPr>
        </p:cxnSp>
        <p:cxnSp>
          <p:nvCxnSpPr>
            <p:cNvPr id="1184" name="Google Shape;1184;p33"/>
            <p:cNvCxnSpPr/>
            <p:nvPr/>
          </p:nvCxnSpPr>
          <p:spPr>
            <a:xfrm>
              <a:off x="5228825" y="5204850"/>
              <a:ext cx="20700" cy="0"/>
            </a:xfrm>
            <a:prstGeom prst="straightConnector1">
              <a:avLst/>
            </a:prstGeom>
            <a:noFill/>
            <a:ln cap="flat" cmpd="sng" w="9525">
              <a:solidFill>
                <a:srgbClr val="595959"/>
              </a:solidFill>
              <a:prstDash val="solid"/>
              <a:round/>
              <a:headEnd len="med" w="med" type="none"/>
              <a:tailEnd len="med" w="med" type="none"/>
            </a:ln>
          </p:spPr>
        </p:cxnSp>
        <p:cxnSp>
          <p:nvCxnSpPr>
            <p:cNvPr id="1185" name="Google Shape;1185;p33"/>
            <p:cNvCxnSpPr/>
            <p:nvPr/>
          </p:nvCxnSpPr>
          <p:spPr>
            <a:xfrm>
              <a:off x="5461475" y="5204850"/>
              <a:ext cx="15000" cy="0"/>
            </a:xfrm>
            <a:prstGeom prst="straightConnector1">
              <a:avLst/>
            </a:prstGeom>
            <a:noFill/>
            <a:ln cap="flat" cmpd="sng" w="9525">
              <a:solidFill>
                <a:srgbClr val="595959"/>
              </a:solidFill>
              <a:prstDash val="solid"/>
              <a:round/>
              <a:headEnd len="med" w="med" type="none"/>
              <a:tailEnd len="med" w="med" type="none"/>
            </a:ln>
          </p:spPr>
        </p:cxnSp>
        <p:cxnSp>
          <p:nvCxnSpPr>
            <p:cNvPr id="1186" name="Google Shape;1186;p33"/>
            <p:cNvCxnSpPr/>
            <p:nvPr/>
          </p:nvCxnSpPr>
          <p:spPr>
            <a:xfrm>
              <a:off x="5654125" y="5204850"/>
              <a:ext cx="15000" cy="0"/>
            </a:xfrm>
            <a:prstGeom prst="straightConnector1">
              <a:avLst/>
            </a:prstGeom>
            <a:noFill/>
            <a:ln cap="flat" cmpd="sng" w="9525">
              <a:solidFill>
                <a:srgbClr val="595959"/>
              </a:solidFill>
              <a:prstDash val="solid"/>
              <a:round/>
              <a:headEnd len="med" w="med" type="none"/>
              <a:tailEnd len="med" w="med" type="none"/>
            </a:ln>
          </p:spPr>
        </p:cxnSp>
        <p:cxnSp>
          <p:nvCxnSpPr>
            <p:cNvPr id="1187" name="Google Shape;1187;p33"/>
            <p:cNvCxnSpPr/>
            <p:nvPr/>
          </p:nvCxnSpPr>
          <p:spPr>
            <a:xfrm>
              <a:off x="5099475" y="5262175"/>
              <a:ext cx="15000" cy="0"/>
            </a:xfrm>
            <a:prstGeom prst="straightConnector1">
              <a:avLst/>
            </a:prstGeom>
            <a:noFill/>
            <a:ln cap="flat" cmpd="sng" w="9525">
              <a:solidFill>
                <a:srgbClr val="595959"/>
              </a:solidFill>
              <a:prstDash val="solid"/>
              <a:round/>
              <a:headEnd len="med" w="med" type="none"/>
              <a:tailEnd len="med" w="med" type="none"/>
            </a:ln>
          </p:spPr>
        </p:cxnSp>
        <p:cxnSp>
          <p:nvCxnSpPr>
            <p:cNvPr id="1188" name="Google Shape;1188;p33"/>
            <p:cNvCxnSpPr/>
            <p:nvPr/>
          </p:nvCxnSpPr>
          <p:spPr>
            <a:xfrm>
              <a:off x="5228825" y="5262175"/>
              <a:ext cx="20700" cy="0"/>
            </a:xfrm>
            <a:prstGeom prst="straightConnector1">
              <a:avLst/>
            </a:prstGeom>
            <a:noFill/>
            <a:ln cap="flat" cmpd="sng" w="9525">
              <a:solidFill>
                <a:srgbClr val="595959"/>
              </a:solidFill>
              <a:prstDash val="solid"/>
              <a:round/>
              <a:headEnd len="med" w="med" type="none"/>
              <a:tailEnd len="med" w="med" type="none"/>
            </a:ln>
          </p:spPr>
        </p:cxnSp>
        <p:cxnSp>
          <p:nvCxnSpPr>
            <p:cNvPr id="1189" name="Google Shape;1189;p33"/>
            <p:cNvCxnSpPr/>
            <p:nvPr/>
          </p:nvCxnSpPr>
          <p:spPr>
            <a:xfrm>
              <a:off x="5461475" y="5262175"/>
              <a:ext cx="15000" cy="0"/>
            </a:xfrm>
            <a:prstGeom prst="straightConnector1">
              <a:avLst/>
            </a:prstGeom>
            <a:noFill/>
            <a:ln cap="flat" cmpd="sng" w="9525">
              <a:solidFill>
                <a:srgbClr val="595959"/>
              </a:solidFill>
              <a:prstDash val="solid"/>
              <a:round/>
              <a:headEnd len="med" w="med" type="none"/>
              <a:tailEnd len="med" w="med" type="none"/>
            </a:ln>
          </p:spPr>
        </p:cxnSp>
        <p:cxnSp>
          <p:nvCxnSpPr>
            <p:cNvPr id="1190" name="Google Shape;1190;p33"/>
            <p:cNvCxnSpPr/>
            <p:nvPr/>
          </p:nvCxnSpPr>
          <p:spPr>
            <a:xfrm>
              <a:off x="5654125" y="5262175"/>
              <a:ext cx="15000" cy="0"/>
            </a:xfrm>
            <a:prstGeom prst="straightConnector1">
              <a:avLst/>
            </a:prstGeom>
            <a:noFill/>
            <a:ln cap="flat" cmpd="sng" w="9525">
              <a:solidFill>
                <a:srgbClr val="595959"/>
              </a:solidFill>
              <a:prstDash val="solid"/>
              <a:round/>
              <a:headEnd len="med" w="med" type="none"/>
              <a:tailEnd len="med" w="med" type="none"/>
            </a:ln>
          </p:spPr>
        </p:cxnSp>
        <p:cxnSp>
          <p:nvCxnSpPr>
            <p:cNvPr id="1191" name="Google Shape;1191;p33"/>
            <p:cNvCxnSpPr/>
            <p:nvPr/>
          </p:nvCxnSpPr>
          <p:spPr>
            <a:xfrm>
              <a:off x="5099475" y="5325600"/>
              <a:ext cx="15000" cy="0"/>
            </a:xfrm>
            <a:prstGeom prst="straightConnector1">
              <a:avLst/>
            </a:prstGeom>
            <a:noFill/>
            <a:ln cap="flat" cmpd="sng" w="9525">
              <a:solidFill>
                <a:srgbClr val="595959"/>
              </a:solidFill>
              <a:prstDash val="solid"/>
              <a:round/>
              <a:headEnd len="med" w="med" type="none"/>
              <a:tailEnd len="med" w="med" type="none"/>
            </a:ln>
          </p:spPr>
        </p:cxnSp>
        <p:cxnSp>
          <p:nvCxnSpPr>
            <p:cNvPr id="1192" name="Google Shape;1192;p33"/>
            <p:cNvCxnSpPr/>
            <p:nvPr/>
          </p:nvCxnSpPr>
          <p:spPr>
            <a:xfrm>
              <a:off x="5228825" y="5325600"/>
              <a:ext cx="20700" cy="0"/>
            </a:xfrm>
            <a:prstGeom prst="straightConnector1">
              <a:avLst/>
            </a:prstGeom>
            <a:noFill/>
            <a:ln cap="flat" cmpd="sng" w="9525">
              <a:solidFill>
                <a:srgbClr val="595959"/>
              </a:solidFill>
              <a:prstDash val="solid"/>
              <a:round/>
              <a:headEnd len="med" w="med" type="none"/>
              <a:tailEnd len="med" w="med" type="none"/>
            </a:ln>
          </p:spPr>
        </p:cxnSp>
        <p:cxnSp>
          <p:nvCxnSpPr>
            <p:cNvPr id="1193" name="Google Shape;1193;p33"/>
            <p:cNvCxnSpPr/>
            <p:nvPr/>
          </p:nvCxnSpPr>
          <p:spPr>
            <a:xfrm>
              <a:off x="5461475" y="5325600"/>
              <a:ext cx="15000" cy="0"/>
            </a:xfrm>
            <a:prstGeom prst="straightConnector1">
              <a:avLst/>
            </a:prstGeom>
            <a:noFill/>
            <a:ln cap="flat" cmpd="sng" w="9525">
              <a:solidFill>
                <a:srgbClr val="595959"/>
              </a:solidFill>
              <a:prstDash val="solid"/>
              <a:round/>
              <a:headEnd len="med" w="med" type="none"/>
              <a:tailEnd len="med" w="med" type="none"/>
            </a:ln>
          </p:spPr>
        </p:cxnSp>
        <p:cxnSp>
          <p:nvCxnSpPr>
            <p:cNvPr id="1194" name="Google Shape;1194;p33"/>
            <p:cNvCxnSpPr/>
            <p:nvPr/>
          </p:nvCxnSpPr>
          <p:spPr>
            <a:xfrm>
              <a:off x="5654125" y="5325600"/>
              <a:ext cx="15000" cy="0"/>
            </a:xfrm>
            <a:prstGeom prst="straightConnector1">
              <a:avLst/>
            </a:prstGeom>
            <a:noFill/>
            <a:ln cap="flat" cmpd="sng" w="9525">
              <a:solidFill>
                <a:srgbClr val="595959"/>
              </a:solidFill>
              <a:prstDash val="solid"/>
              <a:round/>
              <a:headEnd len="med" w="med" type="none"/>
              <a:tailEnd len="med" w="med" type="none"/>
            </a:ln>
          </p:spPr>
        </p:cxnSp>
        <p:cxnSp>
          <p:nvCxnSpPr>
            <p:cNvPr id="1195" name="Google Shape;1195;p33"/>
            <p:cNvCxnSpPr/>
            <p:nvPr/>
          </p:nvCxnSpPr>
          <p:spPr>
            <a:xfrm>
              <a:off x="5092025" y="5131188"/>
              <a:ext cx="79500" cy="0"/>
            </a:xfrm>
            <a:prstGeom prst="straightConnector1">
              <a:avLst/>
            </a:prstGeom>
            <a:noFill/>
            <a:ln cap="flat" cmpd="sng" w="9525">
              <a:solidFill>
                <a:srgbClr val="595959"/>
              </a:solidFill>
              <a:prstDash val="solid"/>
              <a:round/>
              <a:headEnd len="med" w="med" type="none"/>
              <a:tailEnd len="med" w="med" type="none"/>
            </a:ln>
          </p:spPr>
        </p:cxnSp>
        <p:cxnSp>
          <p:nvCxnSpPr>
            <p:cNvPr id="1196" name="Google Shape;1196;p33"/>
            <p:cNvCxnSpPr/>
            <p:nvPr/>
          </p:nvCxnSpPr>
          <p:spPr>
            <a:xfrm>
              <a:off x="5216375" y="5131188"/>
              <a:ext cx="111900" cy="0"/>
            </a:xfrm>
            <a:prstGeom prst="straightConnector1">
              <a:avLst/>
            </a:prstGeom>
            <a:noFill/>
            <a:ln cap="flat" cmpd="sng" w="9525">
              <a:solidFill>
                <a:srgbClr val="595959"/>
              </a:solidFill>
              <a:prstDash val="solid"/>
              <a:round/>
              <a:headEnd len="med" w="med" type="none"/>
              <a:tailEnd len="med" w="med" type="none"/>
            </a:ln>
          </p:spPr>
        </p:cxnSp>
        <p:cxnSp>
          <p:nvCxnSpPr>
            <p:cNvPr id="1197" name="Google Shape;1197;p33"/>
            <p:cNvCxnSpPr/>
            <p:nvPr/>
          </p:nvCxnSpPr>
          <p:spPr>
            <a:xfrm flipH="1" rot="10800000">
              <a:off x="5442700" y="5131263"/>
              <a:ext cx="164100" cy="2400"/>
            </a:xfrm>
            <a:prstGeom prst="straightConnector1">
              <a:avLst/>
            </a:prstGeom>
            <a:noFill/>
            <a:ln cap="flat" cmpd="sng" w="9525">
              <a:solidFill>
                <a:srgbClr val="595959"/>
              </a:solidFill>
              <a:prstDash val="solid"/>
              <a:round/>
              <a:headEnd len="med" w="med" type="none"/>
              <a:tailEnd len="med" w="med" type="none"/>
            </a:ln>
          </p:spPr>
        </p:cxnSp>
        <p:cxnSp>
          <p:nvCxnSpPr>
            <p:cNvPr id="1198" name="Google Shape;1198;p33"/>
            <p:cNvCxnSpPr/>
            <p:nvPr/>
          </p:nvCxnSpPr>
          <p:spPr>
            <a:xfrm flipH="1" rot="10800000">
              <a:off x="5654125" y="5131263"/>
              <a:ext cx="141900" cy="2400"/>
            </a:xfrm>
            <a:prstGeom prst="straightConnector1">
              <a:avLst/>
            </a:prstGeom>
            <a:noFill/>
            <a:ln cap="flat" cmpd="sng" w="9525">
              <a:solidFill>
                <a:srgbClr val="595959"/>
              </a:solidFill>
              <a:prstDash val="solid"/>
              <a:round/>
              <a:headEnd len="med" w="med" type="none"/>
              <a:tailEnd len="med" w="med" type="none"/>
            </a:ln>
          </p:spPr>
        </p:cxnSp>
      </p:grpSp>
      <p:sp>
        <p:nvSpPr>
          <p:cNvPr id="1199" name="Google Shape;1199;p33"/>
          <p:cNvSpPr/>
          <p:nvPr/>
        </p:nvSpPr>
        <p:spPr>
          <a:xfrm>
            <a:off x="7284863" y="2691282"/>
            <a:ext cx="209700" cy="104700"/>
          </a:xfrm>
          <a:prstGeom prst="roundRect">
            <a:avLst>
              <a:gd fmla="val 16667" name="adj"/>
            </a:avLst>
          </a:prstGeom>
          <a:solidFill>
            <a:srgbClr val="93C47D"/>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00" name="Google Shape;1200;p33"/>
          <p:cNvGrpSpPr/>
          <p:nvPr/>
        </p:nvGrpSpPr>
        <p:grpSpPr>
          <a:xfrm>
            <a:off x="3958335" y="3370097"/>
            <a:ext cx="682320" cy="329991"/>
            <a:chOff x="4719513" y="4883288"/>
            <a:chExt cx="1200000" cy="575700"/>
          </a:xfrm>
        </p:grpSpPr>
        <p:grpSp>
          <p:nvGrpSpPr>
            <p:cNvPr id="1201" name="Google Shape;1201;p33"/>
            <p:cNvGrpSpPr/>
            <p:nvPr/>
          </p:nvGrpSpPr>
          <p:grpSpPr>
            <a:xfrm>
              <a:off x="4792779" y="4899428"/>
              <a:ext cx="29156" cy="396885"/>
              <a:chOff x="1664350" y="5616100"/>
              <a:chExt cx="20625" cy="280762"/>
            </a:xfrm>
          </p:grpSpPr>
          <p:sp>
            <p:nvSpPr>
              <p:cNvPr id="1202" name="Google Shape;1202;p33"/>
              <p:cNvSpPr/>
              <p:nvPr/>
            </p:nvSpPr>
            <p:spPr>
              <a:xfrm>
                <a:off x="1664350" y="5616100"/>
                <a:ext cx="19500" cy="21900"/>
              </a:xfrm>
              <a:prstGeom prst="ellipse">
                <a:avLst/>
              </a:pr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3" name="Google Shape;1203;p33"/>
              <p:cNvSpPr/>
              <p:nvPr/>
            </p:nvSpPr>
            <p:spPr>
              <a:xfrm>
                <a:off x="1665475" y="5863562"/>
                <a:ext cx="19500" cy="33300"/>
              </a:xfrm>
              <a:prstGeom prst="ellipse">
                <a:avLst/>
              </a:pr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04" name="Google Shape;1204;p33"/>
            <p:cNvSpPr/>
            <p:nvPr/>
          </p:nvSpPr>
          <p:spPr>
            <a:xfrm>
              <a:off x="4719513" y="4883288"/>
              <a:ext cx="1200000" cy="575700"/>
            </a:xfrm>
            <a:prstGeom prst="rect">
              <a:avLst/>
            </a:prstGeom>
            <a:solidFill>
              <a:srgbClr val="FFFFFF"/>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205" name="Google Shape;1205;p33"/>
            <p:cNvCxnSpPr/>
            <p:nvPr/>
          </p:nvCxnSpPr>
          <p:spPr>
            <a:xfrm flipH="1" rot="10800000">
              <a:off x="4932537" y="5002059"/>
              <a:ext cx="393600" cy="300"/>
            </a:xfrm>
            <a:prstGeom prst="straightConnector1">
              <a:avLst/>
            </a:prstGeom>
            <a:noFill/>
            <a:ln cap="flat" cmpd="sng" w="9525">
              <a:solidFill>
                <a:srgbClr val="000000"/>
              </a:solidFill>
              <a:prstDash val="solid"/>
              <a:round/>
              <a:headEnd len="med" w="med" type="none"/>
              <a:tailEnd len="med" w="med" type="none"/>
            </a:ln>
          </p:spPr>
        </p:cxnSp>
        <p:cxnSp>
          <p:nvCxnSpPr>
            <p:cNvPr id="1206" name="Google Shape;1206;p33"/>
            <p:cNvCxnSpPr/>
            <p:nvPr/>
          </p:nvCxnSpPr>
          <p:spPr>
            <a:xfrm flipH="1" rot="10800000">
              <a:off x="5503997" y="4998101"/>
              <a:ext cx="412800" cy="300"/>
            </a:xfrm>
            <a:prstGeom prst="straightConnector1">
              <a:avLst/>
            </a:prstGeom>
            <a:noFill/>
            <a:ln cap="flat" cmpd="sng" w="9525">
              <a:solidFill>
                <a:srgbClr val="000000"/>
              </a:solidFill>
              <a:prstDash val="solid"/>
              <a:round/>
              <a:headEnd len="med" w="med" type="none"/>
              <a:tailEnd len="med" w="med" type="none"/>
            </a:ln>
          </p:spPr>
        </p:cxnSp>
        <p:cxnSp>
          <p:nvCxnSpPr>
            <p:cNvPr id="1207" name="Google Shape;1207;p33"/>
            <p:cNvCxnSpPr/>
            <p:nvPr/>
          </p:nvCxnSpPr>
          <p:spPr>
            <a:xfrm>
              <a:off x="5625206" y="5255208"/>
              <a:ext cx="291600" cy="900"/>
            </a:xfrm>
            <a:prstGeom prst="straightConnector1">
              <a:avLst/>
            </a:prstGeom>
            <a:noFill/>
            <a:ln cap="flat" cmpd="sng" w="9525">
              <a:solidFill>
                <a:srgbClr val="000000"/>
              </a:solidFill>
              <a:prstDash val="solid"/>
              <a:round/>
              <a:headEnd len="med" w="med" type="none"/>
              <a:tailEnd len="med" w="med" type="none"/>
            </a:ln>
          </p:spPr>
        </p:cxnSp>
        <p:cxnSp>
          <p:nvCxnSpPr>
            <p:cNvPr id="1208" name="Google Shape;1208;p33"/>
            <p:cNvCxnSpPr/>
            <p:nvPr/>
          </p:nvCxnSpPr>
          <p:spPr>
            <a:xfrm flipH="1" rot="10800000">
              <a:off x="5641924" y="5367310"/>
              <a:ext cx="274800" cy="1800"/>
            </a:xfrm>
            <a:prstGeom prst="straightConnector1">
              <a:avLst/>
            </a:prstGeom>
            <a:noFill/>
            <a:ln cap="flat" cmpd="sng" w="9525">
              <a:solidFill>
                <a:srgbClr val="000000"/>
              </a:solidFill>
              <a:prstDash val="solid"/>
              <a:round/>
              <a:headEnd len="med" w="med" type="none"/>
              <a:tailEnd len="med" w="med" type="none"/>
            </a:ln>
          </p:spPr>
        </p:cxnSp>
        <p:cxnSp>
          <p:nvCxnSpPr>
            <p:cNvPr id="1209" name="Google Shape;1209;p33"/>
            <p:cNvCxnSpPr/>
            <p:nvPr/>
          </p:nvCxnSpPr>
          <p:spPr>
            <a:xfrm>
              <a:off x="5206468" y="5249770"/>
              <a:ext cx="237600" cy="300"/>
            </a:xfrm>
            <a:prstGeom prst="straightConnector1">
              <a:avLst/>
            </a:prstGeom>
            <a:noFill/>
            <a:ln cap="flat" cmpd="sng" w="9525">
              <a:solidFill>
                <a:srgbClr val="000000"/>
              </a:solidFill>
              <a:prstDash val="solid"/>
              <a:round/>
              <a:headEnd len="med" w="med" type="none"/>
              <a:tailEnd len="med" w="med" type="none"/>
            </a:ln>
          </p:spPr>
        </p:cxnSp>
        <p:cxnSp>
          <p:nvCxnSpPr>
            <p:cNvPr id="1210" name="Google Shape;1210;p33"/>
            <p:cNvCxnSpPr/>
            <p:nvPr/>
          </p:nvCxnSpPr>
          <p:spPr>
            <a:xfrm>
              <a:off x="5372395" y="5367038"/>
              <a:ext cx="83100" cy="0"/>
            </a:xfrm>
            <a:prstGeom prst="straightConnector1">
              <a:avLst/>
            </a:prstGeom>
            <a:noFill/>
            <a:ln cap="flat" cmpd="sng" w="9525">
              <a:solidFill>
                <a:srgbClr val="000000"/>
              </a:solidFill>
              <a:prstDash val="solid"/>
              <a:round/>
              <a:headEnd len="med" w="med" type="none"/>
              <a:tailEnd len="med" w="med" type="none"/>
            </a:ln>
          </p:spPr>
        </p:cxnSp>
        <p:cxnSp>
          <p:nvCxnSpPr>
            <p:cNvPr id="1211" name="Google Shape;1211;p33"/>
            <p:cNvCxnSpPr/>
            <p:nvPr/>
          </p:nvCxnSpPr>
          <p:spPr>
            <a:xfrm flipH="1" rot="10800000">
              <a:off x="5323575" y="4922455"/>
              <a:ext cx="170700" cy="80400"/>
            </a:xfrm>
            <a:prstGeom prst="straightConnector1">
              <a:avLst/>
            </a:prstGeom>
            <a:noFill/>
            <a:ln cap="flat" cmpd="sng" w="9525">
              <a:solidFill>
                <a:srgbClr val="000000"/>
              </a:solidFill>
              <a:prstDash val="solid"/>
              <a:round/>
              <a:headEnd len="med" w="med" type="none"/>
              <a:tailEnd len="med" w="med" type="none"/>
            </a:ln>
          </p:spPr>
        </p:cxnSp>
        <p:cxnSp>
          <p:nvCxnSpPr>
            <p:cNvPr id="1212" name="Google Shape;1212;p33"/>
            <p:cNvCxnSpPr/>
            <p:nvPr/>
          </p:nvCxnSpPr>
          <p:spPr>
            <a:xfrm flipH="1" rot="10800000">
              <a:off x="5441104" y="5170413"/>
              <a:ext cx="170700" cy="80400"/>
            </a:xfrm>
            <a:prstGeom prst="straightConnector1">
              <a:avLst/>
            </a:prstGeom>
            <a:noFill/>
            <a:ln cap="flat" cmpd="sng" w="9525">
              <a:solidFill>
                <a:srgbClr val="000000"/>
              </a:solidFill>
              <a:prstDash val="solid"/>
              <a:round/>
              <a:headEnd len="med" w="med" type="none"/>
              <a:tailEnd len="med" w="med" type="none"/>
            </a:ln>
          </p:spPr>
        </p:cxnSp>
        <p:cxnSp>
          <p:nvCxnSpPr>
            <p:cNvPr id="1213" name="Google Shape;1213;p33"/>
            <p:cNvCxnSpPr/>
            <p:nvPr/>
          </p:nvCxnSpPr>
          <p:spPr>
            <a:xfrm flipH="1" rot="10800000">
              <a:off x="5453606" y="5288004"/>
              <a:ext cx="170700" cy="80400"/>
            </a:xfrm>
            <a:prstGeom prst="straightConnector1">
              <a:avLst/>
            </a:prstGeom>
            <a:noFill/>
            <a:ln cap="flat" cmpd="sng" w="9525">
              <a:solidFill>
                <a:srgbClr val="EFEFEF"/>
              </a:solidFill>
              <a:prstDash val="solid"/>
              <a:round/>
              <a:headEnd len="med" w="med" type="none"/>
              <a:tailEnd len="med" w="med" type="none"/>
            </a:ln>
          </p:spPr>
        </p:cxnSp>
        <p:cxnSp>
          <p:nvCxnSpPr>
            <p:cNvPr id="1214" name="Google Shape;1214;p33"/>
            <p:cNvCxnSpPr/>
            <p:nvPr/>
          </p:nvCxnSpPr>
          <p:spPr>
            <a:xfrm flipH="1" rot="10800000">
              <a:off x="5456056" y="5305704"/>
              <a:ext cx="180300" cy="62700"/>
            </a:xfrm>
            <a:prstGeom prst="straightConnector1">
              <a:avLst/>
            </a:prstGeom>
            <a:noFill/>
            <a:ln cap="flat" cmpd="sng" w="9525">
              <a:solidFill>
                <a:srgbClr val="D9D9D9"/>
              </a:solidFill>
              <a:prstDash val="solid"/>
              <a:round/>
              <a:headEnd len="med" w="med" type="none"/>
              <a:tailEnd len="med" w="med" type="none"/>
            </a:ln>
          </p:spPr>
        </p:cxnSp>
        <p:cxnSp>
          <p:nvCxnSpPr>
            <p:cNvPr id="1215" name="Google Shape;1215;p33"/>
            <p:cNvCxnSpPr/>
            <p:nvPr/>
          </p:nvCxnSpPr>
          <p:spPr>
            <a:xfrm flipH="1" rot="10800000">
              <a:off x="5459081" y="5323404"/>
              <a:ext cx="184800" cy="45000"/>
            </a:xfrm>
            <a:prstGeom prst="straightConnector1">
              <a:avLst/>
            </a:prstGeom>
            <a:noFill/>
            <a:ln cap="flat" cmpd="sng" w="9525">
              <a:solidFill>
                <a:srgbClr val="CCCCCC"/>
              </a:solidFill>
              <a:prstDash val="solid"/>
              <a:round/>
              <a:headEnd len="med" w="med" type="none"/>
              <a:tailEnd len="med" w="med" type="none"/>
            </a:ln>
          </p:spPr>
        </p:cxnSp>
        <p:cxnSp>
          <p:nvCxnSpPr>
            <p:cNvPr id="1216" name="Google Shape;1216;p33"/>
            <p:cNvCxnSpPr/>
            <p:nvPr/>
          </p:nvCxnSpPr>
          <p:spPr>
            <a:xfrm flipH="1" rot="10800000">
              <a:off x="5459081" y="5341704"/>
              <a:ext cx="190200" cy="26700"/>
            </a:xfrm>
            <a:prstGeom prst="straightConnector1">
              <a:avLst/>
            </a:prstGeom>
            <a:noFill/>
            <a:ln cap="flat" cmpd="sng" w="9525">
              <a:solidFill>
                <a:srgbClr val="B7B7B7"/>
              </a:solidFill>
              <a:prstDash val="solid"/>
              <a:round/>
              <a:headEnd len="med" w="med" type="none"/>
              <a:tailEnd len="med" w="med" type="none"/>
            </a:ln>
          </p:spPr>
        </p:cxnSp>
        <p:cxnSp>
          <p:nvCxnSpPr>
            <p:cNvPr id="1217" name="Google Shape;1217;p33"/>
            <p:cNvCxnSpPr/>
            <p:nvPr/>
          </p:nvCxnSpPr>
          <p:spPr>
            <a:xfrm flipH="1" rot="10800000">
              <a:off x="5448556" y="5361804"/>
              <a:ext cx="203700" cy="6600"/>
            </a:xfrm>
            <a:prstGeom prst="straightConnector1">
              <a:avLst/>
            </a:prstGeom>
            <a:noFill/>
            <a:ln cap="flat" cmpd="sng" w="9525">
              <a:solidFill>
                <a:srgbClr val="000000"/>
              </a:solidFill>
              <a:prstDash val="solid"/>
              <a:round/>
              <a:headEnd len="med" w="med" type="none"/>
              <a:tailEnd len="med" w="med" type="none"/>
            </a:ln>
          </p:spPr>
        </p:cxnSp>
        <p:grpSp>
          <p:nvGrpSpPr>
            <p:cNvPr id="1218" name="Google Shape;1218;p33"/>
            <p:cNvGrpSpPr/>
            <p:nvPr/>
          </p:nvGrpSpPr>
          <p:grpSpPr>
            <a:xfrm flipH="1" rot="9096890">
              <a:off x="5336531" y="5069989"/>
              <a:ext cx="183493" cy="87140"/>
              <a:chOff x="3891550" y="5510675"/>
              <a:chExt cx="195675" cy="80400"/>
            </a:xfrm>
          </p:grpSpPr>
          <p:cxnSp>
            <p:nvCxnSpPr>
              <p:cNvPr id="1219" name="Google Shape;1219;p33"/>
              <p:cNvCxnSpPr/>
              <p:nvPr/>
            </p:nvCxnSpPr>
            <p:spPr>
              <a:xfrm flipH="1" rot="10800000">
                <a:off x="3891550" y="5510675"/>
                <a:ext cx="170700" cy="80400"/>
              </a:xfrm>
              <a:prstGeom prst="straightConnector1">
                <a:avLst/>
              </a:prstGeom>
              <a:noFill/>
              <a:ln cap="flat" cmpd="sng" w="9525">
                <a:solidFill>
                  <a:srgbClr val="EFEFEF"/>
                </a:solidFill>
                <a:prstDash val="solid"/>
                <a:round/>
                <a:headEnd len="med" w="med" type="none"/>
                <a:tailEnd len="med" w="med" type="none"/>
              </a:ln>
            </p:spPr>
          </p:cxnSp>
          <p:cxnSp>
            <p:nvCxnSpPr>
              <p:cNvPr id="1220" name="Google Shape;1220;p33"/>
              <p:cNvCxnSpPr/>
              <p:nvPr/>
            </p:nvCxnSpPr>
            <p:spPr>
              <a:xfrm flipH="1" rot="10800000">
                <a:off x="3894000" y="5528375"/>
                <a:ext cx="180300" cy="62700"/>
              </a:xfrm>
              <a:prstGeom prst="straightConnector1">
                <a:avLst/>
              </a:prstGeom>
              <a:noFill/>
              <a:ln cap="flat" cmpd="sng" w="9525">
                <a:solidFill>
                  <a:srgbClr val="D9D9D9"/>
                </a:solidFill>
                <a:prstDash val="solid"/>
                <a:round/>
                <a:headEnd len="med" w="med" type="none"/>
                <a:tailEnd len="med" w="med" type="none"/>
              </a:ln>
            </p:spPr>
          </p:cxnSp>
          <p:cxnSp>
            <p:nvCxnSpPr>
              <p:cNvPr id="1221" name="Google Shape;1221;p33"/>
              <p:cNvCxnSpPr/>
              <p:nvPr/>
            </p:nvCxnSpPr>
            <p:spPr>
              <a:xfrm flipH="1" rot="10800000">
                <a:off x="3897025" y="5546075"/>
                <a:ext cx="184800" cy="45000"/>
              </a:xfrm>
              <a:prstGeom prst="straightConnector1">
                <a:avLst/>
              </a:prstGeom>
              <a:noFill/>
              <a:ln cap="flat" cmpd="sng" w="9525">
                <a:solidFill>
                  <a:srgbClr val="CCCCCC"/>
                </a:solidFill>
                <a:prstDash val="solid"/>
                <a:round/>
                <a:headEnd len="med" w="med" type="none"/>
                <a:tailEnd len="med" w="med" type="none"/>
              </a:ln>
            </p:spPr>
          </p:cxnSp>
          <p:cxnSp>
            <p:nvCxnSpPr>
              <p:cNvPr id="1222" name="Google Shape;1222;p33"/>
              <p:cNvCxnSpPr/>
              <p:nvPr/>
            </p:nvCxnSpPr>
            <p:spPr>
              <a:xfrm flipH="1" rot="10800000">
                <a:off x="3897025" y="5564375"/>
                <a:ext cx="190200" cy="26700"/>
              </a:xfrm>
              <a:prstGeom prst="straightConnector1">
                <a:avLst/>
              </a:prstGeom>
              <a:noFill/>
              <a:ln cap="flat" cmpd="sng" w="9525">
                <a:solidFill>
                  <a:srgbClr val="B7B7B7"/>
                </a:solidFill>
                <a:prstDash val="solid"/>
                <a:round/>
                <a:headEnd len="med" w="med" type="none"/>
                <a:tailEnd len="med" w="med" type="none"/>
              </a:ln>
            </p:spPr>
          </p:cxnSp>
        </p:grpSp>
        <p:cxnSp>
          <p:nvCxnSpPr>
            <p:cNvPr id="1223" name="Google Shape;1223;p33"/>
            <p:cNvCxnSpPr/>
            <p:nvPr/>
          </p:nvCxnSpPr>
          <p:spPr>
            <a:xfrm flipH="1" rot="10800000">
              <a:off x="5511320" y="5118691"/>
              <a:ext cx="405300" cy="900"/>
            </a:xfrm>
            <a:prstGeom prst="straightConnector1">
              <a:avLst/>
            </a:prstGeom>
            <a:noFill/>
            <a:ln cap="flat" cmpd="sng" w="9525">
              <a:solidFill>
                <a:srgbClr val="000000"/>
              </a:solidFill>
              <a:prstDash val="solid"/>
              <a:round/>
              <a:headEnd len="med" w="med" type="none"/>
              <a:tailEnd len="med" w="med" type="none"/>
            </a:ln>
          </p:spPr>
        </p:cxnSp>
        <p:cxnSp>
          <p:nvCxnSpPr>
            <p:cNvPr id="1224" name="Google Shape;1224;p33"/>
            <p:cNvCxnSpPr/>
            <p:nvPr/>
          </p:nvCxnSpPr>
          <p:spPr>
            <a:xfrm flipH="1" rot="10800000">
              <a:off x="5326127" y="5038527"/>
              <a:ext cx="170700" cy="80400"/>
            </a:xfrm>
            <a:prstGeom prst="straightConnector1">
              <a:avLst/>
            </a:prstGeom>
            <a:noFill/>
            <a:ln cap="flat" cmpd="sng" w="9525">
              <a:solidFill>
                <a:srgbClr val="000000"/>
              </a:solidFill>
              <a:prstDash val="solid"/>
              <a:round/>
              <a:headEnd len="med" w="med" type="none"/>
              <a:tailEnd len="med" w="med" type="none"/>
            </a:ln>
          </p:spPr>
        </p:cxnSp>
        <p:cxnSp>
          <p:nvCxnSpPr>
            <p:cNvPr id="1225" name="Google Shape;1225;p33"/>
            <p:cNvCxnSpPr/>
            <p:nvPr/>
          </p:nvCxnSpPr>
          <p:spPr>
            <a:xfrm>
              <a:off x="5095701" y="5118779"/>
              <a:ext cx="231600" cy="0"/>
            </a:xfrm>
            <a:prstGeom prst="straightConnector1">
              <a:avLst/>
            </a:prstGeom>
            <a:noFill/>
            <a:ln cap="flat" cmpd="sng" w="9525">
              <a:solidFill>
                <a:srgbClr val="000000"/>
              </a:solidFill>
              <a:prstDash val="solid"/>
              <a:round/>
              <a:headEnd len="med" w="med" type="none"/>
              <a:tailEnd len="med" w="med" type="none"/>
            </a:ln>
          </p:spPr>
        </p:cxnSp>
      </p:grpSp>
      <p:cxnSp>
        <p:nvCxnSpPr>
          <p:cNvPr id="1226" name="Google Shape;1226;p33"/>
          <p:cNvCxnSpPr/>
          <p:nvPr/>
        </p:nvCxnSpPr>
        <p:spPr>
          <a:xfrm>
            <a:off x="4443473" y="2551051"/>
            <a:ext cx="111300" cy="30000"/>
          </a:xfrm>
          <a:prstGeom prst="straightConnector1">
            <a:avLst/>
          </a:prstGeom>
          <a:noFill/>
          <a:ln cap="flat" cmpd="sng" w="9525">
            <a:solidFill>
              <a:srgbClr val="00FFFF"/>
            </a:solidFill>
            <a:prstDash val="solid"/>
            <a:round/>
            <a:headEnd len="med" w="med" type="none"/>
            <a:tailEnd len="med" w="med" type="none"/>
          </a:ln>
        </p:spPr>
      </p:cxnSp>
      <p:cxnSp>
        <p:nvCxnSpPr>
          <p:cNvPr id="1227" name="Google Shape;1227;p33"/>
          <p:cNvCxnSpPr/>
          <p:nvPr/>
        </p:nvCxnSpPr>
        <p:spPr>
          <a:xfrm flipH="1">
            <a:off x="4435677" y="2581968"/>
            <a:ext cx="119100" cy="46200"/>
          </a:xfrm>
          <a:prstGeom prst="straightConnector1">
            <a:avLst/>
          </a:prstGeom>
          <a:noFill/>
          <a:ln cap="flat" cmpd="sng" w="9525">
            <a:solidFill>
              <a:srgbClr val="00FFFF"/>
            </a:solidFill>
            <a:prstDash val="solid"/>
            <a:round/>
            <a:headEnd len="med" w="med" type="none"/>
            <a:tailEnd len="med" w="med" type="none"/>
          </a:ln>
        </p:spPr>
      </p:cxnSp>
      <p:cxnSp>
        <p:nvCxnSpPr>
          <p:cNvPr id="1228" name="Google Shape;1228;p33"/>
          <p:cNvCxnSpPr/>
          <p:nvPr/>
        </p:nvCxnSpPr>
        <p:spPr>
          <a:xfrm>
            <a:off x="4434723" y="2627898"/>
            <a:ext cx="60600" cy="76200"/>
          </a:xfrm>
          <a:prstGeom prst="straightConnector1">
            <a:avLst/>
          </a:prstGeom>
          <a:noFill/>
          <a:ln cap="flat" cmpd="sng" w="9525">
            <a:solidFill>
              <a:srgbClr val="00FFFF"/>
            </a:solidFill>
            <a:prstDash val="solid"/>
            <a:round/>
            <a:headEnd len="med" w="med" type="none"/>
            <a:tailEnd len="med" w="med" type="none"/>
          </a:ln>
        </p:spPr>
      </p:cxnSp>
      <p:cxnSp>
        <p:nvCxnSpPr>
          <p:cNvPr id="1229" name="Google Shape;1229;p33"/>
          <p:cNvCxnSpPr/>
          <p:nvPr/>
        </p:nvCxnSpPr>
        <p:spPr>
          <a:xfrm rot="10800000">
            <a:off x="4382971" y="2688896"/>
            <a:ext cx="112200" cy="15000"/>
          </a:xfrm>
          <a:prstGeom prst="straightConnector1">
            <a:avLst/>
          </a:prstGeom>
          <a:noFill/>
          <a:ln cap="flat" cmpd="sng" w="9525">
            <a:solidFill>
              <a:srgbClr val="00FFFF"/>
            </a:solidFill>
            <a:prstDash val="solid"/>
            <a:round/>
            <a:headEnd len="med" w="med" type="none"/>
            <a:tailEnd len="med" w="med" type="none"/>
          </a:ln>
        </p:spPr>
      </p:cxnSp>
      <p:cxnSp>
        <p:nvCxnSpPr>
          <p:cNvPr id="1230" name="Google Shape;1230;p33"/>
          <p:cNvCxnSpPr/>
          <p:nvPr/>
        </p:nvCxnSpPr>
        <p:spPr>
          <a:xfrm>
            <a:off x="4383004" y="2688862"/>
            <a:ext cx="14100" cy="75000"/>
          </a:xfrm>
          <a:prstGeom prst="straightConnector1">
            <a:avLst/>
          </a:prstGeom>
          <a:noFill/>
          <a:ln cap="flat" cmpd="sng" w="9525">
            <a:solidFill>
              <a:srgbClr val="00FFFF"/>
            </a:solidFill>
            <a:prstDash val="solid"/>
            <a:round/>
            <a:headEnd len="med" w="med" type="none"/>
            <a:tailEnd len="med" w="med" type="none"/>
          </a:ln>
        </p:spPr>
      </p:cxnSp>
      <p:cxnSp>
        <p:nvCxnSpPr>
          <p:cNvPr id="1231" name="Google Shape;1231;p33"/>
          <p:cNvCxnSpPr/>
          <p:nvPr/>
        </p:nvCxnSpPr>
        <p:spPr>
          <a:xfrm rot="10800000">
            <a:off x="4301528" y="2723234"/>
            <a:ext cx="95400" cy="40800"/>
          </a:xfrm>
          <a:prstGeom prst="straightConnector1">
            <a:avLst/>
          </a:prstGeom>
          <a:noFill/>
          <a:ln cap="flat" cmpd="sng" w="9525">
            <a:solidFill>
              <a:srgbClr val="00FFFF"/>
            </a:solidFill>
            <a:prstDash val="solid"/>
            <a:round/>
            <a:headEnd len="med" w="med" type="none"/>
            <a:tailEnd len="med" w="med" type="none"/>
          </a:ln>
        </p:spPr>
      </p:cxnSp>
      <p:cxnSp>
        <p:nvCxnSpPr>
          <p:cNvPr id="1232" name="Google Shape;1232;p33"/>
          <p:cNvCxnSpPr/>
          <p:nvPr/>
        </p:nvCxnSpPr>
        <p:spPr>
          <a:xfrm>
            <a:off x="4016723" y="2910454"/>
            <a:ext cx="72600" cy="52200"/>
          </a:xfrm>
          <a:prstGeom prst="straightConnector1">
            <a:avLst/>
          </a:prstGeom>
          <a:noFill/>
          <a:ln cap="flat" cmpd="sng" w="9525">
            <a:solidFill>
              <a:srgbClr val="00FFFF"/>
            </a:solidFill>
            <a:prstDash val="solid"/>
            <a:round/>
            <a:headEnd len="med" w="med" type="none"/>
            <a:tailEnd len="med" w="med" type="none"/>
          </a:ln>
        </p:spPr>
      </p:cxnSp>
      <p:cxnSp>
        <p:nvCxnSpPr>
          <p:cNvPr id="1233" name="Google Shape;1233;p33"/>
          <p:cNvCxnSpPr/>
          <p:nvPr/>
        </p:nvCxnSpPr>
        <p:spPr>
          <a:xfrm flipH="1">
            <a:off x="3995570" y="2959926"/>
            <a:ext cx="93000" cy="37800"/>
          </a:xfrm>
          <a:prstGeom prst="straightConnector1">
            <a:avLst/>
          </a:prstGeom>
          <a:noFill/>
          <a:ln cap="flat" cmpd="sng" w="9525">
            <a:solidFill>
              <a:srgbClr val="00FFFF"/>
            </a:solidFill>
            <a:prstDash val="solid"/>
            <a:round/>
            <a:headEnd len="med" w="med" type="none"/>
            <a:tailEnd len="med" w="med" type="none"/>
          </a:ln>
        </p:spPr>
      </p:cxnSp>
      <p:cxnSp>
        <p:nvCxnSpPr>
          <p:cNvPr id="1234" name="Google Shape;1234;p33"/>
          <p:cNvCxnSpPr/>
          <p:nvPr/>
        </p:nvCxnSpPr>
        <p:spPr>
          <a:xfrm>
            <a:off x="3995691" y="2997925"/>
            <a:ext cx="50700" cy="48600"/>
          </a:xfrm>
          <a:prstGeom prst="straightConnector1">
            <a:avLst/>
          </a:prstGeom>
          <a:noFill/>
          <a:ln cap="flat" cmpd="sng" w="9525">
            <a:solidFill>
              <a:srgbClr val="00FFFF"/>
            </a:solidFill>
            <a:prstDash val="solid"/>
            <a:round/>
            <a:headEnd len="med" w="med" type="none"/>
            <a:tailEnd len="med" w="med" type="none"/>
          </a:ln>
        </p:spPr>
      </p:cxnSp>
      <p:cxnSp>
        <p:nvCxnSpPr>
          <p:cNvPr id="1235" name="Google Shape;1235;p33"/>
          <p:cNvCxnSpPr/>
          <p:nvPr/>
        </p:nvCxnSpPr>
        <p:spPr>
          <a:xfrm flipH="1">
            <a:off x="3994905" y="3046506"/>
            <a:ext cx="51600" cy="55800"/>
          </a:xfrm>
          <a:prstGeom prst="straightConnector1">
            <a:avLst/>
          </a:prstGeom>
          <a:noFill/>
          <a:ln cap="flat" cmpd="sng" w="9525">
            <a:solidFill>
              <a:srgbClr val="00FFFF"/>
            </a:solidFill>
            <a:prstDash val="solid"/>
            <a:round/>
            <a:headEnd len="med" w="med" type="none"/>
            <a:tailEnd len="med" w="med" type="none"/>
          </a:ln>
        </p:spPr>
      </p:cxnSp>
      <p:cxnSp>
        <p:nvCxnSpPr>
          <p:cNvPr id="1236" name="Google Shape;1236;p33"/>
          <p:cNvCxnSpPr/>
          <p:nvPr/>
        </p:nvCxnSpPr>
        <p:spPr>
          <a:xfrm>
            <a:off x="3994808" y="3102169"/>
            <a:ext cx="66600" cy="54600"/>
          </a:xfrm>
          <a:prstGeom prst="straightConnector1">
            <a:avLst/>
          </a:prstGeom>
          <a:noFill/>
          <a:ln cap="flat" cmpd="sng" w="9525">
            <a:solidFill>
              <a:srgbClr val="00FFFF"/>
            </a:solidFill>
            <a:prstDash val="solid"/>
            <a:round/>
            <a:headEnd len="med" w="med" type="none"/>
            <a:tailEnd len="med" w="med" type="none"/>
          </a:ln>
        </p:spPr>
      </p:cxnSp>
      <p:cxnSp>
        <p:nvCxnSpPr>
          <p:cNvPr id="1237" name="Google Shape;1237;p33"/>
          <p:cNvCxnSpPr/>
          <p:nvPr/>
        </p:nvCxnSpPr>
        <p:spPr>
          <a:xfrm flipH="1">
            <a:off x="4004396" y="3156941"/>
            <a:ext cx="57000" cy="49500"/>
          </a:xfrm>
          <a:prstGeom prst="straightConnector1">
            <a:avLst/>
          </a:prstGeom>
          <a:noFill/>
          <a:ln cap="flat" cmpd="sng" w="9525">
            <a:solidFill>
              <a:srgbClr val="00FFFF"/>
            </a:solidFill>
            <a:prstDash val="solid"/>
            <a:round/>
            <a:headEnd len="med" w="med" type="none"/>
            <a:tailEnd len="med" w="med" type="none"/>
          </a:ln>
        </p:spPr>
      </p:cxnSp>
      <p:cxnSp>
        <p:nvCxnSpPr>
          <p:cNvPr id="1238" name="Google Shape;1238;p33"/>
          <p:cNvCxnSpPr/>
          <p:nvPr/>
        </p:nvCxnSpPr>
        <p:spPr>
          <a:xfrm>
            <a:off x="4004440" y="3206412"/>
            <a:ext cx="73800" cy="30000"/>
          </a:xfrm>
          <a:prstGeom prst="straightConnector1">
            <a:avLst/>
          </a:prstGeom>
          <a:noFill/>
          <a:ln cap="flat" cmpd="sng" w="9525">
            <a:solidFill>
              <a:srgbClr val="00FFFF"/>
            </a:solidFill>
            <a:prstDash val="solid"/>
            <a:round/>
            <a:headEnd len="med" w="med" type="none"/>
            <a:tailEnd len="med" w="med" type="none"/>
          </a:ln>
        </p:spPr>
      </p:cxnSp>
      <p:cxnSp>
        <p:nvCxnSpPr>
          <p:cNvPr id="1239" name="Google Shape;1239;p33"/>
          <p:cNvCxnSpPr/>
          <p:nvPr/>
        </p:nvCxnSpPr>
        <p:spPr>
          <a:xfrm flipH="1">
            <a:off x="4584465" y="2587269"/>
            <a:ext cx="48300" cy="25800"/>
          </a:xfrm>
          <a:prstGeom prst="straightConnector1">
            <a:avLst/>
          </a:prstGeom>
          <a:noFill/>
          <a:ln cap="flat" cmpd="sng" w="9525">
            <a:solidFill>
              <a:srgbClr val="00FFFF"/>
            </a:solidFill>
            <a:prstDash val="solid"/>
            <a:round/>
            <a:headEnd len="med" w="med" type="none"/>
            <a:tailEnd len="med" w="med" type="none"/>
          </a:ln>
        </p:spPr>
      </p:cxnSp>
      <p:cxnSp>
        <p:nvCxnSpPr>
          <p:cNvPr id="1240" name="Google Shape;1240;p33"/>
          <p:cNvCxnSpPr/>
          <p:nvPr/>
        </p:nvCxnSpPr>
        <p:spPr>
          <a:xfrm>
            <a:off x="4584559" y="2612885"/>
            <a:ext cx="44700" cy="52800"/>
          </a:xfrm>
          <a:prstGeom prst="straightConnector1">
            <a:avLst/>
          </a:prstGeom>
          <a:noFill/>
          <a:ln cap="flat" cmpd="sng" w="9525">
            <a:solidFill>
              <a:srgbClr val="00FFFF"/>
            </a:solidFill>
            <a:prstDash val="solid"/>
            <a:round/>
            <a:headEnd len="med" w="med" type="none"/>
            <a:tailEnd len="med" w="med" type="none"/>
          </a:ln>
        </p:spPr>
      </p:cxnSp>
      <p:cxnSp>
        <p:nvCxnSpPr>
          <p:cNvPr id="1241" name="Google Shape;1241;p33"/>
          <p:cNvCxnSpPr/>
          <p:nvPr/>
        </p:nvCxnSpPr>
        <p:spPr>
          <a:xfrm flipH="1">
            <a:off x="4571353" y="2665897"/>
            <a:ext cx="57900" cy="35400"/>
          </a:xfrm>
          <a:prstGeom prst="straightConnector1">
            <a:avLst/>
          </a:prstGeom>
          <a:noFill/>
          <a:ln cap="flat" cmpd="sng" w="9525">
            <a:solidFill>
              <a:srgbClr val="00FFFF"/>
            </a:solidFill>
            <a:prstDash val="solid"/>
            <a:round/>
            <a:headEnd len="med" w="med" type="none"/>
            <a:tailEnd len="med" w="med" type="none"/>
          </a:ln>
        </p:spPr>
      </p:cxnSp>
      <p:cxnSp>
        <p:nvCxnSpPr>
          <p:cNvPr id="1242" name="Google Shape;1242;p33"/>
          <p:cNvCxnSpPr/>
          <p:nvPr/>
        </p:nvCxnSpPr>
        <p:spPr>
          <a:xfrm>
            <a:off x="4571414" y="2701246"/>
            <a:ext cx="68400" cy="50400"/>
          </a:xfrm>
          <a:prstGeom prst="straightConnector1">
            <a:avLst/>
          </a:prstGeom>
          <a:noFill/>
          <a:ln cap="flat" cmpd="sng" w="9525">
            <a:solidFill>
              <a:srgbClr val="00FFFF"/>
            </a:solidFill>
            <a:prstDash val="solid"/>
            <a:round/>
            <a:headEnd len="med" w="med" type="none"/>
            <a:tailEnd len="med" w="med" type="none"/>
          </a:ln>
        </p:spPr>
      </p:cxnSp>
      <p:cxnSp>
        <p:nvCxnSpPr>
          <p:cNvPr id="1243" name="Google Shape;1243;p33"/>
          <p:cNvCxnSpPr/>
          <p:nvPr/>
        </p:nvCxnSpPr>
        <p:spPr>
          <a:xfrm flipH="1">
            <a:off x="4584569" y="2751608"/>
            <a:ext cx="55200" cy="16800"/>
          </a:xfrm>
          <a:prstGeom prst="straightConnector1">
            <a:avLst/>
          </a:prstGeom>
          <a:noFill/>
          <a:ln cap="flat" cmpd="sng" w="9525">
            <a:solidFill>
              <a:srgbClr val="00FFFF"/>
            </a:solidFill>
            <a:prstDash val="solid"/>
            <a:round/>
            <a:headEnd len="med" w="med" type="none"/>
            <a:tailEnd len="med" w="med" type="none"/>
          </a:ln>
        </p:spPr>
      </p:cxnSp>
      <p:cxnSp>
        <p:nvCxnSpPr>
          <p:cNvPr id="1244" name="Google Shape;1244;p33"/>
          <p:cNvCxnSpPr/>
          <p:nvPr/>
        </p:nvCxnSpPr>
        <p:spPr>
          <a:xfrm rot="10800000">
            <a:off x="4887817" y="3288741"/>
            <a:ext cx="9600" cy="39600"/>
          </a:xfrm>
          <a:prstGeom prst="straightConnector1">
            <a:avLst/>
          </a:prstGeom>
          <a:noFill/>
          <a:ln cap="flat" cmpd="sng" w="9525">
            <a:solidFill>
              <a:srgbClr val="00FFFF"/>
            </a:solidFill>
            <a:prstDash val="solid"/>
            <a:round/>
            <a:headEnd len="med" w="med" type="none"/>
            <a:tailEnd len="med" w="med" type="none"/>
          </a:ln>
        </p:spPr>
      </p:cxnSp>
      <p:cxnSp>
        <p:nvCxnSpPr>
          <p:cNvPr id="1245" name="Google Shape;1245;p33"/>
          <p:cNvCxnSpPr/>
          <p:nvPr/>
        </p:nvCxnSpPr>
        <p:spPr>
          <a:xfrm>
            <a:off x="4887763" y="3288582"/>
            <a:ext cx="59700" cy="29400"/>
          </a:xfrm>
          <a:prstGeom prst="straightConnector1">
            <a:avLst/>
          </a:prstGeom>
          <a:noFill/>
          <a:ln cap="flat" cmpd="sng" w="9525">
            <a:solidFill>
              <a:srgbClr val="00FFFF"/>
            </a:solidFill>
            <a:prstDash val="solid"/>
            <a:round/>
            <a:headEnd len="med" w="med" type="none"/>
            <a:tailEnd len="med" w="med" type="none"/>
          </a:ln>
        </p:spPr>
      </p:cxnSp>
      <p:cxnSp>
        <p:nvCxnSpPr>
          <p:cNvPr id="1246" name="Google Shape;1246;p33"/>
          <p:cNvCxnSpPr/>
          <p:nvPr/>
        </p:nvCxnSpPr>
        <p:spPr>
          <a:xfrm rot="10800000">
            <a:off x="4931748" y="3254739"/>
            <a:ext cx="15600" cy="63000"/>
          </a:xfrm>
          <a:prstGeom prst="straightConnector1">
            <a:avLst/>
          </a:prstGeom>
          <a:noFill/>
          <a:ln cap="flat" cmpd="sng" w="9525">
            <a:solidFill>
              <a:srgbClr val="00FFFF"/>
            </a:solidFill>
            <a:prstDash val="solid"/>
            <a:round/>
            <a:headEnd len="med" w="med" type="none"/>
            <a:tailEnd len="med" w="med" type="none"/>
          </a:ln>
        </p:spPr>
      </p:cxnSp>
      <p:cxnSp>
        <p:nvCxnSpPr>
          <p:cNvPr id="1247" name="Google Shape;1247;p33"/>
          <p:cNvCxnSpPr/>
          <p:nvPr/>
        </p:nvCxnSpPr>
        <p:spPr>
          <a:xfrm>
            <a:off x="4931574" y="3255014"/>
            <a:ext cx="55200" cy="3600"/>
          </a:xfrm>
          <a:prstGeom prst="straightConnector1">
            <a:avLst/>
          </a:prstGeom>
          <a:noFill/>
          <a:ln cap="flat" cmpd="sng" w="9525">
            <a:solidFill>
              <a:srgbClr val="00FFFF"/>
            </a:solidFill>
            <a:prstDash val="solid"/>
            <a:round/>
            <a:headEnd len="med" w="med" type="none"/>
            <a:tailEnd len="med" w="med" type="none"/>
          </a:ln>
        </p:spPr>
      </p:cxnSp>
      <p:cxnSp>
        <p:nvCxnSpPr>
          <p:cNvPr id="1248" name="Google Shape;1248;p33"/>
          <p:cNvCxnSpPr/>
          <p:nvPr/>
        </p:nvCxnSpPr>
        <p:spPr>
          <a:xfrm rot="10800000">
            <a:off x="4975422" y="3215158"/>
            <a:ext cx="10500" cy="54000"/>
          </a:xfrm>
          <a:prstGeom prst="straightConnector1">
            <a:avLst/>
          </a:prstGeom>
          <a:noFill/>
          <a:ln cap="flat" cmpd="sng" w="9525">
            <a:solidFill>
              <a:srgbClr val="00FFFF"/>
            </a:solidFill>
            <a:prstDash val="solid"/>
            <a:round/>
            <a:headEnd len="med" w="med" type="none"/>
            <a:tailEnd len="med" w="med" type="none"/>
          </a:ln>
        </p:spPr>
      </p:cxnSp>
      <p:cxnSp>
        <p:nvCxnSpPr>
          <p:cNvPr id="1249" name="Google Shape;1249;p33"/>
          <p:cNvCxnSpPr/>
          <p:nvPr/>
        </p:nvCxnSpPr>
        <p:spPr>
          <a:xfrm flipH="1" rot="10800000">
            <a:off x="4741419" y="3495707"/>
            <a:ext cx="19200" cy="69600"/>
          </a:xfrm>
          <a:prstGeom prst="straightConnector1">
            <a:avLst/>
          </a:prstGeom>
          <a:noFill/>
          <a:ln cap="flat" cmpd="sng" w="9525">
            <a:solidFill>
              <a:srgbClr val="00FFFF"/>
            </a:solidFill>
            <a:prstDash val="solid"/>
            <a:round/>
            <a:headEnd len="med" w="med" type="none"/>
            <a:tailEnd len="med" w="med" type="none"/>
          </a:ln>
        </p:spPr>
      </p:cxnSp>
      <p:cxnSp>
        <p:nvCxnSpPr>
          <p:cNvPr id="1250" name="Google Shape;1250;p33"/>
          <p:cNvCxnSpPr/>
          <p:nvPr/>
        </p:nvCxnSpPr>
        <p:spPr>
          <a:xfrm>
            <a:off x="4760706" y="3495500"/>
            <a:ext cx="52500" cy="55800"/>
          </a:xfrm>
          <a:prstGeom prst="straightConnector1">
            <a:avLst/>
          </a:prstGeom>
          <a:noFill/>
          <a:ln cap="flat" cmpd="sng" w="9525">
            <a:solidFill>
              <a:srgbClr val="00FFFF"/>
            </a:solidFill>
            <a:prstDash val="solid"/>
            <a:round/>
            <a:headEnd len="med" w="med" type="none"/>
            <a:tailEnd len="med" w="med" type="none"/>
          </a:ln>
        </p:spPr>
      </p:cxnSp>
      <p:cxnSp>
        <p:nvCxnSpPr>
          <p:cNvPr id="1251" name="Google Shape;1251;p33"/>
          <p:cNvCxnSpPr/>
          <p:nvPr/>
        </p:nvCxnSpPr>
        <p:spPr>
          <a:xfrm flipH="1" rot="10800000">
            <a:off x="4813287" y="3474363"/>
            <a:ext cx="23700" cy="76800"/>
          </a:xfrm>
          <a:prstGeom prst="straightConnector1">
            <a:avLst/>
          </a:prstGeom>
          <a:noFill/>
          <a:ln cap="flat" cmpd="sng" w="9525">
            <a:solidFill>
              <a:srgbClr val="00FFFF"/>
            </a:solidFill>
            <a:prstDash val="solid"/>
            <a:round/>
            <a:headEnd len="med" w="med" type="none"/>
            <a:tailEnd len="med" w="med" type="none"/>
          </a:ln>
        </p:spPr>
      </p:cxnSp>
      <p:cxnSp>
        <p:nvCxnSpPr>
          <p:cNvPr id="1252" name="Google Shape;1252;p33"/>
          <p:cNvCxnSpPr/>
          <p:nvPr/>
        </p:nvCxnSpPr>
        <p:spPr>
          <a:xfrm>
            <a:off x="4836949" y="3474295"/>
            <a:ext cx="63900" cy="55800"/>
          </a:xfrm>
          <a:prstGeom prst="straightConnector1">
            <a:avLst/>
          </a:prstGeom>
          <a:noFill/>
          <a:ln cap="flat" cmpd="sng" w="9525">
            <a:solidFill>
              <a:srgbClr val="00FFFF"/>
            </a:solidFill>
            <a:prstDash val="solid"/>
            <a:round/>
            <a:headEnd len="med" w="med" type="none"/>
            <a:tailEnd len="med" w="med" type="none"/>
          </a:ln>
        </p:spPr>
      </p:cxnSp>
      <p:cxnSp>
        <p:nvCxnSpPr>
          <p:cNvPr id="1253" name="Google Shape;1253;p33"/>
          <p:cNvCxnSpPr/>
          <p:nvPr/>
        </p:nvCxnSpPr>
        <p:spPr>
          <a:xfrm flipH="1" rot="10800000">
            <a:off x="4900046" y="3463820"/>
            <a:ext cx="12300" cy="73200"/>
          </a:xfrm>
          <a:prstGeom prst="straightConnector1">
            <a:avLst/>
          </a:prstGeom>
          <a:noFill/>
          <a:ln cap="flat" cmpd="sng" w="9525">
            <a:solidFill>
              <a:srgbClr val="00FFFF"/>
            </a:solidFill>
            <a:prstDash val="solid"/>
            <a:round/>
            <a:headEnd len="med" w="med" type="none"/>
            <a:tailEnd len="med" w="med" type="none"/>
          </a:ln>
        </p:spPr>
      </p:cxnSp>
      <p:cxnSp>
        <p:nvCxnSpPr>
          <p:cNvPr id="1254" name="Google Shape;1254;p33"/>
          <p:cNvCxnSpPr/>
          <p:nvPr/>
        </p:nvCxnSpPr>
        <p:spPr>
          <a:xfrm>
            <a:off x="4274351" y="3886902"/>
            <a:ext cx="43800" cy="26400"/>
          </a:xfrm>
          <a:prstGeom prst="straightConnector1">
            <a:avLst/>
          </a:prstGeom>
          <a:noFill/>
          <a:ln cap="flat" cmpd="sng" w="9525">
            <a:solidFill>
              <a:srgbClr val="00FFFF"/>
            </a:solidFill>
            <a:prstDash val="solid"/>
            <a:round/>
            <a:headEnd len="med" w="med" type="none"/>
            <a:tailEnd len="med" w="med" type="none"/>
          </a:ln>
        </p:spPr>
      </p:cxnSp>
      <p:cxnSp>
        <p:nvCxnSpPr>
          <p:cNvPr id="1255" name="Google Shape;1255;p33"/>
          <p:cNvCxnSpPr/>
          <p:nvPr/>
        </p:nvCxnSpPr>
        <p:spPr>
          <a:xfrm flipH="1">
            <a:off x="4240161" y="3913408"/>
            <a:ext cx="78000" cy="11400"/>
          </a:xfrm>
          <a:prstGeom prst="straightConnector1">
            <a:avLst/>
          </a:prstGeom>
          <a:noFill/>
          <a:ln cap="flat" cmpd="sng" w="9525">
            <a:solidFill>
              <a:srgbClr val="00FFFF"/>
            </a:solidFill>
            <a:prstDash val="solid"/>
            <a:round/>
            <a:headEnd len="med" w="med" type="none"/>
            <a:tailEnd len="med" w="med" type="none"/>
          </a:ln>
        </p:spPr>
      </p:cxnSp>
      <p:cxnSp>
        <p:nvCxnSpPr>
          <p:cNvPr id="1256" name="Google Shape;1256;p33"/>
          <p:cNvCxnSpPr/>
          <p:nvPr/>
        </p:nvCxnSpPr>
        <p:spPr>
          <a:xfrm>
            <a:off x="4240173" y="3924880"/>
            <a:ext cx="38700" cy="47700"/>
          </a:xfrm>
          <a:prstGeom prst="straightConnector1">
            <a:avLst/>
          </a:prstGeom>
          <a:noFill/>
          <a:ln cap="flat" cmpd="sng" w="9525">
            <a:solidFill>
              <a:srgbClr val="00FFFF"/>
            </a:solidFill>
            <a:prstDash val="solid"/>
            <a:round/>
            <a:headEnd len="med" w="med" type="none"/>
            <a:tailEnd len="med" w="med" type="none"/>
          </a:ln>
        </p:spPr>
      </p:cxnSp>
      <p:cxnSp>
        <p:nvCxnSpPr>
          <p:cNvPr id="1257" name="Google Shape;1257;p33"/>
          <p:cNvCxnSpPr/>
          <p:nvPr/>
        </p:nvCxnSpPr>
        <p:spPr>
          <a:xfrm flipH="1">
            <a:off x="4196525" y="3972592"/>
            <a:ext cx="82200" cy="30900"/>
          </a:xfrm>
          <a:prstGeom prst="straightConnector1">
            <a:avLst/>
          </a:prstGeom>
          <a:noFill/>
          <a:ln cap="flat" cmpd="sng" w="9525">
            <a:solidFill>
              <a:srgbClr val="00FFFF"/>
            </a:solidFill>
            <a:prstDash val="solid"/>
            <a:round/>
            <a:headEnd len="med" w="med" type="none"/>
            <a:tailEnd len="med" w="med" type="none"/>
          </a:ln>
        </p:spPr>
      </p:cxnSp>
      <p:cxnSp>
        <p:nvCxnSpPr>
          <p:cNvPr id="1258" name="Google Shape;1258;p33"/>
          <p:cNvCxnSpPr/>
          <p:nvPr/>
        </p:nvCxnSpPr>
        <p:spPr>
          <a:xfrm>
            <a:off x="4196362" y="4003508"/>
            <a:ext cx="42900" cy="30000"/>
          </a:xfrm>
          <a:prstGeom prst="straightConnector1">
            <a:avLst/>
          </a:prstGeom>
          <a:noFill/>
          <a:ln cap="flat" cmpd="sng" w="9525">
            <a:solidFill>
              <a:srgbClr val="00FFFF"/>
            </a:solidFill>
            <a:prstDash val="solid"/>
            <a:round/>
            <a:headEnd len="med" w="med" type="none"/>
            <a:tailEnd len="med" w="med" type="none"/>
          </a:ln>
        </p:spPr>
      </p:cxnSp>
      <p:cxnSp>
        <p:nvCxnSpPr>
          <p:cNvPr id="1259" name="Google Shape;1259;p33"/>
          <p:cNvCxnSpPr/>
          <p:nvPr/>
        </p:nvCxnSpPr>
        <p:spPr>
          <a:xfrm flipH="1">
            <a:off x="4178689" y="4033556"/>
            <a:ext cx="60600" cy="37800"/>
          </a:xfrm>
          <a:prstGeom prst="straightConnector1">
            <a:avLst/>
          </a:prstGeom>
          <a:noFill/>
          <a:ln cap="flat" cmpd="sng" w="9525">
            <a:solidFill>
              <a:srgbClr val="00FFFF"/>
            </a:solidFill>
            <a:prstDash val="solid"/>
            <a:round/>
            <a:headEnd len="med" w="med" type="none"/>
            <a:tailEnd len="med" w="med" type="none"/>
          </a:ln>
        </p:spPr>
      </p:cxnSp>
      <p:cxnSp>
        <p:nvCxnSpPr>
          <p:cNvPr id="1260" name="Google Shape;1260;p33"/>
          <p:cNvCxnSpPr/>
          <p:nvPr/>
        </p:nvCxnSpPr>
        <p:spPr>
          <a:xfrm>
            <a:off x="4178842" y="4071534"/>
            <a:ext cx="47100" cy="2400"/>
          </a:xfrm>
          <a:prstGeom prst="straightConnector1">
            <a:avLst/>
          </a:prstGeom>
          <a:noFill/>
          <a:ln cap="flat" cmpd="sng" w="9525">
            <a:solidFill>
              <a:srgbClr val="00FFFF"/>
            </a:solidFill>
            <a:prstDash val="solid"/>
            <a:round/>
            <a:headEnd len="med" w="med" type="none"/>
            <a:tailEnd len="med" w="med" type="none"/>
          </a:ln>
        </p:spPr>
      </p:cxnSp>
      <p:cxnSp>
        <p:nvCxnSpPr>
          <p:cNvPr id="1261" name="Google Shape;1261;p33"/>
          <p:cNvCxnSpPr/>
          <p:nvPr/>
        </p:nvCxnSpPr>
        <p:spPr>
          <a:xfrm>
            <a:off x="4136777" y="3848012"/>
            <a:ext cx="43800" cy="44400"/>
          </a:xfrm>
          <a:prstGeom prst="straightConnector1">
            <a:avLst/>
          </a:prstGeom>
          <a:noFill/>
          <a:ln cap="flat" cmpd="sng" w="9525">
            <a:solidFill>
              <a:srgbClr val="00FFFF"/>
            </a:solidFill>
            <a:prstDash val="solid"/>
            <a:round/>
            <a:headEnd len="med" w="med" type="none"/>
            <a:tailEnd len="med" w="med" type="none"/>
          </a:ln>
        </p:spPr>
      </p:cxnSp>
      <p:cxnSp>
        <p:nvCxnSpPr>
          <p:cNvPr id="1262" name="Google Shape;1262;p33"/>
          <p:cNvCxnSpPr/>
          <p:nvPr/>
        </p:nvCxnSpPr>
        <p:spPr>
          <a:xfrm flipH="1">
            <a:off x="4107988" y="3892203"/>
            <a:ext cx="72600" cy="11400"/>
          </a:xfrm>
          <a:prstGeom prst="straightConnector1">
            <a:avLst/>
          </a:prstGeom>
          <a:noFill/>
          <a:ln cap="flat" cmpd="sng" w="9525">
            <a:solidFill>
              <a:srgbClr val="00FFFF"/>
            </a:solidFill>
            <a:prstDash val="solid"/>
            <a:round/>
            <a:headEnd len="med" w="med" type="none"/>
            <a:tailEnd len="med" w="med" type="none"/>
          </a:ln>
        </p:spPr>
      </p:cxnSp>
      <p:cxnSp>
        <p:nvCxnSpPr>
          <p:cNvPr id="1263" name="Google Shape;1263;p33"/>
          <p:cNvCxnSpPr/>
          <p:nvPr/>
        </p:nvCxnSpPr>
        <p:spPr>
          <a:xfrm>
            <a:off x="4107857" y="3903675"/>
            <a:ext cx="59700" cy="52200"/>
          </a:xfrm>
          <a:prstGeom prst="straightConnector1">
            <a:avLst/>
          </a:prstGeom>
          <a:noFill/>
          <a:ln cap="flat" cmpd="sng" w="9525">
            <a:solidFill>
              <a:srgbClr val="00FFFF"/>
            </a:solidFill>
            <a:prstDash val="solid"/>
            <a:round/>
            <a:headEnd len="med" w="med" type="none"/>
            <a:tailEnd len="med" w="med" type="none"/>
          </a:ln>
        </p:spPr>
      </p:cxnSp>
      <p:cxnSp>
        <p:nvCxnSpPr>
          <p:cNvPr id="1264" name="Google Shape;1264;p33"/>
          <p:cNvCxnSpPr/>
          <p:nvPr/>
        </p:nvCxnSpPr>
        <p:spPr>
          <a:xfrm flipH="1">
            <a:off x="4098104" y="3952277"/>
            <a:ext cx="81600" cy="7800"/>
          </a:xfrm>
          <a:prstGeom prst="straightConnector1">
            <a:avLst/>
          </a:prstGeom>
          <a:noFill/>
          <a:ln cap="flat" cmpd="sng" w="9525">
            <a:solidFill>
              <a:srgbClr val="00FFFF"/>
            </a:solidFill>
            <a:prstDash val="solid"/>
            <a:round/>
            <a:headEnd len="med" w="med" type="none"/>
            <a:tailEnd len="med" w="med" type="none"/>
          </a:ln>
        </p:spPr>
      </p:cxnSp>
      <p:cxnSp>
        <p:nvCxnSpPr>
          <p:cNvPr id="1265" name="Google Shape;1265;p33"/>
          <p:cNvCxnSpPr/>
          <p:nvPr/>
        </p:nvCxnSpPr>
        <p:spPr>
          <a:xfrm>
            <a:off x="4098203" y="3960229"/>
            <a:ext cx="53400" cy="46800"/>
          </a:xfrm>
          <a:prstGeom prst="straightConnector1">
            <a:avLst/>
          </a:prstGeom>
          <a:noFill/>
          <a:ln cap="flat" cmpd="sng" w="9525">
            <a:solidFill>
              <a:srgbClr val="00FFFF"/>
            </a:solidFill>
            <a:prstDash val="solid"/>
            <a:round/>
            <a:headEnd len="med" w="med" type="none"/>
            <a:tailEnd len="med" w="med" type="none"/>
          </a:ln>
        </p:spPr>
      </p:cxnSp>
      <p:cxnSp>
        <p:nvCxnSpPr>
          <p:cNvPr id="1266" name="Google Shape;1266;p33"/>
          <p:cNvCxnSpPr/>
          <p:nvPr/>
        </p:nvCxnSpPr>
        <p:spPr>
          <a:xfrm flipH="1">
            <a:off x="4083268" y="4007050"/>
            <a:ext cx="68400" cy="10800"/>
          </a:xfrm>
          <a:prstGeom prst="straightConnector1">
            <a:avLst/>
          </a:prstGeom>
          <a:noFill/>
          <a:ln cap="flat" cmpd="sng" w="9525">
            <a:solidFill>
              <a:srgbClr val="00FFFF"/>
            </a:solidFill>
            <a:prstDash val="solid"/>
            <a:round/>
            <a:headEnd len="med" w="med" type="none"/>
            <a:tailEnd len="med" w="med" type="none"/>
          </a:ln>
        </p:spPr>
      </p:cxnSp>
      <p:cxnSp>
        <p:nvCxnSpPr>
          <p:cNvPr id="1267" name="Google Shape;1267;p33"/>
          <p:cNvCxnSpPr/>
          <p:nvPr/>
        </p:nvCxnSpPr>
        <p:spPr>
          <a:xfrm>
            <a:off x="4083312" y="4017652"/>
            <a:ext cx="34200" cy="52800"/>
          </a:xfrm>
          <a:prstGeom prst="straightConnector1">
            <a:avLst/>
          </a:prstGeom>
          <a:noFill/>
          <a:ln cap="flat" cmpd="sng" w="9525">
            <a:solidFill>
              <a:srgbClr val="00FFFF"/>
            </a:solidFill>
            <a:prstDash val="solid"/>
            <a:round/>
            <a:headEnd len="med" w="med" type="none"/>
            <a:tailEnd len="med" w="med" type="none"/>
          </a:ln>
        </p:spPr>
      </p:cxnSp>
      <p:cxnSp>
        <p:nvCxnSpPr>
          <p:cNvPr id="1268" name="Google Shape;1268;p33"/>
          <p:cNvCxnSpPr/>
          <p:nvPr/>
        </p:nvCxnSpPr>
        <p:spPr>
          <a:xfrm flipH="1">
            <a:off x="4064990" y="4070665"/>
            <a:ext cx="52500" cy="9600"/>
          </a:xfrm>
          <a:prstGeom prst="straightConnector1">
            <a:avLst/>
          </a:prstGeom>
          <a:noFill/>
          <a:ln cap="flat" cmpd="sng" w="9525">
            <a:solidFill>
              <a:srgbClr val="00FFFF"/>
            </a:solidFill>
            <a:prstDash val="solid"/>
            <a:round/>
            <a:headEnd len="med" w="med" type="none"/>
            <a:tailEnd len="med" w="med" type="none"/>
          </a:ln>
        </p:spPr>
      </p:cxnSp>
      <p:cxnSp>
        <p:nvCxnSpPr>
          <p:cNvPr id="1269" name="Google Shape;1269;p33"/>
          <p:cNvCxnSpPr/>
          <p:nvPr/>
        </p:nvCxnSpPr>
        <p:spPr>
          <a:xfrm flipH="1" rot="10800000">
            <a:off x="4333305" y="3648739"/>
            <a:ext cx="300" cy="47700"/>
          </a:xfrm>
          <a:prstGeom prst="straightConnector1">
            <a:avLst/>
          </a:prstGeom>
          <a:noFill/>
          <a:ln cap="flat" cmpd="sng" w="9525">
            <a:solidFill>
              <a:srgbClr val="000000"/>
            </a:solidFill>
            <a:prstDash val="solid"/>
            <a:round/>
            <a:headEnd len="med" w="med" type="none"/>
            <a:tailEnd len="med" w="med" type="none"/>
          </a:ln>
        </p:spPr>
      </p:cxnSp>
      <p:cxnSp>
        <p:nvCxnSpPr>
          <p:cNvPr id="1270" name="Google Shape;1270;p33"/>
          <p:cNvCxnSpPr/>
          <p:nvPr/>
        </p:nvCxnSpPr>
        <p:spPr>
          <a:xfrm rot="10800000">
            <a:off x="4239941" y="3581539"/>
            <a:ext cx="0" cy="114900"/>
          </a:xfrm>
          <a:prstGeom prst="straightConnector1">
            <a:avLst/>
          </a:prstGeom>
          <a:noFill/>
          <a:ln cap="flat" cmpd="sng" w="9525">
            <a:solidFill>
              <a:srgbClr val="000000"/>
            </a:solidFill>
            <a:prstDash val="solid"/>
            <a:round/>
            <a:headEnd len="med" w="med" type="none"/>
            <a:tailEnd len="med" w="med" type="none"/>
          </a:ln>
        </p:spPr>
      </p:cxnSp>
      <p:cxnSp>
        <p:nvCxnSpPr>
          <p:cNvPr id="1271" name="Google Shape;1271;p33"/>
          <p:cNvCxnSpPr/>
          <p:nvPr/>
        </p:nvCxnSpPr>
        <p:spPr>
          <a:xfrm rot="10800000">
            <a:off x="4176165" y="3506408"/>
            <a:ext cx="300" cy="192300"/>
          </a:xfrm>
          <a:prstGeom prst="straightConnector1">
            <a:avLst/>
          </a:prstGeom>
          <a:noFill/>
          <a:ln cap="flat" cmpd="sng" w="9525">
            <a:solidFill>
              <a:srgbClr val="000000"/>
            </a:solidFill>
            <a:prstDash val="solid"/>
            <a:round/>
            <a:headEnd len="med" w="med" type="none"/>
            <a:tailEnd len="med" w="med" type="none"/>
          </a:ln>
        </p:spPr>
      </p:cxnSp>
      <p:cxnSp>
        <p:nvCxnSpPr>
          <p:cNvPr id="1272" name="Google Shape;1272;p33"/>
          <p:cNvCxnSpPr/>
          <p:nvPr/>
        </p:nvCxnSpPr>
        <p:spPr>
          <a:xfrm rot="10800000">
            <a:off x="4082297" y="3438843"/>
            <a:ext cx="300" cy="261900"/>
          </a:xfrm>
          <a:prstGeom prst="straightConnector1">
            <a:avLst/>
          </a:prstGeom>
          <a:noFill/>
          <a:ln cap="flat" cmpd="sng" w="9525">
            <a:solidFill>
              <a:srgbClr val="000000"/>
            </a:solidFill>
            <a:prstDash val="solid"/>
            <a:round/>
            <a:headEnd len="med" w="med" type="none"/>
            <a:tailEnd len="med" w="med" type="none"/>
          </a:ln>
        </p:spPr>
      </p:cxnSp>
      <p:grpSp>
        <p:nvGrpSpPr>
          <p:cNvPr id="1273" name="Google Shape;1273;p33"/>
          <p:cNvGrpSpPr/>
          <p:nvPr/>
        </p:nvGrpSpPr>
        <p:grpSpPr>
          <a:xfrm>
            <a:off x="1406557" y="2249280"/>
            <a:ext cx="1144516" cy="1374554"/>
            <a:chOff x="4678473" y="4714996"/>
            <a:chExt cx="1325592" cy="1592024"/>
          </a:xfrm>
        </p:grpSpPr>
        <p:grpSp>
          <p:nvGrpSpPr>
            <p:cNvPr id="1274" name="Google Shape;1274;p33"/>
            <p:cNvGrpSpPr/>
            <p:nvPr/>
          </p:nvGrpSpPr>
          <p:grpSpPr>
            <a:xfrm>
              <a:off x="4678473" y="4714996"/>
              <a:ext cx="1325592" cy="1592024"/>
              <a:chOff x="2190075" y="4838125"/>
              <a:chExt cx="1457175" cy="1804403"/>
            </a:xfrm>
          </p:grpSpPr>
          <p:sp>
            <p:nvSpPr>
              <p:cNvPr id="1275" name="Google Shape;1275;p33"/>
              <p:cNvSpPr/>
              <p:nvPr/>
            </p:nvSpPr>
            <p:spPr>
              <a:xfrm>
                <a:off x="2190075" y="4838125"/>
                <a:ext cx="1360800" cy="912000"/>
              </a:xfrm>
              <a:prstGeom prst="roundRect">
                <a:avLst>
                  <a:gd fmla="val 16667" name="adj"/>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6" name="Google Shape;1276;p33"/>
              <p:cNvSpPr/>
              <p:nvPr/>
            </p:nvSpPr>
            <p:spPr>
              <a:xfrm>
                <a:off x="2235375" y="4870425"/>
                <a:ext cx="1281000" cy="786000"/>
              </a:xfrm>
              <a:prstGeom prst="roundRect">
                <a:avLst>
                  <a:gd fmla="val 16667" name="adj"/>
                </a:avLst>
              </a:prstGeom>
              <a:solidFill>
                <a:srgbClr val="00FFFF"/>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7" name="Google Shape;1277;p33"/>
              <p:cNvSpPr/>
              <p:nvPr/>
            </p:nvSpPr>
            <p:spPr>
              <a:xfrm>
                <a:off x="2190075" y="5750125"/>
                <a:ext cx="1360800" cy="302400"/>
              </a:xfrm>
              <a:prstGeom prst="roundRect">
                <a:avLst>
                  <a:gd fmla="val 30646" name="adj"/>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8" name="Google Shape;1278;p33"/>
              <p:cNvSpPr/>
              <p:nvPr/>
            </p:nvSpPr>
            <p:spPr>
              <a:xfrm>
                <a:off x="2235375" y="5814413"/>
                <a:ext cx="537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9" name="Google Shape;1279;p33"/>
              <p:cNvSpPr/>
              <p:nvPr/>
            </p:nvSpPr>
            <p:spPr>
              <a:xfrm>
                <a:off x="2235375" y="5872213"/>
                <a:ext cx="780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0" name="Google Shape;1280;p33"/>
              <p:cNvSpPr/>
              <p:nvPr/>
            </p:nvSpPr>
            <p:spPr>
              <a:xfrm>
                <a:off x="2235375" y="5930013"/>
                <a:ext cx="1080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1" name="Google Shape;1281;p33"/>
              <p:cNvSpPr/>
              <p:nvPr/>
            </p:nvSpPr>
            <p:spPr>
              <a:xfrm>
                <a:off x="2378475" y="58144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2" name="Google Shape;1282;p33"/>
              <p:cNvSpPr/>
              <p:nvPr/>
            </p:nvSpPr>
            <p:spPr>
              <a:xfrm>
                <a:off x="2313375" y="58144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3" name="Google Shape;1283;p33"/>
              <p:cNvSpPr/>
              <p:nvPr/>
            </p:nvSpPr>
            <p:spPr>
              <a:xfrm>
                <a:off x="2508675" y="58144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4" name="Google Shape;1284;p33"/>
              <p:cNvSpPr/>
              <p:nvPr/>
            </p:nvSpPr>
            <p:spPr>
              <a:xfrm>
                <a:off x="2573775" y="58144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5" name="Google Shape;1285;p33"/>
              <p:cNvSpPr/>
              <p:nvPr/>
            </p:nvSpPr>
            <p:spPr>
              <a:xfrm>
                <a:off x="2638875" y="58144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6" name="Google Shape;1286;p33"/>
              <p:cNvSpPr/>
              <p:nvPr/>
            </p:nvSpPr>
            <p:spPr>
              <a:xfrm>
                <a:off x="2443575" y="58144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7" name="Google Shape;1287;p33"/>
              <p:cNvSpPr/>
              <p:nvPr/>
            </p:nvSpPr>
            <p:spPr>
              <a:xfrm>
                <a:off x="2834175" y="58144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8" name="Google Shape;1288;p33"/>
              <p:cNvSpPr/>
              <p:nvPr/>
            </p:nvSpPr>
            <p:spPr>
              <a:xfrm>
                <a:off x="2769075" y="58144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9" name="Google Shape;1289;p33"/>
              <p:cNvSpPr/>
              <p:nvPr/>
            </p:nvSpPr>
            <p:spPr>
              <a:xfrm>
                <a:off x="2899275" y="58144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0" name="Google Shape;1290;p33"/>
              <p:cNvSpPr/>
              <p:nvPr/>
            </p:nvSpPr>
            <p:spPr>
              <a:xfrm>
                <a:off x="2964375" y="58144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1" name="Google Shape;1291;p33"/>
              <p:cNvSpPr/>
              <p:nvPr/>
            </p:nvSpPr>
            <p:spPr>
              <a:xfrm>
                <a:off x="3029475" y="58144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2" name="Google Shape;1292;p33"/>
              <p:cNvSpPr/>
              <p:nvPr/>
            </p:nvSpPr>
            <p:spPr>
              <a:xfrm>
                <a:off x="3094575" y="5814413"/>
                <a:ext cx="639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3" name="Google Shape;1293;p33"/>
              <p:cNvSpPr/>
              <p:nvPr/>
            </p:nvSpPr>
            <p:spPr>
              <a:xfrm>
                <a:off x="2703975" y="58144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4" name="Google Shape;1294;p33"/>
              <p:cNvSpPr/>
              <p:nvPr/>
            </p:nvSpPr>
            <p:spPr>
              <a:xfrm>
                <a:off x="3203825" y="58144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5" name="Google Shape;1295;p33"/>
              <p:cNvSpPr/>
              <p:nvPr/>
            </p:nvSpPr>
            <p:spPr>
              <a:xfrm>
                <a:off x="3265975" y="58144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6" name="Google Shape;1296;p33"/>
              <p:cNvSpPr/>
              <p:nvPr/>
            </p:nvSpPr>
            <p:spPr>
              <a:xfrm>
                <a:off x="3328125" y="58144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7" name="Google Shape;1297;p33"/>
              <p:cNvSpPr/>
              <p:nvPr/>
            </p:nvSpPr>
            <p:spPr>
              <a:xfrm>
                <a:off x="3203825" y="58722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8" name="Google Shape;1298;p33"/>
              <p:cNvSpPr/>
              <p:nvPr/>
            </p:nvSpPr>
            <p:spPr>
              <a:xfrm>
                <a:off x="3265975" y="58722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9" name="Google Shape;1299;p33"/>
              <p:cNvSpPr/>
              <p:nvPr/>
            </p:nvSpPr>
            <p:spPr>
              <a:xfrm>
                <a:off x="3328125" y="58722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0" name="Google Shape;1300;p33"/>
              <p:cNvSpPr/>
              <p:nvPr/>
            </p:nvSpPr>
            <p:spPr>
              <a:xfrm>
                <a:off x="3203825" y="59300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1" name="Google Shape;1301;p33"/>
              <p:cNvSpPr/>
              <p:nvPr/>
            </p:nvSpPr>
            <p:spPr>
              <a:xfrm>
                <a:off x="3265975" y="59300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2" name="Google Shape;1302;p33"/>
              <p:cNvSpPr/>
              <p:nvPr/>
            </p:nvSpPr>
            <p:spPr>
              <a:xfrm>
                <a:off x="3328125" y="59300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3" name="Google Shape;1303;p33"/>
              <p:cNvSpPr/>
              <p:nvPr/>
            </p:nvSpPr>
            <p:spPr>
              <a:xfrm>
                <a:off x="2334075" y="58722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4" name="Google Shape;1304;p33"/>
              <p:cNvSpPr/>
              <p:nvPr/>
            </p:nvSpPr>
            <p:spPr>
              <a:xfrm>
                <a:off x="2464275" y="58722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5" name="Google Shape;1305;p33"/>
              <p:cNvSpPr/>
              <p:nvPr/>
            </p:nvSpPr>
            <p:spPr>
              <a:xfrm>
                <a:off x="2529375" y="58722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6" name="Google Shape;1306;p33"/>
              <p:cNvSpPr/>
              <p:nvPr/>
            </p:nvSpPr>
            <p:spPr>
              <a:xfrm>
                <a:off x="2594475" y="58722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7" name="Google Shape;1307;p33"/>
              <p:cNvSpPr/>
              <p:nvPr/>
            </p:nvSpPr>
            <p:spPr>
              <a:xfrm>
                <a:off x="2399175" y="58722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8" name="Google Shape;1308;p33"/>
              <p:cNvSpPr/>
              <p:nvPr/>
            </p:nvSpPr>
            <p:spPr>
              <a:xfrm>
                <a:off x="2789775" y="58722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9" name="Google Shape;1309;p33"/>
              <p:cNvSpPr/>
              <p:nvPr/>
            </p:nvSpPr>
            <p:spPr>
              <a:xfrm>
                <a:off x="2724675" y="58722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0" name="Google Shape;1310;p33"/>
              <p:cNvSpPr/>
              <p:nvPr/>
            </p:nvSpPr>
            <p:spPr>
              <a:xfrm>
                <a:off x="2854875" y="58722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1" name="Google Shape;1311;p33"/>
              <p:cNvSpPr/>
              <p:nvPr/>
            </p:nvSpPr>
            <p:spPr>
              <a:xfrm>
                <a:off x="2919975" y="58722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2" name="Google Shape;1312;p33"/>
              <p:cNvSpPr/>
              <p:nvPr/>
            </p:nvSpPr>
            <p:spPr>
              <a:xfrm>
                <a:off x="2659575" y="58722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3" name="Google Shape;1313;p33"/>
              <p:cNvSpPr/>
              <p:nvPr/>
            </p:nvSpPr>
            <p:spPr>
              <a:xfrm>
                <a:off x="2985075" y="58722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4" name="Google Shape;1314;p33"/>
              <p:cNvSpPr/>
              <p:nvPr/>
            </p:nvSpPr>
            <p:spPr>
              <a:xfrm>
                <a:off x="3050350" y="5872213"/>
                <a:ext cx="1080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5" name="Google Shape;1315;p33"/>
              <p:cNvSpPr/>
              <p:nvPr/>
            </p:nvSpPr>
            <p:spPr>
              <a:xfrm>
                <a:off x="2366713" y="59300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6" name="Google Shape;1316;p33"/>
              <p:cNvSpPr/>
              <p:nvPr/>
            </p:nvSpPr>
            <p:spPr>
              <a:xfrm>
                <a:off x="2496913" y="59300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7" name="Google Shape;1317;p33"/>
              <p:cNvSpPr/>
              <p:nvPr/>
            </p:nvSpPr>
            <p:spPr>
              <a:xfrm>
                <a:off x="2562013" y="59300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8" name="Google Shape;1318;p33"/>
              <p:cNvSpPr/>
              <p:nvPr/>
            </p:nvSpPr>
            <p:spPr>
              <a:xfrm>
                <a:off x="2627113" y="59300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9" name="Google Shape;1319;p33"/>
              <p:cNvSpPr/>
              <p:nvPr/>
            </p:nvSpPr>
            <p:spPr>
              <a:xfrm>
                <a:off x="2431813" y="59300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0" name="Google Shape;1320;p33"/>
              <p:cNvSpPr/>
              <p:nvPr/>
            </p:nvSpPr>
            <p:spPr>
              <a:xfrm>
                <a:off x="2822413" y="59300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1" name="Google Shape;1321;p33"/>
              <p:cNvSpPr/>
              <p:nvPr/>
            </p:nvSpPr>
            <p:spPr>
              <a:xfrm>
                <a:off x="2757313" y="59300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2" name="Google Shape;1322;p33"/>
              <p:cNvSpPr/>
              <p:nvPr/>
            </p:nvSpPr>
            <p:spPr>
              <a:xfrm>
                <a:off x="2887513" y="59300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3" name="Google Shape;1323;p33"/>
              <p:cNvSpPr/>
              <p:nvPr/>
            </p:nvSpPr>
            <p:spPr>
              <a:xfrm>
                <a:off x="2952613" y="59300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4" name="Google Shape;1324;p33"/>
              <p:cNvSpPr/>
              <p:nvPr/>
            </p:nvSpPr>
            <p:spPr>
              <a:xfrm>
                <a:off x="2692213" y="59300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5" name="Google Shape;1325;p33"/>
              <p:cNvSpPr/>
              <p:nvPr/>
            </p:nvSpPr>
            <p:spPr>
              <a:xfrm>
                <a:off x="3026050" y="5930013"/>
                <a:ext cx="1323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6" name="Google Shape;1326;p33"/>
              <p:cNvSpPr/>
              <p:nvPr/>
            </p:nvSpPr>
            <p:spPr>
              <a:xfrm>
                <a:off x="2236425" y="59878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7" name="Google Shape;1327;p33"/>
              <p:cNvSpPr/>
              <p:nvPr/>
            </p:nvSpPr>
            <p:spPr>
              <a:xfrm>
                <a:off x="2366625" y="59878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8" name="Google Shape;1328;p33"/>
              <p:cNvSpPr/>
              <p:nvPr/>
            </p:nvSpPr>
            <p:spPr>
              <a:xfrm>
                <a:off x="2431725" y="59878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9" name="Google Shape;1329;p33"/>
              <p:cNvSpPr/>
              <p:nvPr/>
            </p:nvSpPr>
            <p:spPr>
              <a:xfrm>
                <a:off x="2301525" y="59878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0" name="Google Shape;1330;p33"/>
              <p:cNvSpPr/>
              <p:nvPr/>
            </p:nvSpPr>
            <p:spPr>
              <a:xfrm>
                <a:off x="2496825" y="5987813"/>
                <a:ext cx="3336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1" name="Google Shape;1331;p33"/>
              <p:cNvSpPr/>
              <p:nvPr/>
            </p:nvSpPr>
            <p:spPr>
              <a:xfrm>
                <a:off x="2919975" y="59878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2" name="Google Shape;1332;p33"/>
              <p:cNvSpPr/>
              <p:nvPr/>
            </p:nvSpPr>
            <p:spPr>
              <a:xfrm>
                <a:off x="3050175" y="59878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3" name="Google Shape;1333;p33"/>
              <p:cNvSpPr/>
              <p:nvPr/>
            </p:nvSpPr>
            <p:spPr>
              <a:xfrm>
                <a:off x="3115275" y="59878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4" name="Google Shape;1334;p33"/>
              <p:cNvSpPr/>
              <p:nvPr/>
            </p:nvSpPr>
            <p:spPr>
              <a:xfrm>
                <a:off x="2985075" y="59878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5" name="Google Shape;1335;p33"/>
              <p:cNvSpPr/>
              <p:nvPr/>
            </p:nvSpPr>
            <p:spPr>
              <a:xfrm>
                <a:off x="2854875" y="59878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336" name="Google Shape;1336;p33"/>
              <p:cNvCxnSpPr>
                <a:stCxn id="1332" idx="1"/>
                <a:endCxn id="1332" idx="3"/>
              </p:cNvCxnSpPr>
              <p:nvPr/>
            </p:nvCxnSpPr>
            <p:spPr>
              <a:xfrm>
                <a:off x="3050175" y="6007313"/>
                <a:ext cx="40800" cy="0"/>
              </a:xfrm>
              <a:prstGeom prst="straightConnector1">
                <a:avLst/>
              </a:prstGeom>
              <a:noFill/>
              <a:ln cap="flat" cmpd="sng" w="9525">
                <a:solidFill>
                  <a:srgbClr val="000000"/>
                </a:solidFill>
                <a:prstDash val="solid"/>
                <a:round/>
                <a:headEnd len="med" w="med" type="none"/>
                <a:tailEnd len="med" w="med" type="none"/>
              </a:ln>
            </p:spPr>
          </p:cxnSp>
          <p:sp>
            <p:nvSpPr>
              <p:cNvPr id="1337" name="Google Shape;1337;p33"/>
              <p:cNvSpPr/>
              <p:nvPr/>
            </p:nvSpPr>
            <p:spPr>
              <a:xfrm>
                <a:off x="3328125" y="5987813"/>
                <a:ext cx="408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8" name="Google Shape;1338;p33"/>
              <p:cNvSpPr/>
              <p:nvPr/>
            </p:nvSpPr>
            <p:spPr>
              <a:xfrm>
                <a:off x="3203825" y="5987813"/>
                <a:ext cx="98700" cy="390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9" name="Google Shape;1339;p33"/>
              <p:cNvSpPr/>
              <p:nvPr/>
            </p:nvSpPr>
            <p:spPr>
              <a:xfrm>
                <a:off x="3390275" y="5814413"/>
                <a:ext cx="40800" cy="969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0" name="Google Shape;1340;p33"/>
              <p:cNvSpPr/>
              <p:nvPr/>
            </p:nvSpPr>
            <p:spPr>
              <a:xfrm>
                <a:off x="3390275" y="5930013"/>
                <a:ext cx="40800" cy="969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1" name="Google Shape;1341;p33"/>
              <p:cNvSpPr/>
              <p:nvPr/>
            </p:nvSpPr>
            <p:spPr>
              <a:xfrm>
                <a:off x="2304090" y="5775889"/>
                <a:ext cx="42300" cy="198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2" name="Google Shape;1342;p33"/>
              <p:cNvSpPr/>
              <p:nvPr/>
            </p:nvSpPr>
            <p:spPr>
              <a:xfrm>
                <a:off x="2236425" y="5775889"/>
                <a:ext cx="42300" cy="198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3" name="Google Shape;1343;p33"/>
              <p:cNvSpPr/>
              <p:nvPr/>
            </p:nvSpPr>
            <p:spPr>
              <a:xfrm>
                <a:off x="2439419" y="5775889"/>
                <a:ext cx="42300" cy="198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4" name="Google Shape;1344;p33"/>
              <p:cNvSpPr/>
              <p:nvPr/>
            </p:nvSpPr>
            <p:spPr>
              <a:xfrm>
                <a:off x="2507083" y="5775889"/>
                <a:ext cx="42300" cy="198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5" name="Google Shape;1345;p33"/>
              <p:cNvSpPr/>
              <p:nvPr/>
            </p:nvSpPr>
            <p:spPr>
              <a:xfrm>
                <a:off x="2574748" y="5775889"/>
                <a:ext cx="42300" cy="198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6" name="Google Shape;1346;p33"/>
              <p:cNvSpPr/>
              <p:nvPr/>
            </p:nvSpPr>
            <p:spPr>
              <a:xfrm>
                <a:off x="2371754" y="5775889"/>
                <a:ext cx="42300" cy="198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7" name="Google Shape;1347;p33"/>
              <p:cNvSpPr/>
              <p:nvPr/>
            </p:nvSpPr>
            <p:spPr>
              <a:xfrm>
                <a:off x="2777742" y="5775889"/>
                <a:ext cx="42300" cy="198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8" name="Google Shape;1348;p33"/>
              <p:cNvSpPr/>
              <p:nvPr/>
            </p:nvSpPr>
            <p:spPr>
              <a:xfrm>
                <a:off x="2710077" y="5775889"/>
                <a:ext cx="42300" cy="198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9" name="Google Shape;1349;p33"/>
              <p:cNvSpPr/>
              <p:nvPr/>
            </p:nvSpPr>
            <p:spPr>
              <a:xfrm>
                <a:off x="2845406" y="5775889"/>
                <a:ext cx="42300" cy="198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0" name="Google Shape;1350;p33"/>
              <p:cNvSpPr/>
              <p:nvPr/>
            </p:nvSpPr>
            <p:spPr>
              <a:xfrm>
                <a:off x="2913071" y="5775889"/>
                <a:ext cx="42300" cy="198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1" name="Google Shape;1351;p33"/>
              <p:cNvSpPr/>
              <p:nvPr/>
            </p:nvSpPr>
            <p:spPr>
              <a:xfrm>
                <a:off x="2980736" y="5775889"/>
                <a:ext cx="42300" cy="198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2" name="Google Shape;1352;p33"/>
              <p:cNvSpPr/>
              <p:nvPr/>
            </p:nvSpPr>
            <p:spPr>
              <a:xfrm>
                <a:off x="2642413" y="5775889"/>
                <a:ext cx="42300" cy="198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3" name="Google Shape;1353;p33"/>
              <p:cNvSpPr/>
              <p:nvPr/>
            </p:nvSpPr>
            <p:spPr>
              <a:xfrm>
                <a:off x="3048400" y="5775813"/>
                <a:ext cx="42300" cy="198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4" name="Google Shape;1354;p33"/>
              <p:cNvSpPr/>
              <p:nvPr/>
            </p:nvSpPr>
            <p:spPr>
              <a:xfrm>
                <a:off x="3116065" y="5775813"/>
                <a:ext cx="42300" cy="198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5" name="Google Shape;1355;p33"/>
              <p:cNvSpPr/>
              <p:nvPr/>
            </p:nvSpPr>
            <p:spPr>
              <a:xfrm>
                <a:off x="3203824" y="5775814"/>
                <a:ext cx="39300" cy="198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6" name="Google Shape;1356;p33"/>
              <p:cNvSpPr/>
              <p:nvPr/>
            </p:nvSpPr>
            <p:spPr>
              <a:xfrm>
                <a:off x="3266511" y="5775814"/>
                <a:ext cx="39300" cy="198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7" name="Google Shape;1357;p33"/>
              <p:cNvSpPr/>
              <p:nvPr/>
            </p:nvSpPr>
            <p:spPr>
              <a:xfrm>
                <a:off x="3329199" y="5775738"/>
                <a:ext cx="39300" cy="198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8" name="Google Shape;1358;p33"/>
              <p:cNvSpPr/>
              <p:nvPr/>
            </p:nvSpPr>
            <p:spPr>
              <a:xfrm>
                <a:off x="3391886" y="5775738"/>
                <a:ext cx="39300" cy="19800"/>
              </a:xfrm>
              <a:prstGeom prst="rect">
                <a:avLst/>
              </a:prstGeom>
              <a:solidFill>
                <a:srgbClr val="CCCC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59" name="Google Shape;1359;p33"/>
              <p:cNvGrpSpPr/>
              <p:nvPr/>
            </p:nvGrpSpPr>
            <p:grpSpPr>
              <a:xfrm rot="-4713718">
                <a:off x="3157987" y="6322433"/>
                <a:ext cx="359385" cy="240290"/>
                <a:chOff x="3860575" y="5736875"/>
                <a:chExt cx="359400" cy="240300"/>
              </a:xfrm>
            </p:grpSpPr>
            <p:sp>
              <p:nvSpPr>
                <p:cNvPr id="1360" name="Google Shape;1360;p33"/>
                <p:cNvSpPr/>
                <p:nvPr/>
              </p:nvSpPr>
              <p:spPr>
                <a:xfrm>
                  <a:off x="3871375" y="5744100"/>
                  <a:ext cx="228600" cy="228600"/>
                </a:xfrm>
                <a:prstGeom prst="chord">
                  <a:avLst>
                    <a:gd fmla="val 5262218" name="adj1"/>
                    <a:gd fmla="val 16200000" name="adj2"/>
                  </a:avLst>
                </a:prstGeom>
                <a:solidFill>
                  <a:srgbClr val="D9D9D9"/>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1" name="Google Shape;1361;p33"/>
                <p:cNvSpPr/>
                <p:nvPr/>
              </p:nvSpPr>
              <p:spPr>
                <a:xfrm rot="10800000">
                  <a:off x="3860575" y="5736875"/>
                  <a:ext cx="359400" cy="240300"/>
                </a:xfrm>
                <a:prstGeom prst="chord">
                  <a:avLst>
                    <a:gd fmla="val 3804035" name="adj1"/>
                    <a:gd fmla="val 17710116" name="adj2"/>
                  </a:avLst>
                </a:prstGeom>
                <a:solidFill>
                  <a:srgbClr val="D9D9D9"/>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2" name="Google Shape;1362;p33"/>
                <p:cNvSpPr/>
                <p:nvPr/>
              </p:nvSpPr>
              <p:spPr>
                <a:xfrm>
                  <a:off x="4055875" y="5837525"/>
                  <a:ext cx="98700" cy="39000"/>
                </a:xfrm>
                <a:prstGeom prst="roundRect">
                  <a:avLst>
                    <a:gd fmla="val 16667" name="adj"/>
                  </a:avLst>
                </a:prstGeom>
                <a:solidFill>
                  <a:srgbClr val="D9D9D9"/>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363" name="Google Shape;1363;p33"/>
                <p:cNvCxnSpPr>
                  <a:stCxn id="1361" idx="2"/>
                  <a:endCxn id="1362" idx="1"/>
                </p:cNvCxnSpPr>
                <p:nvPr/>
              </p:nvCxnSpPr>
              <p:spPr>
                <a:xfrm flipH="1" rot="-6064212">
                  <a:off x="4012509" y="5821731"/>
                  <a:ext cx="14062" cy="71014"/>
                </a:xfrm>
                <a:prstGeom prst="straightConnector1">
                  <a:avLst/>
                </a:prstGeom>
                <a:noFill/>
                <a:ln cap="flat" cmpd="sng" w="9525">
                  <a:solidFill>
                    <a:srgbClr val="000000"/>
                  </a:solidFill>
                  <a:prstDash val="solid"/>
                  <a:round/>
                  <a:headEnd len="med" w="med" type="none"/>
                  <a:tailEnd len="med" w="med" type="none"/>
                </a:ln>
              </p:spPr>
            </p:cxnSp>
            <p:cxnSp>
              <p:nvCxnSpPr>
                <p:cNvPr id="1364" name="Google Shape;1364;p33"/>
                <p:cNvCxnSpPr>
                  <a:stCxn id="1362" idx="3"/>
                </p:cNvCxnSpPr>
                <p:nvPr/>
              </p:nvCxnSpPr>
              <p:spPr>
                <a:xfrm flipH="1" rot="-6095531">
                  <a:off x="4180853" y="5824892"/>
                  <a:ext cx="11944" cy="63365"/>
                </a:xfrm>
                <a:prstGeom prst="straightConnector1">
                  <a:avLst/>
                </a:prstGeom>
                <a:noFill/>
                <a:ln cap="flat" cmpd="sng" w="9525">
                  <a:solidFill>
                    <a:srgbClr val="000000"/>
                  </a:solidFill>
                  <a:prstDash val="solid"/>
                  <a:round/>
                  <a:headEnd len="med" w="med" type="none"/>
                  <a:tailEnd len="med" w="med" type="none"/>
                </a:ln>
              </p:spPr>
            </p:cxnSp>
            <p:sp>
              <p:nvSpPr>
                <p:cNvPr id="1365" name="Google Shape;1365;p33"/>
                <p:cNvSpPr/>
                <p:nvPr/>
              </p:nvSpPr>
              <p:spPr>
                <a:xfrm>
                  <a:off x="3976075" y="5750125"/>
                  <a:ext cx="19200" cy="216000"/>
                </a:xfrm>
                <a:prstGeom prst="rect">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66" name="Google Shape;1366;p33"/>
              <p:cNvSpPr/>
              <p:nvPr/>
            </p:nvSpPr>
            <p:spPr>
              <a:xfrm>
                <a:off x="3378125" y="5914875"/>
                <a:ext cx="269125" cy="358500"/>
              </a:xfrm>
              <a:custGeom>
                <a:rect b="b" l="l" r="r" t="t"/>
                <a:pathLst>
                  <a:path extrusionOk="0" h="14340" w="10765">
                    <a:moveTo>
                      <a:pt x="7024" y="0"/>
                    </a:moveTo>
                    <a:cubicBezTo>
                      <a:pt x="9493" y="2159"/>
                      <a:pt x="12041" y="6759"/>
                      <a:pt x="10048" y="9365"/>
                    </a:cubicBezTo>
                    <a:cubicBezTo>
                      <a:pt x="7778" y="12334"/>
                      <a:pt x="911" y="10715"/>
                      <a:pt x="0" y="14340"/>
                    </a:cubicBezTo>
                  </a:path>
                </a:pathLst>
              </a:custGeom>
              <a:noFill/>
              <a:ln cap="flat" cmpd="sng" w="9525">
                <a:solidFill>
                  <a:srgbClr val="000000"/>
                </a:solidFill>
                <a:prstDash val="solid"/>
                <a:round/>
                <a:headEnd len="med" w="med" type="none"/>
                <a:tailEnd len="med" w="med" type="none"/>
              </a:ln>
            </p:spPr>
          </p:sp>
        </p:grpSp>
        <p:sp>
          <p:nvSpPr>
            <p:cNvPr id="1367" name="Google Shape;1367;p33"/>
            <p:cNvSpPr/>
            <p:nvPr/>
          </p:nvSpPr>
          <p:spPr>
            <a:xfrm>
              <a:off x="4767700" y="4787270"/>
              <a:ext cx="238800" cy="612000"/>
            </a:xfrm>
            <a:prstGeom prst="roundRect">
              <a:avLst>
                <a:gd fmla="val 16667" name="adj"/>
              </a:avLst>
            </a:prstGeom>
            <a:solidFill>
              <a:srgbClr val="0000FF"/>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8" name="Google Shape;1368;p33"/>
            <p:cNvSpPr/>
            <p:nvPr/>
          </p:nvSpPr>
          <p:spPr>
            <a:xfrm>
              <a:off x="5032000" y="4787275"/>
              <a:ext cx="795300" cy="612000"/>
            </a:xfrm>
            <a:prstGeom prst="roundRect">
              <a:avLst>
                <a:gd fmla="val 16667" name="adj"/>
              </a:avLst>
            </a:prstGeom>
            <a:solidFill>
              <a:srgbClr val="00FFFF"/>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369" name="Google Shape;1369;p33"/>
            <p:cNvCxnSpPr/>
            <p:nvPr/>
          </p:nvCxnSpPr>
          <p:spPr>
            <a:xfrm>
              <a:off x="5092025" y="4884450"/>
              <a:ext cx="79500" cy="0"/>
            </a:xfrm>
            <a:prstGeom prst="straightConnector1">
              <a:avLst/>
            </a:prstGeom>
            <a:noFill/>
            <a:ln cap="flat" cmpd="sng" w="9525">
              <a:solidFill>
                <a:srgbClr val="595959"/>
              </a:solidFill>
              <a:prstDash val="solid"/>
              <a:round/>
              <a:headEnd len="med" w="med" type="none"/>
              <a:tailEnd len="med" w="med" type="none"/>
            </a:ln>
          </p:spPr>
        </p:cxnSp>
        <p:cxnSp>
          <p:nvCxnSpPr>
            <p:cNvPr id="1370" name="Google Shape;1370;p33"/>
            <p:cNvCxnSpPr/>
            <p:nvPr/>
          </p:nvCxnSpPr>
          <p:spPr>
            <a:xfrm>
              <a:off x="5216375" y="4884450"/>
              <a:ext cx="111900" cy="0"/>
            </a:xfrm>
            <a:prstGeom prst="straightConnector1">
              <a:avLst/>
            </a:prstGeom>
            <a:noFill/>
            <a:ln cap="flat" cmpd="sng" w="9525">
              <a:solidFill>
                <a:srgbClr val="595959"/>
              </a:solidFill>
              <a:prstDash val="solid"/>
              <a:round/>
              <a:headEnd len="med" w="med" type="none"/>
              <a:tailEnd len="med" w="med" type="none"/>
            </a:ln>
          </p:spPr>
        </p:cxnSp>
        <p:cxnSp>
          <p:nvCxnSpPr>
            <p:cNvPr id="1371" name="Google Shape;1371;p33"/>
            <p:cNvCxnSpPr/>
            <p:nvPr/>
          </p:nvCxnSpPr>
          <p:spPr>
            <a:xfrm flipH="1" rot="10800000">
              <a:off x="5442700" y="4884525"/>
              <a:ext cx="164100" cy="2400"/>
            </a:xfrm>
            <a:prstGeom prst="straightConnector1">
              <a:avLst/>
            </a:prstGeom>
            <a:noFill/>
            <a:ln cap="flat" cmpd="sng" w="9525">
              <a:solidFill>
                <a:srgbClr val="595959"/>
              </a:solidFill>
              <a:prstDash val="solid"/>
              <a:round/>
              <a:headEnd len="med" w="med" type="none"/>
              <a:tailEnd len="med" w="med" type="none"/>
            </a:ln>
          </p:spPr>
        </p:cxnSp>
        <p:cxnSp>
          <p:nvCxnSpPr>
            <p:cNvPr id="1372" name="Google Shape;1372;p33"/>
            <p:cNvCxnSpPr/>
            <p:nvPr/>
          </p:nvCxnSpPr>
          <p:spPr>
            <a:xfrm flipH="1" rot="10800000">
              <a:off x="5654125" y="4884525"/>
              <a:ext cx="141900" cy="2400"/>
            </a:xfrm>
            <a:prstGeom prst="straightConnector1">
              <a:avLst/>
            </a:prstGeom>
            <a:noFill/>
            <a:ln cap="flat" cmpd="sng" w="9525">
              <a:solidFill>
                <a:srgbClr val="595959"/>
              </a:solidFill>
              <a:prstDash val="solid"/>
              <a:round/>
              <a:headEnd len="med" w="med" type="none"/>
              <a:tailEnd len="med" w="med" type="none"/>
            </a:ln>
          </p:spPr>
        </p:cxnSp>
        <p:cxnSp>
          <p:nvCxnSpPr>
            <p:cNvPr id="1373" name="Google Shape;1373;p33"/>
            <p:cNvCxnSpPr/>
            <p:nvPr/>
          </p:nvCxnSpPr>
          <p:spPr>
            <a:xfrm>
              <a:off x="5092025" y="5131188"/>
              <a:ext cx="79500" cy="0"/>
            </a:xfrm>
            <a:prstGeom prst="straightConnector1">
              <a:avLst/>
            </a:prstGeom>
            <a:noFill/>
            <a:ln cap="flat" cmpd="sng" w="9525">
              <a:solidFill>
                <a:srgbClr val="595959"/>
              </a:solidFill>
              <a:prstDash val="solid"/>
              <a:round/>
              <a:headEnd len="med" w="med" type="none"/>
              <a:tailEnd len="med" w="med" type="none"/>
            </a:ln>
          </p:spPr>
        </p:cxnSp>
        <p:cxnSp>
          <p:nvCxnSpPr>
            <p:cNvPr id="1374" name="Google Shape;1374;p33"/>
            <p:cNvCxnSpPr/>
            <p:nvPr/>
          </p:nvCxnSpPr>
          <p:spPr>
            <a:xfrm>
              <a:off x="5216375" y="5131188"/>
              <a:ext cx="111900" cy="0"/>
            </a:xfrm>
            <a:prstGeom prst="straightConnector1">
              <a:avLst/>
            </a:prstGeom>
            <a:noFill/>
            <a:ln cap="flat" cmpd="sng" w="9525">
              <a:solidFill>
                <a:srgbClr val="595959"/>
              </a:solidFill>
              <a:prstDash val="solid"/>
              <a:round/>
              <a:headEnd len="med" w="med" type="none"/>
              <a:tailEnd len="med" w="med" type="none"/>
            </a:ln>
          </p:spPr>
        </p:cxnSp>
        <p:cxnSp>
          <p:nvCxnSpPr>
            <p:cNvPr id="1375" name="Google Shape;1375;p33"/>
            <p:cNvCxnSpPr/>
            <p:nvPr/>
          </p:nvCxnSpPr>
          <p:spPr>
            <a:xfrm flipH="1" rot="10800000">
              <a:off x="5442700" y="5131263"/>
              <a:ext cx="164100" cy="2400"/>
            </a:xfrm>
            <a:prstGeom prst="straightConnector1">
              <a:avLst/>
            </a:prstGeom>
            <a:noFill/>
            <a:ln cap="flat" cmpd="sng" w="9525">
              <a:solidFill>
                <a:srgbClr val="595959"/>
              </a:solidFill>
              <a:prstDash val="solid"/>
              <a:round/>
              <a:headEnd len="med" w="med" type="none"/>
              <a:tailEnd len="med" w="med" type="none"/>
            </a:ln>
          </p:spPr>
        </p:cxnSp>
        <p:cxnSp>
          <p:nvCxnSpPr>
            <p:cNvPr id="1376" name="Google Shape;1376;p33"/>
            <p:cNvCxnSpPr/>
            <p:nvPr/>
          </p:nvCxnSpPr>
          <p:spPr>
            <a:xfrm flipH="1" rot="10800000">
              <a:off x="5654125" y="5131263"/>
              <a:ext cx="141900" cy="2400"/>
            </a:xfrm>
            <a:prstGeom prst="straightConnector1">
              <a:avLst/>
            </a:prstGeom>
            <a:noFill/>
            <a:ln cap="flat" cmpd="sng" w="9525">
              <a:solidFill>
                <a:srgbClr val="595959"/>
              </a:solidFill>
              <a:prstDash val="solid"/>
              <a:round/>
              <a:headEnd len="med" w="med" type="none"/>
              <a:tailEnd len="med" w="med" type="none"/>
            </a:ln>
          </p:spPr>
        </p:cxnSp>
      </p:grpSp>
      <p:sp>
        <p:nvSpPr>
          <p:cNvPr id="1377" name="Google Shape;1377;p33"/>
          <p:cNvSpPr/>
          <p:nvPr/>
        </p:nvSpPr>
        <p:spPr>
          <a:xfrm>
            <a:off x="2134713" y="2703907"/>
            <a:ext cx="209700" cy="104700"/>
          </a:xfrm>
          <a:prstGeom prst="roundRect">
            <a:avLst>
              <a:gd fmla="val 16667" name="adj"/>
            </a:avLst>
          </a:prstGeom>
          <a:solidFill>
            <a:srgbClr val="93C47D"/>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5" name="Shape 2315"/>
        <p:cNvGrpSpPr/>
        <p:nvPr/>
      </p:nvGrpSpPr>
      <p:grpSpPr>
        <a:xfrm>
          <a:off x="0" y="0"/>
          <a:ext cx="0" cy="0"/>
          <a:chOff x="0" y="0"/>
          <a:chExt cx="0" cy="0"/>
        </a:xfrm>
      </p:grpSpPr>
      <p:sp>
        <p:nvSpPr>
          <p:cNvPr id="2316" name="Google Shape;2316;p114"/>
          <p:cNvSpPr txBox="1"/>
          <p:nvPr>
            <p:ph type="title"/>
          </p:nvPr>
        </p:nvSpPr>
        <p:spPr>
          <a:xfrm>
            <a:off x="145000" y="144950"/>
            <a:ext cx="75660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Cost Plan - Connectors </a:t>
            </a:r>
            <a:endParaRPr/>
          </a:p>
        </p:txBody>
      </p:sp>
      <p:sp>
        <p:nvSpPr>
          <p:cNvPr id="2317" name="Google Shape;2317;p114"/>
          <p:cNvSpPr txBox="1"/>
          <p:nvPr>
            <p:ph idx="1" type="body"/>
          </p:nvPr>
        </p:nvSpPr>
        <p:spPr>
          <a:xfrm>
            <a:off x="311700" y="982238"/>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2318" name="Google Shape;2318;p1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2319" name="Google Shape;2319;p114"/>
          <p:cNvPicPr preferRelativeResize="0"/>
          <p:nvPr/>
        </p:nvPicPr>
        <p:blipFill>
          <a:blip r:embed="rId3">
            <a:alphaModFix/>
          </a:blip>
          <a:stretch>
            <a:fillRect/>
          </a:stretch>
        </p:blipFill>
        <p:spPr>
          <a:xfrm>
            <a:off x="311700" y="982250"/>
            <a:ext cx="8149074" cy="3416400"/>
          </a:xfrm>
          <a:prstGeom prst="rect">
            <a:avLst/>
          </a:prstGeom>
          <a:noFill/>
          <a:ln>
            <a:noFill/>
          </a:ln>
        </p:spPr>
      </p:pic>
      <p:sp>
        <p:nvSpPr>
          <p:cNvPr id="2320" name="Google Shape;2320;p114"/>
          <p:cNvSpPr/>
          <p:nvPr/>
        </p:nvSpPr>
        <p:spPr>
          <a:xfrm>
            <a:off x="7584275" y="4652650"/>
            <a:ext cx="1081500" cy="398400"/>
          </a:xfrm>
          <a:prstGeom prst="rect">
            <a:avLst/>
          </a:prstGeom>
          <a:noFill/>
          <a:ln cap="flat" cmpd="sng" w="381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4" name="Shape 2324"/>
        <p:cNvGrpSpPr/>
        <p:nvPr/>
      </p:nvGrpSpPr>
      <p:grpSpPr>
        <a:xfrm>
          <a:off x="0" y="0"/>
          <a:ext cx="0" cy="0"/>
          <a:chOff x="0" y="0"/>
          <a:chExt cx="0" cy="0"/>
        </a:xfrm>
      </p:grpSpPr>
      <p:sp>
        <p:nvSpPr>
          <p:cNvPr id="2325" name="Google Shape;2325;p115"/>
          <p:cNvSpPr txBox="1"/>
          <p:nvPr>
            <p:ph type="title"/>
          </p:nvPr>
        </p:nvSpPr>
        <p:spPr>
          <a:xfrm>
            <a:off x="145000" y="144950"/>
            <a:ext cx="75660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Cost Plan - Enclosure+Peripherals</a:t>
            </a:r>
            <a:endParaRPr sz="15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ct val="39285"/>
              <a:buFont typeface="Arial"/>
              <a:buNone/>
            </a:pPr>
            <a:r>
              <a:rPr lang="en"/>
              <a:t> </a:t>
            </a:r>
            <a:endParaRPr/>
          </a:p>
          <a:p>
            <a:pPr indent="0" lvl="0" marL="0" rtl="0" algn="l">
              <a:spcBef>
                <a:spcPts val="0"/>
              </a:spcBef>
              <a:spcAft>
                <a:spcPts val="0"/>
              </a:spcAft>
              <a:buNone/>
            </a:pPr>
            <a:r>
              <a:t/>
            </a:r>
            <a:endParaRPr/>
          </a:p>
        </p:txBody>
      </p:sp>
      <p:sp>
        <p:nvSpPr>
          <p:cNvPr id="2326" name="Google Shape;2326;p1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2327" name="Google Shape;2327;p115"/>
          <p:cNvSpPr/>
          <p:nvPr/>
        </p:nvSpPr>
        <p:spPr>
          <a:xfrm>
            <a:off x="7584275" y="4652650"/>
            <a:ext cx="1081500" cy="398400"/>
          </a:xfrm>
          <a:prstGeom prst="rect">
            <a:avLst/>
          </a:prstGeom>
          <a:noFill/>
          <a:ln cap="flat" cmpd="sng" w="381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328" name="Google Shape;2328;p115"/>
          <p:cNvPicPr preferRelativeResize="0"/>
          <p:nvPr/>
        </p:nvPicPr>
        <p:blipFill>
          <a:blip r:embed="rId3">
            <a:alphaModFix/>
          </a:blip>
          <a:stretch>
            <a:fillRect/>
          </a:stretch>
        </p:blipFill>
        <p:spPr>
          <a:xfrm>
            <a:off x="76375" y="903055"/>
            <a:ext cx="8977950" cy="1215750"/>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2" name="Shape 2332"/>
        <p:cNvGrpSpPr/>
        <p:nvPr/>
      </p:nvGrpSpPr>
      <p:grpSpPr>
        <a:xfrm>
          <a:off x="0" y="0"/>
          <a:ext cx="0" cy="0"/>
          <a:chOff x="0" y="0"/>
          <a:chExt cx="0" cy="0"/>
        </a:xfrm>
      </p:grpSpPr>
      <p:sp>
        <p:nvSpPr>
          <p:cNvPr id="2333" name="Google Shape;2333;p116"/>
          <p:cNvSpPr txBox="1"/>
          <p:nvPr>
            <p:ph type="title"/>
          </p:nvPr>
        </p:nvSpPr>
        <p:spPr>
          <a:xfrm>
            <a:off x="145000" y="144950"/>
            <a:ext cx="75660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73333"/>
              <a:buFont typeface="Arial"/>
              <a:buNone/>
            </a:pPr>
            <a:r>
              <a:rPr lang="en"/>
              <a:t>Cost Plan - Devices</a:t>
            </a:r>
            <a:endParaRPr sz="15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a:p>
        </p:txBody>
      </p:sp>
      <p:sp>
        <p:nvSpPr>
          <p:cNvPr id="2334" name="Google Shape;2334;p116"/>
          <p:cNvSpPr txBox="1"/>
          <p:nvPr>
            <p:ph idx="1" type="body"/>
          </p:nvPr>
        </p:nvSpPr>
        <p:spPr>
          <a:xfrm>
            <a:off x="311700" y="982238"/>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2335" name="Google Shape;2335;p1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2336" name="Google Shape;2336;p116"/>
          <p:cNvPicPr preferRelativeResize="0"/>
          <p:nvPr/>
        </p:nvPicPr>
        <p:blipFill>
          <a:blip r:embed="rId3">
            <a:alphaModFix/>
          </a:blip>
          <a:stretch>
            <a:fillRect/>
          </a:stretch>
        </p:blipFill>
        <p:spPr>
          <a:xfrm>
            <a:off x="311700" y="982250"/>
            <a:ext cx="8520602" cy="1617269"/>
          </a:xfrm>
          <a:prstGeom prst="rect">
            <a:avLst/>
          </a:prstGeom>
          <a:noFill/>
          <a:ln>
            <a:noFill/>
          </a:ln>
        </p:spPr>
      </p:pic>
      <p:sp>
        <p:nvSpPr>
          <p:cNvPr id="2337" name="Google Shape;2337;p116"/>
          <p:cNvSpPr/>
          <p:nvPr/>
        </p:nvSpPr>
        <p:spPr>
          <a:xfrm>
            <a:off x="7584275" y="4652650"/>
            <a:ext cx="1081500" cy="398400"/>
          </a:xfrm>
          <a:prstGeom prst="rect">
            <a:avLst/>
          </a:prstGeom>
          <a:noFill/>
          <a:ln cap="flat" cmpd="sng" w="381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1" name="Shape 2341"/>
        <p:cNvGrpSpPr/>
        <p:nvPr/>
      </p:nvGrpSpPr>
      <p:grpSpPr>
        <a:xfrm>
          <a:off x="0" y="0"/>
          <a:ext cx="0" cy="0"/>
          <a:chOff x="0" y="0"/>
          <a:chExt cx="0" cy="0"/>
        </a:xfrm>
      </p:grpSpPr>
      <p:sp>
        <p:nvSpPr>
          <p:cNvPr id="2342" name="Google Shape;2342;p117"/>
          <p:cNvSpPr txBox="1"/>
          <p:nvPr>
            <p:ph type="title"/>
          </p:nvPr>
        </p:nvSpPr>
        <p:spPr>
          <a:xfrm>
            <a:off x="145000" y="144950"/>
            <a:ext cx="75660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Cost Plan - Switching Subsystem</a:t>
            </a:r>
            <a:endParaRPr/>
          </a:p>
        </p:txBody>
      </p:sp>
      <p:sp>
        <p:nvSpPr>
          <p:cNvPr id="2343" name="Google Shape;2343;p117"/>
          <p:cNvSpPr txBox="1"/>
          <p:nvPr>
            <p:ph idx="1" type="body"/>
          </p:nvPr>
        </p:nvSpPr>
        <p:spPr>
          <a:xfrm>
            <a:off x="311700" y="982238"/>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2344" name="Google Shape;2344;p1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2345" name="Google Shape;2345;p117"/>
          <p:cNvPicPr preferRelativeResize="0"/>
          <p:nvPr/>
        </p:nvPicPr>
        <p:blipFill>
          <a:blip r:embed="rId3">
            <a:alphaModFix/>
          </a:blip>
          <a:stretch>
            <a:fillRect/>
          </a:stretch>
        </p:blipFill>
        <p:spPr>
          <a:xfrm>
            <a:off x="311700" y="982250"/>
            <a:ext cx="8520602" cy="2798826"/>
          </a:xfrm>
          <a:prstGeom prst="rect">
            <a:avLst/>
          </a:prstGeom>
          <a:noFill/>
          <a:ln>
            <a:noFill/>
          </a:ln>
        </p:spPr>
      </p:pic>
      <p:sp>
        <p:nvSpPr>
          <p:cNvPr id="2346" name="Google Shape;2346;p117"/>
          <p:cNvSpPr/>
          <p:nvPr/>
        </p:nvSpPr>
        <p:spPr>
          <a:xfrm>
            <a:off x="7584275" y="4652650"/>
            <a:ext cx="1081500" cy="398400"/>
          </a:xfrm>
          <a:prstGeom prst="rect">
            <a:avLst/>
          </a:prstGeom>
          <a:noFill/>
          <a:ln cap="flat" cmpd="sng" w="381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0" name="Shape 2350"/>
        <p:cNvGrpSpPr/>
        <p:nvPr/>
      </p:nvGrpSpPr>
      <p:grpSpPr>
        <a:xfrm>
          <a:off x="0" y="0"/>
          <a:ext cx="0" cy="0"/>
          <a:chOff x="0" y="0"/>
          <a:chExt cx="0" cy="0"/>
        </a:xfrm>
      </p:grpSpPr>
      <p:sp>
        <p:nvSpPr>
          <p:cNvPr id="2351" name="Google Shape;2351;p118"/>
          <p:cNvSpPr txBox="1"/>
          <p:nvPr>
            <p:ph type="title"/>
          </p:nvPr>
        </p:nvSpPr>
        <p:spPr>
          <a:xfrm>
            <a:off x="145000" y="144950"/>
            <a:ext cx="75660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lang="en"/>
              <a:t>Cost Plan - Cable &amp; Wires</a:t>
            </a:r>
            <a:endParaRPr/>
          </a:p>
          <a:p>
            <a:pPr indent="0" lvl="0" marL="0" rtl="0" algn="l">
              <a:spcBef>
                <a:spcPts val="0"/>
              </a:spcBef>
              <a:spcAft>
                <a:spcPts val="0"/>
              </a:spcAft>
              <a:buNone/>
            </a:pPr>
            <a:r>
              <a:t/>
            </a:r>
            <a:endParaRPr/>
          </a:p>
        </p:txBody>
      </p:sp>
      <p:sp>
        <p:nvSpPr>
          <p:cNvPr id="2352" name="Google Shape;2352;p118"/>
          <p:cNvSpPr txBox="1"/>
          <p:nvPr>
            <p:ph idx="1" type="body"/>
          </p:nvPr>
        </p:nvSpPr>
        <p:spPr>
          <a:xfrm>
            <a:off x="311700" y="982238"/>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2353" name="Google Shape;2353;p1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2354" name="Google Shape;2354;p118"/>
          <p:cNvPicPr preferRelativeResize="0"/>
          <p:nvPr/>
        </p:nvPicPr>
        <p:blipFill>
          <a:blip r:embed="rId3">
            <a:alphaModFix/>
          </a:blip>
          <a:stretch>
            <a:fillRect/>
          </a:stretch>
        </p:blipFill>
        <p:spPr>
          <a:xfrm>
            <a:off x="311700" y="982250"/>
            <a:ext cx="8520601" cy="2436301"/>
          </a:xfrm>
          <a:prstGeom prst="rect">
            <a:avLst/>
          </a:prstGeom>
          <a:noFill/>
          <a:ln>
            <a:noFill/>
          </a:ln>
        </p:spPr>
      </p:pic>
      <p:sp>
        <p:nvSpPr>
          <p:cNvPr id="2355" name="Google Shape;2355;p118"/>
          <p:cNvSpPr/>
          <p:nvPr/>
        </p:nvSpPr>
        <p:spPr>
          <a:xfrm>
            <a:off x="7584275" y="4652650"/>
            <a:ext cx="1081500" cy="398400"/>
          </a:xfrm>
          <a:prstGeom prst="rect">
            <a:avLst/>
          </a:prstGeom>
          <a:noFill/>
          <a:ln cap="flat" cmpd="sng" w="381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5D1C97D5F27A942A6ECCDFB95DF13FE" ma:contentTypeVersion="2" ma:contentTypeDescription="Create a new document." ma:contentTypeScope="" ma:versionID="5c0e740550673f5f4954bb6797f86aac">
  <xsd:schema xmlns:xsd="http://www.w3.org/2001/XMLSchema" xmlns:xs="http://www.w3.org/2001/XMLSchema" xmlns:p="http://schemas.microsoft.com/office/2006/metadata/properties" xmlns:ns2="808fd839-170a-44a4-85e4-5aff044f8a2d" targetNamespace="http://schemas.microsoft.com/office/2006/metadata/properties" ma:root="true" ma:fieldsID="5619e1ff52abc926600559262f396ca4" ns2:_="">
    <xsd:import namespace="808fd839-170a-44a4-85e4-5aff044f8a2d"/>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08fd839-170a-44a4-85e4-5aff044f8a2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0F080AF-4D12-4533-97D9-16A5F266672D}"/>
</file>

<file path=customXml/itemProps2.xml><?xml version="1.0" encoding="utf-8"?>
<ds:datastoreItem xmlns:ds="http://schemas.openxmlformats.org/officeDocument/2006/customXml" ds:itemID="{244EC432-27AC-4F08-AD33-FFA97A3D6CDB}"/>
</file>

<file path=customXml/itemProps3.xml><?xml version="1.0" encoding="utf-8"?>
<ds:datastoreItem xmlns:ds="http://schemas.openxmlformats.org/officeDocument/2006/customXml" ds:itemID="{3A94036A-4991-41FE-95A6-0524457820D1}"/>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0x01010055D1C97D5F27A942A6ECCDFB95DF13FE</vt:lpwstr>
  </property>
</Properties>
</file>