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9D_8B510EF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74"/>
  </p:notesMasterIdLst>
  <p:sldIdLst>
    <p:sldId id="258" r:id="rId2"/>
    <p:sldId id="350" r:id="rId3"/>
    <p:sldId id="382" r:id="rId4"/>
    <p:sldId id="366" r:id="rId5"/>
    <p:sldId id="367" r:id="rId6"/>
    <p:sldId id="369" r:id="rId7"/>
    <p:sldId id="379" r:id="rId8"/>
    <p:sldId id="429" r:id="rId9"/>
    <p:sldId id="432" r:id="rId10"/>
    <p:sldId id="428" r:id="rId11"/>
    <p:sldId id="427" r:id="rId12"/>
    <p:sldId id="383" r:id="rId13"/>
    <p:sldId id="387" r:id="rId14"/>
    <p:sldId id="434" r:id="rId15"/>
    <p:sldId id="426" r:id="rId16"/>
    <p:sldId id="384" r:id="rId17"/>
    <p:sldId id="388" r:id="rId18"/>
    <p:sldId id="399" r:id="rId19"/>
    <p:sldId id="417" r:id="rId20"/>
    <p:sldId id="419" r:id="rId21"/>
    <p:sldId id="400" r:id="rId22"/>
    <p:sldId id="413" r:id="rId23"/>
    <p:sldId id="451" r:id="rId24"/>
    <p:sldId id="450" r:id="rId25"/>
    <p:sldId id="404" r:id="rId26"/>
    <p:sldId id="414" r:id="rId27"/>
    <p:sldId id="437" r:id="rId28"/>
    <p:sldId id="389" r:id="rId29"/>
    <p:sldId id="394" r:id="rId30"/>
    <p:sldId id="416" r:id="rId31"/>
    <p:sldId id="418" r:id="rId32"/>
    <p:sldId id="398" r:id="rId33"/>
    <p:sldId id="393" r:id="rId34"/>
    <p:sldId id="395" r:id="rId35"/>
    <p:sldId id="397" r:id="rId36"/>
    <p:sldId id="390" r:id="rId37"/>
    <p:sldId id="406" r:id="rId38"/>
    <p:sldId id="408" r:id="rId39"/>
    <p:sldId id="409" r:id="rId40"/>
    <p:sldId id="407" r:id="rId41"/>
    <p:sldId id="410" r:id="rId42"/>
    <p:sldId id="411" r:id="rId43"/>
    <p:sldId id="412" r:id="rId44"/>
    <p:sldId id="385" r:id="rId45"/>
    <p:sldId id="422" r:id="rId46"/>
    <p:sldId id="423" r:id="rId47"/>
    <p:sldId id="424" r:id="rId48"/>
    <p:sldId id="425" r:id="rId49"/>
    <p:sldId id="438" r:id="rId50"/>
    <p:sldId id="386" r:id="rId51"/>
    <p:sldId id="430" r:id="rId52"/>
    <p:sldId id="435" r:id="rId53"/>
    <p:sldId id="279" r:id="rId54"/>
    <p:sldId id="436" r:id="rId55"/>
    <p:sldId id="439" r:id="rId56"/>
    <p:sldId id="325" r:id="rId57"/>
    <p:sldId id="324" r:id="rId58"/>
    <p:sldId id="441" r:id="rId59"/>
    <p:sldId id="442" r:id="rId60"/>
    <p:sldId id="443" r:id="rId61"/>
    <p:sldId id="444" r:id="rId62"/>
    <p:sldId id="433" r:id="rId63"/>
    <p:sldId id="445" r:id="rId64"/>
    <p:sldId id="440" r:id="rId65"/>
    <p:sldId id="446" r:id="rId66"/>
    <p:sldId id="447" r:id="rId67"/>
    <p:sldId id="396" r:id="rId68"/>
    <p:sldId id="403" r:id="rId69"/>
    <p:sldId id="392" r:id="rId70"/>
    <p:sldId id="448" r:id="rId71"/>
    <p:sldId id="401" r:id="rId72"/>
    <p:sldId id="402"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0DD5869-5125-9E4E-9463-53BD0649F5E9}">
          <p14:sldIdLst>
            <p14:sldId id="258"/>
            <p14:sldId id="350"/>
          </p14:sldIdLst>
        </p14:section>
        <p14:section name="Overview" id="{0E59B5FC-12E7-DB4E-B8A4-CA330A77DA25}">
          <p14:sldIdLst>
            <p14:sldId id="382"/>
            <p14:sldId id="366"/>
            <p14:sldId id="367"/>
            <p14:sldId id="369"/>
            <p14:sldId id="379"/>
            <p14:sldId id="429"/>
            <p14:sldId id="432"/>
            <p14:sldId id="428"/>
            <p14:sldId id="427"/>
          </p14:sldIdLst>
        </p14:section>
        <p14:section name="Schedule" id="{6E89D744-468B-694C-87E4-ABF8A1617A0A}">
          <p14:sldIdLst>
            <p14:sldId id="383"/>
            <p14:sldId id="387"/>
            <p14:sldId id="434"/>
            <p14:sldId id="426"/>
          </p14:sldIdLst>
        </p14:section>
        <p14:section name="Test Readiness" id="{8E8B8718-135D-2C45-ABB3-DD035C3D3F14}">
          <p14:sldIdLst>
            <p14:sldId id="384"/>
            <p14:sldId id="388"/>
            <p14:sldId id="399"/>
            <p14:sldId id="417"/>
            <p14:sldId id="419"/>
            <p14:sldId id="400"/>
            <p14:sldId id="413"/>
            <p14:sldId id="451"/>
            <p14:sldId id="450"/>
            <p14:sldId id="404"/>
            <p14:sldId id="414"/>
            <p14:sldId id="437"/>
            <p14:sldId id="389"/>
            <p14:sldId id="394"/>
            <p14:sldId id="416"/>
            <p14:sldId id="418"/>
            <p14:sldId id="398"/>
            <p14:sldId id="393"/>
            <p14:sldId id="395"/>
            <p14:sldId id="397"/>
            <p14:sldId id="390"/>
            <p14:sldId id="406"/>
            <p14:sldId id="408"/>
            <p14:sldId id="409"/>
            <p14:sldId id="407"/>
            <p14:sldId id="410"/>
            <p14:sldId id="411"/>
            <p14:sldId id="412"/>
          </p14:sldIdLst>
        </p14:section>
        <p14:section name="Budget" id="{50E45246-5557-F345-B4A9-ECDE9358EA19}">
          <p14:sldIdLst>
            <p14:sldId id="385"/>
            <p14:sldId id="422"/>
            <p14:sldId id="423"/>
            <p14:sldId id="424"/>
            <p14:sldId id="425"/>
            <p14:sldId id="438"/>
            <p14:sldId id="386"/>
            <p14:sldId id="430"/>
            <p14:sldId id="435"/>
            <p14:sldId id="279"/>
            <p14:sldId id="436"/>
            <p14:sldId id="439"/>
            <p14:sldId id="325"/>
            <p14:sldId id="324"/>
            <p14:sldId id="441"/>
            <p14:sldId id="442"/>
            <p14:sldId id="443"/>
            <p14:sldId id="444"/>
            <p14:sldId id="433"/>
            <p14:sldId id="445"/>
            <p14:sldId id="440"/>
            <p14:sldId id="446"/>
            <p14:sldId id="447"/>
            <p14:sldId id="396"/>
            <p14:sldId id="403"/>
            <p14:sldId id="392"/>
            <p14:sldId id="448"/>
            <p14:sldId id="401"/>
            <p14:sldId id="4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81907-C3C1-C6BB-34FC-3239CCC4E1DC}" name="Braden Robert Kopec" initials="" userId="S::brko2755@colorado.edu::a802af92-331d-42a8-979a-bd29923fbff3" providerId="AD"/>
  <p188:author id="{65F9009A-F46F-42AA-87B0-8B9BEC812940}" name="Joseph Charles Miserlian" initials="JM" userId="S::jomi4816@colorado.edu::0a5cf395-2505-4a53-bf32-9a91c5a645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1316"/>
    <a:srgbClr val="1F3864"/>
    <a:srgbClr val="DDDDDD"/>
    <a:srgbClr val="9966FF"/>
    <a:srgbClr val="FFCCFF"/>
    <a:srgbClr val="99CCFF"/>
    <a:srgbClr val="99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AF824-146F-40D0-853F-379AB3765456}" v="765" dt="2023-02-27T00:11:04.685"/>
    <p1510:client id="{A0B93145-D18C-4192-8AE6-6EF8EBAB98FF}" v="47" dt="2023-02-27T00:36:10.719"/>
    <p1510:client id="{BF8A76D3-FEBB-D6BA-E4B4-80848EFB337D}" v="312" dt="2023-02-27T00:28:38.542"/>
    <p1510:client id="{C42829D2-1DE9-9DCB-ED1E-F0C0F75B4AE3}" v="451" dt="2023-02-27T00:43:06.756"/>
    <p1510:client id="{D04842FE-A7A3-D041-B946-D158253277A2}" v="377" dt="2023-02-27T05:13:07.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3813"/>
  </p:normalViewPr>
  <p:slideViewPr>
    <p:cSldViewPr snapToGrid="0">
      <p:cViewPr>
        <p:scale>
          <a:sx n="111" d="100"/>
          <a:sy n="111" d="100"/>
        </p:scale>
        <p:origin x="6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Elizabeth Boykin" userId="S::kabo6094@colorado.edu::85b01d72-4feb-43b2-87fb-8c976b01b8df" providerId="AD" clId="Web-{ECB31E9D-4A97-8FC2-728D-46D96220D1B0}"/>
    <pc:docChg chg="addSld delSld modSld sldOrd addMainMaster modMainMaster modSection">
      <pc:chgData name="Kathryn Elizabeth Boykin" userId="S::kabo6094@colorado.edu::85b01d72-4feb-43b2-87fb-8c976b01b8df" providerId="AD" clId="Web-{ECB31E9D-4A97-8FC2-728D-46D96220D1B0}" dt="2023-02-22T22:29:14.083" v="1455" actId="20577"/>
      <pc:docMkLst>
        <pc:docMk/>
      </pc:docMkLst>
      <pc:sldChg chg="delSp modSp">
        <pc:chgData name="Kathryn Elizabeth Boykin" userId="S::kabo6094@colorado.edu::85b01d72-4feb-43b2-87fb-8c976b01b8df" providerId="AD" clId="Web-{ECB31E9D-4A97-8FC2-728D-46D96220D1B0}" dt="2023-02-22T22:19:39.088" v="782"/>
        <pc:sldMkLst>
          <pc:docMk/>
          <pc:sldMk cId="1045090432" sldId="387"/>
        </pc:sldMkLst>
        <pc:spChg chg="del">
          <ac:chgData name="Kathryn Elizabeth Boykin" userId="S::kabo6094@colorado.edu::85b01d72-4feb-43b2-87fb-8c976b01b8df" providerId="AD" clId="Web-{ECB31E9D-4A97-8FC2-728D-46D96220D1B0}" dt="2023-02-22T22:00:56.721" v="503"/>
          <ac:spMkLst>
            <pc:docMk/>
            <pc:sldMk cId="1045090432" sldId="387"/>
            <ac:spMk id="3" creationId="{971D5BF5-EAEC-3CEA-A039-D1DE465574BB}"/>
          </ac:spMkLst>
        </pc:spChg>
        <pc:graphicFrameChg chg="mod modGraphic">
          <ac:chgData name="Kathryn Elizabeth Boykin" userId="S::kabo6094@colorado.edu::85b01d72-4feb-43b2-87fb-8c976b01b8df" providerId="AD" clId="Web-{ECB31E9D-4A97-8FC2-728D-46D96220D1B0}" dt="2023-02-22T22:19:39.088" v="782"/>
          <ac:graphicFrameMkLst>
            <pc:docMk/>
            <pc:sldMk cId="1045090432" sldId="387"/>
            <ac:graphicFrameMk id="13" creationId="{C256054F-48F8-FE72-F223-50AAE0E14DC2}"/>
          </ac:graphicFrameMkLst>
        </pc:graphicFrameChg>
      </pc:sldChg>
      <pc:sldChg chg="delSp">
        <pc:chgData name="Kathryn Elizabeth Boykin" userId="S::kabo6094@colorado.edu::85b01d72-4feb-43b2-87fb-8c976b01b8df" providerId="AD" clId="Web-{ECB31E9D-4A97-8FC2-728D-46D96220D1B0}" dt="2023-02-22T21:52:28.196" v="212"/>
        <pc:sldMkLst>
          <pc:docMk/>
          <pc:sldMk cId="3238389798" sldId="393"/>
        </pc:sldMkLst>
        <pc:spChg chg="del">
          <ac:chgData name="Kathryn Elizabeth Boykin" userId="S::kabo6094@colorado.edu::85b01d72-4feb-43b2-87fb-8c976b01b8df" providerId="AD" clId="Web-{ECB31E9D-4A97-8FC2-728D-46D96220D1B0}" dt="2023-02-22T21:52:28.196" v="212"/>
          <ac:spMkLst>
            <pc:docMk/>
            <pc:sldMk cId="3238389798" sldId="393"/>
            <ac:spMk id="12" creationId="{FB0D1474-D6E5-2878-962D-0BD2F695A591}"/>
          </ac:spMkLst>
        </pc:spChg>
      </pc:sldChg>
      <pc:sldChg chg="addSp modSp">
        <pc:chgData name="Kathryn Elizabeth Boykin" userId="S::kabo6094@colorado.edu::85b01d72-4feb-43b2-87fb-8c976b01b8df" providerId="AD" clId="Web-{ECB31E9D-4A97-8FC2-728D-46D96220D1B0}" dt="2023-02-22T21:25:20.413" v="67" actId="20577"/>
        <pc:sldMkLst>
          <pc:docMk/>
          <pc:sldMk cId="577913153" sldId="395"/>
        </pc:sldMkLst>
        <pc:spChg chg="add mod">
          <ac:chgData name="Kathryn Elizabeth Boykin" userId="S::kabo6094@colorado.edu::85b01d72-4feb-43b2-87fb-8c976b01b8df" providerId="AD" clId="Web-{ECB31E9D-4A97-8FC2-728D-46D96220D1B0}" dt="2023-02-22T21:25:20.413" v="67" actId="20577"/>
          <ac:spMkLst>
            <pc:docMk/>
            <pc:sldMk cId="577913153" sldId="395"/>
            <ac:spMk id="7" creationId="{D26EC14E-CD88-7EAA-1D91-77BDB2342C26}"/>
          </ac:spMkLst>
        </pc:spChg>
      </pc:sldChg>
      <pc:sldChg chg="addSp delSp modSp">
        <pc:chgData name="Kathryn Elizabeth Boykin" userId="S::kabo6094@colorado.edu::85b01d72-4feb-43b2-87fb-8c976b01b8df" providerId="AD" clId="Web-{ECB31E9D-4A97-8FC2-728D-46D96220D1B0}" dt="2023-02-22T22:21:29.121" v="801" actId="20577"/>
        <pc:sldMkLst>
          <pc:docMk/>
          <pc:sldMk cId="3232462681" sldId="397"/>
        </pc:sldMkLst>
        <pc:spChg chg="mod">
          <ac:chgData name="Kathryn Elizabeth Boykin" userId="S::kabo6094@colorado.edu::85b01d72-4feb-43b2-87fb-8c976b01b8df" providerId="AD" clId="Web-{ECB31E9D-4A97-8FC2-728D-46D96220D1B0}" dt="2023-02-22T22:21:29.121" v="801" actId="20577"/>
          <ac:spMkLst>
            <pc:docMk/>
            <pc:sldMk cId="3232462681" sldId="397"/>
            <ac:spMk id="8" creationId="{D0049B9F-0006-D55D-441F-D3B78E3D1EED}"/>
          </ac:spMkLst>
        </pc:spChg>
        <pc:spChg chg="add">
          <ac:chgData name="Kathryn Elizabeth Boykin" userId="S::kabo6094@colorado.edu::85b01d72-4feb-43b2-87fb-8c976b01b8df" providerId="AD" clId="Web-{ECB31E9D-4A97-8FC2-728D-46D96220D1B0}" dt="2023-02-22T22:18:29.383" v="727"/>
          <ac:spMkLst>
            <pc:docMk/>
            <pc:sldMk cId="3232462681" sldId="397"/>
            <ac:spMk id="10" creationId="{0AD3AA18-03AE-6DB5-4417-47DB0BB6815C}"/>
          </ac:spMkLst>
        </pc:spChg>
        <pc:spChg chg="add">
          <ac:chgData name="Kathryn Elizabeth Boykin" userId="S::kabo6094@colorado.edu::85b01d72-4feb-43b2-87fb-8c976b01b8df" providerId="AD" clId="Web-{ECB31E9D-4A97-8FC2-728D-46D96220D1B0}" dt="2023-02-22T22:18:36.789" v="728"/>
          <ac:spMkLst>
            <pc:docMk/>
            <pc:sldMk cId="3232462681" sldId="397"/>
            <ac:spMk id="12" creationId="{9F75F6D8-7FF9-85BC-4974-0EB95151FE88}"/>
          </ac:spMkLst>
        </pc:spChg>
        <pc:spChg chg="add del">
          <ac:chgData name="Kathryn Elizabeth Boykin" userId="S::kabo6094@colorado.edu::85b01d72-4feb-43b2-87fb-8c976b01b8df" providerId="AD" clId="Web-{ECB31E9D-4A97-8FC2-728D-46D96220D1B0}" dt="2023-02-22T22:18:51.915" v="730"/>
          <ac:spMkLst>
            <pc:docMk/>
            <pc:sldMk cId="3232462681" sldId="397"/>
            <ac:spMk id="14" creationId="{2855C908-87E7-2F38-E0E9-F487C660B54D}"/>
          </ac:spMkLst>
        </pc:spChg>
        <pc:spChg chg="add">
          <ac:chgData name="Kathryn Elizabeth Boykin" userId="S::kabo6094@colorado.edu::85b01d72-4feb-43b2-87fb-8c976b01b8df" providerId="AD" clId="Web-{ECB31E9D-4A97-8FC2-728D-46D96220D1B0}" dt="2023-02-22T22:19:01.290" v="731"/>
          <ac:spMkLst>
            <pc:docMk/>
            <pc:sldMk cId="3232462681" sldId="397"/>
            <ac:spMk id="16" creationId="{9B292DC5-AF78-639E-EB2F-284AFAD4E060}"/>
          </ac:spMkLst>
        </pc:spChg>
        <pc:picChg chg="mod">
          <ac:chgData name="Kathryn Elizabeth Boykin" userId="S::kabo6094@colorado.edu::85b01d72-4feb-43b2-87fb-8c976b01b8df" providerId="AD" clId="Web-{ECB31E9D-4A97-8FC2-728D-46D96220D1B0}" dt="2023-02-22T22:19:11.150" v="734" actId="14100"/>
          <ac:picMkLst>
            <pc:docMk/>
            <pc:sldMk cId="3232462681" sldId="397"/>
            <ac:picMk id="6" creationId="{A03A4DA8-0F51-1B53-6DE5-080FAE0D0E7E}"/>
          </ac:picMkLst>
        </pc:picChg>
        <pc:picChg chg="add del">
          <ac:chgData name="Kathryn Elizabeth Boykin" userId="S::kabo6094@colorado.edu::85b01d72-4feb-43b2-87fb-8c976b01b8df" providerId="AD" clId="Web-{ECB31E9D-4A97-8FC2-728D-46D96220D1B0}" dt="2023-02-22T22:18:13.367" v="726"/>
          <ac:picMkLst>
            <pc:docMk/>
            <pc:sldMk cId="3232462681" sldId="397"/>
            <ac:picMk id="7" creationId="{8DED82C4-A298-0CCE-DC63-DE61C74860A7}"/>
          </ac:picMkLst>
        </pc:picChg>
        <pc:cxnChg chg="add">
          <ac:chgData name="Kathryn Elizabeth Boykin" userId="S::kabo6094@colorado.edu::85b01d72-4feb-43b2-87fb-8c976b01b8df" providerId="AD" clId="Web-{ECB31E9D-4A97-8FC2-728D-46D96220D1B0}" dt="2023-02-22T22:21:00.511" v="792"/>
          <ac:cxnSpMkLst>
            <pc:docMk/>
            <pc:sldMk cId="3232462681" sldId="397"/>
            <ac:cxnSpMk id="18" creationId="{506CA9E2-2886-BD1B-C869-35D3364AD15F}"/>
          </ac:cxnSpMkLst>
        </pc:cxnChg>
      </pc:sldChg>
      <pc:sldChg chg="modSp">
        <pc:chgData name="Kathryn Elizabeth Boykin" userId="S::kabo6094@colorado.edu::85b01d72-4feb-43b2-87fb-8c976b01b8df" providerId="AD" clId="Web-{ECB31E9D-4A97-8FC2-728D-46D96220D1B0}" dt="2023-02-22T21:22:47.395" v="48" actId="14100"/>
        <pc:sldMkLst>
          <pc:docMk/>
          <pc:sldMk cId="3801321886" sldId="398"/>
        </pc:sldMkLst>
        <pc:spChg chg="mod">
          <ac:chgData name="Kathryn Elizabeth Boykin" userId="S::kabo6094@colorado.edu::85b01d72-4feb-43b2-87fb-8c976b01b8df" providerId="AD" clId="Web-{ECB31E9D-4A97-8FC2-728D-46D96220D1B0}" dt="2023-02-22T21:22:47.395" v="48" actId="14100"/>
          <ac:spMkLst>
            <pc:docMk/>
            <pc:sldMk cId="3801321886" sldId="398"/>
            <ac:spMk id="3" creationId="{74D15DB5-953A-9ADA-2AD3-3F172DA63C0E}"/>
          </ac:spMkLst>
        </pc:spChg>
      </pc:sldChg>
      <pc:sldChg chg="delSp modSp delCm">
        <pc:chgData name="Kathryn Elizabeth Boykin" userId="S::kabo6094@colorado.edu::85b01d72-4feb-43b2-87fb-8c976b01b8df" providerId="AD" clId="Web-{ECB31E9D-4A97-8FC2-728D-46D96220D1B0}" dt="2023-02-22T22:11:31.484" v="668" actId="1076"/>
        <pc:sldMkLst>
          <pc:docMk/>
          <pc:sldMk cId="3612633995" sldId="400"/>
        </pc:sldMkLst>
        <pc:spChg chg="mod">
          <ac:chgData name="Kathryn Elizabeth Boykin" userId="S::kabo6094@colorado.edu::85b01d72-4feb-43b2-87fb-8c976b01b8df" providerId="AD" clId="Web-{ECB31E9D-4A97-8FC2-728D-46D96220D1B0}" dt="2023-02-22T22:11:31.484" v="668" actId="1076"/>
          <ac:spMkLst>
            <pc:docMk/>
            <pc:sldMk cId="3612633995" sldId="400"/>
            <ac:spMk id="6" creationId="{8416792D-FB8C-EC6C-0459-24BD0E1C6D7E}"/>
          </ac:spMkLst>
        </pc:spChg>
        <pc:spChg chg="mod">
          <ac:chgData name="Kathryn Elizabeth Boykin" userId="S::kabo6094@colorado.edu::85b01d72-4feb-43b2-87fb-8c976b01b8df" providerId="AD" clId="Web-{ECB31E9D-4A97-8FC2-728D-46D96220D1B0}" dt="2023-02-22T21:05:16.342" v="4" actId="14100"/>
          <ac:spMkLst>
            <pc:docMk/>
            <pc:sldMk cId="3612633995" sldId="400"/>
            <ac:spMk id="7" creationId="{00A633E4-3E05-7EDC-61C3-572B78EB2FFE}"/>
          </ac:spMkLst>
        </pc:spChg>
        <pc:spChg chg="del">
          <ac:chgData name="Kathryn Elizabeth Boykin" userId="S::kabo6094@colorado.edu::85b01d72-4feb-43b2-87fb-8c976b01b8df" providerId="AD" clId="Web-{ECB31E9D-4A97-8FC2-728D-46D96220D1B0}" dt="2023-02-22T22:11:26.890" v="667"/>
          <ac:spMkLst>
            <pc:docMk/>
            <pc:sldMk cId="3612633995" sldId="400"/>
            <ac:spMk id="8" creationId="{86363379-ABAC-41A4-9D0E-5282273DD61C}"/>
          </ac:spMkLst>
        </pc:spChg>
        <pc:graphicFrameChg chg="mod modGraphic">
          <ac:chgData name="Kathryn Elizabeth Boykin" userId="S::kabo6094@colorado.edu::85b01d72-4feb-43b2-87fb-8c976b01b8df" providerId="AD" clId="Web-{ECB31E9D-4A97-8FC2-728D-46D96220D1B0}" dt="2023-02-22T21:05:36.827" v="10" actId="1076"/>
          <ac:graphicFrameMkLst>
            <pc:docMk/>
            <pc:sldMk cId="3612633995" sldId="400"/>
            <ac:graphicFrameMk id="11" creationId="{5659EEE4-656C-EE80-C32B-7A94CF6440B2}"/>
          </ac:graphicFrameMkLst>
        </pc:graphicFrameChg>
        <pc:extLst>
          <p:ext xmlns:p="http://schemas.openxmlformats.org/presentationml/2006/main" uri="{D6D511B9-2390-475A-947B-AFAB55BFBCF1}">
            <pc226:cmChg xmlns:pc226="http://schemas.microsoft.com/office/powerpoint/2022/06/main/command" chg="del">
              <pc226:chgData name="Kathryn Elizabeth Boykin" userId="S::kabo6094@colorado.edu::85b01d72-4feb-43b2-87fb-8c976b01b8df" providerId="AD" clId="Web-{ECB31E9D-4A97-8FC2-728D-46D96220D1B0}" dt="2023-02-22T21:07:58.267" v="15"/>
              <pc2:cmMkLst xmlns:pc2="http://schemas.microsoft.com/office/powerpoint/2019/9/main/command">
                <pc:docMk/>
                <pc:sldMk cId="3612633995" sldId="400"/>
                <pc2:cmMk id="{CFB1BF1F-044C-4BBD-B2D1-1930250534BB}"/>
              </pc2:cmMkLst>
            </pc226:cmChg>
          </p:ext>
        </pc:extLst>
      </pc:sldChg>
      <pc:sldChg chg="addSp modSp">
        <pc:chgData name="Kathryn Elizabeth Boykin" userId="S::kabo6094@colorado.edu::85b01d72-4feb-43b2-87fb-8c976b01b8df" providerId="AD" clId="Web-{ECB31E9D-4A97-8FC2-728D-46D96220D1B0}" dt="2023-02-22T22:21:13.152" v="794" actId="1076"/>
        <pc:sldMkLst>
          <pc:docMk/>
          <pc:sldMk cId="2991209943" sldId="405"/>
        </pc:sldMkLst>
        <pc:spChg chg="mod">
          <ac:chgData name="Kathryn Elizabeth Boykin" userId="S::kabo6094@colorado.edu::85b01d72-4feb-43b2-87fb-8c976b01b8df" providerId="AD" clId="Web-{ECB31E9D-4A97-8FC2-728D-46D96220D1B0}" dt="2023-02-22T22:21:13.152" v="794" actId="1076"/>
          <ac:spMkLst>
            <pc:docMk/>
            <pc:sldMk cId="2991209943" sldId="405"/>
            <ac:spMk id="8" creationId="{D14710CE-BA30-7F98-C00B-B3672F077B12}"/>
          </ac:spMkLst>
        </pc:spChg>
        <pc:spChg chg="add mod">
          <ac:chgData name="Kathryn Elizabeth Boykin" userId="S::kabo6094@colorado.edu::85b01d72-4feb-43b2-87fb-8c976b01b8df" providerId="AD" clId="Web-{ECB31E9D-4A97-8FC2-728D-46D96220D1B0}" dt="2023-02-22T22:15:57.458" v="705" actId="1076"/>
          <ac:spMkLst>
            <pc:docMk/>
            <pc:sldMk cId="2991209943" sldId="405"/>
            <ac:spMk id="13" creationId="{F3E00E88-1348-4A17-7BF4-0BB99194B3AB}"/>
          </ac:spMkLst>
        </pc:spChg>
        <pc:spChg chg="add mod">
          <ac:chgData name="Kathryn Elizabeth Boykin" userId="S::kabo6094@colorado.edu::85b01d72-4feb-43b2-87fb-8c976b01b8df" providerId="AD" clId="Web-{ECB31E9D-4A97-8FC2-728D-46D96220D1B0}" dt="2023-02-22T22:17:42.491" v="719" actId="1076"/>
          <ac:spMkLst>
            <pc:docMk/>
            <pc:sldMk cId="2991209943" sldId="405"/>
            <ac:spMk id="14" creationId="{A980E585-7842-5916-A652-F19C4C17B7EA}"/>
          </ac:spMkLst>
        </pc:spChg>
        <pc:spChg chg="add mod">
          <ac:chgData name="Kathryn Elizabeth Boykin" userId="S::kabo6094@colorado.edu::85b01d72-4feb-43b2-87fb-8c976b01b8df" providerId="AD" clId="Web-{ECB31E9D-4A97-8FC2-728D-46D96220D1B0}" dt="2023-02-22T22:17:55.398" v="723" actId="1076"/>
          <ac:spMkLst>
            <pc:docMk/>
            <pc:sldMk cId="2991209943" sldId="405"/>
            <ac:spMk id="15" creationId="{0CC8FFC4-F74D-2DF9-692E-CC1BA5E2999C}"/>
          </ac:spMkLst>
        </pc:spChg>
        <pc:picChg chg="mod">
          <ac:chgData name="Kathryn Elizabeth Boykin" userId="S::kabo6094@colorado.edu::85b01d72-4feb-43b2-87fb-8c976b01b8df" providerId="AD" clId="Web-{ECB31E9D-4A97-8FC2-728D-46D96220D1B0}" dt="2023-02-22T22:15:20.551" v="678" actId="1076"/>
          <ac:picMkLst>
            <pc:docMk/>
            <pc:sldMk cId="2991209943" sldId="405"/>
            <ac:picMk id="6" creationId="{9DDFCF46-9498-C29A-5923-3E924B583192}"/>
          </ac:picMkLst>
        </pc:picChg>
      </pc:sldChg>
      <pc:sldChg chg="modSp">
        <pc:chgData name="Kathryn Elizabeth Boykin" userId="S::kabo6094@colorado.edu::85b01d72-4feb-43b2-87fb-8c976b01b8df" providerId="AD" clId="Web-{ECB31E9D-4A97-8FC2-728D-46D96220D1B0}" dt="2023-02-22T21:35:24.785" v="200" actId="20577"/>
        <pc:sldMkLst>
          <pc:docMk/>
          <pc:sldMk cId="2973464524" sldId="407"/>
        </pc:sldMkLst>
        <pc:spChg chg="mod">
          <ac:chgData name="Kathryn Elizabeth Boykin" userId="S::kabo6094@colorado.edu::85b01d72-4feb-43b2-87fb-8c976b01b8df" providerId="AD" clId="Web-{ECB31E9D-4A97-8FC2-728D-46D96220D1B0}" dt="2023-02-22T21:35:24.785" v="200" actId="20577"/>
          <ac:spMkLst>
            <pc:docMk/>
            <pc:sldMk cId="2973464524" sldId="407"/>
            <ac:spMk id="6" creationId="{BA51C337-0031-EE68-0DBA-10DEC32A02FE}"/>
          </ac:spMkLst>
        </pc:spChg>
      </pc:sldChg>
      <pc:sldChg chg="addSp modSp">
        <pc:chgData name="Kathryn Elizabeth Boykin" userId="S::kabo6094@colorado.edu::85b01d72-4feb-43b2-87fb-8c976b01b8df" providerId="AD" clId="Web-{ECB31E9D-4A97-8FC2-728D-46D96220D1B0}" dt="2023-02-22T22:10:55.187" v="662" actId="1076"/>
        <pc:sldMkLst>
          <pc:docMk/>
          <pc:sldMk cId="3531927073" sldId="408"/>
        </pc:sldMkLst>
        <pc:spChg chg="add mod">
          <ac:chgData name="Kathryn Elizabeth Boykin" userId="S::kabo6094@colorado.edu::85b01d72-4feb-43b2-87fb-8c976b01b8df" providerId="AD" clId="Web-{ECB31E9D-4A97-8FC2-728D-46D96220D1B0}" dt="2023-02-22T21:30:32.107" v="151" actId="20577"/>
          <ac:spMkLst>
            <pc:docMk/>
            <pc:sldMk cId="3531927073" sldId="408"/>
            <ac:spMk id="3" creationId="{AFBAD850-D80C-FD11-B7A2-5FD0AC02C8EB}"/>
          </ac:spMkLst>
        </pc:spChg>
        <pc:spChg chg="mod">
          <ac:chgData name="Kathryn Elizabeth Boykin" userId="S::kabo6094@colorado.edu::85b01d72-4feb-43b2-87fb-8c976b01b8df" providerId="AD" clId="Web-{ECB31E9D-4A97-8FC2-728D-46D96220D1B0}" dt="2023-02-22T22:10:51.452" v="661" actId="1076"/>
          <ac:spMkLst>
            <pc:docMk/>
            <pc:sldMk cId="3531927073" sldId="408"/>
            <ac:spMk id="19" creationId="{D922DAD2-782E-4B55-66A9-DB0414A182CA}"/>
          </ac:spMkLst>
        </pc:spChg>
        <pc:picChg chg="mod">
          <ac:chgData name="Kathryn Elizabeth Boykin" userId="S::kabo6094@colorado.edu::85b01d72-4feb-43b2-87fb-8c976b01b8df" providerId="AD" clId="Web-{ECB31E9D-4A97-8FC2-728D-46D96220D1B0}" dt="2023-02-22T22:10:55.187" v="662" actId="1076"/>
          <ac:picMkLst>
            <pc:docMk/>
            <pc:sldMk cId="3531927073" sldId="408"/>
            <ac:picMk id="18" creationId="{E2BCB163-EFAB-F3C8-9A5D-E09B9BD85596}"/>
          </ac:picMkLst>
        </pc:picChg>
      </pc:sldChg>
      <pc:sldChg chg="delSp modSp">
        <pc:chgData name="Kathryn Elizabeth Boykin" userId="S::kabo6094@colorado.edu::85b01d72-4feb-43b2-87fb-8c976b01b8df" providerId="AD" clId="Web-{ECB31E9D-4A97-8FC2-728D-46D96220D1B0}" dt="2023-02-22T22:09:01.169" v="658"/>
        <pc:sldMkLst>
          <pc:docMk/>
          <pc:sldMk cId="370235011" sldId="409"/>
        </pc:sldMkLst>
        <pc:spChg chg="del mod">
          <ac:chgData name="Kathryn Elizabeth Boykin" userId="S::kabo6094@colorado.edu::85b01d72-4feb-43b2-87fb-8c976b01b8df" providerId="AD" clId="Web-{ECB31E9D-4A97-8FC2-728D-46D96220D1B0}" dt="2023-02-22T22:09:01.169" v="658"/>
          <ac:spMkLst>
            <pc:docMk/>
            <pc:sldMk cId="370235011" sldId="409"/>
            <ac:spMk id="3" creationId="{148D9F80-0A78-76E9-FC95-05F5BB5B55C3}"/>
          </ac:spMkLst>
        </pc:spChg>
        <pc:spChg chg="mod">
          <ac:chgData name="Kathryn Elizabeth Boykin" userId="S::kabo6094@colorado.edu::85b01d72-4feb-43b2-87fb-8c976b01b8df" providerId="AD" clId="Web-{ECB31E9D-4A97-8FC2-728D-46D96220D1B0}" dt="2023-02-22T21:31:02.279" v="155" actId="1076"/>
          <ac:spMkLst>
            <pc:docMk/>
            <pc:sldMk cId="370235011" sldId="409"/>
            <ac:spMk id="7" creationId="{D12958FC-7CE2-D6F3-07DF-27948FAB09E4}"/>
          </ac:spMkLst>
        </pc:spChg>
        <pc:spChg chg="mod">
          <ac:chgData name="Kathryn Elizabeth Boykin" userId="S::kabo6094@colorado.edu::85b01d72-4feb-43b2-87fb-8c976b01b8df" providerId="AD" clId="Web-{ECB31E9D-4A97-8FC2-728D-46D96220D1B0}" dt="2023-02-22T21:30:56.029" v="154" actId="1076"/>
          <ac:spMkLst>
            <pc:docMk/>
            <pc:sldMk cId="370235011" sldId="409"/>
            <ac:spMk id="8" creationId="{A9D92288-A858-4E0D-DBF9-2D221E5EABE6}"/>
          </ac:spMkLst>
        </pc:spChg>
      </pc:sldChg>
      <pc:sldChg chg="addSp modSp">
        <pc:chgData name="Kathryn Elizabeth Boykin" userId="S::kabo6094@colorado.edu::85b01d72-4feb-43b2-87fb-8c976b01b8df" providerId="AD" clId="Web-{ECB31E9D-4A97-8FC2-728D-46D96220D1B0}" dt="2023-02-22T22:21:03.074" v="793"/>
        <pc:sldMkLst>
          <pc:docMk/>
          <pc:sldMk cId="2228842297" sldId="412"/>
        </pc:sldMkLst>
        <pc:spChg chg="mod">
          <ac:chgData name="Kathryn Elizabeth Boykin" userId="S::kabo6094@colorado.edu::85b01d72-4feb-43b2-87fb-8c976b01b8df" providerId="AD" clId="Web-{ECB31E9D-4A97-8FC2-728D-46D96220D1B0}" dt="2023-02-22T22:20:42.776" v="791" actId="1076"/>
          <ac:spMkLst>
            <pc:docMk/>
            <pc:sldMk cId="2228842297" sldId="412"/>
            <ac:spMk id="7" creationId="{FF8391AF-6CB7-4C73-2C21-63909F6CDC41}"/>
          </ac:spMkLst>
        </pc:spChg>
        <pc:spChg chg="add">
          <ac:chgData name="Kathryn Elizabeth Boykin" userId="S::kabo6094@colorado.edu::85b01d72-4feb-43b2-87fb-8c976b01b8df" providerId="AD" clId="Web-{ECB31E9D-4A97-8FC2-728D-46D96220D1B0}" dt="2023-02-22T22:20:08.651" v="785"/>
          <ac:spMkLst>
            <pc:docMk/>
            <pc:sldMk cId="2228842297" sldId="412"/>
            <ac:spMk id="8" creationId="{25035295-DB58-3807-F24E-EEED7D113BBA}"/>
          </ac:spMkLst>
        </pc:spChg>
        <pc:spChg chg="add">
          <ac:chgData name="Kathryn Elizabeth Boykin" userId="S::kabo6094@colorado.edu::85b01d72-4feb-43b2-87fb-8c976b01b8df" providerId="AD" clId="Web-{ECB31E9D-4A97-8FC2-728D-46D96220D1B0}" dt="2023-02-22T22:20:17.026" v="786"/>
          <ac:spMkLst>
            <pc:docMk/>
            <pc:sldMk cId="2228842297" sldId="412"/>
            <ac:spMk id="10" creationId="{E5BF2635-7980-3534-C258-AB1FE4E4C3EC}"/>
          </ac:spMkLst>
        </pc:spChg>
        <pc:spChg chg="add">
          <ac:chgData name="Kathryn Elizabeth Boykin" userId="S::kabo6094@colorado.edu::85b01d72-4feb-43b2-87fb-8c976b01b8df" providerId="AD" clId="Web-{ECB31E9D-4A97-8FC2-728D-46D96220D1B0}" dt="2023-02-22T22:20:24.792" v="787"/>
          <ac:spMkLst>
            <pc:docMk/>
            <pc:sldMk cId="2228842297" sldId="412"/>
            <ac:spMk id="12" creationId="{98E45F3C-D41C-1BEA-DD34-F3D39FA940F6}"/>
          </ac:spMkLst>
        </pc:spChg>
        <pc:picChg chg="mod">
          <ac:chgData name="Kathryn Elizabeth Boykin" userId="S::kabo6094@colorado.edu::85b01d72-4feb-43b2-87fb-8c976b01b8df" providerId="AD" clId="Web-{ECB31E9D-4A97-8FC2-728D-46D96220D1B0}" dt="2023-02-22T22:20:35.979" v="790" actId="1076"/>
          <ac:picMkLst>
            <pc:docMk/>
            <pc:sldMk cId="2228842297" sldId="412"/>
            <ac:picMk id="6" creationId="{8C744042-3A6A-1CD4-EBA1-2B8EF9627552}"/>
          </ac:picMkLst>
        </pc:picChg>
        <pc:cxnChg chg="add">
          <ac:chgData name="Kathryn Elizabeth Boykin" userId="S::kabo6094@colorado.edu::85b01d72-4feb-43b2-87fb-8c976b01b8df" providerId="AD" clId="Web-{ECB31E9D-4A97-8FC2-728D-46D96220D1B0}" dt="2023-02-22T22:21:03.074" v="793"/>
          <ac:cxnSpMkLst>
            <pc:docMk/>
            <pc:sldMk cId="2228842297" sldId="412"/>
            <ac:cxnSpMk id="14" creationId="{278A859A-5218-B261-18D8-46E72E25CF2B}"/>
          </ac:cxnSpMkLst>
        </pc:cxnChg>
      </pc:sldChg>
      <pc:sldChg chg="modSp">
        <pc:chgData name="Kathryn Elizabeth Boykin" userId="S::kabo6094@colorado.edu::85b01d72-4feb-43b2-87fb-8c976b01b8df" providerId="AD" clId="Web-{ECB31E9D-4A97-8FC2-728D-46D96220D1B0}" dt="2023-02-22T22:12:40.189" v="677" actId="20577"/>
        <pc:sldMkLst>
          <pc:docMk/>
          <pc:sldMk cId="845745443" sldId="414"/>
        </pc:sldMkLst>
        <pc:spChg chg="mod">
          <ac:chgData name="Kathryn Elizabeth Boykin" userId="S::kabo6094@colorado.edu::85b01d72-4feb-43b2-87fb-8c976b01b8df" providerId="AD" clId="Web-{ECB31E9D-4A97-8FC2-728D-46D96220D1B0}" dt="2023-02-22T22:12:40.189" v="677" actId="20577"/>
          <ac:spMkLst>
            <pc:docMk/>
            <pc:sldMk cId="845745443" sldId="414"/>
            <ac:spMk id="3" creationId="{4AD6D219-FE28-C4C3-98D5-3B796AFDC4AD}"/>
          </ac:spMkLst>
        </pc:spChg>
      </pc:sldChg>
      <pc:sldChg chg="modSp">
        <pc:chgData name="Kathryn Elizabeth Boykin" userId="S::kabo6094@colorado.edu::85b01d72-4feb-43b2-87fb-8c976b01b8df" providerId="AD" clId="Web-{ECB31E9D-4A97-8FC2-728D-46D96220D1B0}" dt="2023-02-22T22:11:19.187" v="666" actId="1076"/>
        <pc:sldMkLst>
          <pc:docMk/>
          <pc:sldMk cId="671669750" sldId="416"/>
        </pc:sldMkLst>
        <pc:spChg chg="mod">
          <ac:chgData name="Kathryn Elizabeth Boykin" userId="S::kabo6094@colorado.edu::85b01d72-4feb-43b2-87fb-8c976b01b8df" providerId="AD" clId="Web-{ECB31E9D-4A97-8FC2-728D-46D96220D1B0}" dt="2023-02-22T22:11:13.234" v="665" actId="1076"/>
          <ac:spMkLst>
            <pc:docMk/>
            <pc:sldMk cId="671669750" sldId="416"/>
            <ac:spMk id="17" creationId="{7A6CD3AE-FED0-CB6D-8FDC-C6DF8E95D373}"/>
          </ac:spMkLst>
        </pc:spChg>
        <pc:picChg chg="mod">
          <ac:chgData name="Kathryn Elizabeth Boykin" userId="S::kabo6094@colorado.edu::85b01d72-4feb-43b2-87fb-8c976b01b8df" providerId="AD" clId="Web-{ECB31E9D-4A97-8FC2-728D-46D96220D1B0}" dt="2023-02-22T22:11:19.187" v="666" actId="1076"/>
          <ac:picMkLst>
            <pc:docMk/>
            <pc:sldMk cId="671669750" sldId="416"/>
            <ac:picMk id="16" creationId="{B888A880-0788-134A-C00E-B37A6C88964F}"/>
          </ac:picMkLst>
        </pc:picChg>
      </pc:sldChg>
      <pc:sldChg chg="modSp ord">
        <pc:chgData name="Kathryn Elizabeth Boykin" userId="S::kabo6094@colorado.edu::85b01d72-4feb-43b2-87fb-8c976b01b8df" providerId="AD" clId="Web-{ECB31E9D-4A97-8FC2-728D-46D96220D1B0}" dt="2023-02-22T22:12:27.985" v="675" actId="1076"/>
        <pc:sldMkLst>
          <pc:docMk/>
          <pc:sldMk cId="950601575" sldId="418"/>
        </pc:sldMkLst>
        <pc:spChg chg="mod">
          <ac:chgData name="Kathryn Elizabeth Boykin" userId="S::kabo6094@colorado.edu::85b01d72-4feb-43b2-87fb-8c976b01b8df" providerId="AD" clId="Web-{ECB31E9D-4A97-8FC2-728D-46D96220D1B0}" dt="2023-02-22T22:12:27.985" v="675" actId="1076"/>
          <ac:spMkLst>
            <pc:docMk/>
            <pc:sldMk cId="950601575" sldId="418"/>
            <ac:spMk id="6" creationId="{63FC3060-6EA5-033C-99C3-C06EDE9B6297}"/>
          </ac:spMkLst>
        </pc:spChg>
        <pc:picChg chg="mod">
          <ac:chgData name="Kathryn Elizabeth Boykin" userId="S::kabo6094@colorado.edu::85b01d72-4feb-43b2-87fb-8c976b01b8df" providerId="AD" clId="Web-{ECB31E9D-4A97-8FC2-728D-46D96220D1B0}" dt="2023-02-22T22:12:19.094" v="674" actId="1076"/>
          <ac:picMkLst>
            <pc:docMk/>
            <pc:sldMk cId="950601575" sldId="418"/>
            <ac:picMk id="7" creationId="{EB5E78DA-3ECE-F14F-E438-7CF28D09C80C}"/>
          </ac:picMkLst>
        </pc:picChg>
      </pc:sldChg>
      <pc:sldChg chg="ord">
        <pc:chgData name="Kathryn Elizabeth Boykin" userId="S::kabo6094@colorado.edu::85b01d72-4feb-43b2-87fb-8c976b01b8df" providerId="AD" clId="Web-{ECB31E9D-4A97-8FC2-728D-46D96220D1B0}" dt="2023-02-22T21:07:04.563" v="14"/>
        <pc:sldMkLst>
          <pc:docMk/>
          <pc:sldMk cId="4198369005" sldId="419"/>
        </pc:sldMkLst>
      </pc:sldChg>
      <pc:sldChg chg="modSp">
        <pc:chgData name="Kathryn Elizabeth Boykin" userId="S::kabo6094@colorado.edu::85b01d72-4feb-43b2-87fb-8c976b01b8df" providerId="AD" clId="Web-{ECB31E9D-4A97-8FC2-728D-46D96220D1B0}" dt="2023-02-22T21:43:40.045" v="211" actId="20577"/>
        <pc:sldMkLst>
          <pc:docMk/>
          <pc:sldMk cId="2537898373" sldId="425"/>
        </pc:sldMkLst>
        <pc:spChg chg="mod">
          <ac:chgData name="Kathryn Elizabeth Boykin" userId="S::kabo6094@colorado.edu::85b01d72-4feb-43b2-87fb-8c976b01b8df" providerId="AD" clId="Web-{ECB31E9D-4A97-8FC2-728D-46D96220D1B0}" dt="2023-02-22T21:43:40.045" v="211" actId="20577"/>
          <ac:spMkLst>
            <pc:docMk/>
            <pc:sldMk cId="2537898373" sldId="425"/>
            <ac:spMk id="3" creationId="{E8D2DF9D-3D94-B347-30DA-5EA1CA06132E}"/>
          </ac:spMkLst>
        </pc:spChg>
      </pc:sldChg>
      <pc:sldChg chg="delSp modSp">
        <pc:chgData name="Kathryn Elizabeth Boykin" userId="S::kabo6094@colorado.edu::85b01d72-4feb-43b2-87fb-8c976b01b8df" providerId="AD" clId="Web-{ECB31E9D-4A97-8FC2-728D-46D96220D1B0}" dt="2023-02-22T22:11:53.250" v="673" actId="20577"/>
        <pc:sldMkLst>
          <pc:docMk/>
          <pc:sldMk cId="1541219573" sldId="428"/>
        </pc:sldMkLst>
        <pc:spChg chg="mod">
          <ac:chgData name="Kathryn Elizabeth Boykin" userId="S::kabo6094@colorado.edu::85b01d72-4feb-43b2-87fb-8c976b01b8df" providerId="AD" clId="Web-{ECB31E9D-4A97-8FC2-728D-46D96220D1B0}" dt="2023-02-22T22:04:52.429" v="536" actId="20577"/>
          <ac:spMkLst>
            <pc:docMk/>
            <pc:sldMk cId="1541219573" sldId="428"/>
            <ac:spMk id="2" creationId="{36EF030E-DF70-FD3E-DA3A-7AD19C8E6985}"/>
          </ac:spMkLst>
        </pc:spChg>
        <pc:spChg chg="mod">
          <ac:chgData name="Kathryn Elizabeth Boykin" userId="S::kabo6094@colorado.edu::85b01d72-4feb-43b2-87fb-8c976b01b8df" providerId="AD" clId="Web-{ECB31E9D-4A97-8FC2-728D-46D96220D1B0}" dt="2023-02-22T22:11:53.250" v="673" actId="20577"/>
          <ac:spMkLst>
            <pc:docMk/>
            <pc:sldMk cId="1541219573" sldId="428"/>
            <ac:spMk id="6" creationId="{420DAC09-A893-9D6F-53D4-32D6F7E9B6B5}"/>
          </ac:spMkLst>
        </pc:spChg>
        <pc:spChg chg="del mod">
          <ac:chgData name="Kathryn Elizabeth Boykin" userId="S::kabo6094@colorado.edu::85b01d72-4feb-43b2-87fb-8c976b01b8df" providerId="AD" clId="Web-{ECB31E9D-4A97-8FC2-728D-46D96220D1B0}" dt="2023-02-22T22:03:52.819" v="523"/>
          <ac:spMkLst>
            <pc:docMk/>
            <pc:sldMk cId="1541219573" sldId="428"/>
            <ac:spMk id="8" creationId="{BD8C0127-3BA2-3AAE-20A5-A65C0F2544CA}"/>
          </ac:spMkLst>
        </pc:spChg>
        <pc:picChg chg="mod">
          <ac:chgData name="Kathryn Elizabeth Boykin" userId="S::kabo6094@colorado.edu::85b01d72-4feb-43b2-87fb-8c976b01b8df" providerId="AD" clId="Web-{ECB31E9D-4A97-8FC2-728D-46D96220D1B0}" dt="2023-02-22T22:03:47.866" v="521" actId="1076"/>
          <ac:picMkLst>
            <pc:docMk/>
            <pc:sldMk cId="1541219573" sldId="428"/>
            <ac:picMk id="7" creationId="{5DA4D909-5BFB-592B-0964-4B70FD3212D0}"/>
          </ac:picMkLst>
        </pc:picChg>
      </pc:sldChg>
      <pc:sldChg chg="addSp modSp ord">
        <pc:chgData name="Kathryn Elizabeth Boykin" userId="S::kabo6094@colorado.edu::85b01d72-4feb-43b2-87fb-8c976b01b8df" providerId="AD" clId="Web-{ECB31E9D-4A97-8FC2-728D-46D96220D1B0}" dt="2023-02-22T22:28:56.724" v="1441" actId="1076"/>
        <pc:sldMkLst>
          <pc:docMk/>
          <pc:sldMk cId="2294979437" sldId="430"/>
        </pc:sldMkLst>
        <pc:spChg chg="mod">
          <ac:chgData name="Kathryn Elizabeth Boykin" userId="S::kabo6094@colorado.edu::85b01d72-4feb-43b2-87fb-8c976b01b8df" providerId="AD" clId="Web-{ECB31E9D-4A97-8FC2-728D-46D96220D1B0}" dt="2023-02-22T22:28:19.614" v="1430" actId="20577"/>
          <ac:spMkLst>
            <pc:docMk/>
            <pc:sldMk cId="2294979437" sldId="430"/>
            <ac:spMk id="3" creationId="{1AB2FD76-84EC-9CFD-69B9-979DD684AC0B}"/>
          </ac:spMkLst>
        </pc:spChg>
        <pc:picChg chg="add mod">
          <ac:chgData name="Kathryn Elizabeth Boykin" userId="S::kabo6094@colorado.edu::85b01d72-4feb-43b2-87fb-8c976b01b8df" providerId="AD" clId="Web-{ECB31E9D-4A97-8FC2-728D-46D96220D1B0}" dt="2023-02-22T22:28:25.129" v="1432" actId="1076"/>
          <ac:picMkLst>
            <pc:docMk/>
            <pc:sldMk cId="2294979437" sldId="430"/>
            <ac:picMk id="7" creationId="{5CAE297A-A59C-9D20-2D69-C80C1B93873C}"/>
          </ac:picMkLst>
        </pc:picChg>
        <pc:picChg chg="add mod">
          <ac:chgData name="Kathryn Elizabeth Boykin" userId="S::kabo6094@colorado.edu::85b01d72-4feb-43b2-87fb-8c976b01b8df" providerId="AD" clId="Web-{ECB31E9D-4A97-8FC2-728D-46D96220D1B0}" dt="2023-02-22T22:28:28.051" v="1433" actId="1076"/>
          <ac:picMkLst>
            <pc:docMk/>
            <pc:sldMk cId="2294979437" sldId="430"/>
            <ac:picMk id="8" creationId="{FD3B6C7C-95F0-0DF8-59D2-4065865BA5BA}"/>
          </ac:picMkLst>
        </pc:picChg>
        <pc:picChg chg="add mod">
          <ac:chgData name="Kathryn Elizabeth Boykin" userId="S::kabo6094@colorado.edu::85b01d72-4feb-43b2-87fb-8c976b01b8df" providerId="AD" clId="Web-{ECB31E9D-4A97-8FC2-728D-46D96220D1B0}" dt="2023-02-22T22:28:32.036" v="1434" actId="1076"/>
          <ac:picMkLst>
            <pc:docMk/>
            <pc:sldMk cId="2294979437" sldId="430"/>
            <ac:picMk id="9" creationId="{B237FC83-D6EE-D005-1C94-3C098D0C12EB}"/>
          </ac:picMkLst>
        </pc:picChg>
        <pc:picChg chg="add mod">
          <ac:chgData name="Kathryn Elizabeth Boykin" userId="S::kabo6094@colorado.edu::85b01d72-4feb-43b2-87fb-8c976b01b8df" providerId="AD" clId="Web-{ECB31E9D-4A97-8FC2-728D-46D96220D1B0}" dt="2023-02-22T22:28:35.145" v="1435" actId="1076"/>
          <ac:picMkLst>
            <pc:docMk/>
            <pc:sldMk cId="2294979437" sldId="430"/>
            <ac:picMk id="10" creationId="{B57261B2-1A01-0517-C31B-64C6CC3F7D66}"/>
          </ac:picMkLst>
        </pc:picChg>
        <pc:picChg chg="add mod">
          <ac:chgData name="Kathryn Elizabeth Boykin" userId="S::kabo6094@colorado.edu::85b01d72-4feb-43b2-87fb-8c976b01b8df" providerId="AD" clId="Web-{ECB31E9D-4A97-8FC2-728D-46D96220D1B0}" dt="2023-02-22T22:28:38.098" v="1436" actId="1076"/>
          <ac:picMkLst>
            <pc:docMk/>
            <pc:sldMk cId="2294979437" sldId="430"/>
            <ac:picMk id="11" creationId="{3D1F6AB2-E640-A12B-9AC5-214F04D12C94}"/>
          </ac:picMkLst>
        </pc:picChg>
        <pc:picChg chg="add mod">
          <ac:chgData name="Kathryn Elizabeth Boykin" userId="S::kabo6094@colorado.edu::85b01d72-4feb-43b2-87fb-8c976b01b8df" providerId="AD" clId="Web-{ECB31E9D-4A97-8FC2-728D-46D96220D1B0}" dt="2023-02-22T22:28:41.348" v="1437" actId="1076"/>
          <ac:picMkLst>
            <pc:docMk/>
            <pc:sldMk cId="2294979437" sldId="430"/>
            <ac:picMk id="12" creationId="{7514C019-41CB-3AC8-71ED-0E3CE818C31F}"/>
          </ac:picMkLst>
        </pc:picChg>
        <pc:picChg chg="add mod">
          <ac:chgData name="Kathryn Elizabeth Boykin" userId="S::kabo6094@colorado.edu::85b01d72-4feb-43b2-87fb-8c976b01b8df" providerId="AD" clId="Web-{ECB31E9D-4A97-8FC2-728D-46D96220D1B0}" dt="2023-02-22T22:28:56.724" v="1441" actId="1076"/>
          <ac:picMkLst>
            <pc:docMk/>
            <pc:sldMk cId="2294979437" sldId="430"/>
            <ac:picMk id="13" creationId="{1C8A7715-3F3B-A529-FB35-AD61231C9FBB}"/>
          </ac:picMkLst>
        </pc:picChg>
        <pc:picChg chg="add mod">
          <ac:chgData name="Kathryn Elizabeth Boykin" userId="S::kabo6094@colorado.edu::85b01d72-4feb-43b2-87fb-8c976b01b8df" providerId="AD" clId="Web-{ECB31E9D-4A97-8FC2-728D-46D96220D1B0}" dt="2023-02-22T22:28:50.114" v="1440" actId="1076"/>
          <ac:picMkLst>
            <pc:docMk/>
            <pc:sldMk cId="2294979437" sldId="430"/>
            <ac:picMk id="14" creationId="{8D9E6F75-8255-01C2-A7DE-7D30924C6768}"/>
          </ac:picMkLst>
        </pc:picChg>
      </pc:sldChg>
      <pc:sldChg chg="add">
        <pc:chgData name="Kathryn Elizabeth Boykin" userId="S::kabo6094@colorado.edu::85b01d72-4feb-43b2-87fb-8c976b01b8df" providerId="AD" clId="Web-{ECB31E9D-4A97-8FC2-728D-46D96220D1B0}" dt="2023-02-22T21:53:03.978" v="213"/>
        <pc:sldMkLst>
          <pc:docMk/>
          <pc:sldMk cId="1251097358" sldId="432"/>
        </pc:sldMkLst>
      </pc:sldChg>
      <pc:sldChg chg="modSp new">
        <pc:chgData name="Kathryn Elizabeth Boykin" userId="S::kabo6094@colorado.edu::85b01d72-4feb-43b2-87fb-8c976b01b8df" providerId="AD" clId="Web-{ECB31E9D-4A97-8FC2-728D-46D96220D1B0}" dt="2023-02-22T22:29:14.083" v="1455" actId="20577"/>
        <pc:sldMkLst>
          <pc:docMk/>
          <pc:sldMk cId="2391310546" sldId="433"/>
        </pc:sldMkLst>
        <pc:spChg chg="mod">
          <ac:chgData name="Kathryn Elizabeth Boykin" userId="S::kabo6094@colorado.edu::85b01d72-4feb-43b2-87fb-8c976b01b8df" providerId="AD" clId="Web-{ECB31E9D-4A97-8FC2-728D-46D96220D1B0}" dt="2023-02-22T22:29:14.083" v="1455" actId="20577"/>
          <ac:spMkLst>
            <pc:docMk/>
            <pc:sldMk cId="2391310546" sldId="433"/>
            <ac:spMk id="2" creationId="{6CDFEA76-93C7-EBBE-8420-1D9344277B61}"/>
          </ac:spMkLst>
        </pc:spChg>
      </pc:sldChg>
      <pc:sldChg chg="modSp new del">
        <pc:chgData name="Kathryn Elizabeth Boykin" userId="S::kabo6094@colorado.edu::85b01d72-4feb-43b2-87fb-8c976b01b8df" providerId="AD" clId="Web-{ECB31E9D-4A97-8FC2-728D-46D96220D1B0}" dt="2023-02-22T22:02:40.302" v="516"/>
        <pc:sldMkLst>
          <pc:docMk/>
          <pc:sldMk cId="3366052753" sldId="433"/>
        </pc:sldMkLst>
        <pc:spChg chg="mod">
          <ac:chgData name="Kathryn Elizabeth Boykin" userId="S::kabo6094@colorado.edu::85b01d72-4feb-43b2-87fb-8c976b01b8df" providerId="AD" clId="Web-{ECB31E9D-4A97-8FC2-728D-46D96220D1B0}" dt="2023-02-22T21:57:40.780" v="399" actId="20577"/>
          <ac:spMkLst>
            <pc:docMk/>
            <pc:sldMk cId="3366052753" sldId="433"/>
            <ac:spMk id="3" creationId="{2861B26B-C935-09FF-B3E7-D09275F177A9}"/>
          </ac:spMkLst>
        </pc:spChg>
      </pc:sldChg>
      <pc:sldMasterChg chg="add addSldLayout">
        <pc:chgData name="Kathryn Elizabeth Boykin" userId="S::kabo6094@colorado.edu::85b01d72-4feb-43b2-87fb-8c976b01b8df" providerId="AD" clId="Web-{ECB31E9D-4A97-8FC2-728D-46D96220D1B0}" dt="2023-02-22T21:53:03.978" v="213"/>
        <pc:sldMasterMkLst>
          <pc:docMk/>
          <pc:sldMasterMk cId="291816412" sldId="2147483708"/>
        </pc:sldMasterMkLst>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3719122713" sldId="2147483709"/>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3398027886" sldId="2147483710"/>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642959273" sldId="2147483711"/>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4193520093" sldId="2147483712"/>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2347122530" sldId="2147483713"/>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2557080349" sldId="2147483714"/>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1799191743" sldId="2147483715"/>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907675962" sldId="2147483716"/>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532377603" sldId="2147483717"/>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3098268218" sldId="2147483718"/>
          </pc:sldLayoutMkLst>
        </pc:sldLayoutChg>
        <pc:sldLayoutChg chg="add">
          <pc:chgData name="Kathryn Elizabeth Boykin" userId="S::kabo6094@colorado.edu::85b01d72-4feb-43b2-87fb-8c976b01b8df" providerId="AD" clId="Web-{ECB31E9D-4A97-8FC2-728D-46D96220D1B0}" dt="2023-02-22T21:53:03.978" v="213"/>
          <pc:sldLayoutMkLst>
            <pc:docMk/>
            <pc:sldMasterMk cId="291816412" sldId="2147483708"/>
            <pc:sldLayoutMk cId="1920862042" sldId="2147483719"/>
          </pc:sldLayoutMkLst>
        </pc:sldLayoutChg>
      </pc:sldMasterChg>
      <pc:sldMasterChg chg="replId modSldLayout">
        <pc:chgData name="Kathryn Elizabeth Boykin" userId="S::kabo6094@colorado.edu::85b01d72-4feb-43b2-87fb-8c976b01b8df" providerId="AD" clId="Web-{ECB31E9D-4A97-8FC2-728D-46D96220D1B0}" dt="2023-02-22T21:53:03.978" v="213"/>
        <pc:sldMasterMkLst>
          <pc:docMk/>
          <pc:sldMasterMk cId="3044159196" sldId="2147483720"/>
        </pc:sldMasterMkLst>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2106567152" sldId="2147483721"/>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4115466523" sldId="2147483722"/>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2827696660" sldId="2147483723"/>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722234685" sldId="2147483724"/>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1774304665" sldId="2147483725"/>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1025373773" sldId="2147483726"/>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2776760365" sldId="2147483727"/>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772089058" sldId="2147483728"/>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1183352355" sldId="2147483729"/>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978833109" sldId="2147483730"/>
          </pc:sldLayoutMkLst>
        </pc:sldLayoutChg>
        <pc:sldLayoutChg chg="replId">
          <pc:chgData name="Kathryn Elizabeth Boykin" userId="S::kabo6094@colorado.edu::85b01d72-4feb-43b2-87fb-8c976b01b8df" providerId="AD" clId="Web-{ECB31E9D-4A97-8FC2-728D-46D96220D1B0}" dt="2023-02-22T21:53:03.978" v="213"/>
          <pc:sldLayoutMkLst>
            <pc:docMk/>
            <pc:sldMasterMk cId="3044159196" sldId="2147483720"/>
            <pc:sldLayoutMk cId="794586964" sldId="2147483731"/>
          </pc:sldLayoutMkLst>
        </pc:sldLayoutChg>
      </pc:sldMasterChg>
    </pc:docChg>
  </pc:docChgLst>
  <pc:docChgLst>
    <pc:chgData name="Joseph Charles Miserlian" userId="S::jomi4816@colorado.edu::0a5cf395-2505-4a53-bf32-9a91c5a6455d" providerId="AD" clId="Web-{BF8A76D3-FEBB-D6BA-E4B4-80848EFB337D}"/>
    <pc:docChg chg="addSld delSld modSld modSection">
      <pc:chgData name="Joseph Charles Miserlian" userId="S::jomi4816@colorado.edu::0a5cf395-2505-4a53-bf32-9a91c5a6455d" providerId="AD" clId="Web-{BF8A76D3-FEBB-D6BA-E4B4-80848EFB337D}" dt="2023-02-27T00:28:38.542" v="224" actId="20577"/>
      <pc:docMkLst>
        <pc:docMk/>
      </pc:docMkLst>
      <pc:sldChg chg="addSp delSp modSp">
        <pc:chgData name="Joseph Charles Miserlian" userId="S::jomi4816@colorado.edu::0a5cf395-2505-4a53-bf32-9a91c5a6455d" providerId="AD" clId="Web-{BF8A76D3-FEBB-D6BA-E4B4-80848EFB337D}" dt="2023-02-26T23:04:00.726" v="7"/>
        <pc:sldMkLst>
          <pc:docMk/>
          <pc:sldMk cId="2546468931" sldId="258"/>
        </pc:sldMkLst>
        <pc:picChg chg="add del mod">
          <ac:chgData name="Joseph Charles Miserlian" userId="S::jomi4816@colorado.edu::0a5cf395-2505-4a53-bf32-9a91c5a6455d" providerId="AD" clId="Web-{BF8A76D3-FEBB-D6BA-E4B4-80848EFB337D}" dt="2023-02-26T23:04:00.726" v="7"/>
          <ac:picMkLst>
            <pc:docMk/>
            <pc:sldMk cId="2546468931" sldId="258"/>
            <ac:picMk id="9" creationId="{B256AAB7-5AE8-6D6E-1AA1-061483D5BA5C}"/>
          </ac:picMkLst>
        </pc:picChg>
      </pc:sldChg>
      <pc:sldChg chg="modSp">
        <pc:chgData name="Joseph Charles Miserlian" userId="S::jomi4816@colorado.edu::0a5cf395-2505-4a53-bf32-9a91c5a6455d" providerId="AD" clId="Web-{BF8A76D3-FEBB-D6BA-E4B4-80848EFB337D}" dt="2023-02-26T23:25:13.631" v="64" actId="20577"/>
        <pc:sldMkLst>
          <pc:docMk/>
          <pc:sldMk cId="1045090432" sldId="387"/>
        </pc:sldMkLst>
        <pc:spChg chg="mod">
          <ac:chgData name="Joseph Charles Miserlian" userId="S::jomi4816@colorado.edu::0a5cf395-2505-4a53-bf32-9a91c5a6455d" providerId="AD" clId="Web-{BF8A76D3-FEBB-D6BA-E4B4-80848EFB337D}" dt="2023-02-26T23:25:13.631" v="64" actId="20577"/>
          <ac:spMkLst>
            <pc:docMk/>
            <pc:sldMk cId="1045090432" sldId="387"/>
            <ac:spMk id="12" creationId="{37FBF990-7A11-44DC-9D34-1E6E7867495E}"/>
          </ac:spMkLst>
        </pc:spChg>
        <pc:graphicFrameChg chg="mod modGraphic">
          <ac:chgData name="Joseph Charles Miserlian" userId="S::jomi4816@colorado.edu::0a5cf395-2505-4a53-bf32-9a91c5a6455d" providerId="AD" clId="Web-{BF8A76D3-FEBB-D6BA-E4B4-80848EFB337D}" dt="2023-02-26T23:24:04.756" v="61"/>
          <ac:graphicFrameMkLst>
            <pc:docMk/>
            <pc:sldMk cId="1045090432" sldId="387"/>
            <ac:graphicFrameMk id="13" creationId="{C256054F-48F8-FE72-F223-50AAE0E14DC2}"/>
          </ac:graphicFrameMkLst>
        </pc:graphicFrameChg>
      </pc:sldChg>
      <pc:sldChg chg="addSp delSp modSp">
        <pc:chgData name="Joseph Charles Miserlian" userId="S::jomi4816@colorado.edu::0a5cf395-2505-4a53-bf32-9a91c5a6455d" providerId="AD" clId="Web-{BF8A76D3-FEBB-D6BA-E4B4-80848EFB337D}" dt="2023-02-26T23:43:29.823" v="76"/>
        <pc:sldMkLst>
          <pc:docMk/>
          <pc:sldMk cId="3238389798" sldId="393"/>
        </pc:sldMkLst>
        <pc:picChg chg="add del mod">
          <ac:chgData name="Joseph Charles Miserlian" userId="S::jomi4816@colorado.edu::0a5cf395-2505-4a53-bf32-9a91c5a6455d" providerId="AD" clId="Web-{BF8A76D3-FEBB-D6BA-E4B4-80848EFB337D}" dt="2023-02-26T23:43:29.823" v="76"/>
          <ac:picMkLst>
            <pc:docMk/>
            <pc:sldMk cId="3238389798" sldId="393"/>
            <ac:picMk id="25" creationId="{C146CF5D-DDC3-FF55-1AC9-FFA3486E783F}"/>
          </ac:picMkLst>
        </pc:picChg>
      </pc:sldChg>
      <pc:sldChg chg="modSp">
        <pc:chgData name="Joseph Charles Miserlian" userId="S::jomi4816@colorado.edu::0a5cf395-2505-4a53-bf32-9a91c5a6455d" providerId="AD" clId="Web-{BF8A76D3-FEBB-D6BA-E4B4-80848EFB337D}" dt="2023-02-26T23:35:10.170" v="70" actId="20577"/>
        <pc:sldMkLst>
          <pc:docMk/>
          <pc:sldMk cId="378736884" sldId="394"/>
        </pc:sldMkLst>
        <pc:spChg chg="mod">
          <ac:chgData name="Joseph Charles Miserlian" userId="S::jomi4816@colorado.edu::0a5cf395-2505-4a53-bf32-9a91c5a6455d" providerId="AD" clId="Web-{BF8A76D3-FEBB-D6BA-E4B4-80848EFB337D}" dt="2023-02-26T23:35:10.170" v="70" actId="20577"/>
          <ac:spMkLst>
            <pc:docMk/>
            <pc:sldMk cId="378736884" sldId="394"/>
            <ac:spMk id="3" creationId="{940C7F94-D02A-2293-8CD0-B4C9D8CFBCA1}"/>
          </ac:spMkLst>
        </pc:spChg>
      </pc:sldChg>
      <pc:sldChg chg="addSp delSp modSp">
        <pc:chgData name="Joseph Charles Miserlian" userId="S::jomi4816@colorado.edu::0a5cf395-2505-4a53-bf32-9a91c5a6455d" providerId="AD" clId="Web-{BF8A76D3-FEBB-D6BA-E4B4-80848EFB337D}" dt="2023-02-26T23:52:40.283" v="142"/>
        <pc:sldMkLst>
          <pc:docMk/>
          <pc:sldMk cId="577913153" sldId="395"/>
        </pc:sldMkLst>
        <pc:grpChg chg="add mod">
          <ac:chgData name="Joseph Charles Miserlian" userId="S::jomi4816@colorado.edu::0a5cf395-2505-4a53-bf32-9a91c5a6455d" providerId="AD" clId="Web-{BF8A76D3-FEBB-D6BA-E4B4-80848EFB337D}" dt="2023-02-26T23:45:45.372" v="96" actId="1076"/>
          <ac:grpSpMkLst>
            <pc:docMk/>
            <pc:sldMk cId="577913153" sldId="395"/>
            <ac:grpSpMk id="21" creationId="{8F9E999E-676F-810D-8D26-7C263BCB1EE6}"/>
          </ac:grpSpMkLst>
        </pc:grpChg>
        <pc:picChg chg="add mod">
          <ac:chgData name="Joseph Charles Miserlian" userId="S::jomi4816@colorado.edu::0a5cf395-2505-4a53-bf32-9a91c5a6455d" providerId="AD" clId="Web-{BF8A76D3-FEBB-D6BA-E4B4-80848EFB337D}" dt="2023-02-26T23:44:50.996" v="86" actId="1076"/>
          <ac:picMkLst>
            <pc:docMk/>
            <pc:sldMk cId="577913153" sldId="395"/>
            <ac:picMk id="6" creationId="{7B57DAFA-7577-C1FE-8FC9-5C9020A05F8C}"/>
          </ac:picMkLst>
        </pc:picChg>
        <pc:picChg chg="add del mod">
          <ac:chgData name="Joseph Charles Miserlian" userId="S::jomi4816@colorado.edu::0a5cf395-2505-4a53-bf32-9a91c5a6455d" providerId="AD" clId="Web-{BF8A76D3-FEBB-D6BA-E4B4-80848EFB337D}" dt="2023-02-26T23:45:52.294" v="97"/>
          <ac:picMkLst>
            <pc:docMk/>
            <pc:sldMk cId="577913153" sldId="395"/>
            <ac:picMk id="8" creationId="{E53AEDD8-78FF-3AF4-6A09-84E556A90856}"/>
          </ac:picMkLst>
        </pc:picChg>
        <pc:picChg chg="add mod">
          <ac:chgData name="Joseph Charles Miserlian" userId="S::jomi4816@colorado.edu::0a5cf395-2505-4a53-bf32-9a91c5a6455d" providerId="AD" clId="Web-{BF8A76D3-FEBB-D6BA-E4B4-80848EFB337D}" dt="2023-02-26T23:49:09.468" v="120" actId="1076"/>
          <ac:picMkLst>
            <pc:docMk/>
            <pc:sldMk cId="577913153" sldId="395"/>
            <ac:picMk id="16" creationId="{CC22DD41-4303-64B5-5787-6E1583F713C0}"/>
          </ac:picMkLst>
        </pc:picChg>
        <pc:picChg chg="mod">
          <ac:chgData name="Joseph Charles Miserlian" userId="S::jomi4816@colorado.edu::0a5cf395-2505-4a53-bf32-9a91c5a6455d" providerId="AD" clId="Web-{BF8A76D3-FEBB-D6BA-E4B4-80848EFB337D}" dt="2023-02-26T23:49:25.124" v="121" actId="14100"/>
          <ac:picMkLst>
            <pc:docMk/>
            <pc:sldMk cId="577913153" sldId="395"/>
            <ac:picMk id="17" creationId="{48A52723-8615-3106-2388-24E00B0C4185}"/>
          </ac:picMkLst>
        </pc:picChg>
        <pc:picChg chg="add del mod">
          <ac:chgData name="Joseph Charles Miserlian" userId="S::jomi4816@colorado.edu::0a5cf395-2505-4a53-bf32-9a91c5a6455d" providerId="AD" clId="Web-{BF8A76D3-FEBB-D6BA-E4B4-80848EFB337D}" dt="2023-02-26T23:50:16.015" v="123"/>
          <ac:picMkLst>
            <pc:docMk/>
            <pc:sldMk cId="577913153" sldId="395"/>
            <ac:picMk id="27" creationId="{1FD0DD8E-497F-0EEE-0634-D2D58AEAB75F}"/>
          </ac:picMkLst>
        </pc:picChg>
        <pc:picChg chg="add del mod">
          <ac:chgData name="Joseph Charles Miserlian" userId="S::jomi4816@colorado.edu::0a5cf395-2505-4a53-bf32-9a91c5a6455d" providerId="AD" clId="Web-{BF8A76D3-FEBB-D6BA-E4B4-80848EFB337D}" dt="2023-02-26T23:51:18.672" v="128"/>
          <ac:picMkLst>
            <pc:docMk/>
            <pc:sldMk cId="577913153" sldId="395"/>
            <ac:picMk id="28" creationId="{AF8A1C17-AE12-6641-FBEA-F0057E0F9A82}"/>
          </ac:picMkLst>
        </pc:picChg>
        <pc:picChg chg="add del mod">
          <ac:chgData name="Joseph Charles Miserlian" userId="S::jomi4816@colorado.edu::0a5cf395-2505-4a53-bf32-9a91c5a6455d" providerId="AD" clId="Web-{BF8A76D3-FEBB-D6BA-E4B4-80848EFB337D}" dt="2023-02-26T23:52:40.283" v="142"/>
          <ac:picMkLst>
            <pc:docMk/>
            <pc:sldMk cId="577913153" sldId="395"/>
            <ac:picMk id="29" creationId="{ABC4FF01-3753-A9B7-43B4-EA393DE990C7}"/>
          </ac:picMkLst>
        </pc:picChg>
        <pc:picChg chg="add del mod modCrop">
          <ac:chgData name="Joseph Charles Miserlian" userId="S::jomi4816@colorado.edu::0a5cf395-2505-4a53-bf32-9a91c5a6455d" providerId="AD" clId="Web-{BF8A76D3-FEBB-D6BA-E4B4-80848EFB337D}" dt="2023-02-26T23:52:31.626" v="141"/>
          <ac:picMkLst>
            <pc:docMk/>
            <pc:sldMk cId="577913153" sldId="395"/>
            <ac:picMk id="30" creationId="{B8CD95F3-F86A-36D4-12A1-753CC482D223}"/>
          </ac:picMkLst>
        </pc:picChg>
        <pc:cxnChg chg="add del mod">
          <ac:chgData name="Joseph Charles Miserlian" userId="S::jomi4816@colorado.edu::0a5cf395-2505-4a53-bf32-9a91c5a6455d" providerId="AD" clId="Web-{BF8A76D3-FEBB-D6BA-E4B4-80848EFB337D}" dt="2023-02-26T23:48:04.248" v="116"/>
          <ac:cxnSpMkLst>
            <pc:docMk/>
            <pc:sldMk cId="577913153" sldId="395"/>
            <ac:cxnSpMk id="22" creationId="{9D0453E3-E496-9C7F-ADC2-50E5CC926D0E}"/>
          </ac:cxnSpMkLst>
        </pc:cxnChg>
        <pc:cxnChg chg="add del mod">
          <ac:chgData name="Joseph Charles Miserlian" userId="S::jomi4816@colorado.edu::0a5cf395-2505-4a53-bf32-9a91c5a6455d" providerId="AD" clId="Web-{BF8A76D3-FEBB-D6BA-E4B4-80848EFB337D}" dt="2023-02-26T23:46:36.935" v="105"/>
          <ac:cxnSpMkLst>
            <pc:docMk/>
            <pc:sldMk cId="577913153" sldId="395"/>
            <ac:cxnSpMk id="23" creationId="{4165A3D6-722B-A5BA-6394-97EAE93675D5}"/>
          </ac:cxnSpMkLst>
        </pc:cxnChg>
        <pc:cxnChg chg="add mod">
          <ac:chgData name="Joseph Charles Miserlian" userId="S::jomi4816@colorado.edu::0a5cf395-2505-4a53-bf32-9a91c5a6455d" providerId="AD" clId="Web-{BF8A76D3-FEBB-D6BA-E4B4-80848EFB337D}" dt="2023-02-26T23:48:10.936" v="117" actId="14100"/>
          <ac:cxnSpMkLst>
            <pc:docMk/>
            <pc:sldMk cId="577913153" sldId="395"/>
            <ac:cxnSpMk id="24" creationId="{B776AD86-F9A1-BF59-F2C1-8F9E8811E1BF}"/>
          </ac:cxnSpMkLst>
        </pc:cxnChg>
        <pc:cxnChg chg="add mod">
          <ac:chgData name="Joseph Charles Miserlian" userId="S::jomi4816@colorado.edu::0a5cf395-2505-4a53-bf32-9a91c5a6455d" providerId="AD" clId="Web-{BF8A76D3-FEBB-D6BA-E4B4-80848EFB337D}" dt="2023-02-26T23:47:12.076" v="112" actId="1076"/>
          <ac:cxnSpMkLst>
            <pc:docMk/>
            <pc:sldMk cId="577913153" sldId="395"/>
            <ac:cxnSpMk id="25" creationId="{0C196E63-4B5E-3F34-71E9-AE6DDA16EB2E}"/>
          </ac:cxnSpMkLst>
        </pc:cxnChg>
        <pc:cxnChg chg="add mod">
          <ac:chgData name="Joseph Charles Miserlian" userId="S::jomi4816@colorado.edu::0a5cf395-2505-4a53-bf32-9a91c5a6455d" providerId="AD" clId="Web-{BF8A76D3-FEBB-D6BA-E4B4-80848EFB337D}" dt="2023-02-26T23:48:36.358" v="119" actId="1076"/>
          <ac:cxnSpMkLst>
            <pc:docMk/>
            <pc:sldMk cId="577913153" sldId="395"/>
            <ac:cxnSpMk id="26" creationId="{0F4F4DFF-1F52-4C7B-C1CC-37FE020E881C}"/>
          </ac:cxnSpMkLst>
        </pc:cxnChg>
      </pc:sldChg>
      <pc:sldChg chg="delSp">
        <pc:chgData name="Joseph Charles Miserlian" userId="S::jomi4816@colorado.edu::0a5cf395-2505-4a53-bf32-9a91c5a6455d" providerId="AD" clId="Web-{BF8A76D3-FEBB-D6BA-E4B4-80848EFB337D}" dt="2023-02-26T22:49:30.200" v="6"/>
        <pc:sldMkLst>
          <pc:docMk/>
          <pc:sldMk cId="3098584370" sldId="399"/>
        </pc:sldMkLst>
        <pc:spChg chg="del">
          <ac:chgData name="Joseph Charles Miserlian" userId="S::jomi4816@colorado.edu::0a5cf395-2505-4a53-bf32-9a91c5a6455d" providerId="AD" clId="Web-{BF8A76D3-FEBB-D6BA-E4B4-80848EFB337D}" dt="2023-02-26T22:49:30.200" v="6"/>
          <ac:spMkLst>
            <pc:docMk/>
            <pc:sldMk cId="3098584370" sldId="399"/>
            <ac:spMk id="8" creationId="{799D21F1-CEDC-DD7B-9E0C-C8C510A5FD58}"/>
          </ac:spMkLst>
        </pc:spChg>
      </pc:sldChg>
      <pc:sldChg chg="modSp">
        <pc:chgData name="Joseph Charles Miserlian" userId="S::jomi4816@colorado.edu::0a5cf395-2505-4a53-bf32-9a91c5a6455d" providerId="AD" clId="Web-{BF8A76D3-FEBB-D6BA-E4B4-80848EFB337D}" dt="2023-02-26T23:59:38.803" v="147" actId="20577"/>
        <pc:sldMkLst>
          <pc:docMk/>
          <pc:sldMk cId="2973464524" sldId="407"/>
        </pc:sldMkLst>
        <pc:spChg chg="mod">
          <ac:chgData name="Joseph Charles Miserlian" userId="S::jomi4816@colorado.edu::0a5cf395-2505-4a53-bf32-9a91c5a6455d" providerId="AD" clId="Web-{BF8A76D3-FEBB-D6BA-E4B4-80848EFB337D}" dt="2023-02-26T23:59:38.803" v="147" actId="20577"/>
          <ac:spMkLst>
            <pc:docMk/>
            <pc:sldMk cId="2973464524" sldId="407"/>
            <ac:spMk id="7" creationId="{00A633E4-3E05-7EDC-61C3-572B78EB2FFE}"/>
          </ac:spMkLst>
        </pc:spChg>
      </pc:sldChg>
      <pc:sldChg chg="modSp">
        <pc:chgData name="Joseph Charles Miserlian" userId="S::jomi4816@colorado.edu::0a5cf395-2505-4a53-bf32-9a91c5a6455d" providerId="AD" clId="Web-{BF8A76D3-FEBB-D6BA-E4B4-80848EFB337D}" dt="2023-02-27T00:28:38.542" v="224" actId="20577"/>
        <pc:sldMkLst>
          <pc:docMk/>
          <pc:sldMk cId="845745443" sldId="414"/>
        </pc:sldMkLst>
        <pc:spChg chg="mod">
          <ac:chgData name="Joseph Charles Miserlian" userId="S::jomi4816@colorado.edu::0a5cf395-2505-4a53-bf32-9a91c5a6455d" providerId="AD" clId="Web-{BF8A76D3-FEBB-D6BA-E4B4-80848EFB337D}" dt="2023-02-27T00:28:38.542" v="224" actId="20577"/>
          <ac:spMkLst>
            <pc:docMk/>
            <pc:sldMk cId="845745443" sldId="414"/>
            <ac:spMk id="3" creationId="{4AD6D219-FE28-C4C3-98D5-3B796AFDC4AD}"/>
          </ac:spMkLst>
        </pc:spChg>
      </pc:sldChg>
      <pc:sldChg chg="delSp modNotes">
        <pc:chgData name="Joseph Charles Miserlian" userId="S::jomi4816@colorado.edu::0a5cf395-2505-4a53-bf32-9a91c5a6455d" providerId="AD" clId="Web-{BF8A76D3-FEBB-D6BA-E4B4-80848EFB337D}" dt="2023-02-26T23:27:31.321" v="68"/>
        <pc:sldMkLst>
          <pc:docMk/>
          <pc:sldMk cId="2331184166" sldId="417"/>
        </pc:sldMkLst>
        <pc:spChg chg="del">
          <ac:chgData name="Joseph Charles Miserlian" userId="S::jomi4816@colorado.edu::0a5cf395-2505-4a53-bf32-9a91c5a6455d" providerId="AD" clId="Web-{BF8A76D3-FEBB-D6BA-E4B4-80848EFB337D}" dt="2023-02-26T23:27:31.321" v="68"/>
          <ac:spMkLst>
            <pc:docMk/>
            <pc:sldMk cId="2331184166" sldId="417"/>
            <ac:spMk id="3" creationId="{420FF5D4-3824-2E81-8373-FC66B8C2925C}"/>
          </ac:spMkLst>
        </pc:spChg>
      </pc:sldChg>
      <pc:sldChg chg="modSp">
        <pc:chgData name="Joseph Charles Miserlian" userId="S::jomi4816@colorado.edu::0a5cf395-2505-4a53-bf32-9a91c5a6455d" providerId="AD" clId="Web-{BF8A76D3-FEBB-D6BA-E4B4-80848EFB337D}" dt="2023-02-27T00:06:16.120" v="200"/>
        <pc:sldMkLst>
          <pc:docMk/>
          <pc:sldMk cId="1618310687" sldId="422"/>
        </pc:sldMkLst>
        <pc:graphicFrameChg chg="mod modGraphic">
          <ac:chgData name="Joseph Charles Miserlian" userId="S::jomi4816@colorado.edu::0a5cf395-2505-4a53-bf32-9a91c5a6455d" providerId="AD" clId="Web-{BF8A76D3-FEBB-D6BA-E4B4-80848EFB337D}" dt="2023-02-27T00:06:16.120" v="200"/>
          <ac:graphicFrameMkLst>
            <pc:docMk/>
            <pc:sldMk cId="1618310687" sldId="422"/>
            <ac:graphicFrameMk id="10" creationId="{D66606D2-30A0-4885-4579-56CCB373FB25}"/>
          </ac:graphicFrameMkLst>
        </pc:graphicFrameChg>
      </pc:sldChg>
      <pc:sldChg chg="addSp modSp">
        <pc:chgData name="Joseph Charles Miserlian" userId="S::jomi4816@colorado.edu::0a5cf395-2505-4a53-bf32-9a91c5a6455d" providerId="AD" clId="Web-{BF8A76D3-FEBB-D6BA-E4B4-80848EFB337D}" dt="2023-02-27T00:08:46.700" v="205"/>
        <pc:sldMkLst>
          <pc:docMk/>
          <pc:sldMk cId="738060536" sldId="423"/>
        </pc:sldMkLst>
        <pc:spChg chg="add mod">
          <ac:chgData name="Joseph Charles Miserlian" userId="S::jomi4816@colorado.edu::0a5cf395-2505-4a53-bf32-9a91c5a6455d" providerId="AD" clId="Web-{BF8A76D3-FEBB-D6BA-E4B4-80848EFB337D}" dt="2023-02-27T00:08:46.700" v="205"/>
          <ac:spMkLst>
            <pc:docMk/>
            <pc:sldMk cId="738060536" sldId="423"/>
            <ac:spMk id="19" creationId="{1AB071EB-AA28-B906-0BB6-2A86E2A095B6}"/>
          </ac:spMkLst>
        </pc:spChg>
        <pc:graphicFrameChg chg="ord">
          <ac:chgData name="Joseph Charles Miserlian" userId="S::jomi4816@colorado.edu::0a5cf395-2505-4a53-bf32-9a91c5a6455d" providerId="AD" clId="Web-{BF8A76D3-FEBB-D6BA-E4B4-80848EFB337D}" dt="2023-02-27T00:08:32.278" v="204"/>
          <ac:graphicFrameMkLst>
            <pc:docMk/>
            <pc:sldMk cId="738060536" sldId="423"/>
            <ac:graphicFrameMk id="6" creationId="{F1441186-0498-AA5E-CF8E-D3B016515CCA}"/>
          </ac:graphicFrameMkLst>
        </pc:graphicFrameChg>
      </pc:sldChg>
      <pc:sldChg chg="addSp delSp modSp">
        <pc:chgData name="Joseph Charles Miserlian" userId="S::jomi4816@colorado.edu::0a5cf395-2505-4a53-bf32-9a91c5a6455d" providerId="AD" clId="Web-{BF8A76D3-FEBB-D6BA-E4B4-80848EFB337D}" dt="2023-02-27T00:10:29.561" v="209"/>
        <pc:sldMkLst>
          <pc:docMk/>
          <pc:sldMk cId="1056813892" sldId="424"/>
        </pc:sldMkLst>
        <pc:spChg chg="add del">
          <ac:chgData name="Joseph Charles Miserlian" userId="S::jomi4816@colorado.edu::0a5cf395-2505-4a53-bf32-9a91c5a6455d" providerId="AD" clId="Web-{BF8A76D3-FEBB-D6BA-E4B4-80848EFB337D}" dt="2023-02-27T00:10:29.561" v="209"/>
          <ac:spMkLst>
            <pc:docMk/>
            <pc:sldMk cId="1056813892" sldId="424"/>
            <ac:spMk id="21" creationId="{E4A300D1-F32A-C8C8-ECB5-E4A37610C0D5}"/>
          </ac:spMkLst>
        </pc:spChg>
        <pc:graphicFrameChg chg="mod">
          <ac:chgData name="Joseph Charles Miserlian" userId="S::jomi4816@colorado.edu::0a5cf395-2505-4a53-bf32-9a91c5a6455d" providerId="AD" clId="Web-{BF8A76D3-FEBB-D6BA-E4B4-80848EFB337D}" dt="2023-02-27T00:09:03.263" v="207" actId="1076"/>
          <ac:graphicFrameMkLst>
            <pc:docMk/>
            <pc:sldMk cId="1056813892" sldId="424"/>
            <ac:graphicFrameMk id="10" creationId="{DCCA328F-8C68-D71B-52F5-D2322F74AC70}"/>
          </ac:graphicFrameMkLst>
        </pc:graphicFrameChg>
      </pc:sldChg>
      <pc:sldChg chg="modSp">
        <pc:chgData name="Joseph Charles Miserlian" userId="S::jomi4816@colorado.edu::0a5cf395-2505-4a53-bf32-9a91c5a6455d" providerId="AD" clId="Web-{BF8A76D3-FEBB-D6BA-E4B4-80848EFB337D}" dt="2023-02-27T00:11:18.233" v="217" actId="20577"/>
        <pc:sldMkLst>
          <pc:docMk/>
          <pc:sldMk cId="3701961819" sldId="438"/>
        </pc:sldMkLst>
        <pc:spChg chg="mod">
          <ac:chgData name="Joseph Charles Miserlian" userId="S::jomi4816@colorado.edu::0a5cf395-2505-4a53-bf32-9a91c5a6455d" providerId="AD" clId="Web-{BF8A76D3-FEBB-D6BA-E4B4-80848EFB337D}" dt="2023-02-27T00:11:18.233" v="217" actId="20577"/>
          <ac:spMkLst>
            <pc:docMk/>
            <pc:sldMk cId="3701961819" sldId="438"/>
            <ac:spMk id="3" creationId="{DD84CEE5-7A91-3F0E-1629-6C267DC1A888}"/>
          </ac:spMkLst>
        </pc:spChg>
      </pc:sldChg>
      <pc:sldChg chg="new del">
        <pc:chgData name="Joseph Charles Miserlian" userId="S::jomi4816@colorado.edu::0a5cf395-2505-4a53-bf32-9a91c5a6455d" providerId="AD" clId="Web-{BF8A76D3-FEBB-D6BA-E4B4-80848EFB337D}" dt="2023-02-26T23:57:08.130" v="144"/>
        <pc:sldMkLst>
          <pc:docMk/>
          <pc:sldMk cId="4099855239" sldId="438"/>
        </pc:sldMkLst>
      </pc:sldChg>
    </pc:docChg>
  </pc:docChgLst>
  <pc:docChgLst>
    <pc:chgData name="Ryan Thomas Bennett" userId="9e9f1c39-9541-4b67-a07f-102cb78152ad" providerId="ADAL" clId="{64D63685-AB5D-4A04-B228-C0AC3E53C3D6}"/>
    <pc:docChg chg="undo redo custSel addSld delSld modSld sldOrd modSection">
      <pc:chgData name="Ryan Thomas Bennett" userId="9e9f1c39-9541-4b67-a07f-102cb78152ad" providerId="ADAL" clId="{64D63685-AB5D-4A04-B228-C0AC3E53C3D6}" dt="2023-02-27T00:25:32.812" v="1405" actId="1036"/>
      <pc:docMkLst>
        <pc:docMk/>
      </pc:docMkLst>
      <pc:sldChg chg="addSp delSp modSp mod">
        <pc:chgData name="Ryan Thomas Bennett" userId="9e9f1c39-9541-4b67-a07f-102cb78152ad" providerId="ADAL" clId="{64D63685-AB5D-4A04-B228-C0AC3E53C3D6}" dt="2023-02-26T23:25:19.978" v="1096" actId="20577"/>
        <pc:sldMkLst>
          <pc:docMk/>
          <pc:sldMk cId="1045090432" sldId="387"/>
        </pc:sldMkLst>
        <pc:spChg chg="del mod">
          <ac:chgData name="Ryan Thomas Bennett" userId="9e9f1c39-9541-4b67-a07f-102cb78152ad" providerId="ADAL" clId="{64D63685-AB5D-4A04-B228-C0AC3E53C3D6}" dt="2023-02-26T23:25:16.686" v="1092" actId="478"/>
          <ac:spMkLst>
            <pc:docMk/>
            <pc:sldMk cId="1045090432" sldId="387"/>
            <ac:spMk id="12" creationId="{37FBF990-7A11-44DC-9D34-1E6E7867495E}"/>
          </ac:spMkLst>
        </pc:spChg>
        <pc:graphicFrameChg chg="mod modGraphic">
          <ac:chgData name="Ryan Thomas Bennett" userId="9e9f1c39-9541-4b67-a07f-102cb78152ad" providerId="ADAL" clId="{64D63685-AB5D-4A04-B228-C0AC3E53C3D6}" dt="2023-02-26T23:25:19.978" v="1096" actId="20577"/>
          <ac:graphicFrameMkLst>
            <pc:docMk/>
            <pc:sldMk cId="1045090432" sldId="387"/>
            <ac:graphicFrameMk id="13" creationId="{C256054F-48F8-FE72-F223-50AAE0E14DC2}"/>
          </ac:graphicFrameMkLst>
        </pc:graphicFrameChg>
        <pc:picChg chg="add del mod">
          <ac:chgData name="Ryan Thomas Bennett" userId="9e9f1c39-9541-4b67-a07f-102cb78152ad" providerId="ADAL" clId="{64D63685-AB5D-4A04-B228-C0AC3E53C3D6}" dt="2023-02-26T23:25:02.506" v="1088" actId="478"/>
          <ac:picMkLst>
            <pc:docMk/>
            <pc:sldMk cId="1045090432" sldId="387"/>
            <ac:picMk id="14" creationId="{BD0ADCFD-2125-C8E0-E7D7-C7DAB9ABD305}"/>
          </ac:picMkLst>
        </pc:picChg>
      </pc:sldChg>
      <pc:sldChg chg="delSp modSp mod">
        <pc:chgData name="Ryan Thomas Bennett" userId="9e9f1c39-9541-4b67-a07f-102cb78152ad" providerId="ADAL" clId="{64D63685-AB5D-4A04-B228-C0AC3E53C3D6}" dt="2023-02-26T23:43:05.194" v="1147" actId="478"/>
        <pc:sldMkLst>
          <pc:docMk/>
          <pc:sldMk cId="3238389798" sldId="393"/>
        </pc:sldMkLst>
        <pc:spChg chg="del mod">
          <ac:chgData name="Ryan Thomas Bennett" userId="9e9f1c39-9541-4b67-a07f-102cb78152ad" providerId="ADAL" clId="{64D63685-AB5D-4A04-B228-C0AC3E53C3D6}" dt="2023-02-26T23:43:05.194" v="1147" actId="478"/>
          <ac:spMkLst>
            <pc:docMk/>
            <pc:sldMk cId="3238389798" sldId="393"/>
            <ac:spMk id="7" creationId="{6A8C526B-10AC-FECC-2F89-2C49F59C2DCF}"/>
          </ac:spMkLst>
        </pc:spChg>
      </pc:sldChg>
      <pc:sldChg chg="addSp delSp modSp mod">
        <pc:chgData name="Ryan Thomas Bennett" userId="9e9f1c39-9541-4b67-a07f-102cb78152ad" providerId="ADAL" clId="{64D63685-AB5D-4A04-B228-C0AC3E53C3D6}" dt="2023-02-26T23:34:02.807" v="1109" actId="478"/>
        <pc:sldMkLst>
          <pc:docMk/>
          <pc:sldMk cId="378736884" sldId="394"/>
        </pc:sldMkLst>
        <pc:spChg chg="mod">
          <ac:chgData name="Ryan Thomas Bennett" userId="9e9f1c39-9541-4b67-a07f-102cb78152ad" providerId="ADAL" clId="{64D63685-AB5D-4A04-B228-C0AC3E53C3D6}" dt="2023-02-26T23:34:00.297" v="1108" actId="6549"/>
          <ac:spMkLst>
            <pc:docMk/>
            <pc:sldMk cId="378736884" sldId="394"/>
            <ac:spMk id="3" creationId="{940C7F94-D02A-2293-8CD0-B4C9D8CFBCA1}"/>
          </ac:spMkLst>
        </pc:spChg>
        <pc:spChg chg="add del">
          <ac:chgData name="Ryan Thomas Bennett" userId="9e9f1c39-9541-4b67-a07f-102cb78152ad" providerId="ADAL" clId="{64D63685-AB5D-4A04-B228-C0AC3E53C3D6}" dt="2023-02-26T23:34:02.807" v="1109" actId="478"/>
          <ac:spMkLst>
            <pc:docMk/>
            <pc:sldMk cId="378736884" sldId="394"/>
            <ac:spMk id="14" creationId="{32F39D89-8F2E-8296-BB40-9179FB827FD7}"/>
          </ac:spMkLst>
        </pc:spChg>
      </pc:sldChg>
      <pc:sldChg chg="modSp mod">
        <pc:chgData name="Ryan Thomas Bennett" userId="9e9f1c39-9541-4b67-a07f-102cb78152ad" providerId="ADAL" clId="{64D63685-AB5D-4A04-B228-C0AC3E53C3D6}" dt="2023-02-26T23:45:15.875" v="1164" actId="1076"/>
        <pc:sldMkLst>
          <pc:docMk/>
          <pc:sldMk cId="577913153" sldId="395"/>
        </pc:sldMkLst>
        <pc:spChg chg="mod">
          <ac:chgData name="Ryan Thomas Bennett" userId="9e9f1c39-9541-4b67-a07f-102cb78152ad" providerId="ADAL" clId="{64D63685-AB5D-4A04-B228-C0AC3E53C3D6}" dt="2023-02-26T23:44:00" v="1162" actId="20577"/>
          <ac:spMkLst>
            <pc:docMk/>
            <pc:sldMk cId="577913153" sldId="395"/>
            <ac:spMk id="3" creationId="{5555BBFE-69BE-29B7-F81B-5E20B7574190}"/>
          </ac:spMkLst>
        </pc:spChg>
        <pc:picChg chg="mod">
          <ac:chgData name="Ryan Thomas Bennett" userId="9e9f1c39-9541-4b67-a07f-102cb78152ad" providerId="ADAL" clId="{64D63685-AB5D-4A04-B228-C0AC3E53C3D6}" dt="2023-02-26T23:45:15.875" v="1164" actId="1076"/>
          <ac:picMkLst>
            <pc:docMk/>
            <pc:sldMk cId="577913153" sldId="395"/>
            <ac:picMk id="8" creationId="{E53AEDD8-78FF-3AF4-6A09-84E556A90856}"/>
          </ac:picMkLst>
        </pc:picChg>
      </pc:sldChg>
      <pc:sldChg chg="addSp delSp modSp mod modNotesTx">
        <pc:chgData name="Ryan Thomas Bennett" userId="9e9f1c39-9541-4b67-a07f-102cb78152ad" providerId="ADAL" clId="{64D63685-AB5D-4A04-B228-C0AC3E53C3D6}" dt="2023-02-26T23:39:36.963" v="1145" actId="478"/>
        <pc:sldMkLst>
          <pc:docMk/>
          <pc:sldMk cId="3801321886" sldId="398"/>
        </pc:sldMkLst>
        <pc:spChg chg="mod">
          <ac:chgData name="Ryan Thomas Bennett" userId="9e9f1c39-9541-4b67-a07f-102cb78152ad" providerId="ADAL" clId="{64D63685-AB5D-4A04-B228-C0AC3E53C3D6}" dt="2023-02-26T23:37:42.428" v="1135" actId="20577"/>
          <ac:spMkLst>
            <pc:docMk/>
            <pc:sldMk cId="3801321886" sldId="398"/>
            <ac:spMk id="3" creationId="{74D15DB5-953A-9ADA-2AD3-3F172DA63C0E}"/>
          </ac:spMkLst>
        </pc:spChg>
        <pc:grpChg chg="add mod">
          <ac:chgData name="Ryan Thomas Bennett" userId="9e9f1c39-9541-4b67-a07f-102cb78152ad" providerId="ADAL" clId="{64D63685-AB5D-4A04-B228-C0AC3E53C3D6}" dt="2023-02-26T23:39:31.997" v="1143" actId="164"/>
          <ac:grpSpMkLst>
            <pc:docMk/>
            <pc:sldMk cId="3801321886" sldId="398"/>
            <ac:grpSpMk id="30" creationId="{CD1AA260-F3FB-2690-949F-2266C826C9DF}"/>
          </ac:grpSpMkLst>
        </pc:grpChg>
        <pc:grpChg chg="add mod">
          <ac:chgData name="Ryan Thomas Bennett" userId="9e9f1c39-9541-4b67-a07f-102cb78152ad" providerId="ADAL" clId="{64D63685-AB5D-4A04-B228-C0AC3E53C3D6}" dt="2023-02-26T23:39:35.635" v="1144" actId="1076"/>
          <ac:grpSpMkLst>
            <pc:docMk/>
            <pc:sldMk cId="3801321886" sldId="398"/>
            <ac:grpSpMk id="31" creationId="{D705133A-AEFD-BFD9-C166-43784D4A215C}"/>
          </ac:grpSpMkLst>
        </pc:grpChg>
        <pc:cxnChg chg="mod">
          <ac:chgData name="Ryan Thomas Bennett" userId="9e9f1c39-9541-4b67-a07f-102cb78152ad" providerId="ADAL" clId="{64D63685-AB5D-4A04-B228-C0AC3E53C3D6}" dt="2023-02-26T23:39:17.602" v="1138" actId="164"/>
          <ac:cxnSpMkLst>
            <pc:docMk/>
            <pc:sldMk cId="3801321886" sldId="398"/>
            <ac:cxnSpMk id="6" creationId="{CC7CAF72-8F6D-C701-2570-BAD016F7300B}"/>
          </ac:cxnSpMkLst>
        </pc:cxnChg>
        <pc:cxnChg chg="mod">
          <ac:chgData name="Ryan Thomas Bennett" userId="9e9f1c39-9541-4b67-a07f-102cb78152ad" providerId="ADAL" clId="{64D63685-AB5D-4A04-B228-C0AC3E53C3D6}" dt="2023-02-26T23:39:31.997" v="1143" actId="164"/>
          <ac:cxnSpMkLst>
            <pc:docMk/>
            <pc:sldMk cId="3801321886" sldId="398"/>
            <ac:cxnSpMk id="8" creationId="{5FF394A5-A357-B431-CB41-74B6449A1072}"/>
          </ac:cxnSpMkLst>
        </pc:cxnChg>
        <pc:cxnChg chg="add del">
          <ac:chgData name="Ryan Thomas Bennett" userId="9e9f1c39-9541-4b67-a07f-102cb78152ad" providerId="ADAL" clId="{64D63685-AB5D-4A04-B228-C0AC3E53C3D6}" dt="2023-02-26T23:39:36.963" v="1145" actId="478"/>
          <ac:cxnSpMkLst>
            <pc:docMk/>
            <pc:sldMk cId="3801321886" sldId="398"/>
            <ac:cxnSpMk id="9" creationId="{168D5222-2E48-5A88-3838-101E4322CC42}"/>
          </ac:cxnSpMkLst>
        </pc:cxnChg>
        <pc:cxnChg chg="mod">
          <ac:chgData name="Ryan Thomas Bennett" userId="9e9f1c39-9541-4b67-a07f-102cb78152ad" providerId="ADAL" clId="{64D63685-AB5D-4A04-B228-C0AC3E53C3D6}" dt="2023-02-26T23:39:17.602" v="1138" actId="164"/>
          <ac:cxnSpMkLst>
            <pc:docMk/>
            <pc:sldMk cId="3801321886" sldId="398"/>
            <ac:cxnSpMk id="10" creationId="{1E63FA87-39C6-F76B-40CE-A06C0DF3912D}"/>
          </ac:cxnSpMkLst>
        </pc:cxnChg>
        <pc:cxnChg chg="mod">
          <ac:chgData name="Ryan Thomas Bennett" userId="9e9f1c39-9541-4b67-a07f-102cb78152ad" providerId="ADAL" clId="{64D63685-AB5D-4A04-B228-C0AC3E53C3D6}" dt="2023-02-26T23:39:17.602" v="1138" actId="164"/>
          <ac:cxnSpMkLst>
            <pc:docMk/>
            <pc:sldMk cId="3801321886" sldId="398"/>
            <ac:cxnSpMk id="11" creationId="{2C97A2A5-9F87-C4B6-EE10-446D323DDBFD}"/>
          </ac:cxnSpMkLst>
        </pc:cxnChg>
        <pc:cxnChg chg="mod">
          <ac:chgData name="Ryan Thomas Bennett" userId="9e9f1c39-9541-4b67-a07f-102cb78152ad" providerId="ADAL" clId="{64D63685-AB5D-4A04-B228-C0AC3E53C3D6}" dt="2023-02-26T23:39:17.602" v="1138" actId="164"/>
          <ac:cxnSpMkLst>
            <pc:docMk/>
            <pc:sldMk cId="3801321886" sldId="398"/>
            <ac:cxnSpMk id="12" creationId="{8673B9D3-E70B-2F55-F40E-2B64161D883D}"/>
          </ac:cxnSpMkLst>
        </pc:cxnChg>
        <pc:cxnChg chg="mod">
          <ac:chgData name="Ryan Thomas Bennett" userId="9e9f1c39-9541-4b67-a07f-102cb78152ad" providerId="ADAL" clId="{64D63685-AB5D-4A04-B228-C0AC3E53C3D6}" dt="2023-02-26T23:39:17.602" v="1138" actId="164"/>
          <ac:cxnSpMkLst>
            <pc:docMk/>
            <pc:sldMk cId="3801321886" sldId="398"/>
            <ac:cxnSpMk id="13" creationId="{687884A1-BFF9-4663-56E3-A2A66967132D}"/>
          </ac:cxnSpMkLst>
        </pc:cxnChg>
        <pc:cxnChg chg="mod">
          <ac:chgData name="Ryan Thomas Bennett" userId="9e9f1c39-9541-4b67-a07f-102cb78152ad" providerId="ADAL" clId="{64D63685-AB5D-4A04-B228-C0AC3E53C3D6}" dt="2023-02-26T23:39:17.602" v="1138" actId="164"/>
          <ac:cxnSpMkLst>
            <pc:docMk/>
            <pc:sldMk cId="3801321886" sldId="398"/>
            <ac:cxnSpMk id="19" creationId="{5B858F63-AD4A-7EBD-B83E-F124516F7327}"/>
          </ac:cxnSpMkLst>
        </pc:cxnChg>
        <pc:cxnChg chg="mod">
          <ac:chgData name="Ryan Thomas Bennett" userId="9e9f1c39-9541-4b67-a07f-102cb78152ad" providerId="ADAL" clId="{64D63685-AB5D-4A04-B228-C0AC3E53C3D6}" dt="2023-02-26T23:39:17.602" v="1138" actId="164"/>
          <ac:cxnSpMkLst>
            <pc:docMk/>
            <pc:sldMk cId="3801321886" sldId="398"/>
            <ac:cxnSpMk id="28" creationId="{74C383B6-BFFB-65CA-078F-53CD0CEB56C5}"/>
          </ac:cxnSpMkLst>
        </pc:cxnChg>
      </pc:sldChg>
      <pc:sldChg chg="modSp mod">
        <pc:chgData name="Ryan Thomas Bennett" userId="9e9f1c39-9541-4b67-a07f-102cb78152ad" providerId="ADAL" clId="{64D63685-AB5D-4A04-B228-C0AC3E53C3D6}" dt="2023-02-22T21:30:21.016" v="336" actId="1076"/>
        <pc:sldMkLst>
          <pc:docMk/>
          <pc:sldMk cId="3612633995" sldId="400"/>
        </pc:sldMkLst>
        <pc:spChg chg="mod">
          <ac:chgData name="Ryan Thomas Bennett" userId="9e9f1c39-9541-4b67-a07f-102cb78152ad" providerId="ADAL" clId="{64D63685-AB5D-4A04-B228-C0AC3E53C3D6}" dt="2023-02-22T21:30:21.016" v="336" actId="1076"/>
          <ac:spMkLst>
            <pc:docMk/>
            <pc:sldMk cId="3612633995" sldId="400"/>
            <ac:spMk id="7" creationId="{00A633E4-3E05-7EDC-61C3-572B78EB2FFE}"/>
          </ac:spMkLst>
        </pc:spChg>
        <pc:graphicFrameChg chg="mod">
          <ac:chgData name="Ryan Thomas Bennett" userId="9e9f1c39-9541-4b67-a07f-102cb78152ad" providerId="ADAL" clId="{64D63685-AB5D-4A04-B228-C0AC3E53C3D6}" dt="2023-02-22T21:30:21.016" v="336" actId="1076"/>
          <ac:graphicFrameMkLst>
            <pc:docMk/>
            <pc:sldMk cId="3612633995" sldId="400"/>
            <ac:graphicFrameMk id="11" creationId="{5659EEE4-656C-EE80-C32B-7A94CF6440B2}"/>
          </ac:graphicFrameMkLst>
        </pc:graphicFrameChg>
      </pc:sldChg>
      <pc:sldChg chg="modSp mod">
        <pc:chgData name="Ryan Thomas Bennett" userId="9e9f1c39-9541-4b67-a07f-102cb78152ad" providerId="ADAL" clId="{64D63685-AB5D-4A04-B228-C0AC3E53C3D6}" dt="2023-02-26T23:31:22.225" v="1104" actId="20577"/>
        <pc:sldMkLst>
          <pc:docMk/>
          <pc:sldMk cId="12630447" sldId="404"/>
        </pc:sldMkLst>
        <pc:spChg chg="mod">
          <ac:chgData name="Ryan Thomas Bennett" userId="9e9f1c39-9541-4b67-a07f-102cb78152ad" providerId="ADAL" clId="{64D63685-AB5D-4A04-B228-C0AC3E53C3D6}" dt="2023-02-26T23:31:22.225" v="1104" actId="20577"/>
          <ac:spMkLst>
            <pc:docMk/>
            <pc:sldMk cId="12630447" sldId="404"/>
            <ac:spMk id="6" creationId="{6D1830E9-25C8-8881-6FCD-87C531EF42F1}"/>
          </ac:spMkLst>
        </pc:spChg>
      </pc:sldChg>
      <pc:sldChg chg="modSp mod">
        <pc:chgData name="Ryan Thomas Bennett" userId="9e9f1c39-9541-4b67-a07f-102cb78152ad" providerId="ADAL" clId="{64D63685-AB5D-4A04-B228-C0AC3E53C3D6}" dt="2023-02-26T23:49:51.340" v="1320" actId="20577"/>
        <pc:sldMkLst>
          <pc:docMk/>
          <pc:sldMk cId="1278741131" sldId="406"/>
        </pc:sldMkLst>
        <pc:spChg chg="mod">
          <ac:chgData name="Ryan Thomas Bennett" userId="9e9f1c39-9541-4b67-a07f-102cb78152ad" providerId="ADAL" clId="{64D63685-AB5D-4A04-B228-C0AC3E53C3D6}" dt="2023-02-26T23:49:51.340" v="1320" actId="20577"/>
          <ac:spMkLst>
            <pc:docMk/>
            <pc:sldMk cId="1278741131" sldId="406"/>
            <ac:spMk id="3" creationId="{940C7F94-D02A-2293-8CD0-B4C9D8CFBCA1}"/>
          </ac:spMkLst>
        </pc:spChg>
      </pc:sldChg>
      <pc:sldChg chg="modSp mod">
        <pc:chgData name="Ryan Thomas Bennett" userId="9e9f1c39-9541-4b67-a07f-102cb78152ad" providerId="ADAL" clId="{64D63685-AB5D-4A04-B228-C0AC3E53C3D6}" dt="2023-02-26T23:59:25.830" v="1322" actId="115"/>
        <pc:sldMkLst>
          <pc:docMk/>
          <pc:sldMk cId="2973464524" sldId="407"/>
        </pc:sldMkLst>
        <pc:spChg chg="mod">
          <ac:chgData name="Ryan Thomas Bennett" userId="9e9f1c39-9541-4b67-a07f-102cb78152ad" providerId="ADAL" clId="{64D63685-AB5D-4A04-B228-C0AC3E53C3D6}" dt="2023-02-26T23:59:25.830" v="1322" actId="115"/>
          <ac:spMkLst>
            <pc:docMk/>
            <pc:sldMk cId="2973464524" sldId="407"/>
            <ac:spMk id="7" creationId="{00A633E4-3E05-7EDC-61C3-572B78EB2FFE}"/>
          </ac:spMkLst>
        </pc:spChg>
      </pc:sldChg>
      <pc:sldChg chg="delSp modSp mod ord">
        <pc:chgData name="Ryan Thomas Bennett" userId="9e9f1c39-9541-4b67-a07f-102cb78152ad" providerId="ADAL" clId="{64D63685-AB5D-4A04-B228-C0AC3E53C3D6}" dt="2023-02-22T21:46:18.592" v="588" actId="478"/>
        <pc:sldMkLst>
          <pc:docMk/>
          <pc:sldMk cId="3531927073" sldId="408"/>
        </pc:sldMkLst>
        <pc:spChg chg="mod">
          <ac:chgData name="Ryan Thomas Bennett" userId="9e9f1c39-9541-4b67-a07f-102cb78152ad" providerId="ADAL" clId="{64D63685-AB5D-4A04-B228-C0AC3E53C3D6}" dt="2023-02-22T21:46:06.616" v="586" actId="1076"/>
          <ac:spMkLst>
            <pc:docMk/>
            <pc:sldMk cId="3531927073" sldId="408"/>
            <ac:spMk id="3" creationId="{AFBAD850-D80C-FD11-B7A2-5FD0AC02C8EB}"/>
          </ac:spMkLst>
        </pc:spChg>
        <pc:spChg chg="mod">
          <ac:chgData name="Ryan Thomas Bennett" userId="9e9f1c39-9541-4b67-a07f-102cb78152ad" providerId="ADAL" clId="{64D63685-AB5D-4A04-B228-C0AC3E53C3D6}" dt="2023-02-22T21:45:45.095" v="581" actId="14100"/>
          <ac:spMkLst>
            <pc:docMk/>
            <pc:sldMk cId="3531927073" sldId="408"/>
            <ac:spMk id="6" creationId="{0C4AA959-7562-A47B-58B0-394403F892DA}"/>
          </ac:spMkLst>
        </pc:spChg>
        <pc:spChg chg="del mod">
          <ac:chgData name="Ryan Thomas Bennett" userId="9e9f1c39-9541-4b67-a07f-102cb78152ad" providerId="ADAL" clId="{64D63685-AB5D-4A04-B228-C0AC3E53C3D6}" dt="2023-02-22T21:46:18.592" v="588" actId="478"/>
          <ac:spMkLst>
            <pc:docMk/>
            <pc:sldMk cId="3531927073" sldId="408"/>
            <ac:spMk id="8" creationId="{3D9D452A-2343-8C31-F3AD-B67FCD3CA5E9}"/>
          </ac:spMkLst>
        </pc:spChg>
        <pc:spChg chg="mod">
          <ac:chgData name="Ryan Thomas Bennett" userId="9e9f1c39-9541-4b67-a07f-102cb78152ad" providerId="ADAL" clId="{64D63685-AB5D-4A04-B228-C0AC3E53C3D6}" dt="2023-02-22T21:45:48.836" v="582" actId="14100"/>
          <ac:spMkLst>
            <pc:docMk/>
            <pc:sldMk cId="3531927073" sldId="408"/>
            <ac:spMk id="10" creationId="{900B51AF-9851-BA03-01B3-33829B1F19C5}"/>
          </ac:spMkLst>
        </pc:spChg>
        <pc:spChg chg="mod">
          <ac:chgData name="Ryan Thomas Bennett" userId="9e9f1c39-9541-4b67-a07f-102cb78152ad" providerId="ADAL" clId="{64D63685-AB5D-4A04-B228-C0AC3E53C3D6}" dt="2023-02-22T21:45:45.095" v="581" actId="14100"/>
          <ac:spMkLst>
            <pc:docMk/>
            <pc:sldMk cId="3531927073" sldId="408"/>
            <ac:spMk id="12" creationId="{CA73B88A-052A-100A-E80B-5F1A5CA106F0}"/>
          </ac:spMkLst>
        </pc:spChg>
        <pc:spChg chg="mod">
          <ac:chgData name="Ryan Thomas Bennett" userId="9e9f1c39-9541-4b67-a07f-102cb78152ad" providerId="ADAL" clId="{64D63685-AB5D-4A04-B228-C0AC3E53C3D6}" dt="2023-02-22T21:45:53.941" v="583" actId="14100"/>
          <ac:spMkLst>
            <pc:docMk/>
            <pc:sldMk cId="3531927073" sldId="408"/>
            <ac:spMk id="16" creationId="{99697D49-A589-0B6B-1572-C7FC0D5D339F}"/>
          </ac:spMkLst>
        </pc:spChg>
        <pc:spChg chg="mod">
          <ac:chgData name="Ryan Thomas Bennett" userId="9e9f1c39-9541-4b67-a07f-102cb78152ad" providerId="ADAL" clId="{64D63685-AB5D-4A04-B228-C0AC3E53C3D6}" dt="2023-02-22T21:46:13.046" v="587" actId="1076"/>
          <ac:spMkLst>
            <pc:docMk/>
            <pc:sldMk cId="3531927073" sldId="408"/>
            <ac:spMk id="19" creationId="{D922DAD2-782E-4B55-66A9-DB0414A182CA}"/>
          </ac:spMkLst>
        </pc:spChg>
        <pc:picChg chg="mod">
          <ac:chgData name="Ryan Thomas Bennett" userId="9e9f1c39-9541-4b67-a07f-102cb78152ad" providerId="ADAL" clId="{64D63685-AB5D-4A04-B228-C0AC3E53C3D6}" dt="2023-02-22T21:46:13.046" v="587" actId="1076"/>
          <ac:picMkLst>
            <pc:docMk/>
            <pc:sldMk cId="3531927073" sldId="408"/>
            <ac:picMk id="18" creationId="{E2BCB163-EFAB-F3C8-9A5D-E09B9BD85596}"/>
          </ac:picMkLst>
        </pc:picChg>
        <pc:cxnChg chg="del">
          <ac:chgData name="Ryan Thomas Bennett" userId="9e9f1c39-9541-4b67-a07f-102cb78152ad" providerId="ADAL" clId="{64D63685-AB5D-4A04-B228-C0AC3E53C3D6}" dt="2023-02-22T21:45:03.899" v="571" actId="478"/>
          <ac:cxnSpMkLst>
            <pc:docMk/>
            <pc:sldMk cId="3531927073" sldId="408"/>
            <ac:cxnSpMk id="7" creationId="{19DAAD9D-E0A0-AAF1-48B4-09F6CA9E791A}"/>
          </ac:cxnSpMkLst>
        </pc:cxnChg>
        <pc:cxnChg chg="mod">
          <ac:chgData name="Ryan Thomas Bennett" userId="9e9f1c39-9541-4b67-a07f-102cb78152ad" providerId="ADAL" clId="{64D63685-AB5D-4A04-B228-C0AC3E53C3D6}" dt="2023-02-22T21:46:00.316" v="584" actId="14100"/>
          <ac:cxnSpMkLst>
            <pc:docMk/>
            <pc:sldMk cId="3531927073" sldId="408"/>
            <ac:cxnSpMk id="9" creationId="{A17DC9DB-B160-407B-661F-FBDED2A7B1F2}"/>
          </ac:cxnSpMkLst>
        </pc:cxnChg>
        <pc:cxnChg chg="del">
          <ac:chgData name="Ryan Thomas Bennett" userId="9e9f1c39-9541-4b67-a07f-102cb78152ad" providerId="ADAL" clId="{64D63685-AB5D-4A04-B228-C0AC3E53C3D6}" dt="2023-02-22T21:44:29.679" v="566" actId="478"/>
          <ac:cxnSpMkLst>
            <pc:docMk/>
            <pc:sldMk cId="3531927073" sldId="408"/>
            <ac:cxnSpMk id="11" creationId="{7148ABFC-A3AE-A3AC-2767-B38095F76DBE}"/>
          </ac:cxnSpMkLst>
        </pc:cxnChg>
        <pc:cxnChg chg="mod">
          <ac:chgData name="Ryan Thomas Bennett" userId="9e9f1c39-9541-4b67-a07f-102cb78152ad" providerId="ADAL" clId="{64D63685-AB5D-4A04-B228-C0AC3E53C3D6}" dt="2023-02-22T21:45:45.095" v="581" actId="14100"/>
          <ac:cxnSpMkLst>
            <pc:docMk/>
            <pc:sldMk cId="3531927073" sldId="408"/>
            <ac:cxnSpMk id="14" creationId="{C424B663-435C-269A-9CBB-97287A71A166}"/>
          </ac:cxnSpMkLst>
        </pc:cxnChg>
      </pc:sldChg>
      <pc:sldChg chg="ord">
        <pc:chgData name="Ryan Thomas Bennett" userId="9e9f1c39-9541-4b67-a07f-102cb78152ad" providerId="ADAL" clId="{64D63685-AB5D-4A04-B228-C0AC3E53C3D6}" dt="2023-02-22T21:06:54.937" v="14"/>
        <pc:sldMkLst>
          <pc:docMk/>
          <pc:sldMk cId="370235011" sldId="409"/>
        </pc:sldMkLst>
      </pc:sldChg>
      <pc:sldChg chg="modSp mod">
        <pc:chgData name="Ryan Thomas Bennett" userId="9e9f1c39-9541-4b67-a07f-102cb78152ad" providerId="ADAL" clId="{64D63685-AB5D-4A04-B228-C0AC3E53C3D6}" dt="2023-02-27T00:02:13.849" v="1331" actId="27636"/>
        <pc:sldMkLst>
          <pc:docMk/>
          <pc:sldMk cId="3294440892" sldId="411"/>
        </pc:sldMkLst>
        <pc:spChg chg="mod">
          <ac:chgData name="Ryan Thomas Bennett" userId="9e9f1c39-9541-4b67-a07f-102cb78152ad" providerId="ADAL" clId="{64D63685-AB5D-4A04-B228-C0AC3E53C3D6}" dt="2023-02-27T00:02:13.849" v="1331" actId="27636"/>
          <ac:spMkLst>
            <pc:docMk/>
            <pc:sldMk cId="3294440892" sldId="411"/>
            <ac:spMk id="3" creationId="{C1A028A9-A82C-44D8-40D3-2C9D38E5DA14}"/>
          </ac:spMkLst>
        </pc:spChg>
      </pc:sldChg>
      <pc:sldChg chg="addSp modSp mod">
        <pc:chgData name="Ryan Thomas Bennett" userId="9e9f1c39-9541-4b67-a07f-102cb78152ad" providerId="ADAL" clId="{64D63685-AB5D-4A04-B228-C0AC3E53C3D6}" dt="2023-02-22T21:27:43.051" v="329" actId="207"/>
        <pc:sldMkLst>
          <pc:docMk/>
          <pc:sldMk cId="2337345271" sldId="413"/>
        </pc:sldMkLst>
        <pc:spChg chg="mod">
          <ac:chgData name="Ryan Thomas Bennett" userId="9e9f1c39-9541-4b67-a07f-102cb78152ad" providerId="ADAL" clId="{64D63685-AB5D-4A04-B228-C0AC3E53C3D6}" dt="2023-02-22T21:26:46.451" v="287" actId="20577"/>
          <ac:spMkLst>
            <pc:docMk/>
            <pc:sldMk cId="2337345271" sldId="413"/>
            <ac:spMk id="3" creationId="{17B26A80-6F71-E527-424C-85677729613B}"/>
          </ac:spMkLst>
        </pc:spChg>
        <pc:spChg chg="add mod">
          <ac:chgData name="Ryan Thomas Bennett" userId="9e9f1c39-9541-4b67-a07f-102cb78152ad" providerId="ADAL" clId="{64D63685-AB5D-4A04-B228-C0AC3E53C3D6}" dt="2023-02-22T21:27:43.051" v="329" actId="207"/>
          <ac:spMkLst>
            <pc:docMk/>
            <pc:sldMk cId="2337345271" sldId="413"/>
            <ac:spMk id="6" creationId="{171E9D93-7F71-FCFA-8C11-6A0FCD3AB317}"/>
          </ac:spMkLst>
        </pc:spChg>
      </pc:sldChg>
      <pc:sldChg chg="addSp delSp modSp mod">
        <pc:chgData name="Ryan Thomas Bennett" userId="9e9f1c39-9541-4b67-a07f-102cb78152ad" providerId="ADAL" clId="{64D63685-AB5D-4A04-B228-C0AC3E53C3D6}" dt="2023-02-22T21:09:32.781" v="26" actId="478"/>
        <pc:sldMkLst>
          <pc:docMk/>
          <pc:sldMk cId="845745443" sldId="414"/>
        </pc:sldMkLst>
        <pc:spChg chg="add mod">
          <ac:chgData name="Ryan Thomas Bennett" userId="9e9f1c39-9541-4b67-a07f-102cb78152ad" providerId="ADAL" clId="{64D63685-AB5D-4A04-B228-C0AC3E53C3D6}" dt="2023-02-22T21:09:27.937" v="17" actId="767"/>
          <ac:spMkLst>
            <pc:docMk/>
            <pc:sldMk cId="845745443" sldId="414"/>
            <ac:spMk id="7" creationId="{C555A735-5E04-1CB4-EB01-6417550B3D7A}"/>
          </ac:spMkLst>
        </pc:spChg>
        <pc:spChg chg="del mod">
          <ac:chgData name="Ryan Thomas Bennett" userId="9e9f1c39-9541-4b67-a07f-102cb78152ad" providerId="ADAL" clId="{64D63685-AB5D-4A04-B228-C0AC3E53C3D6}" dt="2023-02-22T21:09:32.781" v="26" actId="478"/>
          <ac:spMkLst>
            <pc:docMk/>
            <pc:sldMk cId="845745443" sldId="414"/>
            <ac:spMk id="8" creationId="{C555A735-5E04-1CB4-EB01-6417550B3D7A}"/>
          </ac:spMkLst>
        </pc:spChg>
      </pc:sldChg>
      <pc:sldChg chg="delSp modSp mod">
        <pc:chgData name="Ryan Thomas Bennett" userId="9e9f1c39-9541-4b67-a07f-102cb78152ad" providerId="ADAL" clId="{64D63685-AB5D-4A04-B228-C0AC3E53C3D6}" dt="2023-02-26T23:35:28.758" v="1115" actId="478"/>
        <pc:sldMkLst>
          <pc:docMk/>
          <pc:sldMk cId="671669750" sldId="416"/>
        </pc:sldMkLst>
        <pc:spChg chg="mod">
          <ac:chgData name="Ryan Thomas Bennett" userId="9e9f1c39-9541-4b67-a07f-102cb78152ad" providerId="ADAL" clId="{64D63685-AB5D-4A04-B228-C0AC3E53C3D6}" dt="2023-02-22T21:42:30.327" v="559" actId="14100"/>
          <ac:spMkLst>
            <pc:docMk/>
            <pc:sldMk cId="671669750" sldId="416"/>
            <ac:spMk id="11" creationId="{EBEA4CD7-B058-5FEB-290F-E64E6177E416}"/>
          </ac:spMkLst>
        </pc:spChg>
        <pc:spChg chg="mod">
          <ac:chgData name="Ryan Thomas Bennett" userId="9e9f1c39-9541-4b67-a07f-102cb78152ad" providerId="ADAL" clId="{64D63685-AB5D-4A04-B228-C0AC3E53C3D6}" dt="2023-02-22T21:42:30.327" v="559" actId="14100"/>
          <ac:spMkLst>
            <pc:docMk/>
            <pc:sldMk cId="671669750" sldId="416"/>
            <ac:spMk id="12" creationId="{340A6DFD-0E33-6E06-7712-534F83EE871B}"/>
          </ac:spMkLst>
        </pc:spChg>
        <pc:spChg chg="mod">
          <ac:chgData name="Ryan Thomas Bennett" userId="9e9f1c39-9541-4b67-a07f-102cb78152ad" providerId="ADAL" clId="{64D63685-AB5D-4A04-B228-C0AC3E53C3D6}" dt="2023-02-22T21:42:53.844" v="562" actId="14100"/>
          <ac:spMkLst>
            <pc:docMk/>
            <pc:sldMk cId="671669750" sldId="416"/>
            <ac:spMk id="13" creationId="{6B59EAF4-252A-2AC4-10A0-B1A918961250}"/>
          </ac:spMkLst>
        </pc:spChg>
        <pc:spChg chg="mod">
          <ac:chgData name="Ryan Thomas Bennett" userId="9e9f1c39-9541-4b67-a07f-102cb78152ad" providerId="ADAL" clId="{64D63685-AB5D-4A04-B228-C0AC3E53C3D6}" dt="2023-02-22T21:42:49.923" v="561" actId="1076"/>
          <ac:spMkLst>
            <pc:docMk/>
            <pc:sldMk cId="671669750" sldId="416"/>
            <ac:spMk id="14" creationId="{89C6FCA5-04FB-CD3D-D436-94C7A3FD602B}"/>
          </ac:spMkLst>
        </pc:spChg>
        <pc:spChg chg="del mod">
          <ac:chgData name="Ryan Thomas Bennett" userId="9e9f1c39-9541-4b67-a07f-102cb78152ad" providerId="ADAL" clId="{64D63685-AB5D-4A04-B228-C0AC3E53C3D6}" dt="2023-02-26T23:35:28.758" v="1115" actId="478"/>
          <ac:spMkLst>
            <pc:docMk/>
            <pc:sldMk cId="671669750" sldId="416"/>
            <ac:spMk id="17" creationId="{7A6CD3AE-FED0-CB6D-8FDC-C6DF8E95D373}"/>
          </ac:spMkLst>
        </pc:spChg>
        <pc:picChg chg="del mod">
          <ac:chgData name="Ryan Thomas Bennett" userId="9e9f1c39-9541-4b67-a07f-102cb78152ad" providerId="ADAL" clId="{64D63685-AB5D-4A04-B228-C0AC3E53C3D6}" dt="2023-02-26T23:35:28.758" v="1115" actId="478"/>
          <ac:picMkLst>
            <pc:docMk/>
            <pc:sldMk cId="671669750" sldId="416"/>
            <ac:picMk id="16" creationId="{B888A880-0788-134A-C00E-B37A6C88964F}"/>
          </ac:picMkLst>
        </pc:picChg>
        <pc:cxnChg chg="mod">
          <ac:chgData name="Ryan Thomas Bennett" userId="9e9f1c39-9541-4b67-a07f-102cb78152ad" providerId="ADAL" clId="{64D63685-AB5D-4A04-B228-C0AC3E53C3D6}" dt="2023-02-22T21:42:30.327" v="559" actId="14100"/>
          <ac:cxnSpMkLst>
            <pc:docMk/>
            <pc:sldMk cId="671669750" sldId="416"/>
            <ac:cxnSpMk id="7" creationId="{85291D81-ACF2-15F8-CD9C-6EAF22120146}"/>
          </ac:cxnSpMkLst>
        </pc:cxnChg>
        <pc:cxnChg chg="del mod">
          <ac:chgData name="Ryan Thomas Bennett" userId="9e9f1c39-9541-4b67-a07f-102cb78152ad" providerId="ADAL" clId="{64D63685-AB5D-4A04-B228-C0AC3E53C3D6}" dt="2023-02-22T21:31:02.472" v="345" actId="478"/>
          <ac:cxnSpMkLst>
            <pc:docMk/>
            <pc:sldMk cId="671669750" sldId="416"/>
            <ac:cxnSpMk id="9" creationId="{43174191-6335-4D13-23B4-4C10F9313BB2}"/>
          </ac:cxnSpMkLst>
        </pc:cxnChg>
        <pc:cxnChg chg="mod">
          <ac:chgData name="Ryan Thomas Bennett" userId="9e9f1c39-9541-4b67-a07f-102cb78152ad" providerId="ADAL" clId="{64D63685-AB5D-4A04-B228-C0AC3E53C3D6}" dt="2023-02-22T21:42:30.327" v="559" actId="14100"/>
          <ac:cxnSpMkLst>
            <pc:docMk/>
            <pc:sldMk cId="671669750" sldId="416"/>
            <ac:cxnSpMk id="10" creationId="{C3409C14-2A23-93BE-0D86-2D85058C64A6}"/>
          </ac:cxnSpMkLst>
        </pc:cxnChg>
      </pc:sldChg>
      <pc:sldChg chg="delSp modSp mod">
        <pc:chgData name="Ryan Thomas Bennett" userId="9e9f1c39-9541-4b67-a07f-102cb78152ad" providerId="ADAL" clId="{64D63685-AB5D-4A04-B228-C0AC3E53C3D6}" dt="2023-02-27T00:24:18.272" v="1376" actId="1037"/>
        <pc:sldMkLst>
          <pc:docMk/>
          <pc:sldMk cId="2331184166" sldId="417"/>
        </pc:sldMkLst>
        <pc:spChg chg="mod">
          <ac:chgData name="Ryan Thomas Bennett" userId="9e9f1c39-9541-4b67-a07f-102cb78152ad" providerId="ADAL" clId="{64D63685-AB5D-4A04-B228-C0AC3E53C3D6}" dt="2023-02-27T00:24:18.272" v="1376" actId="1037"/>
          <ac:spMkLst>
            <pc:docMk/>
            <pc:sldMk cId="2331184166" sldId="417"/>
            <ac:spMk id="2" creationId="{5CAA300B-D3C0-B154-9B55-A6FCF753E041}"/>
          </ac:spMkLst>
        </pc:spChg>
        <pc:spChg chg="mod">
          <ac:chgData name="Ryan Thomas Bennett" userId="9e9f1c39-9541-4b67-a07f-102cb78152ad" providerId="ADAL" clId="{64D63685-AB5D-4A04-B228-C0AC3E53C3D6}" dt="2023-02-26T23:26:49" v="1098" actId="1076"/>
          <ac:spMkLst>
            <pc:docMk/>
            <pc:sldMk cId="2331184166" sldId="417"/>
            <ac:spMk id="3" creationId="{420FF5D4-3824-2E81-8373-FC66B8C2925C}"/>
          </ac:spMkLst>
        </pc:spChg>
        <pc:spChg chg="del">
          <ac:chgData name="Ryan Thomas Bennett" userId="9e9f1c39-9541-4b67-a07f-102cb78152ad" providerId="ADAL" clId="{64D63685-AB5D-4A04-B228-C0AC3E53C3D6}" dt="2023-02-22T21:34:16.313" v="419" actId="478"/>
          <ac:spMkLst>
            <pc:docMk/>
            <pc:sldMk cId="2331184166" sldId="417"/>
            <ac:spMk id="10" creationId="{E907FC06-9732-0D20-4676-04CA6972F71A}"/>
          </ac:spMkLst>
        </pc:spChg>
        <pc:spChg chg="mod">
          <ac:chgData name="Ryan Thomas Bennett" userId="9e9f1c39-9541-4b67-a07f-102cb78152ad" providerId="ADAL" clId="{64D63685-AB5D-4A04-B228-C0AC3E53C3D6}" dt="2023-02-22T21:38:16.308" v="457" actId="1076"/>
          <ac:spMkLst>
            <pc:docMk/>
            <pc:sldMk cId="2331184166" sldId="417"/>
            <ac:spMk id="11" creationId="{71C28C2B-0B41-E173-35D2-34258164706F}"/>
          </ac:spMkLst>
        </pc:spChg>
        <pc:spChg chg="mod">
          <ac:chgData name="Ryan Thomas Bennett" userId="9e9f1c39-9541-4b67-a07f-102cb78152ad" providerId="ADAL" clId="{64D63685-AB5D-4A04-B228-C0AC3E53C3D6}" dt="2023-02-22T21:38:16.308" v="457" actId="1076"/>
          <ac:spMkLst>
            <pc:docMk/>
            <pc:sldMk cId="2331184166" sldId="417"/>
            <ac:spMk id="12" creationId="{3B9B4402-BA1A-068E-B8CA-83FFCB638042}"/>
          </ac:spMkLst>
        </pc:spChg>
        <pc:spChg chg="mod">
          <ac:chgData name="Ryan Thomas Bennett" userId="9e9f1c39-9541-4b67-a07f-102cb78152ad" providerId="ADAL" clId="{64D63685-AB5D-4A04-B228-C0AC3E53C3D6}" dt="2023-02-22T21:38:16.308" v="457" actId="1076"/>
          <ac:spMkLst>
            <pc:docMk/>
            <pc:sldMk cId="2331184166" sldId="417"/>
            <ac:spMk id="13" creationId="{67E76FCC-EEF2-6997-EF06-9015233BFC2D}"/>
          </ac:spMkLst>
        </pc:spChg>
        <pc:spChg chg="mod">
          <ac:chgData name="Ryan Thomas Bennett" userId="9e9f1c39-9541-4b67-a07f-102cb78152ad" providerId="ADAL" clId="{64D63685-AB5D-4A04-B228-C0AC3E53C3D6}" dt="2023-02-22T21:38:16.308" v="457" actId="1076"/>
          <ac:spMkLst>
            <pc:docMk/>
            <pc:sldMk cId="2331184166" sldId="417"/>
            <ac:spMk id="14" creationId="{C9FBAD62-A066-0875-A353-2967149148D5}"/>
          </ac:spMkLst>
        </pc:spChg>
        <pc:spChg chg="mod">
          <ac:chgData name="Ryan Thomas Bennett" userId="9e9f1c39-9541-4b67-a07f-102cb78152ad" providerId="ADAL" clId="{64D63685-AB5D-4A04-B228-C0AC3E53C3D6}" dt="2023-02-22T21:40:37.782" v="550" actId="20577"/>
          <ac:spMkLst>
            <pc:docMk/>
            <pc:sldMk cId="2331184166" sldId="417"/>
            <ac:spMk id="15" creationId="{45224B98-66C4-570E-8588-0B58511CFB2F}"/>
          </ac:spMkLst>
        </pc:spChg>
        <pc:picChg chg="mod">
          <ac:chgData name="Ryan Thomas Bennett" userId="9e9f1c39-9541-4b67-a07f-102cb78152ad" providerId="ADAL" clId="{64D63685-AB5D-4A04-B228-C0AC3E53C3D6}" dt="2023-02-22T21:38:24.675" v="461" actId="1038"/>
          <ac:picMkLst>
            <pc:docMk/>
            <pc:sldMk cId="2331184166" sldId="417"/>
            <ac:picMk id="16" creationId="{202EEE3A-8090-20F2-8E07-4A4871CE236A}"/>
          </ac:picMkLst>
        </pc:picChg>
        <pc:cxnChg chg="del mod">
          <ac:chgData name="Ryan Thomas Bennett" userId="9e9f1c39-9541-4b67-a07f-102cb78152ad" providerId="ADAL" clId="{64D63685-AB5D-4A04-B228-C0AC3E53C3D6}" dt="2023-02-22T21:36:45.316" v="450" actId="478"/>
          <ac:cxnSpMkLst>
            <pc:docMk/>
            <pc:sldMk cId="2331184166" sldId="417"/>
            <ac:cxnSpMk id="7" creationId="{A1A4A3C8-605A-CDB7-A8BD-AC8A72A033F1}"/>
          </ac:cxnSpMkLst>
        </pc:cxnChg>
        <pc:cxnChg chg="mod">
          <ac:chgData name="Ryan Thomas Bennett" userId="9e9f1c39-9541-4b67-a07f-102cb78152ad" providerId="ADAL" clId="{64D63685-AB5D-4A04-B228-C0AC3E53C3D6}" dt="2023-02-22T21:38:16.308" v="457" actId="1076"/>
          <ac:cxnSpMkLst>
            <pc:docMk/>
            <pc:sldMk cId="2331184166" sldId="417"/>
            <ac:cxnSpMk id="8" creationId="{9F777863-EA15-84EB-2034-E29B4807A5B6}"/>
          </ac:cxnSpMkLst>
        </pc:cxnChg>
        <pc:cxnChg chg="mod">
          <ac:chgData name="Ryan Thomas Bennett" userId="9e9f1c39-9541-4b67-a07f-102cb78152ad" providerId="ADAL" clId="{64D63685-AB5D-4A04-B228-C0AC3E53C3D6}" dt="2023-02-22T21:38:16.308" v="457" actId="1076"/>
          <ac:cxnSpMkLst>
            <pc:docMk/>
            <pc:sldMk cId="2331184166" sldId="417"/>
            <ac:cxnSpMk id="9" creationId="{EB44825A-5EDF-C558-FCFE-39AF4F814FCE}"/>
          </ac:cxnSpMkLst>
        </pc:cxnChg>
      </pc:sldChg>
      <pc:sldChg chg="addSp delSp modSp mod ord">
        <pc:chgData name="Ryan Thomas Bennett" userId="9e9f1c39-9541-4b67-a07f-102cb78152ad" providerId="ADAL" clId="{64D63685-AB5D-4A04-B228-C0AC3E53C3D6}" dt="2023-02-26T23:37:05.289" v="1119" actId="1076"/>
        <pc:sldMkLst>
          <pc:docMk/>
          <pc:sldMk cId="950601575" sldId="418"/>
        </pc:sldMkLst>
        <pc:spChg chg="add del mod">
          <ac:chgData name="Ryan Thomas Bennett" userId="9e9f1c39-9541-4b67-a07f-102cb78152ad" providerId="ADAL" clId="{64D63685-AB5D-4A04-B228-C0AC3E53C3D6}" dt="2023-02-22T22:16:57.517" v="982" actId="478"/>
          <ac:spMkLst>
            <pc:docMk/>
            <pc:sldMk cId="950601575" sldId="418"/>
            <ac:spMk id="3" creationId="{0DBEC831-0713-34C6-016D-F08275A41A24}"/>
          </ac:spMkLst>
        </pc:spChg>
        <pc:spChg chg="mod">
          <ac:chgData name="Ryan Thomas Bennett" userId="9e9f1c39-9541-4b67-a07f-102cb78152ad" providerId="ADAL" clId="{64D63685-AB5D-4A04-B228-C0AC3E53C3D6}" dt="2023-02-22T22:18:51.001" v="1000" actId="20577"/>
          <ac:spMkLst>
            <pc:docMk/>
            <pc:sldMk cId="950601575" sldId="418"/>
            <ac:spMk id="6" creationId="{63FC3060-6EA5-033C-99C3-C06EDE9B6297}"/>
          </ac:spMkLst>
        </pc:spChg>
        <pc:spChg chg="del mod">
          <ac:chgData name="Ryan Thomas Bennett" userId="9e9f1c39-9541-4b67-a07f-102cb78152ad" providerId="ADAL" clId="{64D63685-AB5D-4A04-B228-C0AC3E53C3D6}" dt="2023-02-26T23:37:02.937" v="1117" actId="478"/>
          <ac:spMkLst>
            <pc:docMk/>
            <pc:sldMk cId="950601575" sldId="418"/>
            <ac:spMk id="9" creationId="{45031678-6C14-1A95-38B4-49F578FA9DCF}"/>
          </ac:spMkLst>
        </pc:spChg>
        <pc:spChg chg="del mod">
          <ac:chgData name="Ryan Thomas Bennett" userId="9e9f1c39-9541-4b67-a07f-102cb78152ad" providerId="ADAL" clId="{64D63685-AB5D-4A04-B228-C0AC3E53C3D6}" dt="2023-02-22T22:11:33.851" v="871" actId="478"/>
          <ac:spMkLst>
            <pc:docMk/>
            <pc:sldMk cId="950601575" sldId="418"/>
            <ac:spMk id="15" creationId="{6890CA84-15B2-1037-79A8-2D67A761C757}"/>
          </ac:spMkLst>
        </pc:spChg>
        <pc:spChg chg="add del mod">
          <ac:chgData name="Ryan Thomas Bennett" userId="9e9f1c39-9541-4b67-a07f-102cb78152ad" providerId="ADAL" clId="{64D63685-AB5D-4A04-B228-C0AC3E53C3D6}" dt="2023-02-22T22:13:35.149" v="903" actId="478"/>
          <ac:spMkLst>
            <pc:docMk/>
            <pc:sldMk cId="950601575" sldId="418"/>
            <ac:spMk id="20" creationId="{273CBD22-37DB-4B35-5137-C0B5C9F8B4C0}"/>
          </ac:spMkLst>
        </pc:spChg>
        <pc:spChg chg="add mod">
          <ac:chgData name="Ryan Thomas Bennett" userId="9e9f1c39-9541-4b67-a07f-102cb78152ad" providerId="ADAL" clId="{64D63685-AB5D-4A04-B228-C0AC3E53C3D6}" dt="2023-02-26T23:37:05.289" v="1119" actId="1076"/>
          <ac:spMkLst>
            <pc:docMk/>
            <pc:sldMk cId="950601575" sldId="418"/>
            <ac:spMk id="21" creationId="{855A4A14-C946-9367-52DC-8C5510CB34D3}"/>
          </ac:spMkLst>
        </pc:spChg>
        <pc:spChg chg="add mod">
          <ac:chgData name="Ryan Thomas Bennett" userId="9e9f1c39-9541-4b67-a07f-102cb78152ad" providerId="ADAL" clId="{64D63685-AB5D-4A04-B228-C0AC3E53C3D6}" dt="2023-02-22T22:15:49.831" v="965" actId="1076"/>
          <ac:spMkLst>
            <pc:docMk/>
            <pc:sldMk cId="950601575" sldId="418"/>
            <ac:spMk id="22" creationId="{4CEE04E3-EBFF-3986-8C5D-591AB6BFB1AC}"/>
          </ac:spMkLst>
        </pc:spChg>
        <pc:picChg chg="del mod">
          <ac:chgData name="Ryan Thomas Bennett" userId="9e9f1c39-9541-4b67-a07f-102cb78152ad" providerId="ADAL" clId="{64D63685-AB5D-4A04-B228-C0AC3E53C3D6}" dt="2023-02-22T22:12:34.204" v="875" actId="478"/>
          <ac:picMkLst>
            <pc:docMk/>
            <pc:sldMk cId="950601575" sldId="418"/>
            <ac:picMk id="7" creationId="{EB5E78DA-3ECE-F14F-E438-7CF28D09C80C}"/>
          </ac:picMkLst>
        </pc:picChg>
        <pc:picChg chg="mod">
          <ac:chgData name="Ryan Thomas Bennett" userId="9e9f1c39-9541-4b67-a07f-102cb78152ad" providerId="ADAL" clId="{64D63685-AB5D-4A04-B228-C0AC3E53C3D6}" dt="2023-02-26T23:35:58.926" v="1116" actId="1076"/>
          <ac:picMkLst>
            <pc:docMk/>
            <pc:sldMk cId="950601575" sldId="418"/>
            <ac:picMk id="15" creationId="{53556C1C-B151-2368-63DF-436567B90F49}"/>
          </ac:picMkLst>
        </pc:picChg>
        <pc:picChg chg="add del mod">
          <ac:chgData name="Ryan Thomas Bennett" userId="9e9f1c39-9541-4b67-a07f-102cb78152ad" providerId="ADAL" clId="{64D63685-AB5D-4A04-B228-C0AC3E53C3D6}" dt="2023-02-22T22:13:36.370" v="904" actId="478"/>
          <ac:picMkLst>
            <pc:docMk/>
            <pc:sldMk cId="950601575" sldId="418"/>
            <ac:picMk id="18" creationId="{D14DFABE-F977-6D58-16CB-539408DBB94B}"/>
          </ac:picMkLst>
        </pc:picChg>
        <pc:picChg chg="add mod">
          <ac:chgData name="Ryan Thomas Bennett" userId="9e9f1c39-9541-4b67-a07f-102cb78152ad" providerId="ADAL" clId="{64D63685-AB5D-4A04-B228-C0AC3E53C3D6}" dt="2023-02-22T22:15:31.468" v="959" actId="1076"/>
          <ac:picMkLst>
            <pc:docMk/>
            <pc:sldMk cId="950601575" sldId="418"/>
            <ac:picMk id="19" creationId="{A04826BF-D052-7BBC-4EC2-7BD80EEDE06D}"/>
          </ac:picMkLst>
        </pc:picChg>
        <pc:picChg chg="add mod">
          <ac:chgData name="Ryan Thomas Bennett" userId="9e9f1c39-9541-4b67-a07f-102cb78152ad" providerId="ADAL" clId="{64D63685-AB5D-4A04-B228-C0AC3E53C3D6}" dt="2023-02-22T22:15:33.430" v="960" actId="1076"/>
          <ac:picMkLst>
            <pc:docMk/>
            <pc:sldMk cId="950601575" sldId="418"/>
            <ac:picMk id="23" creationId="{E1F4D3E4-3E16-3C6D-2932-2829CB87760E}"/>
          </ac:picMkLst>
        </pc:picChg>
        <pc:picChg chg="add del mod">
          <ac:chgData name="Ryan Thomas Bennett" userId="9e9f1c39-9541-4b67-a07f-102cb78152ad" providerId="ADAL" clId="{64D63685-AB5D-4A04-B228-C0AC3E53C3D6}" dt="2023-02-26T23:37:02.937" v="1117" actId="478"/>
          <ac:picMkLst>
            <pc:docMk/>
            <pc:sldMk cId="950601575" sldId="418"/>
            <ac:picMk id="24" creationId="{EA1F4E12-3B3E-0E84-D70F-B04B0E92B16B}"/>
          </ac:picMkLst>
        </pc:picChg>
      </pc:sldChg>
      <pc:sldChg chg="modSp mod">
        <pc:chgData name="Ryan Thomas Bennett" userId="9e9f1c39-9541-4b67-a07f-102cb78152ad" providerId="ADAL" clId="{64D63685-AB5D-4A04-B228-C0AC3E53C3D6}" dt="2023-02-27T00:25:32.812" v="1405" actId="1036"/>
        <pc:sldMkLst>
          <pc:docMk/>
          <pc:sldMk cId="4198369005" sldId="419"/>
        </pc:sldMkLst>
        <pc:spChg chg="mod">
          <ac:chgData name="Ryan Thomas Bennett" userId="9e9f1c39-9541-4b67-a07f-102cb78152ad" providerId="ADAL" clId="{64D63685-AB5D-4A04-B228-C0AC3E53C3D6}" dt="2023-02-22T22:19:37.920" v="1044" actId="1037"/>
          <ac:spMkLst>
            <pc:docMk/>
            <pc:sldMk cId="4198369005" sldId="419"/>
            <ac:spMk id="18" creationId="{67DDD28D-5B09-470E-3125-FA1D70DB6B97}"/>
          </ac:spMkLst>
        </pc:spChg>
        <pc:picChg chg="mod">
          <ac:chgData name="Ryan Thomas Bennett" userId="9e9f1c39-9541-4b67-a07f-102cb78152ad" providerId="ADAL" clId="{64D63685-AB5D-4A04-B228-C0AC3E53C3D6}" dt="2023-02-27T00:25:15.417" v="1383" actId="1035"/>
          <ac:picMkLst>
            <pc:docMk/>
            <pc:sldMk cId="4198369005" sldId="419"/>
            <ac:picMk id="3" creationId="{362AEC3D-1E65-8A2E-0B5E-4D770BE52497}"/>
          </ac:picMkLst>
        </pc:picChg>
        <pc:picChg chg="mod">
          <ac:chgData name="Ryan Thomas Bennett" userId="9e9f1c39-9541-4b67-a07f-102cb78152ad" providerId="ADAL" clId="{64D63685-AB5D-4A04-B228-C0AC3E53C3D6}" dt="2023-02-27T00:25:32.812" v="1405" actId="1036"/>
          <ac:picMkLst>
            <pc:docMk/>
            <pc:sldMk cId="4198369005" sldId="419"/>
            <ac:picMk id="8" creationId="{32A042C7-ED4D-9AD8-E809-8A5AC1EE81EE}"/>
          </ac:picMkLst>
        </pc:picChg>
        <pc:picChg chg="mod">
          <ac:chgData name="Ryan Thomas Bennett" userId="9e9f1c39-9541-4b67-a07f-102cb78152ad" providerId="ADAL" clId="{64D63685-AB5D-4A04-B228-C0AC3E53C3D6}" dt="2023-02-27T00:25:21.652" v="1395" actId="1035"/>
          <ac:picMkLst>
            <pc:docMk/>
            <pc:sldMk cId="4198369005" sldId="419"/>
            <ac:picMk id="9" creationId="{0273386B-7548-8A8D-4CCE-E9135462BEF0}"/>
          </ac:picMkLst>
        </pc:picChg>
        <pc:picChg chg="mod">
          <ac:chgData name="Ryan Thomas Bennett" userId="9e9f1c39-9541-4b67-a07f-102cb78152ad" providerId="ADAL" clId="{64D63685-AB5D-4A04-B228-C0AC3E53C3D6}" dt="2023-02-27T00:25:27.609" v="1403" actId="1035"/>
          <ac:picMkLst>
            <pc:docMk/>
            <pc:sldMk cId="4198369005" sldId="419"/>
            <ac:picMk id="19" creationId="{AB798DE1-9018-95FC-7A2F-371975F17FA3}"/>
          </ac:picMkLst>
        </pc:picChg>
      </pc:sldChg>
      <pc:sldChg chg="ord">
        <pc:chgData name="Ryan Thomas Bennett" userId="9e9f1c39-9541-4b67-a07f-102cb78152ad" providerId="ADAL" clId="{64D63685-AB5D-4A04-B228-C0AC3E53C3D6}" dt="2023-02-26T21:25:29.318" v="1046"/>
        <pc:sldMkLst>
          <pc:docMk/>
          <pc:sldMk cId="3712848189" sldId="421"/>
        </pc:sldMkLst>
      </pc:sldChg>
      <pc:sldChg chg="modSp mod">
        <pc:chgData name="Ryan Thomas Bennett" userId="9e9f1c39-9541-4b67-a07f-102cb78152ad" providerId="ADAL" clId="{64D63685-AB5D-4A04-B228-C0AC3E53C3D6}" dt="2023-02-27T00:06:02.944" v="1334" actId="207"/>
        <pc:sldMkLst>
          <pc:docMk/>
          <pc:sldMk cId="1618310687" sldId="422"/>
        </pc:sldMkLst>
        <pc:graphicFrameChg chg="modGraphic">
          <ac:chgData name="Ryan Thomas Bennett" userId="9e9f1c39-9541-4b67-a07f-102cb78152ad" providerId="ADAL" clId="{64D63685-AB5D-4A04-B228-C0AC3E53C3D6}" dt="2023-02-27T00:06:02.944" v="1334" actId="207"/>
          <ac:graphicFrameMkLst>
            <pc:docMk/>
            <pc:sldMk cId="1618310687" sldId="422"/>
            <ac:graphicFrameMk id="10" creationId="{D66606D2-30A0-4885-4579-56CCB373FB25}"/>
          </ac:graphicFrameMkLst>
        </pc:graphicFrameChg>
      </pc:sldChg>
      <pc:sldChg chg="modSp mod">
        <pc:chgData name="Ryan Thomas Bennett" userId="9e9f1c39-9541-4b67-a07f-102cb78152ad" providerId="ADAL" clId="{64D63685-AB5D-4A04-B228-C0AC3E53C3D6}" dt="2023-02-27T00:07:51.366" v="1340" actId="1076"/>
        <pc:sldMkLst>
          <pc:docMk/>
          <pc:sldMk cId="738060536" sldId="423"/>
        </pc:sldMkLst>
        <pc:spChg chg="mod">
          <ac:chgData name="Ryan Thomas Bennett" userId="9e9f1c39-9541-4b67-a07f-102cb78152ad" providerId="ADAL" clId="{64D63685-AB5D-4A04-B228-C0AC3E53C3D6}" dt="2023-02-27T00:07:30.329" v="1337" actId="20577"/>
          <ac:spMkLst>
            <pc:docMk/>
            <pc:sldMk cId="738060536" sldId="423"/>
            <ac:spMk id="17" creationId="{273EC43D-C542-90BD-C989-CC6EA52C2AE5}"/>
          </ac:spMkLst>
        </pc:spChg>
        <pc:spChg chg="mod">
          <ac:chgData name="Ryan Thomas Bennett" userId="9e9f1c39-9541-4b67-a07f-102cb78152ad" providerId="ADAL" clId="{64D63685-AB5D-4A04-B228-C0AC3E53C3D6}" dt="2023-02-27T00:07:51.366" v="1340" actId="1076"/>
          <ac:spMkLst>
            <pc:docMk/>
            <pc:sldMk cId="738060536" sldId="423"/>
            <ac:spMk id="18" creationId="{0B80ED62-DEBA-E00C-03AB-B075358C2B97}"/>
          </ac:spMkLst>
        </pc:spChg>
      </pc:sldChg>
      <pc:sldChg chg="modSp">
        <pc:chgData name="Ryan Thomas Bennett" userId="9e9f1c39-9541-4b67-a07f-102cb78152ad" providerId="ADAL" clId="{64D63685-AB5D-4A04-B228-C0AC3E53C3D6}" dt="2023-02-27T00:11:29.013" v="1346" actId="207"/>
        <pc:sldMkLst>
          <pc:docMk/>
          <pc:sldMk cId="2537898373" sldId="425"/>
        </pc:sldMkLst>
        <pc:graphicFrameChg chg="mod">
          <ac:chgData name="Ryan Thomas Bennett" userId="9e9f1c39-9541-4b67-a07f-102cb78152ad" providerId="ADAL" clId="{64D63685-AB5D-4A04-B228-C0AC3E53C3D6}" dt="2023-02-27T00:11:29.013" v="1346" actId="207"/>
          <ac:graphicFrameMkLst>
            <pc:docMk/>
            <pc:sldMk cId="2537898373" sldId="425"/>
            <ac:graphicFrameMk id="7" creationId="{B1E9F05A-3D6D-6A4D-85B3-B201D8E94345}"/>
          </ac:graphicFrameMkLst>
        </pc:graphicFrameChg>
      </pc:sldChg>
      <pc:sldChg chg="addSp delSp modSp mod">
        <pc:chgData name="Ryan Thomas Bennett" userId="9e9f1c39-9541-4b67-a07f-102cb78152ad" providerId="ADAL" clId="{64D63685-AB5D-4A04-B228-C0AC3E53C3D6}" dt="2023-02-26T23:21:54.263" v="1049" actId="1076"/>
        <pc:sldMkLst>
          <pc:docMk/>
          <pc:sldMk cId="1541219573" sldId="428"/>
        </pc:sldMkLst>
        <pc:spChg chg="mod">
          <ac:chgData name="Ryan Thomas Bennett" userId="9e9f1c39-9541-4b67-a07f-102cb78152ad" providerId="ADAL" clId="{64D63685-AB5D-4A04-B228-C0AC3E53C3D6}" dt="2023-02-22T22:06:27.564" v="777" actId="20577"/>
          <ac:spMkLst>
            <pc:docMk/>
            <pc:sldMk cId="1541219573" sldId="428"/>
            <ac:spMk id="2" creationId="{36EF030E-DF70-FD3E-DA3A-7AD19C8E6985}"/>
          </ac:spMkLst>
        </pc:spChg>
        <pc:spChg chg="add mod">
          <ac:chgData name="Ryan Thomas Bennett" userId="9e9f1c39-9541-4b67-a07f-102cb78152ad" providerId="ADAL" clId="{64D63685-AB5D-4A04-B228-C0AC3E53C3D6}" dt="2023-02-26T23:21:54.263" v="1049" actId="1076"/>
          <ac:spMkLst>
            <pc:docMk/>
            <pc:sldMk cId="1541219573" sldId="428"/>
            <ac:spMk id="6" creationId="{420DAC09-A893-9D6F-53D4-32D6F7E9B6B5}"/>
          </ac:spMkLst>
        </pc:spChg>
        <pc:spChg chg="add del mod">
          <ac:chgData name="Ryan Thomas Bennett" userId="9e9f1c39-9541-4b67-a07f-102cb78152ad" providerId="ADAL" clId="{64D63685-AB5D-4A04-B228-C0AC3E53C3D6}" dt="2023-02-22T22:05:53.192" v="748" actId="478"/>
          <ac:spMkLst>
            <pc:docMk/>
            <pc:sldMk cId="1541219573" sldId="428"/>
            <ac:spMk id="12" creationId="{60751180-F607-55AA-5F49-66DE243E4CB7}"/>
          </ac:spMkLst>
        </pc:spChg>
        <pc:picChg chg="del mod">
          <ac:chgData name="Ryan Thomas Bennett" userId="9e9f1c39-9541-4b67-a07f-102cb78152ad" providerId="ADAL" clId="{64D63685-AB5D-4A04-B228-C0AC3E53C3D6}" dt="2023-02-22T22:05:51.128" v="747" actId="478"/>
          <ac:picMkLst>
            <pc:docMk/>
            <pc:sldMk cId="1541219573" sldId="428"/>
            <ac:picMk id="7" creationId="{5DA4D909-5BFB-592B-0964-4B70FD3212D0}"/>
          </ac:picMkLst>
        </pc:picChg>
        <pc:picChg chg="add mod">
          <ac:chgData name="Ryan Thomas Bennett" userId="9e9f1c39-9541-4b67-a07f-102cb78152ad" providerId="ADAL" clId="{64D63685-AB5D-4A04-B228-C0AC3E53C3D6}" dt="2023-02-22T22:08:40.693" v="853" actId="1076"/>
          <ac:picMkLst>
            <pc:docMk/>
            <pc:sldMk cId="1541219573" sldId="428"/>
            <ac:picMk id="10" creationId="{37DF5F9F-E976-D883-F76D-B26704C64BDB}"/>
          </ac:picMkLst>
        </pc:picChg>
      </pc:sldChg>
      <pc:sldChg chg="modSp new mod">
        <pc:chgData name="Ryan Thomas Bennett" userId="9e9f1c39-9541-4b67-a07f-102cb78152ad" providerId="ADAL" clId="{64D63685-AB5D-4A04-B228-C0AC3E53C3D6}" dt="2023-02-26T23:10:33.505" v="1047" actId="20577"/>
        <pc:sldMkLst>
          <pc:docMk/>
          <pc:sldMk cId="2150648281" sldId="429"/>
        </pc:sldMkLst>
        <pc:spChg chg="mod">
          <ac:chgData name="Ryan Thomas Bennett" userId="9e9f1c39-9541-4b67-a07f-102cb78152ad" providerId="ADAL" clId="{64D63685-AB5D-4A04-B228-C0AC3E53C3D6}" dt="2023-02-22T20:55:14.077" v="10" actId="20577"/>
          <ac:spMkLst>
            <pc:docMk/>
            <pc:sldMk cId="2150648281" sldId="429"/>
            <ac:spMk id="2" creationId="{5462B2B8-600E-CAD7-0737-E92BC67CD8C2}"/>
          </ac:spMkLst>
        </pc:spChg>
        <pc:spChg chg="mod">
          <ac:chgData name="Ryan Thomas Bennett" userId="9e9f1c39-9541-4b67-a07f-102cb78152ad" providerId="ADAL" clId="{64D63685-AB5D-4A04-B228-C0AC3E53C3D6}" dt="2023-02-26T23:10:33.505" v="1047" actId="20577"/>
          <ac:spMkLst>
            <pc:docMk/>
            <pc:sldMk cId="2150648281" sldId="429"/>
            <ac:spMk id="3" creationId="{D89244D8-4CED-BEAF-4E01-5641954D1F1A}"/>
          </ac:spMkLst>
        </pc:spChg>
      </pc:sldChg>
      <pc:sldChg chg="new del">
        <pc:chgData name="Ryan Thomas Bennett" userId="9e9f1c39-9541-4b67-a07f-102cb78152ad" providerId="ADAL" clId="{64D63685-AB5D-4A04-B228-C0AC3E53C3D6}" dt="2023-02-22T21:16:46.976" v="28" actId="680"/>
        <pc:sldMkLst>
          <pc:docMk/>
          <pc:sldMk cId="2011217537" sldId="430"/>
        </pc:sldMkLst>
      </pc:sldChg>
      <pc:sldChg chg="modSp new mod">
        <pc:chgData name="Ryan Thomas Bennett" userId="9e9f1c39-9541-4b67-a07f-102cb78152ad" providerId="ADAL" clId="{64D63685-AB5D-4A04-B228-C0AC3E53C3D6}" dt="2023-02-22T21:17:01.307" v="58" actId="20577"/>
        <pc:sldMkLst>
          <pc:docMk/>
          <pc:sldMk cId="2294979437" sldId="430"/>
        </pc:sldMkLst>
        <pc:spChg chg="mod">
          <ac:chgData name="Ryan Thomas Bennett" userId="9e9f1c39-9541-4b67-a07f-102cb78152ad" providerId="ADAL" clId="{64D63685-AB5D-4A04-B228-C0AC3E53C3D6}" dt="2023-02-22T21:17:01.307" v="58" actId="20577"/>
          <ac:spMkLst>
            <pc:docMk/>
            <pc:sldMk cId="2294979437" sldId="430"/>
            <ac:spMk id="2" creationId="{734CC89A-CD99-B17A-0DE3-3E76C8E6550A}"/>
          </ac:spMkLst>
        </pc:spChg>
      </pc:sldChg>
      <pc:sldChg chg="modSp mod">
        <pc:chgData name="Ryan Thomas Bennett" userId="9e9f1c39-9541-4b67-a07f-102cb78152ad" providerId="ADAL" clId="{64D63685-AB5D-4A04-B228-C0AC3E53C3D6}" dt="2023-02-26T23:10:55.885" v="1048" actId="1076"/>
        <pc:sldMkLst>
          <pc:docMk/>
          <pc:sldMk cId="1251097358" sldId="432"/>
        </pc:sldMkLst>
        <pc:spChg chg="mod">
          <ac:chgData name="Ryan Thomas Bennett" userId="9e9f1c39-9541-4b67-a07f-102cb78152ad" providerId="ADAL" clId="{64D63685-AB5D-4A04-B228-C0AC3E53C3D6}" dt="2023-02-26T23:10:55.885" v="1048" actId="1076"/>
          <ac:spMkLst>
            <pc:docMk/>
            <pc:sldMk cId="1251097358" sldId="432"/>
            <ac:spMk id="53" creationId="{8CA78862-F582-8B6C-0828-AD2A0C492EEF}"/>
          </ac:spMkLst>
        </pc:spChg>
      </pc:sldChg>
      <pc:sldChg chg="modSp del mod">
        <pc:chgData name="Ryan Thomas Bennett" userId="9e9f1c39-9541-4b67-a07f-102cb78152ad" providerId="ADAL" clId="{64D63685-AB5D-4A04-B228-C0AC3E53C3D6}" dt="2023-02-27T00:12:19.634" v="1355" actId="2696"/>
        <pc:sldMkLst>
          <pc:docMk/>
          <pc:sldMk cId="2391310546" sldId="433"/>
        </pc:sldMkLst>
        <pc:spChg chg="mod">
          <ac:chgData name="Ryan Thomas Bennett" userId="9e9f1c39-9541-4b67-a07f-102cb78152ad" providerId="ADAL" clId="{64D63685-AB5D-4A04-B228-C0AC3E53C3D6}" dt="2023-02-27T00:11:53.601" v="1354" actId="5793"/>
          <ac:spMkLst>
            <pc:docMk/>
            <pc:sldMk cId="2391310546" sldId="433"/>
            <ac:spMk id="3" creationId="{5D5B2BAF-EC8E-7434-9E0F-4A6DDC6F68DF}"/>
          </ac:spMkLst>
        </pc:spChg>
      </pc:sldChg>
      <pc:sldChg chg="modSp mod">
        <pc:chgData name="Ryan Thomas Bennett" userId="9e9f1c39-9541-4b67-a07f-102cb78152ad" providerId="ADAL" clId="{64D63685-AB5D-4A04-B228-C0AC3E53C3D6}" dt="2023-02-27T00:12:52.891" v="1356" actId="20577"/>
        <pc:sldMkLst>
          <pc:docMk/>
          <pc:sldMk cId="3701961819" sldId="438"/>
        </pc:sldMkLst>
        <pc:spChg chg="mod">
          <ac:chgData name="Ryan Thomas Bennett" userId="9e9f1c39-9541-4b67-a07f-102cb78152ad" providerId="ADAL" clId="{64D63685-AB5D-4A04-B228-C0AC3E53C3D6}" dt="2023-02-27T00:12:52.891" v="1356" actId="20577"/>
          <ac:spMkLst>
            <pc:docMk/>
            <pc:sldMk cId="3701961819" sldId="438"/>
            <ac:spMk id="3" creationId="{DD84CEE5-7A91-3F0E-1629-6C267DC1A888}"/>
          </ac:spMkLst>
        </pc:spChg>
      </pc:sldChg>
    </pc:docChg>
  </pc:docChgLst>
  <pc:docChgLst>
    <pc:chgData name="Joseph Charles Miserlian" userId="S::jomi4816@colorado.edu::0a5cf395-2505-4a53-bf32-9a91c5a6455d" providerId="AD" clId="Web-{70A4311E-E36D-3550-5C3E-50F79CF549B2}"/>
    <pc:docChg chg="modSld">
      <pc:chgData name="Joseph Charles Miserlian" userId="S::jomi4816@colorado.edu::0a5cf395-2505-4a53-bf32-9a91c5a6455d" providerId="AD" clId="Web-{70A4311E-E36D-3550-5C3E-50F79CF549B2}" dt="2023-02-15T20:07:25.376" v="1" actId="1076"/>
      <pc:docMkLst>
        <pc:docMk/>
      </pc:docMkLst>
      <pc:sldChg chg="modSp">
        <pc:chgData name="Joseph Charles Miserlian" userId="S::jomi4816@colorado.edu::0a5cf395-2505-4a53-bf32-9a91c5a6455d" providerId="AD" clId="Web-{70A4311E-E36D-3550-5C3E-50F79CF549B2}" dt="2023-02-15T20:07:25.376" v="1" actId="1076"/>
        <pc:sldMkLst>
          <pc:docMk/>
          <pc:sldMk cId="78462370" sldId="350"/>
        </pc:sldMkLst>
        <pc:spChg chg="mod">
          <ac:chgData name="Joseph Charles Miserlian" userId="S::jomi4816@colorado.edu::0a5cf395-2505-4a53-bf32-9a91c5a6455d" providerId="AD" clId="Web-{70A4311E-E36D-3550-5C3E-50F79CF549B2}" dt="2023-02-15T20:07:25.376" v="1" actId="1076"/>
          <ac:spMkLst>
            <pc:docMk/>
            <pc:sldMk cId="78462370" sldId="350"/>
            <ac:spMk id="11" creationId="{EFE57E6E-7B53-F745-AF66-D38F18624B5F}"/>
          </ac:spMkLst>
        </pc:spChg>
        <pc:picChg chg="mod">
          <ac:chgData name="Joseph Charles Miserlian" userId="S::jomi4816@colorado.edu::0a5cf395-2505-4a53-bf32-9a91c5a6455d" providerId="AD" clId="Web-{70A4311E-E36D-3550-5C3E-50F79CF549B2}" dt="2023-02-15T20:07:25.314" v="0" actId="1076"/>
          <ac:picMkLst>
            <pc:docMk/>
            <pc:sldMk cId="78462370" sldId="350"/>
            <ac:picMk id="8" creationId="{3771CB51-22F7-683E-1B99-FA17A8999AC3}"/>
          </ac:picMkLst>
        </pc:picChg>
      </pc:sldChg>
    </pc:docChg>
  </pc:docChgLst>
  <pc:docChgLst>
    <pc:chgData name="Skylar Nicole Clark" userId="bc558c0a-b0ca-464b-b1d8-4ef0f61ad655" providerId="ADAL" clId="{DCBE32B2-3F45-6C4E-A0C7-9D72A4C681C3}"/>
    <pc:docChg chg="undo custSel addSld delSld modSld sldOrd modMainMaster addSection modSection">
      <pc:chgData name="Skylar Nicole Clark" userId="bc558c0a-b0ca-464b-b1d8-4ef0f61ad655" providerId="ADAL" clId="{DCBE32B2-3F45-6C4E-A0C7-9D72A4C681C3}" dt="2023-02-27T06:06:12.463" v="2645" actId="21"/>
      <pc:docMkLst>
        <pc:docMk/>
      </pc:docMkLst>
      <pc:sldChg chg="modSp del">
        <pc:chgData name="Skylar Nicole Clark" userId="bc558c0a-b0ca-464b-b1d8-4ef0f61ad655" providerId="ADAL" clId="{DCBE32B2-3F45-6C4E-A0C7-9D72A4C681C3}" dt="2023-02-08T20:10:52.711" v="4" actId="2696"/>
        <pc:sldMkLst>
          <pc:docMk/>
          <pc:sldMk cId="4220143263" sldId="256"/>
        </pc:sldMkLst>
        <pc:spChg chg="mod">
          <ac:chgData name="Skylar Nicole Clark" userId="bc558c0a-b0ca-464b-b1d8-4ef0f61ad655" providerId="ADAL" clId="{DCBE32B2-3F45-6C4E-A0C7-9D72A4C681C3}" dt="2023-02-08T20:10:39.218" v="2"/>
          <ac:spMkLst>
            <pc:docMk/>
            <pc:sldMk cId="4220143263" sldId="256"/>
            <ac:spMk id="2" creationId="{B60ED6BB-D628-479E-52D7-DD26ECB71FC4}"/>
          </ac:spMkLst>
        </pc:spChg>
        <pc:spChg chg="mod">
          <ac:chgData name="Skylar Nicole Clark" userId="bc558c0a-b0ca-464b-b1d8-4ef0f61ad655" providerId="ADAL" clId="{DCBE32B2-3F45-6C4E-A0C7-9D72A4C681C3}" dt="2023-02-08T20:10:39.218" v="2"/>
          <ac:spMkLst>
            <pc:docMk/>
            <pc:sldMk cId="4220143263" sldId="256"/>
            <ac:spMk id="3" creationId="{FEA39064-3CD0-21C2-597E-C5B3D116B92C}"/>
          </ac:spMkLst>
        </pc:spChg>
      </pc:sldChg>
      <pc:sldChg chg="modSp add mod">
        <pc:chgData name="Skylar Nicole Clark" userId="bc558c0a-b0ca-464b-b1d8-4ef0f61ad655" providerId="ADAL" clId="{DCBE32B2-3F45-6C4E-A0C7-9D72A4C681C3}" dt="2023-02-08T20:17:38.355" v="55"/>
        <pc:sldMkLst>
          <pc:docMk/>
          <pc:sldMk cId="2546468931" sldId="258"/>
        </pc:sldMkLst>
        <pc:spChg chg="mod">
          <ac:chgData name="Skylar Nicole Clark" userId="bc558c0a-b0ca-464b-b1d8-4ef0f61ad655" providerId="ADAL" clId="{DCBE32B2-3F45-6C4E-A0C7-9D72A4C681C3}" dt="2023-02-08T20:11:34.304" v="29" actId="20577"/>
          <ac:spMkLst>
            <pc:docMk/>
            <pc:sldMk cId="2546468931" sldId="258"/>
            <ac:spMk id="2" creationId="{00000000-0000-0000-0000-000000000000}"/>
          </ac:spMkLst>
        </pc:spChg>
        <pc:spChg chg="mod">
          <ac:chgData name="Skylar Nicole Clark" userId="bc558c0a-b0ca-464b-b1d8-4ef0f61ad655" providerId="ADAL" clId="{DCBE32B2-3F45-6C4E-A0C7-9D72A4C681C3}" dt="2023-02-08T20:11:59.719" v="34" actId="14100"/>
          <ac:spMkLst>
            <pc:docMk/>
            <pc:sldMk cId="2546468931" sldId="258"/>
            <ac:spMk id="4" creationId="{5E740650-E84A-7D5C-944E-8BD376C01B0C}"/>
          </ac:spMkLst>
        </pc:spChg>
        <pc:spChg chg="mod">
          <ac:chgData name="Skylar Nicole Clark" userId="bc558c0a-b0ca-464b-b1d8-4ef0f61ad655" providerId="ADAL" clId="{DCBE32B2-3F45-6C4E-A0C7-9D72A4C681C3}" dt="2023-02-08T20:17:38.355" v="55"/>
          <ac:spMkLst>
            <pc:docMk/>
            <pc:sldMk cId="2546468931" sldId="258"/>
            <ac:spMk id="11" creationId="{E1CAE8CF-E594-A67B-A0A8-3C138385D642}"/>
          </ac:spMkLst>
        </pc:spChg>
        <pc:spChg chg="mod">
          <ac:chgData name="Skylar Nicole Clark" userId="bc558c0a-b0ca-464b-b1d8-4ef0f61ad655" providerId="ADAL" clId="{DCBE32B2-3F45-6C4E-A0C7-9D72A4C681C3}" dt="2023-02-08T20:17:38.355" v="55"/>
          <ac:spMkLst>
            <pc:docMk/>
            <pc:sldMk cId="2546468931" sldId="258"/>
            <ac:spMk id="12" creationId="{80A97EC0-9DE0-448A-DAB3-641F84766B29}"/>
          </ac:spMkLst>
        </pc:spChg>
        <pc:picChg chg="mod">
          <ac:chgData name="Skylar Nicole Clark" userId="bc558c0a-b0ca-464b-b1d8-4ef0f61ad655" providerId="ADAL" clId="{DCBE32B2-3F45-6C4E-A0C7-9D72A4C681C3}" dt="2023-02-08T20:11:56.935" v="33" actId="14100"/>
          <ac:picMkLst>
            <pc:docMk/>
            <pc:sldMk cId="2546468931" sldId="258"/>
            <ac:picMk id="1026" creationId="{D20A7663-BDC2-36A8-0714-E3FDE7144CEF}"/>
          </ac:picMkLst>
        </pc:picChg>
      </pc:sldChg>
      <pc:sldChg chg="add del">
        <pc:chgData name="Skylar Nicole Clark" userId="bc558c0a-b0ca-464b-b1d8-4ef0f61ad655" providerId="ADAL" clId="{DCBE32B2-3F45-6C4E-A0C7-9D72A4C681C3}" dt="2023-02-08T20:26:18.872" v="87"/>
        <pc:sldMkLst>
          <pc:docMk/>
          <pc:sldMk cId="391248079" sldId="324"/>
        </pc:sldMkLst>
      </pc:sldChg>
      <pc:sldChg chg="add del">
        <pc:chgData name="Skylar Nicole Clark" userId="bc558c0a-b0ca-464b-b1d8-4ef0f61ad655" providerId="ADAL" clId="{DCBE32B2-3F45-6C4E-A0C7-9D72A4C681C3}" dt="2023-02-08T20:26:18.872" v="87"/>
        <pc:sldMkLst>
          <pc:docMk/>
          <pc:sldMk cId="1976754233" sldId="325"/>
        </pc:sldMkLst>
      </pc:sldChg>
      <pc:sldChg chg="addSp delSp modSp add mod">
        <pc:chgData name="Skylar Nicole Clark" userId="bc558c0a-b0ca-464b-b1d8-4ef0f61ad655" providerId="ADAL" clId="{DCBE32B2-3F45-6C4E-A0C7-9D72A4C681C3}" dt="2023-02-08T20:25:25.707" v="82"/>
        <pc:sldMkLst>
          <pc:docMk/>
          <pc:sldMk cId="78462370" sldId="350"/>
        </pc:sldMkLst>
        <pc:spChg chg="mod">
          <ac:chgData name="Skylar Nicole Clark" userId="bc558c0a-b0ca-464b-b1d8-4ef0f61ad655" providerId="ADAL" clId="{DCBE32B2-3F45-6C4E-A0C7-9D72A4C681C3}" dt="2023-02-08T20:17:38.355" v="55"/>
          <ac:spMkLst>
            <pc:docMk/>
            <pc:sldMk cId="78462370" sldId="350"/>
            <ac:spMk id="2" creationId="{8DFF3B50-77D3-C7C5-965A-460B6AF82E12}"/>
          </ac:spMkLst>
        </pc:spChg>
        <pc:spChg chg="del mod">
          <ac:chgData name="Skylar Nicole Clark" userId="bc558c0a-b0ca-464b-b1d8-4ef0f61ad655" providerId="ADAL" clId="{DCBE32B2-3F45-6C4E-A0C7-9D72A4C681C3}" dt="2023-02-08T20:25:25.446" v="80" actId="21"/>
          <ac:spMkLst>
            <pc:docMk/>
            <pc:sldMk cId="78462370" sldId="350"/>
            <ac:spMk id="3" creationId="{627F735E-C2B5-5503-C816-DD9FC06BE054}"/>
          </ac:spMkLst>
        </pc:spChg>
        <pc:spChg chg="add del mod">
          <ac:chgData name="Skylar Nicole Clark" userId="bc558c0a-b0ca-464b-b1d8-4ef0f61ad655" providerId="ADAL" clId="{DCBE32B2-3F45-6C4E-A0C7-9D72A4C681C3}" dt="2023-02-08T20:25:25.707" v="82"/>
          <ac:spMkLst>
            <pc:docMk/>
            <pc:sldMk cId="78462370" sldId="350"/>
            <ac:spMk id="4" creationId="{F308FA37-D7C1-7224-CA47-26DE597B0558}"/>
          </ac:spMkLst>
        </pc:spChg>
        <pc:spChg chg="mod">
          <ac:chgData name="Skylar Nicole Clark" userId="bc558c0a-b0ca-464b-b1d8-4ef0f61ad655" providerId="ADAL" clId="{DCBE32B2-3F45-6C4E-A0C7-9D72A4C681C3}" dt="2023-02-08T20:17:38.355" v="55"/>
          <ac:spMkLst>
            <pc:docMk/>
            <pc:sldMk cId="78462370" sldId="350"/>
            <ac:spMk id="5" creationId="{828E7446-FC40-A5EB-2702-E08F61AA4C47}"/>
          </ac:spMkLst>
        </pc:spChg>
      </pc:sldChg>
      <pc:sldChg chg="addSp delSp modSp add del mod setBg">
        <pc:chgData name="Skylar Nicole Clark" userId="bc558c0a-b0ca-464b-b1d8-4ef0f61ad655" providerId="ADAL" clId="{DCBE32B2-3F45-6C4E-A0C7-9D72A4C681C3}" dt="2023-02-08T20:48:48.571" v="268" actId="1076"/>
        <pc:sldMkLst>
          <pc:docMk/>
          <pc:sldMk cId="3211299025" sldId="352"/>
        </pc:sldMkLst>
        <pc:spChg chg="mod">
          <ac:chgData name="Skylar Nicole Clark" userId="bc558c0a-b0ca-464b-b1d8-4ef0f61ad655" providerId="ADAL" clId="{DCBE32B2-3F45-6C4E-A0C7-9D72A4C681C3}" dt="2023-02-08T20:20:45.758" v="69" actId="1076"/>
          <ac:spMkLst>
            <pc:docMk/>
            <pc:sldMk cId="3211299025" sldId="352"/>
            <ac:spMk id="2" creationId="{A127BAEA-5614-3523-3559-01C7452F4D44}"/>
          </ac:spMkLst>
        </pc:spChg>
        <pc:spChg chg="del mod">
          <ac:chgData name="Skylar Nicole Clark" userId="bc558c0a-b0ca-464b-b1d8-4ef0f61ad655" providerId="ADAL" clId="{DCBE32B2-3F45-6C4E-A0C7-9D72A4C681C3}" dt="2023-02-08T20:47:23.413" v="241" actId="478"/>
          <ac:spMkLst>
            <pc:docMk/>
            <pc:sldMk cId="3211299025" sldId="352"/>
            <ac:spMk id="4" creationId="{478D2FB4-CC84-D535-6C4B-05D5D360C28E}"/>
          </ac:spMkLst>
        </pc:spChg>
        <pc:spChg chg="mod">
          <ac:chgData name="Skylar Nicole Clark" userId="bc558c0a-b0ca-464b-b1d8-4ef0f61ad655" providerId="ADAL" clId="{DCBE32B2-3F45-6C4E-A0C7-9D72A4C681C3}" dt="2023-02-08T20:17:38.355" v="55"/>
          <ac:spMkLst>
            <pc:docMk/>
            <pc:sldMk cId="3211299025" sldId="352"/>
            <ac:spMk id="5" creationId="{0FBCC66E-4F6F-F52D-4A2D-11230774FC59}"/>
          </ac:spMkLst>
        </pc:spChg>
        <pc:spChg chg="mod">
          <ac:chgData name="Skylar Nicole Clark" userId="bc558c0a-b0ca-464b-b1d8-4ef0f61ad655" providerId="ADAL" clId="{DCBE32B2-3F45-6C4E-A0C7-9D72A4C681C3}" dt="2023-02-08T20:17:38.355" v="55"/>
          <ac:spMkLst>
            <pc:docMk/>
            <pc:sldMk cId="3211299025" sldId="352"/>
            <ac:spMk id="6" creationId="{898BE84A-6C7E-2FEF-A2BD-D70475CC9838}"/>
          </ac:spMkLst>
        </pc:spChg>
        <pc:spChg chg="del mod">
          <ac:chgData name="Skylar Nicole Clark" userId="bc558c0a-b0ca-464b-b1d8-4ef0f61ad655" providerId="ADAL" clId="{DCBE32B2-3F45-6C4E-A0C7-9D72A4C681C3}" dt="2023-02-08T20:47:21.160" v="239" actId="478"/>
          <ac:spMkLst>
            <pc:docMk/>
            <pc:sldMk cId="3211299025" sldId="352"/>
            <ac:spMk id="7" creationId="{674A84C9-F8D7-97E1-09FA-B03CE84C4AAB}"/>
          </ac:spMkLst>
        </pc:spChg>
        <pc:spChg chg="add mod">
          <ac:chgData name="Skylar Nicole Clark" userId="bc558c0a-b0ca-464b-b1d8-4ef0f61ad655" providerId="ADAL" clId="{DCBE32B2-3F45-6C4E-A0C7-9D72A4C681C3}" dt="2023-02-08T20:31:25.895" v="147" actId="555"/>
          <ac:spMkLst>
            <pc:docMk/>
            <pc:sldMk cId="3211299025" sldId="352"/>
            <ac:spMk id="8" creationId="{D5C13792-2167-F71D-E64C-63F24EBF9088}"/>
          </ac:spMkLst>
        </pc:spChg>
        <pc:spChg chg="del mod">
          <ac:chgData name="Skylar Nicole Clark" userId="bc558c0a-b0ca-464b-b1d8-4ef0f61ad655" providerId="ADAL" clId="{DCBE32B2-3F45-6C4E-A0C7-9D72A4C681C3}" dt="2023-02-08T20:47:26.526" v="243" actId="478"/>
          <ac:spMkLst>
            <pc:docMk/>
            <pc:sldMk cId="3211299025" sldId="352"/>
            <ac:spMk id="9" creationId="{76670115-02AE-1222-A0A9-F4E6C20D1DDC}"/>
          </ac:spMkLst>
        </pc:spChg>
        <pc:spChg chg="del mod">
          <ac:chgData name="Skylar Nicole Clark" userId="bc558c0a-b0ca-464b-b1d8-4ef0f61ad655" providerId="ADAL" clId="{DCBE32B2-3F45-6C4E-A0C7-9D72A4C681C3}" dt="2023-02-08T20:47:25.366" v="242" actId="478"/>
          <ac:spMkLst>
            <pc:docMk/>
            <pc:sldMk cId="3211299025" sldId="352"/>
            <ac:spMk id="10" creationId="{13FB50BE-AAE2-9F2E-A698-A048021056D1}"/>
          </ac:spMkLst>
        </pc:spChg>
        <pc:spChg chg="del mod">
          <ac:chgData name="Skylar Nicole Clark" userId="bc558c0a-b0ca-464b-b1d8-4ef0f61ad655" providerId="ADAL" clId="{DCBE32B2-3F45-6C4E-A0C7-9D72A4C681C3}" dt="2023-02-08T20:47:34.599" v="251" actId="478"/>
          <ac:spMkLst>
            <pc:docMk/>
            <pc:sldMk cId="3211299025" sldId="352"/>
            <ac:spMk id="11" creationId="{C9D33940-244A-2CE5-4134-0C1159637F18}"/>
          </ac:spMkLst>
        </pc:spChg>
        <pc:spChg chg="del mod">
          <ac:chgData name="Skylar Nicole Clark" userId="bc558c0a-b0ca-464b-b1d8-4ef0f61ad655" providerId="ADAL" clId="{DCBE32B2-3F45-6C4E-A0C7-9D72A4C681C3}" dt="2023-02-08T20:47:31.139" v="247" actId="478"/>
          <ac:spMkLst>
            <pc:docMk/>
            <pc:sldMk cId="3211299025" sldId="352"/>
            <ac:spMk id="12" creationId="{37BFD51C-1AAD-24F7-EFA6-8892923422A7}"/>
          </ac:spMkLst>
        </pc:spChg>
        <pc:spChg chg="add del mod">
          <ac:chgData name="Skylar Nicole Clark" userId="bc558c0a-b0ca-464b-b1d8-4ef0f61ad655" providerId="ADAL" clId="{DCBE32B2-3F45-6C4E-A0C7-9D72A4C681C3}" dt="2023-02-08T20:47:36.396" v="253"/>
          <ac:spMkLst>
            <pc:docMk/>
            <pc:sldMk cId="3211299025" sldId="352"/>
            <ac:spMk id="13" creationId="{D79B71D3-4A5B-EA1A-1317-D85A251BCF3D}"/>
          </ac:spMkLst>
        </pc:spChg>
        <pc:spChg chg="add del mod">
          <ac:chgData name="Skylar Nicole Clark" userId="bc558c0a-b0ca-464b-b1d8-4ef0f61ad655" providerId="ADAL" clId="{DCBE32B2-3F45-6C4E-A0C7-9D72A4C681C3}" dt="2023-02-08T20:47:31.263" v="249"/>
          <ac:spMkLst>
            <pc:docMk/>
            <pc:sldMk cId="3211299025" sldId="352"/>
            <ac:spMk id="14" creationId="{E788D773-C9C7-9209-6502-EB83C43878F5}"/>
          </ac:spMkLst>
        </pc:spChg>
        <pc:cxnChg chg="add mod">
          <ac:chgData name="Skylar Nicole Clark" userId="bc558c0a-b0ca-464b-b1d8-4ef0f61ad655" providerId="ADAL" clId="{DCBE32B2-3F45-6C4E-A0C7-9D72A4C681C3}" dt="2023-02-08T20:30:15.505" v="114" actId="166"/>
          <ac:cxnSpMkLst>
            <pc:docMk/>
            <pc:sldMk cId="3211299025" sldId="352"/>
            <ac:cxnSpMk id="3" creationId="{FD222B04-1DF0-EDAD-A28E-B4160B67D7A9}"/>
          </ac:cxnSpMkLst>
        </pc:cxnChg>
        <pc:cxnChg chg="add mod">
          <ac:chgData name="Skylar Nicole Clark" userId="bc558c0a-b0ca-464b-b1d8-4ef0f61ad655" providerId="ADAL" clId="{DCBE32B2-3F45-6C4E-A0C7-9D72A4C681C3}" dt="2023-02-08T20:48:48.571" v="268" actId="1076"/>
          <ac:cxnSpMkLst>
            <pc:docMk/>
            <pc:sldMk cId="3211299025" sldId="352"/>
            <ac:cxnSpMk id="8" creationId="{ABAC4334-D28B-EB26-D89E-3BD4C947E726}"/>
          </ac:cxnSpMkLst>
        </pc:cxnChg>
      </pc:sldChg>
      <pc:sldChg chg="add del">
        <pc:chgData name="Skylar Nicole Clark" userId="bc558c0a-b0ca-464b-b1d8-4ef0f61ad655" providerId="ADAL" clId="{DCBE32B2-3F45-6C4E-A0C7-9D72A4C681C3}" dt="2023-02-08T20:26:18.872" v="87"/>
        <pc:sldMkLst>
          <pc:docMk/>
          <pc:sldMk cId="104363114" sldId="353"/>
        </pc:sldMkLst>
      </pc:sldChg>
      <pc:sldChg chg="modSp add del mod">
        <pc:chgData name="Skylar Nicole Clark" userId="bc558c0a-b0ca-464b-b1d8-4ef0f61ad655" providerId="ADAL" clId="{DCBE32B2-3F45-6C4E-A0C7-9D72A4C681C3}" dt="2023-02-08T20:26:18.872" v="87"/>
        <pc:sldMkLst>
          <pc:docMk/>
          <pc:sldMk cId="699710229" sldId="354"/>
        </pc:sldMkLst>
        <pc:spChg chg="mod">
          <ac:chgData name="Skylar Nicole Clark" userId="bc558c0a-b0ca-464b-b1d8-4ef0f61ad655" providerId="ADAL" clId="{DCBE32B2-3F45-6C4E-A0C7-9D72A4C681C3}" dt="2023-02-08T20:26:18.872" v="87"/>
          <ac:spMkLst>
            <pc:docMk/>
            <pc:sldMk cId="699710229" sldId="354"/>
            <ac:spMk id="2" creationId="{A127BAEA-5614-3523-3559-01C7452F4D44}"/>
          </ac:spMkLst>
        </pc:spChg>
      </pc:sldChg>
      <pc:sldChg chg="modSp add del mod">
        <pc:chgData name="Skylar Nicole Clark" userId="bc558c0a-b0ca-464b-b1d8-4ef0f61ad655" providerId="ADAL" clId="{DCBE32B2-3F45-6C4E-A0C7-9D72A4C681C3}" dt="2023-02-08T20:26:18.872" v="87"/>
        <pc:sldMkLst>
          <pc:docMk/>
          <pc:sldMk cId="3643997684" sldId="355"/>
        </pc:sldMkLst>
        <pc:spChg chg="mod">
          <ac:chgData name="Skylar Nicole Clark" userId="bc558c0a-b0ca-464b-b1d8-4ef0f61ad655" providerId="ADAL" clId="{DCBE32B2-3F45-6C4E-A0C7-9D72A4C681C3}" dt="2023-02-08T20:26:18.872" v="87"/>
          <ac:spMkLst>
            <pc:docMk/>
            <pc:sldMk cId="3643997684" sldId="355"/>
            <ac:spMk id="2" creationId="{A127BAEA-5614-3523-3559-01C7452F4D44}"/>
          </ac:spMkLst>
        </pc:spChg>
      </pc:sldChg>
      <pc:sldChg chg="add del">
        <pc:chgData name="Skylar Nicole Clark" userId="bc558c0a-b0ca-464b-b1d8-4ef0f61ad655" providerId="ADAL" clId="{DCBE32B2-3F45-6C4E-A0C7-9D72A4C681C3}" dt="2023-02-08T20:26:18.872" v="87"/>
        <pc:sldMkLst>
          <pc:docMk/>
          <pc:sldMk cId="54008185" sldId="356"/>
        </pc:sldMkLst>
      </pc:sldChg>
      <pc:sldChg chg="add del">
        <pc:chgData name="Skylar Nicole Clark" userId="bc558c0a-b0ca-464b-b1d8-4ef0f61ad655" providerId="ADAL" clId="{DCBE32B2-3F45-6C4E-A0C7-9D72A4C681C3}" dt="2023-02-08T20:26:18.872" v="87"/>
        <pc:sldMkLst>
          <pc:docMk/>
          <pc:sldMk cId="3127893836" sldId="357"/>
        </pc:sldMkLst>
      </pc:sldChg>
      <pc:sldChg chg="add del">
        <pc:chgData name="Skylar Nicole Clark" userId="bc558c0a-b0ca-464b-b1d8-4ef0f61ad655" providerId="ADAL" clId="{DCBE32B2-3F45-6C4E-A0C7-9D72A4C681C3}" dt="2023-02-08T20:26:18.872" v="87"/>
        <pc:sldMkLst>
          <pc:docMk/>
          <pc:sldMk cId="3112701339" sldId="361"/>
        </pc:sldMkLst>
      </pc:sldChg>
      <pc:sldChg chg="add del">
        <pc:chgData name="Skylar Nicole Clark" userId="bc558c0a-b0ca-464b-b1d8-4ef0f61ad655" providerId="ADAL" clId="{DCBE32B2-3F45-6C4E-A0C7-9D72A4C681C3}" dt="2023-02-08T20:26:18.872" v="87"/>
        <pc:sldMkLst>
          <pc:docMk/>
          <pc:sldMk cId="3421428798" sldId="362"/>
        </pc:sldMkLst>
      </pc:sldChg>
      <pc:sldChg chg="add del">
        <pc:chgData name="Skylar Nicole Clark" userId="bc558c0a-b0ca-464b-b1d8-4ef0f61ad655" providerId="ADAL" clId="{DCBE32B2-3F45-6C4E-A0C7-9D72A4C681C3}" dt="2023-02-08T20:26:18.872" v="87"/>
        <pc:sldMkLst>
          <pc:docMk/>
          <pc:sldMk cId="2309069635" sldId="363"/>
        </pc:sldMkLst>
      </pc:sldChg>
      <pc:sldChg chg="add del">
        <pc:chgData name="Skylar Nicole Clark" userId="bc558c0a-b0ca-464b-b1d8-4ef0f61ad655" providerId="ADAL" clId="{DCBE32B2-3F45-6C4E-A0C7-9D72A4C681C3}" dt="2023-02-08T20:26:18.872" v="87"/>
        <pc:sldMkLst>
          <pc:docMk/>
          <pc:sldMk cId="4062258730" sldId="364"/>
        </pc:sldMkLst>
      </pc:sldChg>
      <pc:sldChg chg="add del">
        <pc:chgData name="Skylar Nicole Clark" userId="bc558c0a-b0ca-464b-b1d8-4ef0f61ad655" providerId="ADAL" clId="{DCBE32B2-3F45-6C4E-A0C7-9D72A4C681C3}" dt="2023-02-08T20:26:18.872" v="87"/>
        <pc:sldMkLst>
          <pc:docMk/>
          <pc:sldMk cId="3124531121" sldId="365"/>
        </pc:sldMkLst>
      </pc:sldChg>
      <pc:sldChg chg="addSp delSp modSp add del mod setBg">
        <pc:chgData name="Skylar Nicole Clark" userId="bc558c0a-b0ca-464b-b1d8-4ef0f61ad655" providerId="ADAL" clId="{DCBE32B2-3F45-6C4E-A0C7-9D72A4C681C3}" dt="2023-02-08T20:51:37.500" v="293"/>
        <pc:sldMkLst>
          <pc:docMk/>
          <pc:sldMk cId="2853653781" sldId="366"/>
        </pc:sldMkLst>
        <pc:spChg chg="mod">
          <ac:chgData name="Skylar Nicole Clark" userId="bc558c0a-b0ca-464b-b1d8-4ef0f61ad655" providerId="ADAL" clId="{DCBE32B2-3F45-6C4E-A0C7-9D72A4C681C3}" dt="2023-02-08T20:38:39.695" v="155"/>
          <ac:spMkLst>
            <pc:docMk/>
            <pc:sldMk cId="2853653781" sldId="366"/>
            <ac:spMk id="2" creationId="{5F3B8BC8-61EB-D9E4-24A0-1DA9387DD54E}"/>
          </ac:spMkLst>
        </pc:spChg>
        <pc:spChg chg="del mod">
          <ac:chgData name="Skylar Nicole Clark" userId="bc558c0a-b0ca-464b-b1d8-4ef0f61ad655" providerId="ADAL" clId="{DCBE32B2-3F45-6C4E-A0C7-9D72A4C681C3}" dt="2023-02-08T20:48:39.696" v="266" actId="478"/>
          <ac:spMkLst>
            <pc:docMk/>
            <pc:sldMk cId="2853653781" sldId="366"/>
            <ac:spMk id="4" creationId="{197F5EC2-E65D-6F12-7CE4-FAD4C6B48DCB}"/>
          </ac:spMkLst>
        </pc:spChg>
        <pc:spChg chg="mod">
          <ac:chgData name="Skylar Nicole Clark" userId="bc558c0a-b0ca-464b-b1d8-4ef0f61ad655" providerId="ADAL" clId="{DCBE32B2-3F45-6C4E-A0C7-9D72A4C681C3}" dt="2023-02-08T20:38:39.695" v="155"/>
          <ac:spMkLst>
            <pc:docMk/>
            <pc:sldMk cId="2853653781" sldId="366"/>
            <ac:spMk id="5" creationId="{B00556FB-D329-038E-B98D-FAEDE3CC5969}"/>
          </ac:spMkLst>
        </pc:spChg>
        <pc:spChg chg="del">
          <ac:chgData name="Skylar Nicole Clark" userId="bc558c0a-b0ca-464b-b1d8-4ef0f61ad655" providerId="ADAL" clId="{DCBE32B2-3F45-6C4E-A0C7-9D72A4C681C3}" dt="2023-02-08T20:39:49.063" v="158" actId="478"/>
          <ac:spMkLst>
            <pc:docMk/>
            <pc:sldMk cId="2853653781" sldId="366"/>
            <ac:spMk id="28" creationId="{FD8EB57A-06BF-8E18-D49A-C575293488C9}"/>
          </ac:spMkLst>
        </pc:spChg>
        <pc:spChg chg="add del mod">
          <ac:chgData name="Skylar Nicole Clark" userId="bc558c0a-b0ca-464b-b1d8-4ef0f61ad655" providerId="ADAL" clId="{DCBE32B2-3F45-6C4E-A0C7-9D72A4C681C3}" dt="2023-02-08T20:48:01.528" v="263"/>
          <ac:spMkLst>
            <pc:docMk/>
            <pc:sldMk cId="2853653781" sldId="366"/>
            <ac:spMk id="30" creationId="{2E3F5E88-119E-685C-7229-DBFF4B96BF4C}"/>
          </ac:spMkLst>
        </pc:spChg>
        <pc:spChg chg="add del mod">
          <ac:chgData name="Skylar Nicole Clark" userId="bc558c0a-b0ca-464b-b1d8-4ef0f61ad655" providerId="ADAL" clId="{DCBE32B2-3F45-6C4E-A0C7-9D72A4C681C3}" dt="2023-02-08T20:48:02.530" v="265"/>
          <ac:spMkLst>
            <pc:docMk/>
            <pc:sldMk cId="2853653781" sldId="366"/>
            <ac:spMk id="38" creationId="{FB44EFA1-CBF7-F3E6-816C-B1A4D7FF6BC8}"/>
          </ac:spMkLst>
        </pc:spChg>
        <pc:spChg chg="add del mod">
          <ac:chgData name="Skylar Nicole Clark" userId="bc558c0a-b0ca-464b-b1d8-4ef0f61ad655" providerId="ADAL" clId="{DCBE32B2-3F45-6C4E-A0C7-9D72A4C681C3}" dt="2023-02-08T20:49:47.685" v="277" actId="21"/>
          <ac:spMkLst>
            <pc:docMk/>
            <pc:sldMk cId="2853653781" sldId="366"/>
            <ac:spMk id="39" creationId="{F4BE200B-ECA3-4D66-90D0-173D5BF2692B}"/>
          </ac:spMkLst>
        </pc:spChg>
        <pc:spChg chg="add mod">
          <ac:chgData name="Skylar Nicole Clark" userId="bc558c0a-b0ca-464b-b1d8-4ef0f61ad655" providerId="ADAL" clId="{DCBE32B2-3F45-6C4E-A0C7-9D72A4C681C3}" dt="2023-02-08T20:51:37.500" v="293"/>
          <ac:spMkLst>
            <pc:docMk/>
            <pc:sldMk cId="2853653781" sldId="366"/>
            <ac:spMk id="40" creationId="{D0153D50-BEF0-0F8E-7105-2443AB743AA6}"/>
          </ac:spMkLst>
        </pc:spChg>
        <pc:grpChg chg="mod">
          <ac:chgData name="Skylar Nicole Clark" userId="bc558c0a-b0ca-464b-b1d8-4ef0f61ad655" providerId="ADAL" clId="{DCBE32B2-3F45-6C4E-A0C7-9D72A4C681C3}" dt="2023-02-08T20:49:52.306" v="278" actId="1076"/>
          <ac:grpSpMkLst>
            <pc:docMk/>
            <pc:sldMk cId="2853653781" sldId="366"/>
            <ac:grpSpMk id="6" creationId="{B814939E-DEB2-C5D6-E0F9-57B0FDA65FDD}"/>
          </ac:grpSpMkLst>
        </pc:grpChg>
        <pc:grpChg chg="del">
          <ac:chgData name="Skylar Nicole Clark" userId="bc558c0a-b0ca-464b-b1d8-4ef0f61ad655" providerId="ADAL" clId="{DCBE32B2-3F45-6C4E-A0C7-9D72A4C681C3}" dt="2023-02-08T20:47:44.340" v="256" actId="478"/>
          <ac:grpSpMkLst>
            <pc:docMk/>
            <pc:sldMk cId="2853653781" sldId="366"/>
            <ac:grpSpMk id="37" creationId="{74804286-F51F-6A2B-B71C-D7904CC9C4EE}"/>
          </ac:grpSpMkLst>
        </pc:grpChg>
      </pc:sldChg>
      <pc:sldChg chg="delSp modSp add del mod setBg">
        <pc:chgData name="Skylar Nicole Clark" userId="bc558c0a-b0ca-464b-b1d8-4ef0f61ad655" providerId="ADAL" clId="{DCBE32B2-3F45-6C4E-A0C7-9D72A4C681C3}" dt="2023-02-08T20:50:09.920" v="280" actId="478"/>
        <pc:sldMkLst>
          <pc:docMk/>
          <pc:sldMk cId="1693263285" sldId="367"/>
        </pc:sldMkLst>
        <pc:spChg chg="mod">
          <ac:chgData name="Skylar Nicole Clark" userId="bc558c0a-b0ca-464b-b1d8-4ef0f61ad655" providerId="ADAL" clId="{DCBE32B2-3F45-6C4E-A0C7-9D72A4C681C3}" dt="2023-02-08T20:17:38.355" v="55"/>
          <ac:spMkLst>
            <pc:docMk/>
            <pc:sldMk cId="1693263285" sldId="367"/>
            <ac:spMk id="4" creationId="{3FE378E7-ECD9-1592-4D83-32D5F9EAFE91}"/>
          </ac:spMkLst>
        </pc:spChg>
        <pc:spChg chg="mod">
          <ac:chgData name="Skylar Nicole Clark" userId="bc558c0a-b0ca-464b-b1d8-4ef0f61ad655" providerId="ADAL" clId="{DCBE32B2-3F45-6C4E-A0C7-9D72A4C681C3}" dt="2023-02-08T20:17:38.355" v="55"/>
          <ac:spMkLst>
            <pc:docMk/>
            <pc:sldMk cId="1693263285" sldId="367"/>
            <ac:spMk id="5" creationId="{75332F8E-6EC3-280F-AB0A-CCB7C1490DF5}"/>
          </ac:spMkLst>
        </pc:spChg>
        <pc:spChg chg="mod">
          <ac:chgData name="Skylar Nicole Clark" userId="bc558c0a-b0ca-464b-b1d8-4ef0f61ad655" providerId="ADAL" clId="{DCBE32B2-3F45-6C4E-A0C7-9D72A4C681C3}" dt="2023-02-08T20:50:08.149" v="279" actId="20577"/>
          <ac:spMkLst>
            <pc:docMk/>
            <pc:sldMk cId="1693263285" sldId="367"/>
            <ac:spMk id="7" creationId="{D7D77C44-F357-650F-1A6A-595C738DE696}"/>
          </ac:spMkLst>
        </pc:spChg>
        <pc:grpChg chg="del">
          <ac:chgData name="Skylar Nicole Clark" userId="bc558c0a-b0ca-464b-b1d8-4ef0f61ad655" providerId="ADAL" clId="{DCBE32B2-3F45-6C4E-A0C7-9D72A4C681C3}" dt="2023-02-08T20:50:09.920" v="280" actId="478"/>
          <ac:grpSpMkLst>
            <pc:docMk/>
            <pc:sldMk cId="1693263285" sldId="367"/>
            <ac:grpSpMk id="13" creationId="{378F7D14-8E78-A323-609F-27653B088C55}"/>
          </ac:grpSpMkLst>
        </pc:grpChg>
      </pc:sldChg>
      <pc:sldChg chg="addSp delSp modSp add del mod setBg">
        <pc:chgData name="Skylar Nicole Clark" userId="bc558c0a-b0ca-464b-b1d8-4ef0f61ad655" providerId="ADAL" clId="{DCBE32B2-3F45-6C4E-A0C7-9D72A4C681C3}" dt="2023-02-08T20:51:37.500" v="293"/>
        <pc:sldMkLst>
          <pc:docMk/>
          <pc:sldMk cId="4186723306" sldId="369"/>
        </pc:sldMkLst>
        <pc:spChg chg="mod">
          <ac:chgData name="Skylar Nicole Clark" userId="bc558c0a-b0ca-464b-b1d8-4ef0f61ad655" providerId="ADAL" clId="{DCBE32B2-3F45-6C4E-A0C7-9D72A4C681C3}" dt="2023-02-08T20:17:38.355" v="55"/>
          <ac:spMkLst>
            <pc:docMk/>
            <pc:sldMk cId="4186723306" sldId="369"/>
            <ac:spMk id="2" creationId="{2991B52A-6F17-0710-4E99-CFE3B7652926}"/>
          </ac:spMkLst>
        </pc:spChg>
        <pc:spChg chg="del mod">
          <ac:chgData name="Skylar Nicole Clark" userId="bc558c0a-b0ca-464b-b1d8-4ef0f61ad655" providerId="ADAL" clId="{DCBE32B2-3F45-6C4E-A0C7-9D72A4C681C3}" dt="2023-02-08T20:49:05.466" v="271" actId="21"/>
          <ac:spMkLst>
            <pc:docMk/>
            <pc:sldMk cId="4186723306" sldId="369"/>
            <ac:spMk id="4" creationId="{B895DD65-4155-08C4-4F93-960D91019DFC}"/>
          </ac:spMkLst>
        </pc:spChg>
        <pc:spChg chg="del mod">
          <ac:chgData name="Skylar Nicole Clark" userId="bc558c0a-b0ca-464b-b1d8-4ef0f61ad655" providerId="ADAL" clId="{DCBE32B2-3F45-6C4E-A0C7-9D72A4C681C3}" dt="2023-02-08T20:49:10.661" v="273" actId="21"/>
          <ac:spMkLst>
            <pc:docMk/>
            <pc:sldMk cId="4186723306" sldId="369"/>
            <ac:spMk id="6" creationId="{6565185A-87E8-7E58-6E01-B5CB3F4D3F21}"/>
          </ac:spMkLst>
        </pc:spChg>
        <pc:spChg chg="add mod">
          <ac:chgData name="Skylar Nicole Clark" userId="bc558c0a-b0ca-464b-b1d8-4ef0f61ad655" providerId="ADAL" clId="{DCBE32B2-3F45-6C4E-A0C7-9D72A4C681C3}" dt="2023-02-08T20:51:37.500" v="293"/>
          <ac:spMkLst>
            <pc:docMk/>
            <pc:sldMk cId="4186723306" sldId="369"/>
            <ac:spMk id="11" creationId="{76880AE6-11B9-B476-892A-C4DE7E328699}"/>
          </ac:spMkLst>
        </pc:spChg>
        <pc:spChg chg="add mod">
          <ac:chgData name="Skylar Nicole Clark" userId="bc558c0a-b0ca-464b-b1d8-4ef0f61ad655" providerId="ADAL" clId="{DCBE32B2-3F45-6C4E-A0C7-9D72A4C681C3}" dt="2023-02-08T20:51:37.500" v="293"/>
          <ac:spMkLst>
            <pc:docMk/>
            <pc:sldMk cId="4186723306" sldId="369"/>
            <ac:spMk id="21" creationId="{725608E7-CA4C-DBC9-AF44-870BFBEB2CA2}"/>
          </ac:spMkLst>
        </pc:spChg>
        <pc:grpChg chg="del">
          <ac:chgData name="Skylar Nicole Clark" userId="bc558c0a-b0ca-464b-b1d8-4ef0f61ad655" providerId="ADAL" clId="{DCBE32B2-3F45-6C4E-A0C7-9D72A4C681C3}" dt="2023-02-08T20:48:56.135" v="269" actId="478"/>
          <ac:grpSpMkLst>
            <pc:docMk/>
            <pc:sldMk cId="4186723306" sldId="369"/>
            <ac:grpSpMk id="20" creationId="{CD61C45B-F8CC-7A9B-5AAA-810FC7BECBD9}"/>
          </ac:grpSpMkLst>
        </pc:grpChg>
      </pc:sldChg>
      <pc:sldChg chg="add del">
        <pc:chgData name="Skylar Nicole Clark" userId="bc558c0a-b0ca-464b-b1d8-4ef0f61ad655" providerId="ADAL" clId="{DCBE32B2-3F45-6C4E-A0C7-9D72A4C681C3}" dt="2023-02-08T20:26:18.872" v="87"/>
        <pc:sldMkLst>
          <pc:docMk/>
          <pc:sldMk cId="3510690145" sldId="371"/>
        </pc:sldMkLst>
      </pc:sldChg>
      <pc:sldChg chg="add del">
        <pc:chgData name="Skylar Nicole Clark" userId="bc558c0a-b0ca-464b-b1d8-4ef0f61ad655" providerId="ADAL" clId="{DCBE32B2-3F45-6C4E-A0C7-9D72A4C681C3}" dt="2023-02-08T20:26:18.872" v="87"/>
        <pc:sldMkLst>
          <pc:docMk/>
          <pc:sldMk cId="2283812569" sldId="373"/>
        </pc:sldMkLst>
      </pc:sldChg>
      <pc:sldChg chg="add del">
        <pc:chgData name="Skylar Nicole Clark" userId="bc558c0a-b0ca-464b-b1d8-4ef0f61ad655" providerId="ADAL" clId="{DCBE32B2-3F45-6C4E-A0C7-9D72A4C681C3}" dt="2023-02-08T20:26:18.872" v="87"/>
        <pc:sldMkLst>
          <pc:docMk/>
          <pc:sldMk cId="1952254206" sldId="376"/>
        </pc:sldMkLst>
      </pc:sldChg>
      <pc:sldChg chg="add del">
        <pc:chgData name="Skylar Nicole Clark" userId="bc558c0a-b0ca-464b-b1d8-4ef0f61ad655" providerId="ADAL" clId="{DCBE32B2-3F45-6C4E-A0C7-9D72A4C681C3}" dt="2023-02-08T20:26:18.872" v="87"/>
        <pc:sldMkLst>
          <pc:docMk/>
          <pc:sldMk cId="1192101532" sldId="377"/>
        </pc:sldMkLst>
      </pc:sldChg>
      <pc:sldChg chg="delSp modSp add del mod setBg">
        <pc:chgData name="Skylar Nicole Clark" userId="bc558c0a-b0ca-464b-b1d8-4ef0f61ad655" providerId="ADAL" clId="{DCBE32B2-3F45-6C4E-A0C7-9D72A4C681C3}" dt="2023-02-08T20:50:14.052" v="281" actId="478"/>
        <pc:sldMkLst>
          <pc:docMk/>
          <pc:sldMk cId="2187287937" sldId="379"/>
        </pc:sldMkLst>
        <pc:spChg chg="mod">
          <ac:chgData name="Skylar Nicole Clark" userId="bc558c0a-b0ca-464b-b1d8-4ef0f61ad655" providerId="ADAL" clId="{DCBE32B2-3F45-6C4E-A0C7-9D72A4C681C3}" dt="2023-02-08T20:17:38.355" v="55"/>
          <ac:spMkLst>
            <pc:docMk/>
            <pc:sldMk cId="2187287937" sldId="379"/>
            <ac:spMk id="2" creationId="{2991B52A-6F17-0710-4E99-CFE3B7652926}"/>
          </ac:spMkLst>
        </pc:spChg>
        <pc:spChg chg="mod">
          <ac:chgData name="Skylar Nicole Clark" userId="bc558c0a-b0ca-464b-b1d8-4ef0f61ad655" providerId="ADAL" clId="{DCBE32B2-3F45-6C4E-A0C7-9D72A4C681C3}" dt="2023-02-08T20:17:38.355" v="55"/>
          <ac:spMkLst>
            <pc:docMk/>
            <pc:sldMk cId="2187287937" sldId="379"/>
            <ac:spMk id="4" creationId="{B895DD65-4155-08C4-4F93-960D91019DFC}"/>
          </ac:spMkLst>
        </pc:spChg>
        <pc:spChg chg="mod">
          <ac:chgData name="Skylar Nicole Clark" userId="bc558c0a-b0ca-464b-b1d8-4ef0f61ad655" providerId="ADAL" clId="{DCBE32B2-3F45-6C4E-A0C7-9D72A4C681C3}" dt="2023-02-08T20:17:38.355" v="55"/>
          <ac:spMkLst>
            <pc:docMk/>
            <pc:sldMk cId="2187287937" sldId="379"/>
            <ac:spMk id="6" creationId="{6565185A-87E8-7E58-6E01-B5CB3F4D3F21}"/>
          </ac:spMkLst>
        </pc:spChg>
        <pc:grpChg chg="del">
          <ac:chgData name="Skylar Nicole Clark" userId="bc558c0a-b0ca-464b-b1d8-4ef0f61ad655" providerId="ADAL" clId="{DCBE32B2-3F45-6C4E-A0C7-9D72A4C681C3}" dt="2023-02-08T20:50:14.052" v="281" actId="478"/>
          <ac:grpSpMkLst>
            <pc:docMk/>
            <pc:sldMk cId="2187287937" sldId="379"/>
            <ac:grpSpMk id="20" creationId="{CD61C45B-F8CC-7A9B-5AAA-810FC7BECBD9}"/>
          </ac:grpSpMkLst>
        </pc:grpChg>
      </pc:sldChg>
      <pc:sldChg chg="add del">
        <pc:chgData name="Skylar Nicole Clark" userId="bc558c0a-b0ca-464b-b1d8-4ef0f61ad655" providerId="ADAL" clId="{DCBE32B2-3F45-6C4E-A0C7-9D72A4C681C3}" dt="2023-02-08T20:17:32.161" v="53"/>
        <pc:sldMkLst>
          <pc:docMk/>
          <pc:sldMk cId="778322294" sldId="380"/>
        </pc:sldMkLst>
      </pc:sldChg>
      <pc:sldChg chg="add del">
        <pc:chgData name="Skylar Nicole Clark" userId="bc558c0a-b0ca-464b-b1d8-4ef0f61ad655" providerId="ADAL" clId="{DCBE32B2-3F45-6C4E-A0C7-9D72A4C681C3}" dt="2023-02-08T20:26:18.872" v="87"/>
        <pc:sldMkLst>
          <pc:docMk/>
          <pc:sldMk cId="2822503582" sldId="380"/>
        </pc:sldMkLst>
      </pc:sldChg>
      <pc:sldChg chg="add del">
        <pc:chgData name="Skylar Nicole Clark" userId="bc558c0a-b0ca-464b-b1d8-4ef0f61ad655" providerId="ADAL" clId="{DCBE32B2-3F45-6C4E-A0C7-9D72A4C681C3}" dt="2023-02-08T20:26:18.872" v="87"/>
        <pc:sldMkLst>
          <pc:docMk/>
          <pc:sldMk cId="1505595954" sldId="381"/>
        </pc:sldMkLst>
      </pc:sldChg>
      <pc:sldChg chg="add del">
        <pc:chgData name="Skylar Nicole Clark" userId="bc558c0a-b0ca-464b-b1d8-4ef0f61ad655" providerId="ADAL" clId="{DCBE32B2-3F45-6C4E-A0C7-9D72A4C681C3}" dt="2023-02-08T20:26:18.872" v="87"/>
        <pc:sldMkLst>
          <pc:docMk/>
          <pc:sldMk cId="1890778382" sldId="382"/>
        </pc:sldMkLst>
      </pc:sldChg>
      <pc:sldChg chg="ord">
        <pc:chgData name="Skylar Nicole Clark" userId="bc558c0a-b0ca-464b-b1d8-4ef0f61ad655" providerId="ADAL" clId="{DCBE32B2-3F45-6C4E-A0C7-9D72A4C681C3}" dt="2023-02-22T20:10:55.568" v="1940" actId="20578"/>
        <pc:sldMkLst>
          <pc:docMk/>
          <pc:sldMk cId="3808226135" sldId="382"/>
        </pc:sldMkLst>
      </pc:sldChg>
      <pc:sldChg chg="add del">
        <pc:chgData name="Skylar Nicole Clark" userId="bc558c0a-b0ca-464b-b1d8-4ef0f61ad655" providerId="ADAL" clId="{DCBE32B2-3F45-6C4E-A0C7-9D72A4C681C3}" dt="2023-02-08T20:26:18.872" v="87"/>
        <pc:sldMkLst>
          <pc:docMk/>
          <pc:sldMk cId="855980136" sldId="383"/>
        </pc:sldMkLst>
      </pc:sldChg>
      <pc:sldChg chg="addSp delSp modSp mod ord">
        <pc:chgData name="Skylar Nicole Clark" userId="bc558c0a-b0ca-464b-b1d8-4ef0f61ad655" providerId="ADAL" clId="{DCBE32B2-3F45-6C4E-A0C7-9D72A4C681C3}" dt="2023-02-20T20:12:25.139" v="304"/>
        <pc:sldMkLst>
          <pc:docMk/>
          <pc:sldMk cId="3237990301" sldId="383"/>
        </pc:sldMkLst>
        <pc:spChg chg="add del mod">
          <ac:chgData name="Skylar Nicole Clark" userId="bc558c0a-b0ca-464b-b1d8-4ef0f61ad655" providerId="ADAL" clId="{DCBE32B2-3F45-6C4E-A0C7-9D72A4C681C3}" dt="2023-02-20T20:12:16.250" v="301"/>
          <ac:spMkLst>
            <pc:docMk/>
            <pc:sldMk cId="3237990301" sldId="383"/>
            <ac:spMk id="6" creationId="{3D3838F7-8D99-889B-48C1-086332F682F1}"/>
          </ac:spMkLst>
        </pc:spChg>
        <pc:spChg chg="add del mod">
          <ac:chgData name="Skylar Nicole Clark" userId="bc558c0a-b0ca-464b-b1d8-4ef0f61ad655" providerId="ADAL" clId="{DCBE32B2-3F45-6C4E-A0C7-9D72A4C681C3}" dt="2023-02-20T20:12:25.139" v="304"/>
          <ac:spMkLst>
            <pc:docMk/>
            <pc:sldMk cId="3237990301" sldId="383"/>
            <ac:spMk id="7" creationId="{C0643D03-B56F-1B59-48FA-B778BFBD8712}"/>
          </ac:spMkLst>
        </pc:spChg>
      </pc:sldChg>
      <pc:sldChg chg="addSp delSp modSp mod ord">
        <pc:chgData name="Skylar Nicole Clark" userId="bc558c0a-b0ca-464b-b1d8-4ef0f61ad655" providerId="ADAL" clId="{DCBE32B2-3F45-6C4E-A0C7-9D72A4C681C3}" dt="2023-02-22T21:17:08.322" v="1981" actId="21"/>
        <pc:sldMkLst>
          <pc:docMk/>
          <pc:sldMk cId="1793954530" sldId="384"/>
        </pc:sldMkLst>
        <pc:spChg chg="mod">
          <ac:chgData name="Skylar Nicole Clark" userId="bc558c0a-b0ca-464b-b1d8-4ef0f61ad655" providerId="ADAL" clId="{DCBE32B2-3F45-6C4E-A0C7-9D72A4C681C3}" dt="2023-02-22T21:16:54.179" v="1975" actId="1076"/>
          <ac:spMkLst>
            <pc:docMk/>
            <pc:sldMk cId="1793954530" sldId="384"/>
            <ac:spMk id="2" creationId="{35D1B99A-E6C2-05EB-D586-4A65329D3F7A}"/>
          </ac:spMkLst>
        </pc:spChg>
        <pc:spChg chg="add del mod">
          <ac:chgData name="Skylar Nicole Clark" userId="bc558c0a-b0ca-464b-b1d8-4ef0f61ad655" providerId="ADAL" clId="{DCBE32B2-3F45-6C4E-A0C7-9D72A4C681C3}" dt="2023-02-22T21:17:08.322" v="1981" actId="21"/>
          <ac:spMkLst>
            <pc:docMk/>
            <pc:sldMk cId="1793954530" sldId="384"/>
            <ac:spMk id="6" creationId="{5D45FFC6-4DDC-A4E5-6774-5F8AB05DACDA}"/>
          </ac:spMkLst>
        </pc:spChg>
      </pc:sldChg>
      <pc:sldChg chg="add del">
        <pc:chgData name="Skylar Nicole Clark" userId="bc558c0a-b0ca-464b-b1d8-4ef0f61ad655" providerId="ADAL" clId="{DCBE32B2-3F45-6C4E-A0C7-9D72A4C681C3}" dt="2023-02-08T20:26:18.872" v="87"/>
        <pc:sldMkLst>
          <pc:docMk/>
          <pc:sldMk cId="2748227994" sldId="384"/>
        </pc:sldMkLst>
      </pc:sldChg>
      <pc:sldChg chg="add del">
        <pc:chgData name="Skylar Nicole Clark" userId="bc558c0a-b0ca-464b-b1d8-4ef0f61ad655" providerId="ADAL" clId="{DCBE32B2-3F45-6C4E-A0C7-9D72A4C681C3}" dt="2023-02-08T20:26:18.872" v="87"/>
        <pc:sldMkLst>
          <pc:docMk/>
          <pc:sldMk cId="1397354675" sldId="385"/>
        </pc:sldMkLst>
      </pc:sldChg>
      <pc:sldChg chg="ord">
        <pc:chgData name="Skylar Nicole Clark" userId="bc558c0a-b0ca-464b-b1d8-4ef0f61ad655" providerId="ADAL" clId="{DCBE32B2-3F45-6C4E-A0C7-9D72A4C681C3}" dt="2023-02-15T18:50:34.234" v="294" actId="20578"/>
        <pc:sldMkLst>
          <pc:docMk/>
          <pc:sldMk cId="3573093715" sldId="385"/>
        </pc:sldMkLst>
      </pc:sldChg>
      <pc:sldChg chg="ord">
        <pc:chgData name="Skylar Nicole Clark" userId="bc558c0a-b0ca-464b-b1d8-4ef0f61ad655" providerId="ADAL" clId="{DCBE32B2-3F45-6C4E-A0C7-9D72A4C681C3}" dt="2023-02-15T18:50:53.133" v="298" actId="20578"/>
        <pc:sldMkLst>
          <pc:docMk/>
          <pc:sldMk cId="885190421" sldId="386"/>
        </pc:sldMkLst>
      </pc:sldChg>
      <pc:sldChg chg="add del">
        <pc:chgData name="Skylar Nicole Clark" userId="bc558c0a-b0ca-464b-b1d8-4ef0f61ad655" providerId="ADAL" clId="{DCBE32B2-3F45-6C4E-A0C7-9D72A4C681C3}" dt="2023-02-08T20:26:18.872" v="87"/>
        <pc:sldMkLst>
          <pc:docMk/>
          <pc:sldMk cId="1957983153" sldId="386"/>
        </pc:sldMkLst>
      </pc:sldChg>
      <pc:sldChg chg="modSp mod ord">
        <pc:chgData name="Skylar Nicole Clark" userId="bc558c0a-b0ca-464b-b1d8-4ef0f61ad655" providerId="ADAL" clId="{DCBE32B2-3F45-6C4E-A0C7-9D72A4C681C3}" dt="2023-02-20T20:14:00.251" v="313" actId="207"/>
        <pc:sldMkLst>
          <pc:docMk/>
          <pc:sldMk cId="1045090432" sldId="387"/>
        </pc:sldMkLst>
        <pc:graphicFrameChg chg="modGraphic">
          <ac:chgData name="Skylar Nicole Clark" userId="bc558c0a-b0ca-464b-b1d8-4ef0f61ad655" providerId="ADAL" clId="{DCBE32B2-3F45-6C4E-A0C7-9D72A4C681C3}" dt="2023-02-20T20:14:00.251" v="313" actId="207"/>
          <ac:graphicFrameMkLst>
            <pc:docMk/>
            <pc:sldMk cId="1045090432" sldId="387"/>
            <ac:graphicFrameMk id="13" creationId="{C256054F-48F8-FE72-F223-50AAE0E14DC2}"/>
          </ac:graphicFrameMkLst>
        </pc:graphicFrameChg>
      </pc:sldChg>
      <pc:sldChg chg="add del">
        <pc:chgData name="Skylar Nicole Clark" userId="bc558c0a-b0ca-464b-b1d8-4ef0f61ad655" providerId="ADAL" clId="{DCBE32B2-3F45-6C4E-A0C7-9D72A4C681C3}" dt="2023-02-08T20:26:18.872" v="87"/>
        <pc:sldMkLst>
          <pc:docMk/>
          <pc:sldMk cId="1763721609" sldId="387"/>
        </pc:sldMkLst>
      </pc:sldChg>
      <pc:sldChg chg="add del">
        <pc:chgData name="Skylar Nicole Clark" userId="bc558c0a-b0ca-464b-b1d8-4ef0f61ad655" providerId="ADAL" clId="{DCBE32B2-3F45-6C4E-A0C7-9D72A4C681C3}" dt="2023-02-08T20:26:18.872" v="87"/>
        <pc:sldMkLst>
          <pc:docMk/>
          <pc:sldMk cId="1127525926" sldId="388"/>
        </pc:sldMkLst>
      </pc:sldChg>
      <pc:sldChg chg="add del">
        <pc:chgData name="Skylar Nicole Clark" userId="bc558c0a-b0ca-464b-b1d8-4ef0f61ad655" providerId="ADAL" clId="{DCBE32B2-3F45-6C4E-A0C7-9D72A4C681C3}" dt="2023-02-08T20:26:18.872" v="87"/>
        <pc:sldMkLst>
          <pc:docMk/>
          <pc:sldMk cId="1951288023" sldId="389"/>
        </pc:sldMkLst>
      </pc:sldChg>
      <pc:sldChg chg="add del">
        <pc:chgData name="Skylar Nicole Clark" userId="bc558c0a-b0ca-464b-b1d8-4ef0f61ad655" providerId="ADAL" clId="{DCBE32B2-3F45-6C4E-A0C7-9D72A4C681C3}" dt="2023-02-08T20:26:18.872" v="87"/>
        <pc:sldMkLst>
          <pc:docMk/>
          <pc:sldMk cId="317107483" sldId="390"/>
        </pc:sldMkLst>
      </pc:sldChg>
      <pc:sldChg chg="add del">
        <pc:chgData name="Skylar Nicole Clark" userId="bc558c0a-b0ca-464b-b1d8-4ef0f61ad655" providerId="ADAL" clId="{DCBE32B2-3F45-6C4E-A0C7-9D72A4C681C3}" dt="2023-02-08T20:26:18.872" v="87"/>
        <pc:sldMkLst>
          <pc:docMk/>
          <pc:sldMk cId="2731352274" sldId="391"/>
        </pc:sldMkLst>
      </pc:sldChg>
      <pc:sldChg chg="add del">
        <pc:chgData name="Skylar Nicole Clark" userId="bc558c0a-b0ca-464b-b1d8-4ef0f61ad655" providerId="ADAL" clId="{DCBE32B2-3F45-6C4E-A0C7-9D72A4C681C3}" dt="2023-02-08T20:26:18.872" v="87"/>
        <pc:sldMkLst>
          <pc:docMk/>
          <pc:sldMk cId="421473969" sldId="392"/>
        </pc:sldMkLst>
      </pc:sldChg>
      <pc:sldChg chg="add del">
        <pc:chgData name="Skylar Nicole Clark" userId="bc558c0a-b0ca-464b-b1d8-4ef0f61ad655" providerId="ADAL" clId="{DCBE32B2-3F45-6C4E-A0C7-9D72A4C681C3}" dt="2023-02-08T20:26:18.872" v="87"/>
        <pc:sldMkLst>
          <pc:docMk/>
          <pc:sldMk cId="2700738502" sldId="393"/>
        </pc:sldMkLst>
      </pc:sldChg>
      <pc:sldChg chg="modNotesTx">
        <pc:chgData name="Skylar Nicole Clark" userId="bc558c0a-b0ca-464b-b1d8-4ef0f61ad655" providerId="ADAL" clId="{DCBE32B2-3F45-6C4E-A0C7-9D72A4C681C3}" dt="2023-02-26T23:43:57.231" v="2504" actId="20577"/>
        <pc:sldMkLst>
          <pc:docMk/>
          <pc:sldMk cId="3238389798" sldId="393"/>
        </pc:sldMkLst>
      </pc:sldChg>
      <pc:sldChg chg="modSp mod">
        <pc:chgData name="Skylar Nicole Clark" userId="bc558c0a-b0ca-464b-b1d8-4ef0f61ad655" providerId="ADAL" clId="{DCBE32B2-3F45-6C4E-A0C7-9D72A4C681C3}" dt="2023-02-26T23:34:22.644" v="2464" actId="115"/>
        <pc:sldMkLst>
          <pc:docMk/>
          <pc:sldMk cId="378736884" sldId="394"/>
        </pc:sldMkLst>
        <pc:spChg chg="mod">
          <ac:chgData name="Skylar Nicole Clark" userId="bc558c0a-b0ca-464b-b1d8-4ef0f61ad655" providerId="ADAL" clId="{DCBE32B2-3F45-6C4E-A0C7-9D72A4C681C3}" dt="2023-02-26T23:34:22.644" v="2464" actId="115"/>
          <ac:spMkLst>
            <pc:docMk/>
            <pc:sldMk cId="378736884" sldId="394"/>
            <ac:spMk id="3" creationId="{940C7F94-D02A-2293-8CD0-B4C9D8CFBCA1}"/>
          </ac:spMkLst>
        </pc:spChg>
      </pc:sldChg>
      <pc:sldChg chg="modSp mod">
        <pc:chgData name="Skylar Nicole Clark" userId="bc558c0a-b0ca-464b-b1d8-4ef0f61ad655" providerId="ADAL" clId="{DCBE32B2-3F45-6C4E-A0C7-9D72A4C681C3}" dt="2023-02-26T23:44:40.303" v="2535" actId="20577"/>
        <pc:sldMkLst>
          <pc:docMk/>
          <pc:sldMk cId="577913153" sldId="395"/>
        </pc:sldMkLst>
        <pc:spChg chg="mod">
          <ac:chgData name="Skylar Nicole Clark" userId="bc558c0a-b0ca-464b-b1d8-4ef0f61ad655" providerId="ADAL" clId="{DCBE32B2-3F45-6C4E-A0C7-9D72A4C681C3}" dt="2023-02-26T23:44:40.303" v="2535" actId="20577"/>
          <ac:spMkLst>
            <pc:docMk/>
            <pc:sldMk cId="577913153" sldId="395"/>
            <ac:spMk id="3" creationId="{5555BBFE-69BE-29B7-F81B-5E20B7574190}"/>
          </ac:spMkLst>
        </pc:spChg>
      </pc:sldChg>
      <pc:sldChg chg="add del">
        <pc:chgData name="Skylar Nicole Clark" userId="bc558c0a-b0ca-464b-b1d8-4ef0f61ad655" providerId="ADAL" clId="{DCBE32B2-3F45-6C4E-A0C7-9D72A4C681C3}" dt="2023-02-08T20:26:18.872" v="87"/>
        <pc:sldMkLst>
          <pc:docMk/>
          <pc:sldMk cId="629201992" sldId="396"/>
        </pc:sldMkLst>
      </pc:sldChg>
      <pc:sldChg chg="add del">
        <pc:chgData name="Skylar Nicole Clark" userId="bc558c0a-b0ca-464b-b1d8-4ef0f61ad655" providerId="ADAL" clId="{DCBE32B2-3F45-6C4E-A0C7-9D72A4C681C3}" dt="2023-02-08T20:26:18.872" v="87"/>
        <pc:sldMkLst>
          <pc:docMk/>
          <pc:sldMk cId="3377216471" sldId="397"/>
        </pc:sldMkLst>
      </pc:sldChg>
      <pc:sldChg chg="add del">
        <pc:chgData name="Skylar Nicole Clark" userId="bc558c0a-b0ca-464b-b1d8-4ef0f61ad655" providerId="ADAL" clId="{DCBE32B2-3F45-6C4E-A0C7-9D72A4C681C3}" dt="2023-02-08T20:26:18.872" v="87"/>
        <pc:sldMkLst>
          <pc:docMk/>
          <pc:sldMk cId="1836183071" sldId="398"/>
        </pc:sldMkLst>
      </pc:sldChg>
      <pc:sldChg chg="add del">
        <pc:chgData name="Skylar Nicole Clark" userId="bc558c0a-b0ca-464b-b1d8-4ef0f61ad655" providerId="ADAL" clId="{DCBE32B2-3F45-6C4E-A0C7-9D72A4C681C3}" dt="2023-02-08T20:26:18.872" v="87"/>
        <pc:sldMkLst>
          <pc:docMk/>
          <pc:sldMk cId="1713808247" sldId="399"/>
        </pc:sldMkLst>
      </pc:sldChg>
      <pc:sldChg chg="add del">
        <pc:chgData name="Skylar Nicole Clark" userId="bc558c0a-b0ca-464b-b1d8-4ef0f61ad655" providerId="ADAL" clId="{DCBE32B2-3F45-6C4E-A0C7-9D72A4C681C3}" dt="2023-02-08T20:26:18.872" v="87"/>
        <pc:sldMkLst>
          <pc:docMk/>
          <pc:sldMk cId="2083161739" sldId="400"/>
        </pc:sldMkLst>
      </pc:sldChg>
      <pc:sldChg chg="add del">
        <pc:chgData name="Skylar Nicole Clark" userId="bc558c0a-b0ca-464b-b1d8-4ef0f61ad655" providerId="ADAL" clId="{DCBE32B2-3F45-6C4E-A0C7-9D72A4C681C3}" dt="2023-02-08T20:26:18.872" v="87"/>
        <pc:sldMkLst>
          <pc:docMk/>
          <pc:sldMk cId="459390831" sldId="401"/>
        </pc:sldMkLst>
      </pc:sldChg>
      <pc:sldChg chg="add del">
        <pc:chgData name="Skylar Nicole Clark" userId="bc558c0a-b0ca-464b-b1d8-4ef0f61ad655" providerId="ADAL" clId="{DCBE32B2-3F45-6C4E-A0C7-9D72A4C681C3}" dt="2023-02-08T20:26:18.872" v="87"/>
        <pc:sldMkLst>
          <pc:docMk/>
          <pc:sldMk cId="3133607625" sldId="402"/>
        </pc:sldMkLst>
      </pc:sldChg>
      <pc:sldChg chg="add del">
        <pc:chgData name="Skylar Nicole Clark" userId="bc558c0a-b0ca-464b-b1d8-4ef0f61ad655" providerId="ADAL" clId="{DCBE32B2-3F45-6C4E-A0C7-9D72A4C681C3}" dt="2023-02-08T20:26:18.872" v="87"/>
        <pc:sldMkLst>
          <pc:docMk/>
          <pc:sldMk cId="1853300322" sldId="403"/>
        </pc:sldMkLst>
      </pc:sldChg>
      <pc:sldChg chg="add del">
        <pc:chgData name="Skylar Nicole Clark" userId="bc558c0a-b0ca-464b-b1d8-4ef0f61ad655" providerId="ADAL" clId="{DCBE32B2-3F45-6C4E-A0C7-9D72A4C681C3}" dt="2023-02-08T20:26:18.872" v="87"/>
        <pc:sldMkLst>
          <pc:docMk/>
          <pc:sldMk cId="1865855456" sldId="405"/>
        </pc:sldMkLst>
      </pc:sldChg>
      <pc:sldChg chg="add del">
        <pc:chgData name="Skylar Nicole Clark" userId="bc558c0a-b0ca-464b-b1d8-4ef0f61ad655" providerId="ADAL" clId="{DCBE32B2-3F45-6C4E-A0C7-9D72A4C681C3}" dt="2023-02-08T20:26:18.872" v="87"/>
        <pc:sldMkLst>
          <pc:docMk/>
          <pc:sldMk cId="697320505" sldId="406"/>
        </pc:sldMkLst>
      </pc:sldChg>
      <pc:sldChg chg="modSp mod">
        <pc:chgData name="Skylar Nicole Clark" userId="bc558c0a-b0ca-464b-b1d8-4ef0f61ad655" providerId="ADAL" clId="{DCBE32B2-3F45-6C4E-A0C7-9D72A4C681C3}" dt="2023-02-26T23:48:35.864" v="2547" actId="20577"/>
        <pc:sldMkLst>
          <pc:docMk/>
          <pc:sldMk cId="1278741131" sldId="406"/>
        </pc:sldMkLst>
        <pc:spChg chg="mod">
          <ac:chgData name="Skylar Nicole Clark" userId="bc558c0a-b0ca-464b-b1d8-4ef0f61ad655" providerId="ADAL" clId="{DCBE32B2-3F45-6C4E-A0C7-9D72A4C681C3}" dt="2023-02-26T23:48:35.864" v="2547" actId="20577"/>
          <ac:spMkLst>
            <pc:docMk/>
            <pc:sldMk cId="1278741131" sldId="406"/>
            <ac:spMk id="3" creationId="{940C7F94-D02A-2293-8CD0-B4C9D8CFBCA1}"/>
          </ac:spMkLst>
        </pc:spChg>
      </pc:sldChg>
      <pc:sldChg chg="add del">
        <pc:chgData name="Skylar Nicole Clark" userId="bc558c0a-b0ca-464b-b1d8-4ef0f61ad655" providerId="ADAL" clId="{DCBE32B2-3F45-6C4E-A0C7-9D72A4C681C3}" dt="2023-02-08T20:26:18.872" v="87"/>
        <pc:sldMkLst>
          <pc:docMk/>
          <pc:sldMk cId="2935325808" sldId="407"/>
        </pc:sldMkLst>
      </pc:sldChg>
      <pc:sldChg chg="modSp mod">
        <pc:chgData name="Skylar Nicole Clark" userId="bc558c0a-b0ca-464b-b1d8-4ef0f61ad655" providerId="ADAL" clId="{DCBE32B2-3F45-6C4E-A0C7-9D72A4C681C3}" dt="2023-02-26T23:59:33.827" v="2554" actId="115"/>
        <pc:sldMkLst>
          <pc:docMk/>
          <pc:sldMk cId="2973464524" sldId="407"/>
        </pc:sldMkLst>
        <pc:spChg chg="mod">
          <ac:chgData name="Skylar Nicole Clark" userId="bc558c0a-b0ca-464b-b1d8-4ef0f61ad655" providerId="ADAL" clId="{DCBE32B2-3F45-6C4E-A0C7-9D72A4C681C3}" dt="2023-02-26T23:57:31.940" v="2548" actId="20577"/>
          <ac:spMkLst>
            <pc:docMk/>
            <pc:sldMk cId="2973464524" sldId="407"/>
            <ac:spMk id="3" creationId="{74D15DB5-953A-9ADA-2AD3-3F172DA63C0E}"/>
          </ac:spMkLst>
        </pc:spChg>
        <pc:spChg chg="mod">
          <ac:chgData name="Skylar Nicole Clark" userId="bc558c0a-b0ca-464b-b1d8-4ef0f61ad655" providerId="ADAL" clId="{DCBE32B2-3F45-6C4E-A0C7-9D72A4C681C3}" dt="2023-02-26T23:59:33.827" v="2554" actId="115"/>
          <ac:spMkLst>
            <pc:docMk/>
            <pc:sldMk cId="2973464524" sldId="407"/>
            <ac:spMk id="7" creationId="{00A633E4-3E05-7EDC-61C3-572B78EB2FFE}"/>
          </ac:spMkLst>
        </pc:spChg>
      </pc:sldChg>
      <pc:sldChg chg="add del">
        <pc:chgData name="Skylar Nicole Clark" userId="bc558c0a-b0ca-464b-b1d8-4ef0f61ad655" providerId="ADAL" clId="{DCBE32B2-3F45-6C4E-A0C7-9D72A4C681C3}" dt="2023-02-08T20:26:18.872" v="87"/>
        <pc:sldMkLst>
          <pc:docMk/>
          <pc:sldMk cId="3034107858" sldId="408"/>
        </pc:sldMkLst>
      </pc:sldChg>
      <pc:sldChg chg="delSp modSp mod">
        <pc:chgData name="Skylar Nicole Clark" userId="bc558c0a-b0ca-464b-b1d8-4ef0f61ad655" providerId="ADAL" clId="{DCBE32B2-3F45-6C4E-A0C7-9D72A4C681C3}" dt="2023-02-26T23:35:26.508" v="2477" actId="20577"/>
        <pc:sldMkLst>
          <pc:docMk/>
          <pc:sldMk cId="3531927073" sldId="408"/>
        </pc:sldMkLst>
        <pc:spChg chg="del">
          <ac:chgData name="Skylar Nicole Clark" userId="bc558c0a-b0ca-464b-b1d8-4ef0f61ad655" providerId="ADAL" clId="{DCBE32B2-3F45-6C4E-A0C7-9D72A4C681C3}" dt="2023-02-26T23:25:57.866" v="2422" actId="21"/>
          <ac:spMkLst>
            <pc:docMk/>
            <pc:sldMk cId="3531927073" sldId="408"/>
            <ac:spMk id="3" creationId="{AFBAD850-D80C-FD11-B7A2-5FD0AC02C8EB}"/>
          </ac:spMkLst>
        </pc:spChg>
        <pc:spChg chg="mod">
          <ac:chgData name="Skylar Nicole Clark" userId="bc558c0a-b0ca-464b-b1d8-4ef0f61ad655" providerId="ADAL" clId="{DCBE32B2-3F45-6C4E-A0C7-9D72A4C681C3}" dt="2023-02-26T23:35:26.508" v="2477" actId="20577"/>
          <ac:spMkLst>
            <pc:docMk/>
            <pc:sldMk cId="3531927073" sldId="408"/>
            <ac:spMk id="6" creationId="{0C4AA959-7562-A47B-58B0-394403F892DA}"/>
          </ac:spMkLst>
        </pc:spChg>
        <pc:spChg chg="mod">
          <ac:chgData name="Skylar Nicole Clark" userId="bc558c0a-b0ca-464b-b1d8-4ef0f61ad655" providerId="ADAL" clId="{DCBE32B2-3F45-6C4E-A0C7-9D72A4C681C3}" dt="2023-02-26T23:26:15.915" v="2439" actId="20577"/>
          <ac:spMkLst>
            <pc:docMk/>
            <pc:sldMk cId="3531927073" sldId="408"/>
            <ac:spMk id="10" creationId="{900B51AF-9851-BA03-01B3-33829B1F19C5}"/>
          </ac:spMkLst>
        </pc:spChg>
        <pc:spChg chg="mod">
          <ac:chgData name="Skylar Nicole Clark" userId="bc558c0a-b0ca-464b-b1d8-4ef0f61ad655" providerId="ADAL" clId="{DCBE32B2-3F45-6C4E-A0C7-9D72A4C681C3}" dt="2023-02-23T20:33:16.671" v="2135" actId="20577"/>
          <ac:spMkLst>
            <pc:docMk/>
            <pc:sldMk cId="3531927073" sldId="408"/>
            <ac:spMk id="16" creationId="{99697D49-A589-0B6B-1572-C7FC0D5D339F}"/>
          </ac:spMkLst>
        </pc:spChg>
      </pc:sldChg>
      <pc:sldChg chg="add del">
        <pc:chgData name="Skylar Nicole Clark" userId="bc558c0a-b0ca-464b-b1d8-4ef0f61ad655" providerId="ADAL" clId="{DCBE32B2-3F45-6C4E-A0C7-9D72A4C681C3}" dt="2023-02-08T20:26:18.872" v="87"/>
        <pc:sldMkLst>
          <pc:docMk/>
          <pc:sldMk cId="3657837323" sldId="409"/>
        </pc:sldMkLst>
      </pc:sldChg>
      <pc:sldChg chg="addSp modSp mod">
        <pc:chgData name="Skylar Nicole Clark" userId="bc558c0a-b0ca-464b-b1d8-4ef0f61ad655" providerId="ADAL" clId="{DCBE32B2-3F45-6C4E-A0C7-9D72A4C681C3}" dt="2023-02-27T00:00:50.042" v="2615" actId="207"/>
        <pc:sldMkLst>
          <pc:docMk/>
          <pc:sldMk cId="2355624204" sldId="410"/>
        </pc:sldMkLst>
        <pc:spChg chg="mod">
          <ac:chgData name="Skylar Nicole Clark" userId="bc558c0a-b0ca-464b-b1d8-4ef0f61ad655" providerId="ADAL" clId="{DCBE32B2-3F45-6C4E-A0C7-9D72A4C681C3}" dt="2023-02-27T00:00:26.283" v="2610" actId="20577"/>
          <ac:spMkLst>
            <pc:docMk/>
            <pc:sldMk cId="2355624204" sldId="410"/>
            <ac:spMk id="3" creationId="{A43B1B52-C16C-995C-60E6-063250E2E22A}"/>
          </ac:spMkLst>
        </pc:spChg>
        <pc:spChg chg="add mod">
          <ac:chgData name="Skylar Nicole Clark" userId="bc558c0a-b0ca-464b-b1d8-4ef0f61ad655" providerId="ADAL" clId="{DCBE32B2-3F45-6C4E-A0C7-9D72A4C681C3}" dt="2023-02-22T19:06:25.310" v="1162"/>
          <ac:spMkLst>
            <pc:docMk/>
            <pc:sldMk cId="2355624204" sldId="410"/>
            <ac:spMk id="17" creationId="{BB2ED400-5D56-1C22-DF5F-A6E996D7532C}"/>
          </ac:spMkLst>
        </pc:spChg>
        <pc:picChg chg="mod">
          <ac:chgData name="Skylar Nicole Clark" userId="bc558c0a-b0ca-464b-b1d8-4ef0f61ad655" providerId="ADAL" clId="{DCBE32B2-3F45-6C4E-A0C7-9D72A4C681C3}" dt="2023-02-27T00:00:50.042" v="2615" actId="207"/>
          <ac:picMkLst>
            <pc:docMk/>
            <pc:sldMk cId="2355624204" sldId="410"/>
            <ac:picMk id="6" creationId="{3231602A-7AFE-78FA-BEAE-B1597C7D6EF8}"/>
          </ac:picMkLst>
        </pc:picChg>
        <pc:picChg chg="mod">
          <ac:chgData name="Skylar Nicole Clark" userId="bc558c0a-b0ca-464b-b1d8-4ef0f61ad655" providerId="ADAL" clId="{DCBE32B2-3F45-6C4E-A0C7-9D72A4C681C3}" dt="2023-02-22T21:36:50.342" v="2011" actId="1076"/>
          <ac:picMkLst>
            <pc:docMk/>
            <pc:sldMk cId="2355624204" sldId="410"/>
            <ac:picMk id="14" creationId="{EBA5EBD6-0F06-A57D-5589-FA05D565A850}"/>
          </ac:picMkLst>
        </pc:picChg>
        <pc:picChg chg="mod">
          <ac:chgData name="Skylar Nicole Clark" userId="bc558c0a-b0ca-464b-b1d8-4ef0f61ad655" providerId="ADAL" clId="{DCBE32B2-3F45-6C4E-A0C7-9D72A4C681C3}" dt="2023-02-27T00:00:35.193" v="2612" actId="1076"/>
          <ac:picMkLst>
            <pc:docMk/>
            <pc:sldMk cId="2355624204" sldId="410"/>
            <ac:picMk id="15" creationId="{E569D628-91D6-E086-299C-58A927DBAA78}"/>
          </ac:picMkLst>
        </pc:picChg>
        <pc:picChg chg="mod">
          <ac:chgData name="Skylar Nicole Clark" userId="bc558c0a-b0ca-464b-b1d8-4ef0f61ad655" providerId="ADAL" clId="{DCBE32B2-3F45-6C4E-A0C7-9D72A4C681C3}" dt="2023-02-22T21:36:56.014" v="2014" actId="14100"/>
          <ac:picMkLst>
            <pc:docMk/>
            <pc:sldMk cId="2355624204" sldId="410"/>
            <ac:picMk id="16" creationId="{28EE9344-4C32-ABD5-89FC-35BFB3B8C04B}"/>
          </ac:picMkLst>
        </pc:picChg>
        <pc:picChg chg="add mod">
          <ac:chgData name="Skylar Nicole Clark" userId="bc558c0a-b0ca-464b-b1d8-4ef0f61ad655" providerId="ADAL" clId="{DCBE32B2-3F45-6C4E-A0C7-9D72A4C681C3}" dt="2023-02-22T21:36:28.008" v="2007"/>
          <ac:picMkLst>
            <pc:docMk/>
            <pc:sldMk cId="2355624204" sldId="410"/>
            <ac:picMk id="18" creationId="{F7069DDB-B80D-7931-9BCA-850461365171}"/>
          </ac:picMkLst>
        </pc:picChg>
        <pc:picChg chg="mod">
          <ac:chgData name="Skylar Nicole Clark" userId="bc558c0a-b0ca-464b-b1d8-4ef0f61ad655" providerId="ADAL" clId="{DCBE32B2-3F45-6C4E-A0C7-9D72A4C681C3}" dt="2023-02-27T00:00:32.176" v="2611" actId="1076"/>
          <ac:picMkLst>
            <pc:docMk/>
            <pc:sldMk cId="2355624204" sldId="410"/>
            <ac:picMk id="28" creationId="{AC252848-2909-301B-31AD-D229FAB3964D}"/>
          </ac:picMkLst>
        </pc:picChg>
      </pc:sldChg>
      <pc:sldChg chg="add del">
        <pc:chgData name="Skylar Nicole Clark" userId="bc558c0a-b0ca-464b-b1d8-4ef0f61ad655" providerId="ADAL" clId="{DCBE32B2-3F45-6C4E-A0C7-9D72A4C681C3}" dt="2023-02-08T20:26:18.872" v="87"/>
        <pc:sldMkLst>
          <pc:docMk/>
          <pc:sldMk cId="1002418619" sldId="411"/>
        </pc:sldMkLst>
      </pc:sldChg>
      <pc:sldChg chg="modSp mod">
        <pc:chgData name="Skylar Nicole Clark" userId="bc558c0a-b0ca-464b-b1d8-4ef0f61ad655" providerId="ADAL" clId="{DCBE32B2-3F45-6C4E-A0C7-9D72A4C681C3}" dt="2023-02-27T00:02:24.771" v="2617" actId="20577"/>
        <pc:sldMkLst>
          <pc:docMk/>
          <pc:sldMk cId="3294440892" sldId="411"/>
        </pc:sldMkLst>
        <pc:spChg chg="mod">
          <ac:chgData name="Skylar Nicole Clark" userId="bc558c0a-b0ca-464b-b1d8-4ef0f61ad655" providerId="ADAL" clId="{DCBE32B2-3F45-6C4E-A0C7-9D72A4C681C3}" dt="2023-02-27T00:02:24.771" v="2617" actId="20577"/>
          <ac:spMkLst>
            <pc:docMk/>
            <pc:sldMk cId="3294440892" sldId="411"/>
            <ac:spMk id="3" creationId="{C1A028A9-A82C-44D8-40D3-2C9D38E5DA14}"/>
          </ac:spMkLst>
        </pc:spChg>
      </pc:sldChg>
      <pc:sldChg chg="add del">
        <pc:chgData name="Skylar Nicole Clark" userId="bc558c0a-b0ca-464b-b1d8-4ef0f61ad655" providerId="ADAL" clId="{DCBE32B2-3F45-6C4E-A0C7-9D72A4C681C3}" dt="2023-02-08T20:26:18.872" v="87"/>
        <pc:sldMkLst>
          <pc:docMk/>
          <pc:sldMk cId="1990183500" sldId="412"/>
        </pc:sldMkLst>
      </pc:sldChg>
      <pc:sldChg chg="addSp modSp mod">
        <pc:chgData name="Skylar Nicole Clark" userId="bc558c0a-b0ca-464b-b1d8-4ef0f61ad655" providerId="ADAL" clId="{DCBE32B2-3F45-6C4E-A0C7-9D72A4C681C3}" dt="2023-02-23T21:25:23.671" v="2137" actId="571"/>
        <pc:sldMkLst>
          <pc:docMk/>
          <pc:sldMk cId="2228842297" sldId="412"/>
        </pc:sldMkLst>
        <pc:spChg chg="mod">
          <ac:chgData name="Skylar Nicole Clark" userId="bc558c0a-b0ca-464b-b1d8-4ef0f61ad655" providerId="ADAL" clId="{DCBE32B2-3F45-6C4E-A0C7-9D72A4C681C3}" dt="2023-02-22T19:58:39.106" v="1839" actId="20577"/>
          <ac:spMkLst>
            <pc:docMk/>
            <pc:sldMk cId="2228842297" sldId="412"/>
            <ac:spMk id="7" creationId="{FF8391AF-6CB7-4C73-2C21-63909F6CDC41}"/>
          </ac:spMkLst>
        </pc:spChg>
        <pc:picChg chg="add mod">
          <ac:chgData name="Skylar Nicole Clark" userId="bc558c0a-b0ca-464b-b1d8-4ef0f61ad655" providerId="ADAL" clId="{DCBE32B2-3F45-6C4E-A0C7-9D72A4C681C3}" dt="2023-02-23T21:25:23.671" v="2137" actId="571"/>
          <ac:picMkLst>
            <pc:docMk/>
            <pc:sldMk cId="2228842297" sldId="412"/>
            <ac:picMk id="13" creationId="{800E88FB-C009-EBB2-7ABC-1CA97B19286D}"/>
          </ac:picMkLst>
        </pc:picChg>
      </pc:sldChg>
      <pc:sldChg chg="add del">
        <pc:chgData name="Skylar Nicole Clark" userId="bc558c0a-b0ca-464b-b1d8-4ef0f61ad655" providerId="ADAL" clId="{DCBE32B2-3F45-6C4E-A0C7-9D72A4C681C3}" dt="2023-02-08T20:26:18.872" v="87"/>
        <pc:sldMkLst>
          <pc:docMk/>
          <pc:sldMk cId="1834259686" sldId="413"/>
        </pc:sldMkLst>
      </pc:sldChg>
      <pc:sldChg chg="addSp modSp mod">
        <pc:chgData name="Skylar Nicole Clark" userId="bc558c0a-b0ca-464b-b1d8-4ef0f61ad655" providerId="ADAL" clId="{DCBE32B2-3F45-6C4E-A0C7-9D72A4C681C3}" dt="2023-02-22T21:09:38.499" v="1973" actId="1076"/>
        <pc:sldMkLst>
          <pc:docMk/>
          <pc:sldMk cId="845745443" sldId="414"/>
        </pc:sldMkLst>
        <pc:spChg chg="mod">
          <ac:chgData name="Skylar Nicole Clark" userId="bc558c0a-b0ca-464b-b1d8-4ef0f61ad655" providerId="ADAL" clId="{DCBE32B2-3F45-6C4E-A0C7-9D72A4C681C3}" dt="2023-02-22T21:09:34.002" v="1972" actId="14100"/>
          <ac:spMkLst>
            <pc:docMk/>
            <pc:sldMk cId="845745443" sldId="414"/>
            <ac:spMk id="3" creationId="{4AD6D219-FE28-C4C3-98D5-3B796AFDC4AD}"/>
          </ac:spMkLst>
        </pc:spChg>
        <pc:picChg chg="add mod">
          <ac:chgData name="Skylar Nicole Clark" userId="bc558c0a-b0ca-464b-b1d8-4ef0f61ad655" providerId="ADAL" clId="{DCBE32B2-3F45-6C4E-A0C7-9D72A4C681C3}" dt="2023-02-22T21:09:38.499" v="1973" actId="1076"/>
          <ac:picMkLst>
            <pc:docMk/>
            <pc:sldMk cId="845745443" sldId="414"/>
            <ac:picMk id="7" creationId="{846CF509-7F18-2A0C-DD3B-9F11DC1FCBD7}"/>
          </ac:picMkLst>
        </pc:picChg>
      </pc:sldChg>
      <pc:sldChg chg="add del">
        <pc:chgData name="Skylar Nicole Clark" userId="bc558c0a-b0ca-464b-b1d8-4ef0f61ad655" providerId="ADAL" clId="{DCBE32B2-3F45-6C4E-A0C7-9D72A4C681C3}" dt="2023-02-08T20:26:18.872" v="87"/>
        <pc:sldMkLst>
          <pc:docMk/>
          <pc:sldMk cId="2203422270" sldId="414"/>
        </pc:sldMkLst>
      </pc:sldChg>
      <pc:sldChg chg="add del">
        <pc:chgData name="Skylar Nicole Clark" userId="bc558c0a-b0ca-464b-b1d8-4ef0f61ad655" providerId="ADAL" clId="{DCBE32B2-3F45-6C4E-A0C7-9D72A4C681C3}" dt="2023-02-08T20:26:18.872" v="87"/>
        <pc:sldMkLst>
          <pc:docMk/>
          <pc:sldMk cId="2850105847" sldId="415"/>
        </pc:sldMkLst>
      </pc:sldChg>
      <pc:sldChg chg="add del">
        <pc:chgData name="Skylar Nicole Clark" userId="bc558c0a-b0ca-464b-b1d8-4ef0f61ad655" providerId="ADAL" clId="{DCBE32B2-3F45-6C4E-A0C7-9D72A4C681C3}" dt="2023-02-08T20:26:18.872" v="87"/>
        <pc:sldMkLst>
          <pc:docMk/>
          <pc:sldMk cId="3247387315" sldId="417"/>
        </pc:sldMkLst>
      </pc:sldChg>
      <pc:sldChg chg="addSp modSp mod">
        <pc:chgData name="Skylar Nicole Clark" userId="bc558c0a-b0ca-464b-b1d8-4ef0f61ad655" providerId="ADAL" clId="{DCBE32B2-3F45-6C4E-A0C7-9D72A4C681C3}" dt="2023-02-26T23:35:53.302" v="2479" actId="1076"/>
        <pc:sldMkLst>
          <pc:docMk/>
          <pc:sldMk cId="950601575" sldId="418"/>
        </pc:sldMkLst>
        <pc:spChg chg="mod">
          <ac:chgData name="Skylar Nicole Clark" userId="bc558c0a-b0ca-464b-b1d8-4ef0f61ad655" providerId="ADAL" clId="{DCBE32B2-3F45-6C4E-A0C7-9D72A4C681C3}" dt="2023-02-23T20:19:57.002" v="2133" actId="20577"/>
          <ac:spMkLst>
            <pc:docMk/>
            <pc:sldMk cId="950601575" sldId="418"/>
            <ac:spMk id="21" creationId="{855A4A14-C946-9367-52DC-8C5510CB34D3}"/>
          </ac:spMkLst>
        </pc:spChg>
        <pc:picChg chg="add mod">
          <ac:chgData name="Skylar Nicole Clark" userId="bc558c0a-b0ca-464b-b1d8-4ef0f61ad655" providerId="ADAL" clId="{DCBE32B2-3F45-6C4E-A0C7-9D72A4C681C3}" dt="2023-02-23T20:20:24.588" v="2134" actId="207"/>
          <ac:picMkLst>
            <pc:docMk/>
            <pc:sldMk cId="950601575" sldId="418"/>
            <ac:picMk id="3" creationId="{F2364FE1-1703-68C4-BE25-68263E6F589E}"/>
          </ac:picMkLst>
        </pc:picChg>
        <pc:picChg chg="add mod">
          <ac:chgData name="Skylar Nicole Clark" userId="bc558c0a-b0ca-464b-b1d8-4ef0f61ad655" providerId="ADAL" clId="{DCBE32B2-3F45-6C4E-A0C7-9D72A4C681C3}" dt="2023-02-26T23:35:53.302" v="2479" actId="1076"/>
          <ac:picMkLst>
            <pc:docMk/>
            <pc:sldMk cId="950601575" sldId="418"/>
            <ac:picMk id="15" creationId="{53556C1C-B151-2368-63DF-436567B90F49}"/>
          </ac:picMkLst>
        </pc:picChg>
      </pc:sldChg>
      <pc:sldChg chg="add del">
        <pc:chgData name="Skylar Nicole Clark" userId="bc558c0a-b0ca-464b-b1d8-4ef0f61ad655" providerId="ADAL" clId="{DCBE32B2-3F45-6C4E-A0C7-9D72A4C681C3}" dt="2023-02-08T20:26:18.872" v="87"/>
        <pc:sldMkLst>
          <pc:docMk/>
          <pc:sldMk cId="721586720" sldId="419"/>
        </pc:sldMkLst>
      </pc:sldChg>
      <pc:sldChg chg="addSp modSp mod">
        <pc:chgData name="Skylar Nicole Clark" userId="bc558c0a-b0ca-464b-b1d8-4ef0f61ad655" providerId="ADAL" clId="{DCBE32B2-3F45-6C4E-A0C7-9D72A4C681C3}" dt="2023-02-23T20:13:57.503" v="2128" actId="1076"/>
        <pc:sldMkLst>
          <pc:docMk/>
          <pc:sldMk cId="4198369005" sldId="419"/>
        </pc:sldMkLst>
        <pc:picChg chg="add mod">
          <ac:chgData name="Skylar Nicole Clark" userId="bc558c0a-b0ca-464b-b1d8-4ef0f61ad655" providerId="ADAL" clId="{DCBE32B2-3F45-6C4E-A0C7-9D72A4C681C3}" dt="2023-02-23T20:13:57.503" v="2128" actId="1076"/>
          <ac:picMkLst>
            <pc:docMk/>
            <pc:sldMk cId="4198369005" sldId="419"/>
            <ac:picMk id="3" creationId="{362AEC3D-1E65-8A2E-0B5E-4D770BE52497}"/>
          </ac:picMkLst>
        </pc:picChg>
        <pc:picChg chg="add mod">
          <ac:chgData name="Skylar Nicole Clark" userId="bc558c0a-b0ca-464b-b1d8-4ef0f61ad655" providerId="ADAL" clId="{DCBE32B2-3F45-6C4E-A0C7-9D72A4C681C3}" dt="2023-02-23T20:13:54.819" v="2127" actId="1076"/>
          <ac:picMkLst>
            <pc:docMk/>
            <pc:sldMk cId="4198369005" sldId="419"/>
            <ac:picMk id="8" creationId="{32A042C7-ED4D-9AD8-E809-8A5AC1EE81EE}"/>
          </ac:picMkLst>
        </pc:picChg>
      </pc:sldChg>
      <pc:sldChg chg="modSp mod">
        <pc:chgData name="Skylar Nicole Clark" userId="bc558c0a-b0ca-464b-b1d8-4ef0f61ad655" providerId="ADAL" clId="{DCBE32B2-3F45-6C4E-A0C7-9D72A4C681C3}" dt="2023-02-22T21:41:07.289" v="2016" actId="20577"/>
        <pc:sldMkLst>
          <pc:docMk/>
          <pc:sldMk cId="1618310687" sldId="422"/>
        </pc:sldMkLst>
        <pc:graphicFrameChg chg="mod modGraphic">
          <ac:chgData name="Skylar Nicole Clark" userId="bc558c0a-b0ca-464b-b1d8-4ef0f61ad655" providerId="ADAL" clId="{DCBE32B2-3F45-6C4E-A0C7-9D72A4C681C3}" dt="2023-02-22T21:41:07.289" v="2016" actId="20577"/>
          <ac:graphicFrameMkLst>
            <pc:docMk/>
            <pc:sldMk cId="1618310687" sldId="422"/>
            <ac:graphicFrameMk id="10" creationId="{D66606D2-30A0-4885-4579-56CCB373FB25}"/>
          </ac:graphicFrameMkLst>
        </pc:graphicFrameChg>
      </pc:sldChg>
      <pc:sldChg chg="add del">
        <pc:chgData name="Skylar Nicole Clark" userId="bc558c0a-b0ca-464b-b1d8-4ef0f61ad655" providerId="ADAL" clId="{DCBE32B2-3F45-6C4E-A0C7-9D72A4C681C3}" dt="2023-02-08T20:26:18.872" v="87"/>
        <pc:sldMkLst>
          <pc:docMk/>
          <pc:sldMk cId="370754490" sldId="423"/>
        </pc:sldMkLst>
      </pc:sldChg>
      <pc:sldChg chg="addSp delSp modSp mod">
        <pc:chgData name="Skylar Nicole Clark" userId="bc558c0a-b0ca-464b-b1d8-4ef0f61ad655" providerId="ADAL" clId="{DCBE32B2-3F45-6C4E-A0C7-9D72A4C681C3}" dt="2023-02-27T00:08:09.393" v="2622" actId="21"/>
        <pc:sldMkLst>
          <pc:docMk/>
          <pc:sldMk cId="738060536" sldId="423"/>
        </pc:sldMkLst>
        <pc:spChg chg="del">
          <ac:chgData name="Skylar Nicole Clark" userId="bc558c0a-b0ca-464b-b1d8-4ef0f61ad655" providerId="ADAL" clId="{DCBE32B2-3F45-6C4E-A0C7-9D72A4C681C3}" dt="2023-02-26T23:05:02.192" v="2211" actId="21"/>
          <ac:spMkLst>
            <pc:docMk/>
            <pc:sldMk cId="738060536" sldId="423"/>
            <ac:spMk id="7" creationId="{54334C43-3CCB-BCD4-7AD5-187CB4D41EC5}"/>
          </ac:spMkLst>
        </pc:spChg>
        <pc:spChg chg="del mod">
          <ac:chgData name="Skylar Nicole Clark" userId="bc558c0a-b0ca-464b-b1d8-4ef0f61ad655" providerId="ADAL" clId="{DCBE32B2-3F45-6C4E-A0C7-9D72A4C681C3}" dt="2023-02-26T23:04:51.325" v="2210" actId="21"/>
          <ac:spMkLst>
            <pc:docMk/>
            <pc:sldMk cId="738060536" sldId="423"/>
            <ac:spMk id="10" creationId="{671AE6E7-B2E4-00BD-132A-538A56E95B45}"/>
          </ac:spMkLst>
        </pc:spChg>
        <pc:spChg chg="add mod">
          <ac:chgData name="Skylar Nicole Clark" userId="bc558c0a-b0ca-464b-b1d8-4ef0f61ad655" providerId="ADAL" clId="{DCBE32B2-3F45-6C4E-A0C7-9D72A4C681C3}" dt="2023-02-27T00:07:32.086" v="2618" actId="113"/>
          <ac:spMkLst>
            <pc:docMk/>
            <pc:sldMk cId="738060536" sldId="423"/>
            <ac:spMk id="16" creationId="{60C4C6CB-3881-631D-7F28-BBBF9D45F897}"/>
          </ac:spMkLst>
        </pc:spChg>
        <pc:spChg chg="add mod">
          <ac:chgData name="Skylar Nicole Clark" userId="bc558c0a-b0ca-464b-b1d8-4ef0f61ad655" providerId="ADAL" clId="{DCBE32B2-3F45-6C4E-A0C7-9D72A4C681C3}" dt="2023-02-26T23:00:53.112" v="2202" actId="1076"/>
          <ac:spMkLst>
            <pc:docMk/>
            <pc:sldMk cId="738060536" sldId="423"/>
            <ac:spMk id="17" creationId="{273EC43D-C542-90BD-C989-CC6EA52C2AE5}"/>
          </ac:spMkLst>
        </pc:spChg>
        <pc:spChg chg="add mod">
          <ac:chgData name="Skylar Nicole Clark" userId="bc558c0a-b0ca-464b-b1d8-4ef0f61ad655" providerId="ADAL" clId="{DCBE32B2-3F45-6C4E-A0C7-9D72A4C681C3}" dt="2023-02-27T00:07:34.477" v="2619" actId="113"/>
          <ac:spMkLst>
            <pc:docMk/>
            <pc:sldMk cId="738060536" sldId="423"/>
            <ac:spMk id="18" creationId="{0B80ED62-DEBA-E00C-03AB-B075358C2B97}"/>
          </ac:spMkLst>
        </pc:spChg>
        <pc:graphicFrameChg chg="mod modGraphic">
          <ac:chgData name="Skylar Nicole Clark" userId="bc558c0a-b0ca-464b-b1d8-4ef0f61ad655" providerId="ADAL" clId="{DCBE32B2-3F45-6C4E-A0C7-9D72A4C681C3}" dt="2023-02-27T00:07:53.294" v="2620" actId="1076"/>
          <ac:graphicFrameMkLst>
            <pc:docMk/>
            <pc:sldMk cId="738060536" sldId="423"/>
            <ac:graphicFrameMk id="6" creationId="{F1441186-0498-AA5E-CF8E-D3B016515CCA}"/>
          </ac:graphicFrameMkLst>
        </pc:graphicFrameChg>
        <pc:graphicFrameChg chg="add del mod">
          <ac:chgData name="Skylar Nicole Clark" userId="bc558c0a-b0ca-464b-b1d8-4ef0f61ad655" providerId="ADAL" clId="{DCBE32B2-3F45-6C4E-A0C7-9D72A4C681C3}" dt="2023-02-27T00:08:09.393" v="2622" actId="21"/>
          <ac:graphicFrameMkLst>
            <pc:docMk/>
            <pc:sldMk cId="738060536" sldId="423"/>
            <ac:graphicFrameMk id="9" creationId="{F2FA8ED1-61D0-3648-2271-749ABC0CC8E6}"/>
          </ac:graphicFrameMkLst>
        </pc:graphicFrameChg>
      </pc:sldChg>
      <pc:sldChg chg="add del">
        <pc:chgData name="Skylar Nicole Clark" userId="bc558c0a-b0ca-464b-b1d8-4ef0f61ad655" providerId="ADAL" clId="{DCBE32B2-3F45-6C4E-A0C7-9D72A4C681C3}" dt="2023-02-08T20:26:18.872" v="87"/>
        <pc:sldMkLst>
          <pc:docMk/>
          <pc:sldMk cId="498799578" sldId="424"/>
        </pc:sldMkLst>
      </pc:sldChg>
      <pc:sldChg chg="addSp delSp modSp mod">
        <pc:chgData name="Skylar Nicole Clark" userId="bc558c0a-b0ca-464b-b1d8-4ef0f61ad655" providerId="ADAL" clId="{DCBE32B2-3F45-6C4E-A0C7-9D72A4C681C3}" dt="2023-02-27T00:14:43.757" v="2643"/>
        <pc:sldMkLst>
          <pc:docMk/>
          <pc:sldMk cId="1056813892" sldId="424"/>
        </pc:sldMkLst>
        <pc:spChg chg="del">
          <ac:chgData name="Skylar Nicole Clark" userId="bc558c0a-b0ca-464b-b1d8-4ef0f61ad655" providerId="ADAL" clId="{DCBE32B2-3F45-6C4E-A0C7-9D72A4C681C3}" dt="2023-02-26T23:09:46.365" v="2267" actId="21"/>
          <ac:spMkLst>
            <pc:docMk/>
            <pc:sldMk cId="1056813892" sldId="424"/>
            <ac:spMk id="7" creationId="{A6971552-1FC6-D9AA-A39B-35A516BDFFA1}"/>
          </ac:spMkLst>
        </pc:spChg>
        <pc:spChg chg="del">
          <ac:chgData name="Skylar Nicole Clark" userId="bc558c0a-b0ca-464b-b1d8-4ef0f61ad655" providerId="ADAL" clId="{DCBE32B2-3F45-6C4E-A0C7-9D72A4C681C3}" dt="2023-02-26T23:09:44.204" v="2266" actId="21"/>
          <ac:spMkLst>
            <pc:docMk/>
            <pc:sldMk cId="1056813892" sldId="424"/>
            <ac:spMk id="9" creationId="{235F63DA-5D0F-982A-FFC7-F2B8AA05C06D}"/>
          </ac:spMkLst>
        </pc:spChg>
        <pc:spChg chg="add mod">
          <ac:chgData name="Skylar Nicole Clark" userId="bc558c0a-b0ca-464b-b1d8-4ef0f61ad655" providerId="ADAL" clId="{DCBE32B2-3F45-6C4E-A0C7-9D72A4C681C3}" dt="2023-02-27T00:14:35.937" v="2639" actId="164"/>
          <ac:spMkLst>
            <pc:docMk/>
            <pc:sldMk cId="1056813892" sldId="424"/>
            <ac:spMk id="17" creationId="{37F00CCD-8279-4CA5-1717-65305AC746B5}"/>
          </ac:spMkLst>
        </pc:spChg>
        <pc:spChg chg="add mod">
          <ac:chgData name="Skylar Nicole Clark" userId="bc558c0a-b0ca-464b-b1d8-4ef0f61ad655" providerId="ADAL" clId="{DCBE32B2-3F45-6C4E-A0C7-9D72A4C681C3}" dt="2023-02-27T00:14:35.937" v="2639" actId="164"/>
          <ac:spMkLst>
            <pc:docMk/>
            <pc:sldMk cId="1056813892" sldId="424"/>
            <ac:spMk id="18" creationId="{5B972ECC-725D-10DB-A1C4-937B4FFBBEF2}"/>
          </ac:spMkLst>
        </pc:spChg>
        <pc:spChg chg="add mod">
          <ac:chgData name="Skylar Nicole Clark" userId="bc558c0a-b0ca-464b-b1d8-4ef0f61ad655" providerId="ADAL" clId="{DCBE32B2-3F45-6C4E-A0C7-9D72A4C681C3}" dt="2023-02-27T00:14:35.937" v="2639" actId="164"/>
          <ac:spMkLst>
            <pc:docMk/>
            <pc:sldMk cId="1056813892" sldId="424"/>
            <ac:spMk id="19" creationId="{3E359441-B191-B638-D6E1-6AABD1AE258A}"/>
          </ac:spMkLst>
        </pc:spChg>
        <pc:spChg chg="add mod">
          <ac:chgData name="Skylar Nicole Clark" userId="bc558c0a-b0ca-464b-b1d8-4ef0f61ad655" providerId="ADAL" clId="{DCBE32B2-3F45-6C4E-A0C7-9D72A4C681C3}" dt="2023-02-27T00:14:35.937" v="2639" actId="164"/>
          <ac:spMkLst>
            <pc:docMk/>
            <pc:sldMk cId="1056813892" sldId="424"/>
            <ac:spMk id="20" creationId="{0052C59D-68A6-DCB8-D47C-BD59B1733CB1}"/>
          </ac:spMkLst>
        </pc:spChg>
        <pc:spChg chg="add del mod">
          <ac:chgData name="Skylar Nicole Clark" userId="bc558c0a-b0ca-464b-b1d8-4ef0f61ad655" providerId="ADAL" clId="{DCBE32B2-3F45-6C4E-A0C7-9D72A4C681C3}" dt="2023-02-27T00:14:43.757" v="2643"/>
          <ac:spMkLst>
            <pc:docMk/>
            <pc:sldMk cId="1056813892" sldId="424"/>
            <ac:spMk id="22" creationId="{29636CB1-078A-9D59-1F1D-0CC07D9899E0}"/>
          </ac:spMkLst>
        </pc:spChg>
        <pc:grpChg chg="add mod">
          <ac:chgData name="Skylar Nicole Clark" userId="bc558c0a-b0ca-464b-b1d8-4ef0f61ad655" providerId="ADAL" clId="{DCBE32B2-3F45-6C4E-A0C7-9D72A4C681C3}" dt="2023-02-27T00:14:40.975" v="2641" actId="14100"/>
          <ac:grpSpMkLst>
            <pc:docMk/>
            <pc:sldMk cId="1056813892" sldId="424"/>
            <ac:grpSpMk id="23" creationId="{AE931AE1-184E-BD55-8AF2-3FE834188E0C}"/>
          </ac:grpSpMkLst>
        </pc:grpChg>
        <pc:graphicFrameChg chg="mod modGraphic">
          <ac:chgData name="Skylar Nicole Clark" userId="bc558c0a-b0ca-464b-b1d8-4ef0f61ad655" providerId="ADAL" clId="{DCBE32B2-3F45-6C4E-A0C7-9D72A4C681C3}" dt="2023-02-27T00:14:03.185" v="2637" actId="14100"/>
          <ac:graphicFrameMkLst>
            <pc:docMk/>
            <pc:sldMk cId="1056813892" sldId="424"/>
            <ac:graphicFrameMk id="3" creationId="{1F527735-A623-A407-BA38-BA433B960EA7}"/>
          </ac:graphicFrameMkLst>
        </pc:graphicFrameChg>
        <pc:graphicFrameChg chg="mod">
          <ac:chgData name="Skylar Nicole Clark" userId="bc558c0a-b0ca-464b-b1d8-4ef0f61ad655" providerId="ADAL" clId="{DCBE32B2-3F45-6C4E-A0C7-9D72A4C681C3}" dt="2023-02-27T00:14:35.937" v="2639" actId="164"/>
          <ac:graphicFrameMkLst>
            <pc:docMk/>
            <pc:sldMk cId="1056813892" sldId="424"/>
            <ac:graphicFrameMk id="10" creationId="{DCCA328F-8C68-D71B-52F5-D2322F74AC70}"/>
          </ac:graphicFrameMkLst>
        </pc:graphicFrameChg>
      </pc:sldChg>
      <pc:sldChg chg="add del">
        <pc:chgData name="Skylar Nicole Clark" userId="bc558c0a-b0ca-464b-b1d8-4ef0f61ad655" providerId="ADAL" clId="{DCBE32B2-3F45-6C4E-A0C7-9D72A4C681C3}" dt="2023-02-08T20:26:18.872" v="87"/>
        <pc:sldMkLst>
          <pc:docMk/>
          <pc:sldMk cId="789872983" sldId="425"/>
        </pc:sldMkLst>
      </pc:sldChg>
      <pc:sldChg chg="addSp delSp modSp mod">
        <pc:chgData name="Skylar Nicole Clark" userId="bc558c0a-b0ca-464b-b1d8-4ef0f61ad655" providerId="ADAL" clId="{DCBE32B2-3F45-6C4E-A0C7-9D72A4C681C3}" dt="2023-02-26T23:41:24.588" v="2489" actId="14100"/>
        <pc:sldMkLst>
          <pc:docMk/>
          <pc:sldMk cId="2537898373" sldId="425"/>
        </pc:sldMkLst>
        <pc:spChg chg="del">
          <ac:chgData name="Skylar Nicole Clark" userId="bc558c0a-b0ca-464b-b1d8-4ef0f61ad655" providerId="ADAL" clId="{DCBE32B2-3F45-6C4E-A0C7-9D72A4C681C3}" dt="2023-02-26T23:15:29.463" v="2401" actId="21"/>
          <ac:spMkLst>
            <pc:docMk/>
            <pc:sldMk cId="2537898373" sldId="425"/>
            <ac:spMk id="3" creationId="{E8D2DF9D-3D94-B347-30DA-5EA1CA06132E}"/>
          </ac:spMkLst>
        </pc:spChg>
        <pc:spChg chg="mod">
          <ac:chgData name="Skylar Nicole Clark" userId="bc558c0a-b0ca-464b-b1d8-4ef0f61ad655" providerId="ADAL" clId="{DCBE32B2-3F45-6C4E-A0C7-9D72A4C681C3}" dt="2023-02-26T23:39:31.826" v="2487" actId="120"/>
          <ac:spMkLst>
            <pc:docMk/>
            <pc:sldMk cId="2537898373" sldId="425"/>
            <ac:spMk id="15" creationId="{12251A0E-CBE6-6E11-E285-0233A0DD07D7}"/>
          </ac:spMkLst>
        </pc:spChg>
        <pc:graphicFrameChg chg="add mod">
          <ac:chgData name="Skylar Nicole Clark" userId="bc558c0a-b0ca-464b-b1d8-4ef0f61ad655" providerId="ADAL" clId="{DCBE32B2-3F45-6C4E-A0C7-9D72A4C681C3}" dt="2023-02-22T18:38:31.210" v="531"/>
          <ac:graphicFrameMkLst>
            <pc:docMk/>
            <pc:sldMk cId="2537898373" sldId="425"/>
            <ac:graphicFrameMk id="7" creationId="{B1E9F05A-3D6D-6A4D-85B3-B201D8E94345}"/>
          </ac:graphicFrameMkLst>
        </pc:graphicFrameChg>
        <pc:cxnChg chg="mod">
          <ac:chgData name="Skylar Nicole Clark" userId="bc558c0a-b0ca-464b-b1d8-4ef0f61ad655" providerId="ADAL" clId="{DCBE32B2-3F45-6C4E-A0C7-9D72A4C681C3}" dt="2023-02-26T23:38:32.222" v="2481" actId="14100"/>
          <ac:cxnSpMkLst>
            <pc:docMk/>
            <pc:sldMk cId="2537898373" sldId="425"/>
            <ac:cxnSpMk id="16" creationId="{D23C6541-5F92-45EE-E75A-F61D07C50119}"/>
          </ac:cxnSpMkLst>
        </pc:cxnChg>
        <pc:cxnChg chg="mod">
          <ac:chgData name="Skylar Nicole Clark" userId="bc558c0a-b0ca-464b-b1d8-4ef0f61ad655" providerId="ADAL" clId="{DCBE32B2-3F45-6C4E-A0C7-9D72A4C681C3}" dt="2023-02-26T23:41:24.588" v="2489" actId="14100"/>
          <ac:cxnSpMkLst>
            <pc:docMk/>
            <pc:sldMk cId="2537898373" sldId="425"/>
            <ac:cxnSpMk id="27" creationId="{A447AF28-19F6-0CD0-04D7-A72D5CAD2CD1}"/>
          </ac:cxnSpMkLst>
        </pc:cxnChg>
        <pc:cxnChg chg="mod">
          <ac:chgData name="Skylar Nicole Clark" userId="bc558c0a-b0ca-464b-b1d8-4ef0f61ad655" providerId="ADAL" clId="{DCBE32B2-3F45-6C4E-A0C7-9D72A4C681C3}" dt="2023-02-26T23:38:08.775" v="2480" actId="14100"/>
          <ac:cxnSpMkLst>
            <pc:docMk/>
            <pc:sldMk cId="2537898373" sldId="425"/>
            <ac:cxnSpMk id="28" creationId="{4DBAC8D4-61B4-AD4D-59A7-2531380FBEE6}"/>
          </ac:cxnSpMkLst>
        </pc:cxnChg>
        <pc:cxnChg chg="mod">
          <ac:chgData name="Skylar Nicole Clark" userId="bc558c0a-b0ca-464b-b1d8-4ef0f61ad655" providerId="ADAL" clId="{DCBE32B2-3F45-6C4E-A0C7-9D72A4C681C3}" dt="2023-02-26T23:39:11.499" v="2484" actId="1076"/>
          <ac:cxnSpMkLst>
            <pc:docMk/>
            <pc:sldMk cId="2537898373" sldId="425"/>
            <ac:cxnSpMk id="33" creationId="{C19A8E9E-6617-F1A4-10A9-2C329073D6F1}"/>
          </ac:cxnSpMkLst>
        </pc:cxnChg>
      </pc:sldChg>
      <pc:sldChg chg="add del">
        <pc:chgData name="Skylar Nicole Clark" userId="bc558c0a-b0ca-464b-b1d8-4ef0f61ad655" providerId="ADAL" clId="{DCBE32B2-3F45-6C4E-A0C7-9D72A4C681C3}" dt="2023-02-08T20:26:18.872" v="87"/>
        <pc:sldMkLst>
          <pc:docMk/>
          <pc:sldMk cId="3926851676" sldId="427"/>
        </pc:sldMkLst>
      </pc:sldChg>
      <pc:sldChg chg="addSp delSp modSp new mod setBg">
        <pc:chgData name="Skylar Nicole Clark" userId="bc558c0a-b0ca-464b-b1d8-4ef0f61ad655" providerId="ADAL" clId="{DCBE32B2-3F45-6C4E-A0C7-9D72A4C681C3}" dt="2023-02-23T17:14:58.908" v="2079" actId="1076"/>
        <pc:sldMkLst>
          <pc:docMk/>
          <pc:sldMk cId="1541219573" sldId="428"/>
        </pc:sldMkLst>
        <pc:spChg chg="mod">
          <ac:chgData name="Skylar Nicole Clark" userId="bc558c0a-b0ca-464b-b1d8-4ef0f61ad655" providerId="ADAL" clId="{DCBE32B2-3F45-6C4E-A0C7-9D72A4C681C3}" dt="2023-02-22T20:07:22.087" v="1859" actId="26606"/>
          <ac:spMkLst>
            <pc:docMk/>
            <pc:sldMk cId="1541219573" sldId="428"/>
            <ac:spMk id="2" creationId="{36EF030E-DF70-FD3E-DA3A-7AD19C8E6985}"/>
          </ac:spMkLst>
        </pc:spChg>
        <pc:spChg chg="del">
          <ac:chgData name="Skylar Nicole Clark" userId="bc558c0a-b0ca-464b-b1d8-4ef0f61ad655" providerId="ADAL" clId="{DCBE32B2-3F45-6C4E-A0C7-9D72A4C681C3}" dt="2023-02-22T20:07:12.700" v="1855" actId="931"/>
          <ac:spMkLst>
            <pc:docMk/>
            <pc:sldMk cId="1541219573" sldId="428"/>
            <ac:spMk id="3" creationId="{259C3A4D-6FE8-7A10-214E-4C0B1D422BFB}"/>
          </ac:spMkLst>
        </pc:spChg>
        <pc:spChg chg="mod">
          <ac:chgData name="Skylar Nicole Clark" userId="bc558c0a-b0ca-464b-b1d8-4ef0f61ad655" providerId="ADAL" clId="{DCBE32B2-3F45-6C4E-A0C7-9D72A4C681C3}" dt="2023-02-22T20:07:22.087" v="1859" actId="26606"/>
          <ac:spMkLst>
            <pc:docMk/>
            <pc:sldMk cId="1541219573" sldId="428"/>
            <ac:spMk id="4" creationId="{55E244BE-9309-6E18-6FF0-54CF732A9B72}"/>
          </ac:spMkLst>
        </pc:spChg>
        <pc:spChg chg="mod">
          <ac:chgData name="Skylar Nicole Clark" userId="bc558c0a-b0ca-464b-b1d8-4ef0f61ad655" providerId="ADAL" clId="{DCBE32B2-3F45-6C4E-A0C7-9D72A4C681C3}" dt="2023-02-22T20:07:22.087" v="1859" actId="26606"/>
          <ac:spMkLst>
            <pc:docMk/>
            <pc:sldMk cId="1541219573" sldId="428"/>
            <ac:spMk id="5" creationId="{231423B4-C382-AE7D-7F47-3084FA722EFB}"/>
          </ac:spMkLst>
        </pc:spChg>
        <pc:spChg chg="mod">
          <ac:chgData name="Skylar Nicole Clark" userId="bc558c0a-b0ca-464b-b1d8-4ef0f61ad655" providerId="ADAL" clId="{DCBE32B2-3F45-6C4E-A0C7-9D72A4C681C3}" dt="2023-02-23T17:14:41.113" v="2076" actId="20577"/>
          <ac:spMkLst>
            <pc:docMk/>
            <pc:sldMk cId="1541219573" sldId="428"/>
            <ac:spMk id="6" creationId="{420DAC09-A893-9D6F-53D4-32D6F7E9B6B5}"/>
          </ac:spMkLst>
        </pc:spChg>
        <pc:spChg chg="add mod">
          <ac:chgData name="Skylar Nicole Clark" userId="bc558c0a-b0ca-464b-b1d8-4ef0f61ad655" providerId="ADAL" clId="{DCBE32B2-3F45-6C4E-A0C7-9D72A4C681C3}" dt="2023-02-22T20:08:57.181" v="1939" actId="207"/>
          <ac:spMkLst>
            <pc:docMk/>
            <pc:sldMk cId="1541219573" sldId="428"/>
            <ac:spMk id="8" creationId="{BD8C0127-3BA2-3AAE-20A5-A65C0F2544CA}"/>
          </ac:spMkLst>
        </pc:spChg>
        <pc:spChg chg="add del">
          <ac:chgData name="Skylar Nicole Clark" userId="bc558c0a-b0ca-464b-b1d8-4ef0f61ad655" providerId="ADAL" clId="{DCBE32B2-3F45-6C4E-A0C7-9D72A4C681C3}" dt="2023-02-22T20:07:22.087" v="1859" actId="26606"/>
          <ac:spMkLst>
            <pc:docMk/>
            <pc:sldMk cId="1541219573" sldId="428"/>
            <ac:spMk id="12" creationId="{D4771268-CB57-404A-9271-370EB28F6090}"/>
          </ac:spMkLst>
        </pc:spChg>
        <pc:picChg chg="add mod">
          <ac:chgData name="Skylar Nicole Clark" userId="bc558c0a-b0ca-464b-b1d8-4ef0f61ad655" providerId="ADAL" clId="{DCBE32B2-3F45-6C4E-A0C7-9D72A4C681C3}" dt="2023-02-22T20:07:28.921" v="1861" actId="1076"/>
          <ac:picMkLst>
            <pc:docMk/>
            <pc:sldMk cId="1541219573" sldId="428"/>
            <ac:picMk id="7" creationId="{5DA4D909-5BFB-592B-0964-4B70FD3212D0}"/>
          </ac:picMkLst>
        </pc:picChg>
        <pc:picChg chg="add del mod">
          <ac:chgData name="Skylar Nicole Clark" userId="bc558c0a-b0ca-464b-b1d8-4ef0f61ad655" providerId="ADAL" clId="{DCBE32B2-3F45-6C4E-A0C7-9D72A4C681C3}" dt="2023-02-23T17:14:38.961" v="2075" actId="21"/>
          <ac:picMkLst>
            <pc:docMk/>
            <pc:sldMk cId="1541219573" sldId="428"/>
            <ac:picMk id="9" creationId="{AB77D01B-720C-867A-1A9A-BCD6A6DE26D2}"/>
          </ac:picMkLst>
        </pc:picChg>
        <pc:picChg chg="mod">
          <ac:chgData name="Skylar Nicole Clark" userId="bc558c0a-b0ca-464b-b1d8-4ef0f61ad655" providerId="ADAL" clId="{DCBE32B2-3F45-6C4E-A0C7-9D72A4C681C3}" dt="2023-02-23T17:14:58.908" v="2079" actId="1076"/>
          <ac:picMkLst>
            <pc:docMk/>
            <pc:sldMk cId="1541219573" sldId="428"/>
            <ac:picMk id="10" creationId="{37DF5F9F-E976-D883-F76D-B26704C64BDB}"/>
          </ac:picMkLst>
        </pc:picChg>
      </pc:sldChg>
      <pc:sldChg chg="modSp mod ord">
        <pc:chgData name="Skylar Nicole Clark" userId="bc558c0a-b0ca-464b-b1d8-4ef0f61ad655" providerId="ADAL" clId="{DCBE32B2-3F45-6C4E-A0C7-9D72A4C681C3}" dt="2023-02-22T20:57:28.899" v="1969" actId="20578"/>
        <pc:sldMkLst>
          <pc:docMk/>
          <pc:sldMk cId="2150648281" sldId="429"/>
        </pc:sldMkLst>
        <pc:spChg chg="mod">
          <ac:chgData name="Skylar Nicole Clark" userId="bc558c0a-b0ca-464b-b1d8-4ef0f61ad655" providerId="ADAL" clId="{DCBE32B2-3F45-6C4E-A0C7-9D72A4C681C3}" dt="2023-02-22T20:56:21.013" v="1968"/>
          <ac:spMkLst>
            <pc:docMk/>
            <pc:sldMk cId="2150648281" sldId="429"/>
            <ac:spMk id="3" creationId="{D89244D8-4CED-BEAF-4E01-5641954D1F1A}"/>
          </ac:spMkLst>
        </pc:spChg>
      </pc:sldChg>
      <pc:sldChg chg="add del">
        <pc:chgData name="Skylar Nicole Clark" userId="bc558c0a-b0ca-464b-b1d8-4ef0f61ad655" providerId="ADAL" clId="{DCBE32B2-3F45-6C4E-A0C7-9D72A4C681C3}" dt="2023-02-08T20:26:18.872" v="87"/>
        <pc:sldMkLst>
          <pc:docMk/>
          <pc:sldMk cId="1140296009" sldId="430"/>
        </pc:sldMkLst>
      </pc:sldChg>
      <pc:sldChg chg="add del">
        <pc:chgData name="Skylar Nicole Clark" userId="bc558c0a-b0ca-464b-b1d8-4ef0f61ad655" providerId="ADAL" clId="{DCBE32B2-3F45-6C4E-A0C7-9D72A4C681C3}" dt="2023-02-08T20:26:18.872" v="87"/>
        <pc:sldMkLst>
          <pc:docMk/>
          <pc:sldMk cId="297834150" sldId="432"/>
        </pc:sldMkLst>
      </pc:sldChg>
      <pc:sldChg chg="addSp delSp modSp mod">
        <pc:chgData name="Skylar Nicole Clark" userId="bc558c0a-b0ca-464b-b1d8-4ef0f61ad655" providerId="ADAL" clId="{DCBE32B2-3F45-6C4E-A0C7-9D72A4C681C3}" dt="2023-02-27T06:06:12.463" v="2645" actId="21"/>
        <pc:sldMkLst>
          <pc:docMk/>
          <pc:sldMk cId="1251097358" sldId="432"/>
        </pc:sldMkLst>
        <pc:spChg chg="del">
          <ac:chgData name="Skylar Nicole Clark" userId="bc558c0a-b0ca-464b-b1d8-4ef0f61ad655" providerId="ADAL" clId="{DCBE32B2-3F45-6C4E-A0C7-9D72A4C681C3}" dt="2023-02-27T06:06:12.463" v="2645" actId="21"/>
          <ac:spMkLst>
            <pc:docMk/>
            <pc:sldMk cId="1251097358" sldId="432"/>
            <ac:spMk id="4" creationId="{C7913DB6-12E5-54CC-6C2E-B573DA2149BB}"/>
          </ac:spMkLst>
        </pc:spChg>
        <pc:spChg chg="mod">
          <ac:chgData name="Skylar Nicole Clark" userId="bc558c0a-b0ca-464b-b1d8-4ef0f61ad655" providerId="ADAL" clId="{DCBE32B2-3F45-6C4E-A0C7-9D72A4C681C3}" dt="2023-02-23T17:10:55.447" v="2028" actId="1076"/>
          <ac:spMkLst>
            <pc:docMk/>
            <pc:sldMk cId="1251097358" sldId="432"/>
            <ac:spMk id="53" creationId="{8CA78862-F582-8B6C-0828-AD2A0C492EEF}"/>
          </ac:spMkLst>
        </pc:spChg>
        <pc:picChg chg="add mod">
          <ac:chgData name="Skylar Nicole Clark" userId="bc558c0a-b0ca-464b-b1d8-4ef0f61ad655" providerId="ADAL" clId="{DCBE32B2-3F45-6C4E-A0C7-9D72A4C681C3}" dt="2023-02-23T17:10:34.731" v="2022" actId="167"/>
          <ac:picMkLst>
            <pc:docMk/>
            <pc:sldMk cId="1251097358" sldId="432"/>
            <ac:picMk id="12" creationId="{3983EE5C-2C8D-6ACF-476B-5DB5BA7310D8}"/>
          </ac:picMkLst>
        </pc:picChg>
        <pc:picChg chg="add del mod">
          <ac:chgData name="Skylar Nicole Clark" userId="bc558c0a-b0ca-464b-b1d8-4ef0f61ad655" providerId="ADAL" clId="{DCBE32B2-3F45-6C4E-A0C7-9D72A4C681C3}" dt="2023-02-23T17:12:56.920" v="2032" actId="21"/>
          <ac:picMkLst>
            <pc:docMk/>
            <pc:sldMk cId="1251097358" sldId="432"/>
            <ac:picMk id="16" creationId="{2E138656-7384-32D9-DA05-160C3A23909F}"/>
          </ac:picMkLst>
        </pc:picChg>
        <pc:picChg chg="mod">
          <ac:chgData name="Skylar Nicole Clark" userId="bc558c0a-b0ca-464b-b1d8-4ef0f61ad655" providerId="ADAL" clId="{DCBE32B2-3F45-6C4E-A0C7-9D72A4C681C3}" dt="2023-02-27T00:40:38.757" v="2644" actId="14100"/>
          <ac:picMkLst>
            <pc:docMk/>
            <pc:sldMk cId="1251097358" sldId="432"/>
            <ac:picMk id="19" creationId="{9AD12920-14AF-9194-2D03-7CE94F218821}"/>
          </ac:picMkLst>
        </pc:picChg>
        <pc:picChg chg="del">
          <ac:chgData name="Skylar Nicole Clark" userId="bc558c0a-b0ca-464b-b1d8-4ef0f61ad655" providerId="ADAL" clId="{DCBE32B2-3F45-6C4E-A0C7-9D72A4C681C3}" dt="2023-02-23T17:10:22.723" v="2019" actId="478"/>
          <ac:picMkLst>
            <pc:docMk/>
            <pc:sldMk cId="1251097358" sldId="432"/>
            <ac:picMk id="48" creationId="{CBBFA9CE-9E65-F1BF-7A98-3ADE19F060BF}"/>
          </ac:picMkLst>
        </pc:picChg>
        <pc:cxnChg chg="mod">
          <ac:chgData name="Skylar Nicole Clark" userId="bc558c0a-b0ca-464b-b1d8-4ef0f61ad655" providerId="ADAL" clId="{DCBE32B2-3F45-6C4E-A0C7-9D72A4C681C3}" dt="2023-02-23T17:10:51.628" v="2027" actId="14100"/>
          <ac:cxnSpMkLst>
            <pc:docMk/>
            <pc:sldMk cId="1251097358" sldId="432"/>
            <ac:cxnSpMk id="50" creationId="{449A51DB-C7E1-ECE9-10CE-4CD66BDB43B9}"/>
          </ac:cxnSpMkLst>
        </pc:cxnChg>
        <pc:cxnChg chg="mod">
          <ac:chgData name="Skylar Nicole Clark" userId="bc558c0a-b0ca-464b-b1d8-4ef0f61ad655" providerId="ADAL" clId="{DCBE32B2-3F45-6C4E-A0C7-9D72A4C681C3}" dt="2023-02-23T17:10:48.866" v="2026" actId="1076"/>
          <ac:cxnSpMkLst>
            <pc:docMk/>
            <pc:sldMk cId="1251097358" sldId="432"/>
            <ac:cxnSpMk id="57" creationId="{0EE556EB-1250-A12A-0FC2-46D208BCAE2C}"/>
          </ac:cxnSpMkLst>
        </pc:cxnChg>
      </pc:sldChg>
      <pc:sldChg chg="add del">
        <pc:chgData name="Skylar Nicole Clark" userId="bc558c0a-b0ca-464b-b1d8-4ef0f61ad655" providerId="ADAL" clId="{DCBE32B2-3F45-6C4E-A0C7-9D72A4C681C3}" dt="2023-02-08T20:26:18.872" v="87"/>
        <pc:sldMkLst>
          <pc:docMk/>
          <pc:sldMk cId="2867698554" sldId="433"/>
        </pc:sldMkLst>
      </pc:sldChg>
      <pc:sldChg chg="add del">
        <pc:chgData name="Skylar Nicole Clark" userId="bc558c0a-b0ca-464b-b1d8-4ef0f61ad655" providerId="ADAL" clId="{DCBE32B2-3F45-6C4E-A0C7-9D72A4C681C3}" dt="2023-02-08T20:26:18.872" v="87"/>
        <pc:sldMkLst>
          <pc:docMk/>
          <pc:sldMk cId="825849829" sldId="434"/>
        </pc:sldMkLst>
      </pc:sldChg>
      <pc:sldChg chg="addSp modSp mod">
        <pc:chgData name="Skylar Nicole Clark" userId="bc558c0a-b0ca-464b-b1d8-4ef0f61ad655" providerId="ADAL" clId="{DCBE32B2-3F45-6C4E-A0C7-9D72A4C681C3}" dt="2023-02-23T20:11:05.160" v="2124" actId="1076"/>
        <pc:sldMkLst>
          <pc:docMk/>
          <pc:sldMk cId="3380354659" sldId="434"/>
        </pc:sldMkLst>
        <pc:spChg chg="add mod">
          <ac:chgData name="Skylar Nicole Clark" userId="bc558c0a-b0ca-464b-b1d8-4ef0f61ad655" providerId="ADAL" clId="{DCBE32B2-3F45-6C4E-A0C7-9D72A4C681C3}" dt="2023-02-23T20:11:05.160" v="2124" actId="1076"/>
          <ac:spMkLst>
            <pc:docMk/>
            <pc:sldMk cId="3380354659" sldId="434"/>
            <ac:spMk id="9" creationId="{463C932C-5606-40CC-C999-C4B3C7550154}"/>
          </ac:spMkLst>
        </pc:spChg>
      </pc:sldChg>
      <pc:sldChg chg="add del">
        <pc:chgData name="Skylar Nicole Clark" userId="bc558c0a-b0ca-464b-b1d8-4ef0f61ad655" providerId="ADAL" clId="{DCBE32B2-3F45-6C4E-A0C7-9D72A4C681C3}" dt="2023-02-08T20:26:18.872" v="87"/>
        <pc:sldMkLst>
          <pc:docMk/>
          <pc:sldMk cId="2388582364" sldId="435"/>
        </pc:sldMkLst>
      </pc:sldChg>
      <pc:sldChg chg="add del">
        <pc:chgData name="Skylar Nicole Clark" userId="bc558c0a-b0ca-464b-b1d8-4ef0f61ad655" providerId="ADAL" clId="{DCBE32B2-3F45-6C4E-A0C7-9D72A4C681C3}" dt="2023-02-08T20:26:18.872" v="87"/>
        <pc:sldMkLst>
          <pc:docMk/>
          <pc:sldMk cId="4282758259" sldId="437"/>
        </pc:sldMkLst>
      </pc:sldChg>
      <pc:sldChg chg="add del">
        <pc:chgData name="Skylar Nicole Clark" userId="bc558c0a-b0ca-464b-b1d8-4ef0f61ad655" providerId="ADAL" clId="{DCBE32B2-3F45-6C4E-A0C7-9D72A4C681C3}" dt="2023-02-08T20:26:18.872" v="87"/>
        <pc:sldMkLst>
          <pc:docMk/>
          <pc:sldMk cId="1986965374" sldId="438"/>
        </pc:sldMkLst>
      </pc:sldChg>
      <pc:sldChg chg="modSp mod">
        <pc:chgData name="Skylar Nicole Clark" userId="bc558c0a-b0ca-464b-b1d8-4ef0f61ad655" providerId="ADAL" clId="{DCBE32B2-3F45-6C4E-A0C7-9D72A4C681C3}" dt="2023-02-27T00:12:28.610" v="2636" actId="20577"/>
        <pc:sldMkLst>
          <pc:docMk/>
          <pc:sldMk cId="3701961819" sldId="438"/>
        </pc:sldMkLst>
        <pc:spChg chg="mod">
          <ac:chgData name="Skylar Nicole Clark" userId="bc558c0a-b0ca-464b-b1d8-4ef0f61ad655" providerId="ADAL" clId="{DCBE32B2-3F45-6C4E-A0C7-9D72A4C681C3}" dt="2023-02-27T00:12:04.156" v="2628" actId="20577"/>
          <ac:spMkLst>
            <pc:docMk/>
            <pc:sldMk cId="3701961819" sldId="438"/>
            <ac:spMk id="3" creationId="{DD84CEE5-7A91-3F0E-1629-6C267DC1A888}"/>
          </ac:spMkLst>
        </pc:spChg>
        <pc:spChg chg="mod">
          <ac:chgData name="Skylar Nicole Clark" userId="bc558c0a-b0ca-464b-b1d8-4ef0f61ad655" providerId="ADAL" clId="{DCBE32B2-3F45-6C4E-A0C7-9D72A4C681C3}" dt="2023-02-27T00:12:28.610" v="2636" actId="20577"/>
          <ac:spMkLst>
            <pc:docMk/>
            <pc:sldMk cId="3701961819" sldId="438"/>
            <ac:spMk id="4" creationId="{E1ACCB64-5A05-85DE-D304-9DC1E21C7EFD}"/>
          </ac:spMkLst>
        </pc:spChg>
      </pc:sldChg>
      <pc:sldChg chg="add del">
        <pc:chgData name="Skylar Nicole Clark" userId="bc558c0a-b0ca-464b-b1d8-4ef0f61ad655" providerId="ADAL" clId="{DCBE32B2-3F45-6C4E-A0C7-9D72A4C681C3}" dt="2023-02-08T20:26:18.872" v="87"/>
        <pc:sldMkLst>
          <pc:docMk/>
          <pc:sldMk cId="3380111985" sldId="439"/>
        </pc:sldMkLst>
      </pc:sldChg>
      <pc:sldChg chg="add del">
        <pc:chgData name="Skylar Nicole Clark" userId="bc558c0a-b0ca-464b-b1d8-4ef0f61ad655" providerId="ADAL" clId="{DCBE32B2-3F45-6C4E-A0C7-9D72A4C681C3}" dt="2023-02-08T20:26:18.872" v="87"/>
        <pc:sldMkLst>
          <pc:docMk/>
          <pc:sldMk cId="2139456282" sldId="440"/>
        </pc:sldMkLst>
      </pc:sldChg>
      <pc:sldChg chg="add del">
        <pc:chgData name="Skylar Nicole Clark" userId="bc558c0a-b0ca-464b-b1d8-4ef0f61ad655" providerId="ADAL" clId="{DCBE32B2-3F45-6C4E-A0C7-9D72A4C681C3}" dt="2023-02-08T20:26:18.872" v="87"/>
        <pc:sldMkLst>
          <pc:docMk/>
          <pc:sldMk cId="3633597477" sldId="441"/>
        </pc:sldMkLst>
      </pc:sldChg>
      <pc:sldChg chg="add del">
        <pc:chgData name="Skylar Nicole Clark" userId="bc558c0a-b0ca-464b-b1d8-4ef0f61ad655" providerId="ADAL" clId="{DCBE32B2-3F45-6C4E-A0C7-9D72A4C681C3}" dt="2023-02-08T20:26:18.872" v="87"/>
        <pc:sldMkLst>
          <pc:docMk/>
          <pc:sldMk cId="3984538364" sldId="442"/>
        </pc:sldMkLst>
      </pc:sldChg>
      <pc:sldChg chg="add del">
        <pc:chgData name="Skylar Nicole Clark" userId="bc558c0a-b0ca-464b-b1d8-4ef0f61ad655" providerId="ADAL" clId="{DCBE32B2-3F45-6C4E-A0C7-9D72A4C681C3}" dt="2023-02-08T20:26:18.872" v="87"/>
        <pc:sldMkLst>
          <pc:docMk/>
          <pc:sldMk cId="4205544343" sldId="443"/>
        </pc:sldMkLst>
      </pc:sldChg>
      <pc:sldChg chg="add del">
        <pc:chgData name="Skylar Nicole Clark" userId="bc558c0a-b0ca-464b-b1d8-4ef0f61ad655" providerId="ADAL" clId="{DCBE32B2-3F45-6C4E-A0C7-9D72A4C681C3}" dt="2023-02-08T20:26:18.872" v="87"/>
        <pc:sldMkLst>
          <pc:docMk/>
          <pc:sldMk cId="1334419101" sldId="444"/>
        </pc:sldMkLst>
      </pc:sldChg>
      <pc:sldChg chg="add del">
        <pc:chgData name="Skylar Nicole Clark" userId="bc558c0a-b0ca-464b-b1d8-4ef0f61ad655" providerId="ADAL" clId="{DCBE32B2-3F45-6C4E-A0C7-9D72A4C681C3}" dt="2023-02-08T20:26:18.872" v="87"/>
        <pc:sldMkLst>
          <pc:docMk/>
          <pc:sldMk cId="4063048240" sldId="445"/>
        </pc:sldMkLst>
      </pc:sldChg>
      <pc:sldChg chg="add del">
        <pc:chgData name="Skylar Nicole Clark" userId="bc558c0a-b0ca-464b-b1d8-4ef0f61ad655" providerId="ADAL" clId="{DCBE32B2-3F45-6C4E-A0C7-9D72A4C681C3}" dt="2023-02-08T20:26:18.872" v="87"/>
        <pc:sldMkLst>
          <pc:docMk/>
          <pc:sldMk cId="2018705621" sldId="446"/>
        </pc:sldMkLst>
      </pc:sldChg>
      <pc:sldChg chg="add del">
        <pc:chgData name="Skylar Nicole Clark" userId="bc558c0a-b0ca-464b-b1d8-4ef0f61ad655" providerId="ADAL" clId="{DCBE32B2-3F45-6C4E-A0C7-9D72A4C681C3}" dt="2023-02-08T20:26:18.872" v="87"/>
        <pc:sldMkLst>
          <pc:docMk/>
          <pc:sldMk cId="2821458950" sldId="447"/>
        </pc:sldMkLst>
      </pc:sldChg>
      <pc:sldChg chg="add del">
        <pc:chgData name="Skylar Nicole Clark" userId="bc558c0a-b0ca-464b-b1d8-4ef0f61ad655" providerId="ADAL" clId="{DCBE32B2-3F45-6C4E-A0C7-9D72A4C681C3}" dt="2023-02-08T20:26:18.872" v="87"/>
        <pc:sldMkLst>
          <pc:docMk/>
          <pc:sldMk cId="2546259124" sldId="448"/>
        </pc:sldMkLst>
      </pc:sldChg>
      <pc:sldChg chg="add del">
        <pc:chgData name="Skylar Nicole Clark" userId="bc558c0a-b0ca-464b-b1d8-4ef0f61ad655" providerId="ADAL" clId="{DCBE32B2-3F45-6C4E-A0C7-9D72A4C681C3}" dt="2023-02-08T20:26:18.872" v="87"/>
        <pc:sldMkLst>
          <pc:docMk/>
          <pc:sldMk cId="4210318323" sldId="449"/>
        </pc:sldMkLst>
      </pc:sldChg>
      <pc:sldChg chg="add del">
        <pc:chgData name="Skylar Nicole Clark" userId="bc558c0a-b0ca-464b-b1d8-4ef0f61ad655" providerId="ADAL" clId="{DCBE32B2-3F45-6C4E-A0C7-9D72A4C681C3}" dt="2023-02-08T20:26:18.872" v="87"/>
        <pc:sldMkLst>
          <pc:docMk/>
          <pc:sldMk cId="3310735479" sldId="450"/>
        </pc:sldMkLst>
      </pc:sldChg>
      <pc:sldChg chg="add del">
        <pc:chgData name="Skylar Nicole Clark" userId="bc558c0a-b0ca-464b-b1d8-4ef0f61ad655" providerId="ADAL" clId="{DCBE32B2-3F45-6C4E-A0C7-9D72A4C681C3}" dt="2023-02-08T20:26:18.872" v="87"/>
        <pc:sldMkLst>
          <pc:docMk/>
          <pc:sldMk cId="832183874" sldId="451"/>
        </pc:sldMkLst>
      </pc:sldChg>
      <pc:sldChg chg="add del">
        <pc:chgData name="Skylar Nicole Clark" userId="bc558c0a-b0ca-464b-b1d8-4ef0f61ad655" providerId="ADAL" clId="{DCBE32B2-3F45-6C4E-A0C7-9D72A4C681C3}" dt="2023-02-08T20:26:18.872" v="87"/>
        <pc:sldMkLst>
          <pc:docMk/>
          <pc:sldMk cId="225417194" sldId="452"/>
        </pc:sldMkLst>
      </pc:sldChg>
      <pc:sldMasterChg chg="addSp delSp modSp mod setBg modSldLayout">
        <pc:chgData name="Skylar Nicole Clark" userId="bc558c0a-b0ca-464b-b1d8-4ef0f61ad655" providerId="ADAL" clId="{DCBE32B2-3F45-6C4E-A0C7-9D72A4C681C3}" dt="2023-02-08T20:50:57.716" v="292"/>
        <pc:sldMasterMkLst>
          <pc:docMk/>
          <pc:sldMasterMk cId="3044159196" sldId="2147483720"/>
        </pc:sldMasterMkLst>
        <pc:spChg chg="del">
          <ac:chgData name="Skylar Nicole Clark" userId="bc558c0a-b0ca-464b-b1d8-4ef0f61ad655" providerId="ADAL" clId="{DCBE32B2-3F45-6C4E-A0C7-9D72A4C681C3}" dt="2023-02-08T20:50:42.415" v="283" actId="21"/>
          <ac:spMkLst>
            <pc:docMk/>
            <pc:sldMasterMk cId="3044159196" sldId="2147483720"/>
            <ac:spMk id="5" creationId="{00000000-0000-0000-0000-000000000000}"/>
          </ac:spMkLst>
        </pc:spChg>
        <pc:spChg chg="add del mod">
          <ac:chgData name="Skylar Nicole Clark" userId="bc558c0a-b0ca-464b-b1d8-4ef0f61ad655" providerId="ADAL" clId="{DCBE32B2-3F45-6C4E-A0C7-9D72A4C681C3}" dt="2023-02-08T20:50:48.074" v="287" actId="1076"/>
          <ac:spMkLst>
            <pc:docMk/>
            <pc:sldMasterMk cId="3044159196" sldId="2147483720"/>
            <ac:spMk id="8" creationId="{94DE254D-E4A8-37FB-A30C-528DDEE6579F}"/>
          </ac:spMkLst>
        </pc:spChg>
        <pc:spChg chg="mod topLvl">
          <ac:chgData name="Skylar Nicole Clark" userId="bc558c0a-b0ca-464b-b1d8-4ef0f61ad655" providerId="ADAL" clId="{DCBE32B2-3F45-6C4E-A0C7-9D72A4C681C3}" dt="2023-02-08T20:47:12.942" v="238" actId="20577"/>
          <ac:spMkLst>
            <pc:docMk/>
            <pc:sldMasterMk cId="3044159196" sldId="2147483720"/>
            <ac:spMk id="11" creationId="{963389E2-FA14-F1FA-212B-84DC2D8F80C4}"/>
          </ac:spMkLst>
        </pc:spChg>
        <pc:spChg chg="mod topLvl">
          <ac:chgData name="Skylar Nicole Clark" userId="bc558c0a-b0ca-464b-b1d8-4ef0f61ad655" providerId="ADAL" clId="{DCBE32B2-3F45-6C4E-A0C7-9D72A4C681C3}" dt="2023-02-08T20:46:03.459" v="233" actId="164"/>
          <ac:spMkLst>
            <pc:docMk/>
            <pc:sldMasterMk cId="3044159196" sldId="2147483720"/>
            <ac:spMk id="12" creationId="{4E675437-C66B-A7E9-3996-BDEFC963265E}"/>
          </ac:spMkLst>
        </pc:spChg>
        <pc:spChg chg="mod topLvl">
          <ac:chgData name="Skylar Nicole Clark" userId="bc558c0a-b0ca-464b-b1d8-4ef0f61ad655" providerId="ADAL" clId="{DCBE32B2-3F45-6C4E-A0C7-9D72A4C681C3}" dt="2023-02-08T20:46:03.459" v="233" actId="164"/>
          <ac:spMkLst>
            <pc:docMk/>
            <pc:sldMasterMk cId="3044159196" sldId="2147483720"/>
            <ac:spMk id="13" creationId="{11954461-88AE-ACC2-1A7B-9B7ABB0CF23F}"/>
          </ac:spMkLst>
        </pc:spChg>
        <pc:spChg chg="mod topLvl">
          <ac:chgData name="Skylar Nicole Clark" userId="bc558c0a-b0ca-464b-b1d8-4ef0f61ad655" providerId="ADAL" clId="{DCBE32B2-3F45-6C4E-A0C7-9D72A4C681C3}" dt="2023-02-08T20:46:03.459" v="233" actId="164"/>
          <ac:spMkLst>
            <pc:docMk/>
            <pc:sldMasterMk cId="3044159196" sldId="2147483720"/>
            <ac:spMk id="14" creationId="{E2E13B56-B95F-0D9E-871D-6784002C5806}"/>
          </ac:spMkLst>
        </pc:spChg>
        <pc:spChg chg="del mod topLvl">
          <ac:chgData name="Skylar Nicole Clark" userId="bc558c0a-b0ca-464b-b1d8-4ef0f61ad655" providerId="ADAL" clId="{DCBE32B2-3F45-6C4E-A0C7-9D72A4C681C3}" dt="2023-02-08T20:45:54.789" v="232" actId="21"/>
          <ac:spMkLst>
            <pc:docMk/>
            <pc:sldMasterMk cId="3044159196" sldId="2147483720"/>
            <ac:spMk id="15" creationId="{ABD18CB2-80C2-8A0B-D756-ED56C93B13FC}"/>
          </ac:spMkLst>
        </pc:spChg>
        <pc:spChg chg="del mod topLvl">
          <ac:chgData name="Skylar Nicole Clark" userId="bc558c0a-b0ca-464b-b1d8-4ef0f61ad655" providerId="ADAL" clId="{DCBE32B2-3F45-6C4E-A0C7-9D72A4C681C3}" dt="2023-02-08T20:45:52.254" v="231" actId="21"/>
          <ac:spMkLst>
            <pc:docMk/>
            <pc:sldMasterMk cId="3044159196" sldId="2147483720"/>
            <ac:spMk id="16" creationId="{526347E2-E8C8-3D79-1248-11A2A85B8DB1}"/>
          </ac:spMkLst>
        </pc:spChg>
        <pc:spChg chg="add del mod">
          <ac:chgData name="Skylar Nicole Clark" userId="bc558c0a-b0ca-464b-b1d8-4ef0f61ad655" providerId="ADAL" clId="{DCBE32B2-3F45-6C4E-A0C7-9D72A4C681C3}" dt="2023-02-08T20:50:52.834" v="289"/>
          <ac:spMkLst>
            <pc:docMk/>
            <pc:sldMasterMk cId="3044159196" sldId="2147483720"/>
            <ac:spMk id="18" creationId="{BC4D385A-A356-11A7-935A-89C3B516485B}"/>
          </ac:spMkLst>
        </pc:spChg>
        <pc:spChg chg="add del mod">
          <ac:chgData name="Skylar Nicole Clark" userId="bc558c0a-b0ca-464b-b1d8-4ef0f61ad655" providerId="ADAL" clId="{DCBE32B2-3F45-6C4E-A0C7-9D72A4C681C3}" dt="2023-02-08T20:50:55.440" v="291"/>
          <ac:spMkLst>
            <pc:docMk/>
            <pc:sldMasterMk cId="3044159196" sldId="2147483720"/>
            <ac:spMk id="19" creationId="{96310A9E-2922-184A-04AB-AF88227EDA79}"/>
          </ac:spMkLst>
        </pc:spChg>
        <pc:spChg chg="add mod">
          <ac:chgData name="Skylar Nicole Clark" userId="bc558c0a-b0ca-464b-b1d8-4ef0f61ad655" providerId="ADAL" clId="{DCBE32B2-3F45-6C4E-A0C7-9D72A4C681C3}" dt="2023-02-08T20:50:57.716" v="292"/>
          <ac:spMkLst>
            <pc:docMk/>
            <pc:sldMasterMk cId="3044159196" sldId="2147483720"/>
            <ac:spMk id="20" creationId="{7BDBDECA-2050-304E-3700-6EE4E8A03DF7}"/>
          </ac:spMkLst>
        </pc:spChg>
        <pc:grpChg chg="add del mod">
          <ac:chgData name="Skylar Nicole Clark" userId="bc558c0a-b0ca-464b-b1d8-4ef0f61ad655" providerId="ADAL" clId="{DCBE32B2-3F45-6C4E-A0C7-9D72A4C681C3}" dt="2023-02-08T20:45:47.659" v="230" actId="165"/>
          <ac:grpSpMkLst>
            <pc:docMk/>
            <pc:sldMasterMk cId="3044159196" sldId="2147483720"/>
            <ac:grpSpMk id="10" creationId="{9551E7F1-6FA1-C703-7213-B9DC1571CF52}"/>
          </ac:grpSpMkLst>
        </pc:grpChg>
        <pc:grpChg chg="add mod">
          <ac:chgData name="Skylar Nicole Clark" userId="bc558c0a-b0ca-464b-b1d8-4ef0f61ad655" providerId="ADAL" clId="{DCBE32B2-3F45-6C4E-A0C7-9D72A4C681C3}" dt="2023-02-08T20:46:10.856" v="234" actId="1076"/>
          <ac:grpSpMkLst>
            <pc:docMk/>
            <pc:sldMasterMk cId="3044159196" sldId="2147483720"/>
            <ac:grpSpMk id="17" creationId="{C5D5D25A-AAB5-8A25-2376-CC624CC98885}"/>
          </ac:grpSpMkLst>
        </pc:grpChg>
        <pc:cxnChg chg="add mod">
          <ac:chgData name="Skylar Nicole Clark" userId="bc558c0a-b0ca-464b-b1d8-4ef0f61ad655" providerId="ADAL" clId="{DCBE32B2-3F45-6C4E-A0C7-9D72A4C681C3}" dt="2023-02-08T20:41:47.840" v="159"/>
          <ac:cxnSpMkLst>
            <pc:docMk/>
            <pc:sldMasterMk cId="3044159196" sldId="2147483720"/>
            <ac:cxnSpMk id="7" creationId="{399D0DDA-8B7B-3A77-27A7-2EA3C260E0ED}"/>
          </ac:cxnSpMkLst>
        </pc:cxnChg>
        <pc:cxnChg chg="add del mod">
          <ac:chgData name="Skylar Nicole Clark" userId="bc558c0a-b0ca-464b-b1d8-4ef0f61ad655" providerId="ADAL" clId="{DCBE32B2-3F45-6C4E-A0C7-9D72A4C681C3}" dt="2023-02-08T20:43:18.907" v="168" actId="21"/>
          <ac:cxnSpMkLst>
            <pc:docMk/>
            <pc:sldMasterMk cId="3044159196" sldId="2147483720"/>
            <ac:cxnSpMk id="9" creationId="{804B13AE-A684-1812-7C5B-4B6F56D71824}"/>
          </ac:cxnSpMkLst>
        </pc:cxnChg>
        <pc:sldLayoutChg chg="setBg">
          <pc:chgData name="Skylar Nicole Clark" userId="bc558c0a-b0ca-464b-b1d8-4ef0f61ad655" providerId="ADAL" clId="{DCBE32B2-3F45-6C4E-A0C7-9D72A4C681C3}" dt="2023-02-08T20:32:59.531" v="148"/>
          <pc:sldLayoutMkLst>
            <pc:docMk/>
            <pc:sldMasterMk cId="3044159196" sldId="2147483720"/>
            <pc:sldLayoutMk cId="2106567152" sldId="2147483721"/>
          </pc:sldLayoutMkLst>
        </pc:sldLayoutChg>
        <pc:sldLayoutChg chg="delSp mod setBg">
          <pc:chgData name="Skylar Nicole Clark" userId="bc558c0a-b0ca-464b-b1d8-4ef0f61ad655" providerId="ADAL" clId="{DCBE32B2-3F45-6C4E-A0C7-9D72A4C681C3}" dt="2023-02-08T20:50:32.704" v="282" actId="21"/>
          <pc:sldLayoutMkLst>
            <pc:docMk/>
            <pc:sldMasterMk cId="3044159196" sldId="2147483720"/>
            <pc:sldLayoutMk cId="4115466523" sldId="2147483722"/>
          </pc:sldLayoutMkLst>
          <pc:spChg chg="del">
            <ac:chgData name="Skylar Nicole Clark" userId="bc558c0a-b0ca-464b-b1d8-4ef0f61ad655" providerId="ADAL" clId="{DCBE32B2-3F45-6C4E-A0C7-9D72A4C681C3}" dt="2023-02-08T20:50:32.704" v="282" actId="21"/>
            <ac:spMkLst>
              <pc:docMk/>
              <pc:sldMasterMk cId="3044159196" sldId="2147483720"/>
              <pc:sldLayoutMk cId="4115466523" sldId="2147483722"/>
              <ac:spMk id="5" creationId="{00000000-0000-0000-0000-000000000000}"/>
            </ac:spMkLst>
          </pc:spChg>
        </pc:sldLayoutChg>
        <pc:sldLayoutChg chg="setBg">
          <pc:chgData name="Skylar Nicole Clark" userId="bc558c0a-b0ca-464b-b1d8-4ef0f61ad655" providerId="ADAL" clId="{DCBE32B2-3F45-6C4E-A0C7-9D72A4C681C3}" dt="2023-02-08T20:32:59.531" v="148"/>
          <pc:sldLayoutMkLst>
            <pc:docMk/>
            <pc:sldMasterMk cId="3044159196" sldId="2147483720"/>
            <pc:sldLayoutMk cId="2827696660" sldId="2147483723"/>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722234685" sldId="2147483724"/>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1774304665" sldId="2147483725"/>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1025373773" sldId="2147483726"/>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2776760365" sldId="2147483727"/>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772089058" sldId="2147483728"/>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1183352355" sldId="2147483729"/>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978833109" sldId="2147483730"/>
          </pc:sldLayoutMkLst>
        </pc:sldLayoutChg>
        <pc:sldLayoutChg chg="setBg">
          <pc:chgData name="Skylar Nicole Clark" userId="bc558c0a-b0ca-464b-b1d8-4ef0f61ad655" providerId="ADAL" clId="{DCBE32B2-3F45-6C4E-A0C7-9D72A4C681C3}" dt="2023-02-08T20:32:59.531" v="148"/>
          <pc:sldLayoutMkLst>
            <pc:docMk/>
            <pc:sldMasterMk cId="3044159196" sldId="2147483720"/>
            <pc:sldLayoutMk cId="794586964" sldId="2147483731"/>
          </pc:sldLayoutMkLst>
        </pc:sldLayoutChg>
      </pc:sldMasterChg>
    </pc:docChg>
  </pc:docChgLst>
  <pc:docChgLst>
    <pc:chgData name="Kathryn Elizabeth Boykin" userId="S::kabo6094@colorado.edu::85b01d72-4feb-43b2-87fb-8c976b01b8df" providerId="AD" clId="Web-{F96E38B5-C349-CFA5-F698-CA88FC55F9BE}"/>
    <pc:docChg chg="modSld">
      <pc:chgData name="Kathryn Elizabeth Boykin" userId="S::kabo6094@colorado.edu::85b01d72-4feb-43b2-87fb-8c976b01b8df" providerId="AD" clId="Web-{F96E38B5-C349-CFA5-F698-CA88FC55F9BE}" dt="2023-02-21T18:44:08.087" v="1"/>
      <pc:docMkLst>
        <pc:docMk/>
      </pc:docMkLst>
      <pc:sldChg chg="modSp">
        <pc:chgData name="Kathryn Elizabeth Boykin" userId="S::kabo6094@colorado.edu::85b01d72-4feb-43b2-87fb-8c976b01b8df" providerId="AD" clId="Web-{F96E38B5-C349-CFA5-F698-CA88FC55F9BE}" dt="2023-02-21T18:44:08.087" v="1"/>
        <pc:sldMkLst>
          <pc:docMk/>
          <pc:sldMk cId="1045090432" sldId="387"/>
        </pc:sldMkLst>
        <pc:graphicFrameChg chg="modGraphic">
          <ac:chgData name="Kathryn Elizabeth Boykin" userId="S::kabo6094@colorado.edu::85b01d72-4feb-43b2-87fb-8c976b01b8df" providerId="AD" clId="Web-{F96E38B5-C349-CFA5-F698-CA88FC55F9BE}" dt="2023-02-21T18:44:08.087" v="1"/>
          <ac:graphicFrameMkLst>
            <pc:docMk/>
            <pc:sldMk cId="1045090432" sldId="387"/>
            <ac:graphicFrameMk id="13" creationId="{C256054F-48F8-FE72-F223-50AAE0E14DC2}"/>
          </ac:graphicFrameMkLst>
        </pc:graphicFrameChg>
      </pc:sldChg>
    </pc:docChg>
  </pc:docChgLst>
  <pc:docChgLst>
    <pc:chgData name="Joseph Charles Miserlian" userId="S::jomi4816@colorado.edu::0a5cf395-2505-4a53-bf32-9a91c5a6455d" providerId="AD" clId="Web-{6996AE69-EAE2-91F0-E248-7EB40C73CEA9}"/>
    <pc:docChg chg="modSld">
      <pc:chgData name="Joseph Charles Miserlian" userId="S::jomi4816@colorado.edu::0a5cf395-2505-4a53-bf32-9a91c5a6455d" providerId="AD" clId="Web-{6996AE69-EAE2-91F0-E248-7EB40C73CEA9}" dt="2023-02-22T03:42:59.433" v="226" actId="20577"/>
      <pc:docMkLst>
        <pc:docMk/>
      </pc:docMkLst>
      <pc:sldChg chg="addSp modSp">
        <pc:chgData name="Joseph Charles Miserlian" userId="S::jomi4816@colorado.edu::0a5cf395-2505-4a53-bf32-9a91c5a6455d" providerId="AD" clId="Web-{6996AE69-EAE2-91F0-E248-7EB40C73CEA9}" dt="2023-02-22T03:35:55.332" v="6" actId="1076"/>
        <pc:sldMkLst>
          <pc:docMk/>
          <pc:sldMk cId="3238389798" sldId="393"/>
        </pc:sldMkLst>
        <pc:picChg chg="add mod">
          <ac:chgData name="Joseph Charles Miserlian" userId="S::jomi4816@colorado.edu::0a5cf395-2505-4a53-bf32-9a91c5a6455d" providerId="AD" clId="Web-{6996AE69-EAE2-91F0-E248-7EB40C73CEA9}" dt="2023-02-22T03:35:55.332" v="6" actId="1076"/>
          <ac:picMkLst>
            <pc:docMk/>
            <pc:sldMk cId="3238389798" sldId="393"/>
            <ac:picMk id="10" creationId="{6486D104-9455-870F-6389-72C4DD7DF41C}"/>
          </ac:picMkLst>
        </pc:picChg>
      </pc:sldChg>
      <pc:sldChg chg="modSp">
        <pc:chgData name="Joseph Charles Miserlian" userId="S::jomi4816@colorado.edu::0a5cf395-2505-4a53-bf32-9a91c5a6455d" providerId="AD" clId="Web-{6996AE69-EAE2-91F0-E248-7EB40C73CEA9}" dt="2023-02-22T03:42:59.433" v="226" actId="20577"/>
        <pc:sldMkLst>
          <pc:docMk/>
          <pc:sldMk cId="577913153" sldId="395"/>
        </pc:sldMkLst>
        <pc:spChg chg="mod">
          <ac:chgData name="Joseph Charles Miserlian" userId="S::jomi4816@colorado.edu::0a5cf395-2505-4a53-bf32-9a91c5a6455d" providerId="AD" clId="Web-{6996AE69-EAE2-91F0-E248-7EB40C73CEA9}" dt="2023-02-22T03:42:59.433" v="226" actId="20577"/>
          <ac:spMkLst>
            <pc:docMk/>
            <pc:sldMk cId="577913153" sldId="395"/>
            <ac:spMk id="3" creationId="{5555BBFE-69BE-29B7-F81B-5E20B7574190}"/>
          </ac:spMkLst>
        </pc:spChg>
      </pc:sldChg>
    </pc:docChg>
  </pc:docChgLst>
  <pc:docChgLst>
    <pc:chgData name="Ryan Thomas Bennett" userId="9e9f1c39-9541-4b67-a07f-102cb78152ad" providerId="ADAL" clId="{11AF35B6-9FEB-4E2D-95A2-5D2AA5E7D2FE}"/>
    <pc:docChg chg="undo custSel modSld">
      <pc:chgData name="Ryan Thomas Bennett" userId="9e9f1c39-9541-4b67-a07f-102cb78152ad" providerId="ADAL" clId="{11AF35B6-9FEB-4E2D-95A2-5D2AA5E7D2FE}" dt="2023-02-21T21:14:15.167" v="362" actId="20577"/>
      <pc:docMkLst>
        <pc:docMk/>
      </pc:docMkLst>
      <pc:sldChg chg="modSp mod">
        <pc:chgData name="Ryan Thomas Bennett" userId="9e9f1c39-9541-4b67-a07f-102cb78152ad" providerId="ADAL" clId="{11AF35B6-9FEB-4E2D-95A2-5D2AA5E7D2FE}" dt="2023-02-21T21:14:15.167" v="362" actId="20577"/>
        <pc:sldMkLst>
          <pc:docMk/>
          <pc:sldMk cId="845745443" sldId="414"/>
        </pc:sldMkLst>
        <pc:spChg chg="mod">
          <ac:chgData name="Ryan Thomas Bennett" userId="9e9f1c39-9541-4b67-a07f-102cb78152ad" providerId="ADAL" clId="{11AF35B6-9FEB-4E2D-95A2-5D2AA5E7D2FE}" dt="2023-02-21T21:04:50.695" v="13" actId="20577"/>
          <ac:spMkLst>
            <pc:docMk/>
            <pc:sldMk cId="845745443" sldId="414"/>
            <ac:spMk id="2" creationId="{012DFE5E-0806-E91F-3FF5-1C8C06792ED6}"/>
          </ac:spMkLst>
        </pc:spChg>
        <pc:spChg chg="mod">
          <ac:chgData name="Ryan Thomas Bennett" userId="9e9f1c39-9541-4b67-a07f-102cb78152ad" providerId="ADAL" clId="{11AF35B6-9FEB-4E2D-95A2-5D2AA5E7D2FE}" dt="2023-02-21T21:14:15.167" v="362" actId="20577"/>
          <ac:spMkLst>
            <pc:docMk/>
            <pc:sldMk cId="845745443" sldId="414"/>
            <ac:spMk id="3" creationId="{4AD6D219-FE28-C4C3-98D5-3B796AFDC4AD}"/>
          </ac:spMkLst>
        </pc:spChg>
      </pc:sldChg>
    </pc:docChg>
  </pc:docChgLst>
  <pc:docChgLst>
    <pc:chgData name="Ryan Thomas Bennett" userId="9e9f1c39-9541-4b67-a07f-102cb78152ad" providerId="ADAL" clId="{5F894D7A-79D7-4AC8-B732-312B48F5F87D}"/>
    <pc:docChg chg="undo redo custSel addSld delSld modSld modSection">
      <pc:chgData name="Ryan Thomas Bennett" userId="9e9f1c39-9541-4b67-a07f-102cb78152ad" providerId="ADAL" clId="{5F894D7A-79D7-4AC8-B732-312B48F5F87D}" dt="2023-02-22T05:33:42.486" v="3444" actId="14100"/>
      <pc:docMkLst>
        <pc:docMk/>
      </pc:docMkLst>
      <pc:sldChg chg="addSp delSp modSp mod">
        <pc:chgData name="Ryan Thomas Bennett" userId="9e9f1c39-9541-4b67-a07f-102cb78152ad" providerId="ADAL" clId="{5F894D7A-79D7-4AC8-B732-312B48F5F87D}" dt="2023-02-22T05:33:42.486" v="3444" actId="14100"/>
        <pc:sldMkLst>
          <pc:docMk/>
          <pc:sldMk cId="2546468931" sldId="258"/>
        </pc:sldMkLst>
        <pc:spChg chg="add del mod">
          <ac:chgData name="Ryan Thomas Bennett" userId="9e9f1c39-9541-4b67-a07f-102cb78152ad" providerId="ADAL" clId="{5F894D7A-79D7-4AC8-B732-312B48F5F87D}" dt="2023-02-22T05:31:13.753" v="3442" actId="1076"/>
          <ac:spMkLst>
            <pc:docMk/>
            <pc:sldMk cId="2546468931" sldId="258"/>
            <ac:spMk id="4" creationId="{5E740650-E84A-7D5C-944E-8BD376C01B0C}"/>
          </ac:spMkLst>
        </pc:spChg>
        <pc:picChg chg="add del mod">
          <ac:chgData name="Ryan Thomas Bennett" userId="9e9f1c39-9541-4b67-a07f-102cb78152ad" providerId="ADAL" clId="{5F894D7A-79D7-4AC8-B732-312B48F5F87D}" dt="2023-02-22T05:33:42.486" v="3444" actId="14100"/>
          <ac:picMkLst>
            <pc:docMk/>
            <pc:sldMk cId="2546468931" sldId="258"/>
            <ac:picMk id="7" creationId="{C559CCF8-0D77-051F-FF7C-D5F21308B9A8}"/>
          </ac:picMkLst>
        </pc:picChg>
        <pc:picChg chg="add del mod ord modCrop">
          <ac:chgData name="Ryan Thomas Bennett" userId="9e9f1c39-9541-4b67-a07f-102cb78152ad" providerId="ADAL" clId="{5F894D7A-79D7-4AC8-B732-312B48F5F87D}" dt="2023-02-22T05:31:09.366" v="3441" actId="14100"/>
          <ac:picMkLst>
            <pc:docMk/>
            <pc:sldMk cId="2546468931" sldId="258"/>
            <ac:picMk id="8" creationId="{4AC063FB-6CDA-E7D5-5C19-C838C4DBB4DB}"/>
          </ac:picMkLst>
        </pc:picChg>
        <pc:picChg chg="add del mod">
          <ac:chgData name="Ryan Thomas Bennett" userId="9e9f1c39-9541-4b67-a07f-102cb78152ad" providerId="ADAL" clId="{5F894D7A-79D7-4AC8-B732-312B48F5F87D}" dt="2023-02-22T05:21:34.437" v="3357" actId="478"/>
          <ac:picMkLst>
            <pc:docMk/>
            <pc:sldMk cId="2546468931" sldId="258"/>
            <ac:picMk id="8" creationId="{857E80C8-04F7-FB41-CDDC-E3575490EFE4}"/>
          </ac:picMkLst>
        </pc:picChg>
        <pc:picChg chg="add del mod">
          <ac:chgData name="Ryan Thomas Bennett" userId="9e9f1c39-9541-4b67-a07f-102cb78152ad" providerId="ADAL" clId="{5F894D7A-79D7-4AC8-B732-312B48F5F87D}" dt="2023-02-22T05:30:07.918" v="3423" actId="478"/>
          <ac:picMkLst>
            <pc:docMk/>
            <pc:sldMk cId="2546468931" sldId="258"/>
            <ac:picMk id="9" creationId="{F7A634F3-33C2-9E82-F1D9-DF91887D4C14}"/>
          </ac:picMkLst>
        </pc:picChg>
        <pc:picChg chg="add del mod">
          <ac:chgData name="Ryan Thomas Bennett" userId="9e9f1c39-9541-4b67-a07f-102cb78152ad" providerId="ADAL" clId="{5F894D7A-79D7-4AC8-B732-312B48F5F87D}" dt="2023-02-22T05:30:28.301" v="3431" actId="1076"/>
          <ac:picMkLst>
            <pc:docMk/>
            <pc:sldMk cId="2546468931" sldId="258"/>
            <ac:picMk id="1026" creationId="{D20A7663-BDC2-36A8-0714-E3FDE7144CEF}"/>
          </ac:picMkLst>
        </pc:picChg>
      </pc:sldChg>
      <pc:sldChg chg="addSp delSp modSp mod setBg">
        <pc:chgData name="Ryan Thomas Bennett" userId="9e9f1c39-9541-4b67-a07f-102cb78152ad" providerId="ADAL" clId="{5F894D7A-79D7-4AC8-B732-312B48F5F87D}" dt="2023-02-22T05:21:19.782" v="3354" actId="931"/>
        <pc:sldMkLst>
          <pc:docMk/>
          <pc:sldMk cId="3808226135" sldId="382"/>
        </pc:sldMkLst>
        <pc:spChg chg="mod">
          <ac:chgData name="Ryan Thomas Bennett" userId="9e9f1c39-9541-4b67-a07f-102cb78152ad" providerId="ADAL" clId="{5F894D7A-79D7-4AC8-B732-312B48F5F87D}" dt="2023-02-22T05:21:17.881" v="3350" actId="26606"/>
          <ac:spMkLst>
            <pc:docMk/>
            <pc:sldMk cId="3808226135" sldId="382"/>
            <ac:spMk id="2" creationId="{4E0194B5-C849-76F4-A07E-689B5371646E}"/>
          </ac:spMkLst>
        </pc:spChg>
        <pc:spChg chg="add del mod">
          <ac:chgData name="Ryan Thomas Bennett" userId="9e9f1c39-9541-4b67-a07f-102cb78152ad" providerId="ADAL" clId="{5F894D7A-79D7-4AC8-B732-312B48F5F87D}" dt="2023-02-22T05:21:17.881" v="3350" actId="26606"/>
          <ac:spMkLst>
            <pc:docMk/>
            <pc:sldMk cId="3808226135" sldId="382"/>
            <ac:spMk id="3" creationId="{7F9AA10E-928C-7C7A-68CB-92A2A4E9FC12}"/>
          </ac:spMkLst>
        </pc:spChg>
        <pc:spChg chg="mod">
          <ac:chgData name="Ryan Thomas Bennett" userId="9e9f1c39-9541-4b67-a07f-102cb78152ad" providerId="ADAL" clId="{5F894D7A-79D7-4AC8-B732-312B48F5F87D}" dt="2023-02-22T05:21:17.881" v="3350" actId="26606"/>
          <ac:spMkLst>
            <pc:docMk/>
            <pc:sldMk cId="3808226135" sldId="382"/>
            <ac:spMk id="4" creationId="{32B7E92C-A9AD-4AC4-57C1-6688E17FEC7A}"/>
          </ac:spMkLst>
        </pc:spChg>
        <pc:spChg chg="mod">
          <ac:chgData name="Ryan Thomas Bennett" userId="9e9f1c39-9541-4b67-a07f-102cb78152ad" providerId="ADAL" clId="{5F894D7A-79D7-4AC8-B732-312B48F5F87D}" dt="2023-02-22T05:21:17.881" v="3350" actId="26606"/>
          <ac:spMkLst>
            <pc:docMk/>
            <pc:sldMk cId="3808226135" sldId="382"/>
            <ac:spMk id="5" creationId="{E5C920D8-6B7B-2200-4700-EE377ED73F17}"/>
          </ac:spMkLst>
        </pc:spChg>
        <pc:spChg chg="add del">
          <ac:chgData name="Ryan Thomas Bennett" userId="9e9f1c39-9541-4b67-a07f-102cb78152ad" providerId="ADAL" clId="{5F894D7A-79D7-4AC8-B732-312B48F5F87D}" dt="2023-02-22T05:21:17.881" v="3350" actId="26606"/>
          <ac:spMkLst>
            <pc:docMk/>
            <pc:sldMk cId="3808226135" sldId="382"/>
            <ac:spMk id="12" creationId="{0671A8AE-40A1-4631-A6B8-581AFF065482}"/>
          </ac:spMkLst>
        </pc:spChg>
        <pc:spChg chg="add del">
          <ac:chgData name="Ryan Thomas Bennett" userId="9e9f1c39-9541-4b67-a07f-102cb78152ad" providerId="ADAL" clId="{5F894D7A-79D7-4AC8-B732-312B48F5F87D}" dt="2023-02-22T05:21:17.881" v="3350" actId="26606"/>
          <ac:spMkLst>
            <pc:docMk/>
            <pc:sldMk cId="3808226135" sldId="382"/>
            <ac:spMk id="14" creationId="{AB58EF07-17C2-48CF-ABB0-EEF1F17CB8F0}"/>
          </ac:spMkLst>
        </pc:spChg>
        <pc:spChg chg="add del">
          <ac:chgData name="Ryan Thomas Bennett" userId="9e9f1c39-9541-4b67-a07f-102cb78152ad" providerId="ADAL" clId="{5F894D7A-79D7-4AC8-B732-312B48F5F87D}" dt="2023-02-22T05:21:17.881" v="3350" actId="26606"/>
          <ac:spMkLst>
            <pc:docMk/>
            <pc:sldMk cId="3808226135" sldId="382"/>
            <ac:spMk id="16" creationId="{AF2F604E-43BE-4DC3-B983-E071523364F8}"/>
          </ac:spMkLst>
        </pc:spChg>
        <pc:spChg chg="add del">
          <ac:chgData name="Ryan Thomas Bennett" userId="9e9f1c39-9541-4b67-a07f-102cb78152ad" providerId="ADAL" clId="{5F894D7A-79D7-4AC8-B732-312B48F5F87D}" dt="2023-02-22T05:21:17.881" v="3350" actId="26606"/>
          <ac:spMkLst>
            <pc:docMk/>
            <pc:sldMk cId="3808226135" sldId="382"/>
            <ac:spMk id="18" creationId="{08C9B587-E65E-4B52-B37C-ABEBB6E87928}"/>
          </ac:spMkLst>
        </pc:spChg>
        <pc:picChg chg="add del mod ord">
          <ac:chgData name="Ryan Thomas Bennett" userId="9e9f1c39-9541-4b67-a07f-102cb78152ad" providerId="ADAL" clId="{5F894D7A-79D7-4AC8-B732-312B48F5F87D}" dt="2023-02-22T05:21:19.782" v="3354" actId="931"/>
          <ac:picMkLst>
            <pc:docMk/>
            <pc:sldMk cId="3808226135" sldId="382"/>
            <ac:picMk id="7" creationId="{C8FFC563-B9EC-852F-056E-4B7A0CBF5E1D}"/>
          </ac:picMkLst>
        </pc:picChg>
      </pc:sldChg>
      <pc:sldChg chg="addSp delSp modSp mod">
        <pc:chgData name="Ryan Thomas Bennett" userId="9e9f1c39-9541-4b67-a07f-102cb78152ad" providerId="ADAL" clId="{5F894D7A-79D7-4AC8-B732-312B48F5F87D}" dt="2023-02-21T04:44:12.646" v="1962" actId="478"/>
        <pc:sldMkLst>
          <pc:docMk/>
          <pc:sldMk cId="3061415069" sldId="388"/>
        </pc:sldMkLst>
        <pc:spChg chg="add del">
          <ac:chgData name="Ryan Thomas Bennett" userId="9e9f1c39-9541-4b67-a07f-102cb78152ad" providerId="ADAL" clId="{5F894D7A-79D7-4AC8-B732-312B48F5F87D}" dt="2023-02-21T04:44:10.905" v="1961" actId="478"/>
          <ac:spMkLst>
            <pc:docMk/>
            <pc:sldMk cId="3061415069" sldId="388"/>
            <ac:spMk id="2" creationId="{C9432068-0EAE-91A2-BB09-5F374A7BD3A0}"/>
          </ac:spMkLst>
        </pc:spChg>
        <pc:spChg chg="del">
          <ac:chgData name="Ryan Thomas Bennett" userId="9e9f1c39-9541-4b67-a07f-102cb78152ad" providerId="ADAL" clId="{5F894D7A-79D7-4AC8-B732-312B48F5F87D}" dt="2023-02-21T04:44:12.646" v="1962" actId="478"/>
          <ac:spMkLst>
            <pc:docMk/>
            <pc:sldMk cId="3061415069" sldId="388"/>
            <ac:spMk id="3" creationId="{30135B06-39CC-674A-F716-30E4202BAE6A}"/>
          </ac:spMkLst>
        </pc:spChg>
        <pc:spChg chg="add del mod">
          <ac:chgData name="Ryan Thomas Bennett" userId="9e9f1c39-9541-4b67-a07f-102cb78152ad" providerId="ADAL" clId="{5F894D7A-79D7-4AC8-B732-312B48F5F87D}" dt="2023-02-21T04:44:10.905" v="1961" actId="478"/>
          <ac:spMkLst>
            <pc:docMk/>
            <pc:sldMk cId="3061415069" sldId="388"/>
            <ac:spMk id="7" creationId="{BB680D09-8170-E3B0-5580-F9C3B388D243}"/>
          </ac:spMkLst>
        </pc:spChg>
      </pc:sldChg>
      <pc:sldChg chg="modSp mod">
        <pc:chgData name="Ryan Thomas Bennett" userId="9e9f1c39-9541-4b67-a07f-102cb78152ad" providerId="ADAL" clId="{5F894D7A-79D7-4AC8-B732-312B48F5F87D}" dt="2023-02-21T04:54:11.837" v="2569" actId="20577"/>
        <pc:sldMkLst>
          <pc:docMk/>
          <pc:sldMk cId="3098584370" sldId="399"/>
        </pc:sldMkLst>
        <pc:spChg chg="mod">
          <ac:chgData name="Ryan Thomas Bennett" userId="9e9f1c39-9541-4b67-a07f-102cb78152ad" providerId="ADAL" clId="{5F894D7A-79D7-4AC8-B732-312B48F5F87D}" dt="2023-02-21T04:54:11.837" v="2569" actId="20577"/>
          <ac:spMkLst>
            <pc:docMk/>
            <pc:sldMk cId="3098584370" sldId="399"/>
            <ac:spMk id="3" creationId="{940C7F94-D02A-2293-8CD0-B4C9D8CFBCA1}"/>
          </ac:spMkLst>
        </pc:spChg>
      </pc:sldChg>
      <pc:sldChg chg="addSp delSp modSp mod">
        <pc:chgData name="Ryan Thomas Bennett" userId="9e9f1c39-9541-4b67-a07f-102cb78152ad" providerId="ADAL" clId="{5F894D7A-79D7-4AC8-B732-312B48F5F87D}" dt="2023-02-21T04:48:23.433" v="2311" actId="1076"/>
        <pc:sldMkLst>
          <pc:docMk/>
          <pc:sldMk cId="3612633995" sldId="400"/>
        </pc:sldMkLst>
        <pc:spChg chg="mod">
          <ac:chgData name="Ryan Thomas Bennett" userId="9e9f1c39-9541-4b67-a07f-102cb78152ad" providerId="ADAL" clId="{5F894D7A-79D7-4AC8-B732-312B48F5F87D}" dt="2023-02-21T04:48:13.880" v="2308" actId="1076"/>
          <ac:spMkLst>
            <pc:docMk/>
            <pc:sldMk cId="3612633995" sldId="400"/>
            <ac:spMk id="3" creationId="{74D15DB5-953A-9ADA-2AD3-3F172DA63C0E}"/>
          </ac:spMkLst>
        </pc:spChg>
        <pc:spChg chg="mod">
          <ac:chgData name="Ryan Thomas Bennett" userId="9e9f1c39-9541-4b67-a07f-102cb78152ad" providerId="ADAL" clId="{5F894D7A-79D7-4AC8-B732-312B48F5F87D}" dt="2023-02-21T04:48:23.433" v="2311" actId="1076"/>
          <ac:spMkLst>
            <pc:docMk/>
            <pc:sldMk cId="3612633995" sldId="400"/>
            <ac:spMk id="7" creationId="{00A633E4-3E05-7EDC-61C3-572B78EB2FFE}"/>
          </ac:spMkLst>
        </pc:spChg>
        <pc:graphicFrameChg chg="add mod modGraphic">
          <ac:chgData name="Ryan Thomas Bennett" userId="9e9f1c39-9541-4b67-a07f-102cb78152ad" providerId="ADAL" clId="{5F894D7A-79D7-4AC8-B732-312B48F5F87D}" dt="2023-02-21T04:48:17.435" v="2309" actId="1076"/>
          <ac:graphicFrameMkLst>
            <pc:docMk/>
            <pc:sldMk cId="3612633995" sldId="400"/>
            <ac:graphicFrameMk id="11" creationId="{5659EEE4-656C-EE80-C32B-7A94CF6440B2}"/>
          </ac:graphicFrameMkLst>
        </pc:graphicFrameChg>
        <pc:picChg chg="add del mod">
          <ac:chgData name="Ryan Thomas Bennett" userId="9e9f1c39-9541-4b67-a07f-102cb78152ad" providerId="ADAL" clId="{5F894D7A-79D7-4AC8-B732-312B48F5F87D}" dt="2023-02-21T04:21:31.716" v="727" actId="478"/>
          <ac:picMkLst>
            <pc:docMk/>
            <pc:sldMk cId="3612633995" sldId="400"/>
            <ac:picMk id="8" creationId="{08ECCC57-0A35-4E65-D641-35F662794F83}"/>
          </ac:picMkLst>
        </pc:picChg>
        <pc:picChg chg="add del mod">
          <ac:chgData name="Ryan Thomas Bennett" userId="9e9f1c39-9541-4b67-a07f-102cb78152ad" providerId="ADAL" clId="{5F894D7A-79D7-4AC8-B732-312B48F5F87D}" dt="2023-02-21T04:21:42.540" v="733" actId="478"/>
          <ac:picMkLst>
            <pc:docMk/>
            <pc:sldMk cId="3612633995" sldId="400"/>
            <ac:picMk id="10" creationId="{6F1280B4-5AB3-0C54-C934-77162ACD2C6C}"/>
          </ac:picMkLst>
        </pc:picChg>
      </pc:sldChg>
      <pc:sldChg chg="modSp mod">
        <pc:chgData name="Ryan Thomas Bennett" userId="9e9f1c39-9541-4b67-a07f-102cb78152ad" providerId="ADAL" clId="{5F894D7A-79D7-4AC8-B732-312B48F5F87D}" dt="2023-02-21T05:01:03.878" v="3281" actId="14100"/>
        <pc:sldMkLst>
          <pc:docMk/>
          <pc:sldMk cId="2399349061" sldId="401"/>
        </pc:sldMkLst>
        <pc:spChg chg="mod">
          <ac:chgData name="Ryan Thomas Bennett" userId="9e9f1c39-9541-4b67-a07f-102cb78152ad" providerId="ADAL" clId="{5F894D7A-79D7-4AC8-B732-312B48F5F87D}" dt="2023-02-21T05:01:03.878" v="3281" actId="14100"/>
          <ac:spMkLst>
            <pc:docMk/>
            <pc:sldMk cId="2399349061" sldId="401"/>
            <ac:spMk id="3" creationId="{3938F865-B028-52F2-30FA-B55BFD0A37FA}"/>
          </ac:spMkLst>
        </pc:spChg>
      </pc:sldChg>
      <pc:sldChg chg="modSp mod">
        <pc:chgData name="Ryan Thomas Bennett" userId="9e9f1c39-9541-4b67-a07f-102cb78152ad" providerId="ADAL" clId="{5F894D7A-79D7-4AC8-B732-312B48F5F87D}" dt="2023-02-21T04:54:27.071" v="2571" actId="14100"/>
        <pc:sldMkLst>
          <pc:docMk/>
          <pc:sldMk cId="2195699656" sldId="402"/>
        </pc:sldMkLst>
        <pc:spChg chg="mod">
          <ac:chgData name="Ryan Thomas Bennett" userId="9e9f1c39-9541-4b67-a07f-102cb78152ad" providerId="ADAL" clId="{5F894D7A-79D7-4AC8-B732-312B48F5F87D}" dt="2023-02-21T04:43:07.503" v="1958" actId="20577"/>
          <ac:spMkLst>
            <pc:docMk/>
            <pc:sldMk cId="2195699656" sldId="402"/>
            <ac:spMk id="2" creationId="{6D3EB5F2-82A2-2482-2B34-AB25D02F4B9B}"/>
          </ac:spMkLst>
        </pc:spChg>
        <pc:spChg chg="mod">
          <ac:chgData name="Ryan Thomas Bennett" userId="9e9f1c39-9541-4b67-a07f-102cb78152ad" providerId="ADAL" clId="{5F894D7A-79D7-4AC8-B732-312B48F5F87D}" dt="2023-02-21T04:54:27.071" v="2571" actId="14100"/>
          <ac:spMkLst>
            <pc:docMk/>
            <pc:sldMk cId="2195699656" sldId="402"/>
            <ac:spMk id="3" creationId="{E3ED6CCA-F75B-E4AA-034E-4F5709CD8444}"/>
          </ac:spMkLst>
        </pc:spChg>
      </pc:sldChg>
      <pc:sldChg chg="del">
        <pc:chgData name="Ryan Thomas Bennett" userId="9e9f1c39-9541-4b67-a07f-102cb78152ad" providerId="ADAL" clId="{5F894D7A-79D7-4AC8-B732-312B48F5F87D}" dt="2023-02-21T05:01:17.555" v="3282" actId="2696"/>
        <pc:sldMkLst>
          <pc:docMk/>
          <pc:sldMk cId="1560756670" sldId="403"/>
        </pc:sldMkLst>
      </pc:sldChg>
      <pc:sldChg chg="addSp modSp mod">
        <pc:chgData name="Ryan Thomas Bennett" userId="9e9f1c39-9541-4b67-a07f-102cb78152ad" providerId="ADAL" clId="{5F894D7A-79D7-4AC8-B732-312B48F5F87D}" dt="2023-02-21T05:02:10.720" v="3328" actId="20577"/>
        <pc:sldMkLst>
          <pc:docMk/>
          <pc:sldMk cId="12630447" sldId="404"/>
        </pc:sldMkLst>
        <pc:spChg chg="mod">
          <ac:chgData name="Ryan Thomas Bennett" userId="9e9f1c39-9541-4b67-a07f-102cb78152ad" providerId="ADAL" clId="{5F894D7A-79D7-4AC8-B732-312B48F5F87D}" dt="2023-02-21T04:59:36.503" v="3203" actId="20577"/>
          <ac:spMkLst>
            <pc:docMk/>
            <pc:sldMk cId="12630447" sldId="404"/>
            <ac:spMk id="2" creationId="{012DFE5E-0806-E91F-3FF5-1C8C06792ED6}"/>
          </ac:spMkLst>
        </pc:spChg>
        <pc:spChg chg="mod">
          <ac:chgData name="Ryan Thomas Bennett" userId="9e9f1c39-9541-4b67-a07f-102cb78152ad" providerId="ADAL" clId="{5F894D7A-79D7-4AC8-B732-312B48F5F87D}" dt="2023-02-21T05:02:10.720" v="3328" actId="20577"/>
          <ac:spMkLst>
            <pc:docMk/>
            <pc:sldMk cId="12630447" sldId="404"/>
            <ac:spMk id="3" creationId="{4AD6D219-FE28-C4C3-98D5-3B796AFDC4AD}"/>
          </ac:spMkLst>
        </pc:spChg>
        <pc:spChg chg="add mod">
          <ac:chgData name="Ryan Thomas Bennett" userId="9e9f1c39-9541-4b67-a07f-102cb78152ad" providerId="ADAL" clId="{5F894D7A-79D7-4AC8-B732-312B48F5F87D}" dt="2023-02-21T04:59:16.365" v="3190" actId="1076"/>
          <ac:spMkLst>
            <pc:docMk/>
            <pc:sldMk cId="12630447" sldId="404"/>
            <ac:spMk id="6" creationId="{6D1830E9-25C8-8881-6FCD-87C531EF42F1}"/>
          </ac:spMkLst>
        </pc:spChg>
      </pc:sldChg>
      <pc:sldChg chg="delSp modSp add mod">
        <pc:chgData name="Ryan Thomas Bennett" userId="9e9f1c39-9541-4b67-a07f-102cb78152ad" providerId="ADAL" clId="{5F894D7A-79D7-4AC8-B732-312B48F5F87D}" dt="2023-02-21T05:03:50.344" v="3340" actId="20577"/>
        <pc:sldMkLst>
          <pc:docMk/>
          <pc:sldMk cId="845745443" sldId="414"/>
        </pc:sldMkLst>
        <pc:spChg chg="mod">
          <ac:chgData name="Ryan Thomas Bennett" userId="9e9f1c39-9541-4b67-a07f-102cb78152ad" providerId="ADAL" clId="{5F894D7A-79D7-4AC8-B732-312B48F5F87D}" dt="2023-02-21T04:59:58.831" v="3222" actId="20577"/>
          <ac:spMkLst>
            <pc:docMk/>
            <pc:sldMk cId="845745443" sldId="414"/>
            <ac:spMk id="2" creationId="{012DFE5E-0806-E91F-3FF5-1C8C06792ED6}"/>
          </ac:spMkLst>
        </pc:spChg>
        <pc:spChg chg="mod">
          <ac:chgData name="Ryan Thomas Bennett" userId="9e9f1c39-9541-4b67-a07f-102cb78152ad" providerId="ADAL" clId="{5F894D7A-79D7-4AC8-B732-312B48F5F87D}" dt="2023-02-21T05:03:50.344" v="3340" actId="20577"/>
          <ac:spMkLst>
            <pc:docMk/>
            <pc:sldMk cId="845745443" sldId="414"/>
            <ac:spMk id="3" creationId="{4AD6D219-FE28-C4C3-98D5-3B796AFDC4AD}"/>
          </ac:spMkLst>
        </pc:spChg>
        <pc:spChg chg="del mod">
          <ac:chgData name="Ryan Thomas Bennett" userId="9e9f1c39-9541-4b67-a07f-102cb78152ad" providerId="ADAL" clId="{5F894D7A-79D7-4AC8-B732-312B48F5F87D}" dt="2023-02-21T04:59:46.487" v="3206" actId="478"/>
          <ac:spMkLst>
            <pc:docMk/>
            <pc:sldMk cId="845745443" sldId="414"/>
            <ac:spMk id="6" creationId="{6D1830E9-25C8-8881-6FCD-87C531EF42F1}"/>
          </ac:spMkLst>
        </pc:spChg>
      </pc:sldChg>
    </pc:docChg>
  </pc:docChgLst>
  <pc:docChgLst>
    <pc:chgData name="Kathryn Elizabeth Boykin" userId="S::kabo6094@colorado.edu::85b01d72-4feb-43b2-87fb-8c976b01b8df" providerId="AD" clId="Web-{0186BB4A-AA15-E7C5-8C61-7D032DF13D53}"/>
    <pc:docChg chg="addSld delSld modSld sldOrd modSection">
      <pc:chgData name="Kathryn Elizabeth Boykin" userId="S::kabo6094@colorado.edu::85b01d72-4feb-43b2-87fb-8c976b01b8df" providerId="AD" clId="Web-{0186BB4A-AA15-E7C5-8C61-7D032DF13D53}" dt="2023-02-20T21:09:43.806" v="1115"/>
      <pc:docMkLst>
        <pc:docMk/>
      </pc:docMkLst>
      <pc:sldChg chg="modSp">
        <pc:chgData name="Kathryn Elizabeth Boykin" userId="S::kabo6094@colorado.edu::85b01d72-4feb-43b2-87fb-8c976b01b8df" providerId="AD" clId="Web-{0186BB4A-AA15-E7C5-8C61-7D032DF13D53}" dt="2023-02-20T21:09:43.806" v="1115"/>
        <pc:sldMkLst>
          <pc:docMk/>
          <pc:sldMk cId="1045090432" sldId="387"/>
        </pc:sldMkLst>
        <pc:graphicFrameChg chg="mod modGraphic">
          <ac:chgData name="Kathryn Elizabeth Boykin" userId="S::kabo6094@colorado.edu::85b01d72-4feb-43b2-87fb-8c976b01b8df" providerId="AD" clId="Web-{0186BB4A-AA15-E7C5-8C61-7D032DF13D53}" dt="2023-02-20T21:09:43.806" v="1115"/>
          <ac:graphicFrameMkLst>
            <pc:docMk/>
            <pc:sldMk cId="1045090432" sldId="387"/>
            <ac:graphicFrameMk id="13" creationId="{C256054F-48F8-FE72-F223-50AAE0E14DC2}"/>
          </ac:graphicFrameMkLst>
        </pc:graphicFrameChg>
      </pc:sldChg>
      <pc:sldChg chg="modSp new">
        <pc:chgData name="Kathryn Elizabeth Boykin" userId="S::kabo6094@colorado.edu::85b01d72-4feb-43b2-87fb-8c976b01b8df" providerId="AD" clId="Web-{0186BB4A-AA15-E7C5-8C61-7D032DF13D53}" dt="2023-02-20T20:10:39.786" v="225" actId="20577"/>
        <pc:sldMkLst>
          <pc:docMk/>
          <pc:sldMk cId="3061415069" sldId="388"/>
        </pc:sldMkLst>
        <pc:spChg chg="mod">
          <ac:chgData name="Kathryn Elizabeth Boykin" userId="S::kabo6094@colorado.edu::85b01d72-4feb-43b2-87fb-8c976b01b8df" providerId="AD" clId="Web-{0186BB4A-AA15-E7C5-8C61-7D032DF13D53}" dt="2023-02-20T20:10:39.786" v="225" actId="20577"/>
          <ac:spMkLst>
            <pc:docMk/>
            <pc:sldMk cId="3061415069" sldId="388"/>
            <ac:spMk id="2" creationId="{C9432068-0EAE-91A2-BB09-5F374A7BD3A0}"/>
          </ac:spMkLst>
        </pc:spChg>
      </pc:sldChg>
      <pc:sldChg chg="modSp new">
        <pc:chgData name="Kathryn Elizabeth Boykin" userId="S::kabo6094@colorado.edu::85b01d72-4feb-43b2-87fb-8c976b01b8df" providerId="AD" clId="Web-{0186BB4A-AA15-E7C5-8C61-7D032DF13D53}" dt="2023-02-20T20:10:53.130" v="245" actId="20577"/>
        <pc:sldMkLst>
          <pc:docMk/>
          <pc:sldMk cId="2225620519" sldId="389"/>
        </pc:sldMkLst>
        <pc:spChg chg="mod">
          <ac:chgData name="Kathryn Elizabeth Boykin" userId="S::kabo6094@colorado.edu::85b01d72-4feb-43b2-87fb-8c976b01b8df" providerId="AD" clId="Web-{0186BB4A-AA15-E7C5-8C61-7D032DF13D53}" dt="2023-02-20T20:10:53.130" v="245" actId="20577"/>
          <ac:spMkLst>
            <pc:docMk/>
            <pc:sldMk cId="2225620519" sldId="389"/>
            <ac:spMk id="2" creationId="{F9D92B8B-54F8-387A-99EB-5A08A93FC243}"/>
          </ac:spMkLst>
        </pc:spChg>
      </pc:sldChg>
      <pc:sldChg chg="modSp new">
        <pc:chgData name="Kathryn Elizabeth Boykin" userId="S::kabo6094@colorado.edu::85b01d72-4feb-43b2-87fb-8c976b01b8df" providerId="AD" clId="Web-{0186BB4A-AA15-E7C5-8C61-7D032DF13D53}" dt="2023-02-20T20:11:24.318" v="290" actId="20577"/>
        <pc:sldMkLst>
          <pc:docMk/>
          <pc:sldMk cId="2088278164" sldId="390"/>
        </pc:sldMkLst>
        <pc:spChg chg="mod">
          <ac:chgData name="Kathryn Elizabeth Boykin" userId="S::kabo6094@colorado.edu::85b01d72-4feb-43b2-87fb-8c976b01b8df" providerId="AD" clId="Web-{0186BB4A-AA15-E7C5-8C61-7D032DF13D53}" dt="2023-02-20T20:11:24.318" v="290" actId="20577"/>
          <ac:spMkLst>
            <pc:docMk/>
            <pc:sldMk cId="2088278164" sldId="390"/>
            <ac:spMk id="2" creationId="{3266E1A2-0AD8-66F1-0738-3C475802250A}"/>
          </ac:spMkLst>
        </pc:spChg>
        <pc:spChg chg="mod">
          <ac:chgData name="Kathryn Elizabeth Boykin" userId="S::kabo6094@colorado.edu::85b01d72-4feb-43b2-87fb-8c976b01b8df" providerId="AD" clId="Web-{0186BB4A-AA15-E7C5-8C61-7D032DF13D53}" dt="2023-02-20T20:11:14.771" v="273" actId="20577"/>
          <ac:spMkLst>
            <pc:docMk/>
            <pc:sldMk cId="2088278164" sldId="390"/>
            <ac:spMk id="3" creationId="{E435A565-54B0-3532-F1C7-310D9328C65E}"/>
          </ac:spMkLst>
        </pc:spChg>
      </pc:sldChg>
      <pc:sldChg chg="modSp ord">
        <pc:chgData name="Kathryn Elizabeth Boykin" userId="S::kabo6094@colorado.edu::85b01d72-4feb-43b2-87fb-8c976b01b8df" providerId="AD" clId="Web-{0186BB4A-AA15-E7C5-8C61-7D032DF13D53}" dt="2023-02-20T20:19:58.591" v="470"/>
        <pc:sldMkLst>
          <pc:docMk/>
          <pc:sldMk cId="2028140972" sldId="391"/>
        </pc:sldMkLst>
        <pc:spChg chg="mod">
          <ac:chgData name="Kathryn Elizabeth Boykin" userId="S::kabo6094@colorado.edu::85b01d72-4feb-43b2-87fb-8c976b01b8df" providerId="AD" clId="Web-{0186BB4A-AA15-E7C5-8C61-7D032DF13D53}" dt="2023-02-20T20:14:32.821" v="305" actId="20577"/>
          <ac:spMkLst>
            <pc:docMk/>
            <pc:sldMk cId="2028140972" sldId="391"/>
            <ac:spMk id="2" creationId="{1845F06F-775D-01AA-C31C-8CA0A31E4250}"/>
          </ac:spMkLst>
        </pc:spChg>
      </pc:sldChg>
      <pc:sldChg chg="modSp new">
        <pc:chgData name="Kathryn Elizabeth Boykin" userId="S::kabo6094@colorado.edu::85b01d72-4feb-43b2-87fb-8c976b01b8df" providerId="AD" clId="Web-{0186BB4A-AA15-E7C5-8C61-7D032DF13D53}" dt="2023-02-20T20:14:58.853" v="336" actId="20577"/>
        <pc:sldMkLst>
          <pc:docMk/>
          <pc:sldMk cId="3096745495" sldId="392"/>
        </pc:sldMkLst>
        <pc:spChg chg="mod">
          <ac:chgData name="Kathryn Elizabeth Boykin" userId="S::kabo6094@colorado.edu::85b01d72-4feb-43b2-87fb-8c976b01b8df" providerId="AD" clId="Web-{0186BB4A-AA15-E7C5-8C61-7D032DF13D53}" dt="2023-02-20T20:14:58.853" v="336" actId="20577"/>
          <ac:spMkLst>
            <pc:docMk/>
            <pc:sldMk cId="3096745495" sldId="392"/>
            <ac:spMk id="2" creationId="{6D3EB5F2-82A2-2482-2B34-AB25D02F4B9B}"/>
          </ac:spMkLst>
        </pc:spChg>
      </pc:sldChg>
      <pc:sldChg chg="modSp new">
        <pc:chgData name="Kathryn Elizabeth Boykin" userId="S::kabo6094@colorado.edu::85b01d72-4feb-43b2-87fb-8c976b01b8df" providerId="AD" clId="Web-{0186BB4A-AA15-E7C5-8C61-7D032DF13D53}" dt="2023-02-20T20:16:04.541" v="356" actId="20577"/>
        <pc:sldMkLst>
          <pc:docMk/>
          <pc:sldMk cId="3238389798" sldId="393"/>
        </pc:sldMkLst>
        <pc:spChg chg="mod">
          <ac:chgData name="Kathryn Elizabeth Boykin" userId="S::kabo6094@colorado.edu::85b01d72-4feb-43b2-87fb-8c976b01b8df" providerId="AD" clId="Web-{0186BB4A-AA15-E7C5-8C61-7D032DF13D53}" dt="2023-02-20T20:16:04.541" v="356" actId="20577"/>
          <ac:spMkLst>
            <pc:docMk/>
            <pc:sldMk cId="3238389798" sldId="393"/>
            <ac:spMk id="2" creationId="{4439E261-A905-B31C-55BA-8B3D773A4D1F}"/>
          </ac:spMkLst>
        </pc:spChg>
      </pc:sldChg>
      <pc:sldChg chg="modSp new ord">
        <pc:chgData name="Kathryn Elizabeth Boykin" userId="S::kabo6094@colorado.edu::85b01d72-4feb-43b2-87fb-8c976b01b8df" providerId="AD" clId="Web-{0186BB4A-AA15-E7C5-8C61-7D032DF13D53}" dt="2023-02-20T20:15:52.447" v="352" actId="20577"/>
        <pc:sldMkLst>
          <pc:docMk/>
          <pc:sldMk cId="378736884" sldId="394"/>
        </pc:sldMkLst>
        <pc:spChg chg="mod">
          <ac:chgData name="Kathryn Elizabeth Boykin" userId="S::kabo6094@colorado.edu::85b01d72-4feb-43b2-87fb-8c976b01b8df" providerId="AD" clId="Web-{0186BB4A-AA15-E7C5-8C61-7D032DF13D53}" dt="2023-02-20T20:15:52.447" v="352" actId="20577"/>
          <ac:spMkLst>
            <pc:docMk/>
            <pc:sldMk cId="378736884" sldId="394"/>
            <ac:spMk id="2" creationId="{96099100-B180-CDC6-2E48-2610DFDF0899}"/>
          </ac:spMkLst>
        </pc:spChg>
      </pc:sldChg>
      <pc:sldChg chg="new del">
        <pc:chgData name="Kathryn Elizabeth Boykin" userId="S::kabo6094@colorado.edu::85b01d72-4feb-43b2-87fb-8c976b01b8df" providerId="AD" clId="Web-{0186BB4A-AA15-E7C5-8C61-7D032DF13D53}" dt="2023-02-20T20:15:44.197" v="339"/>
        <pc:sldMkLst>
          <pc:docMk/>
          <pc:sldMk cId="2854061286" sldId="394"/>
        </pc:sldMkLst>
      </pc:sldChg>
      <pc:sldChg chg="modSp new">
        <pc:chgData name="Kathryn Elizabeth Boykin" userId="S::kabo6094@colorado.edu::85b01d72-4feb-43b2-87fb-8c976b01b8df" providerId="AD" clId="Web-{0186BB4A-AA15-E7C5-8C61-7D032DF13D53}" dt="2023-02-20T20:16:09.448" v="362" actId="20577"/>
        <pc:sldMkLst>
          <pc:docMk/>
          <pc:sldMk cId="577913153" sldId="395"/>
        </pc:sldMkLst>
        <pc:spChg chg="mod">
          <ac:chgData name="Kathryn Elizabeth Boykin" userId="S::kabo6094@colorado.edu::85b01d72-4feb-43b2-87fb-8c976b01b8df" providerId="AD" clId="Web-{0186BB4A-AA15-E7C5-8C61-7D032DF13D53}" dt="2023-02-20T20:16:09.448" v="362" actId="20577"/>
          <ac:spMkLst>
            <pc:docMk/>
            <pc:sldMk cId="577913153" sldId="395"/>
            <ac:spMk id="2" creationId="{9048C89F-FCB5-E1DF-376A-BEC429A83E5F}"/>
          </ac:spMkLst>
        </pc:spChg>
      </pc:sldChg>
      <pc:sldChg chg="modSp new del">
        <pc:chgData name="Kathryn Elizabeth Boykin" userId="S::kabo6094@colorado.edu::85b01d72-4feb-43b2-87fb-8c976b01b8df" providerId="AD" clId="Web-{0186BB4A-AA15-E7C5-8C61-7D032DF13D53}" dt="2023-02-20T20:18:54.621" v="448"/>
        <pc:sldMkLst>
          <pc:docMk/>
          <pc:sldMk cId="1771854837" sldId="396"/>
        </pc:sldMkLst>
        <pc:spChg chg="mod">
          <ac:chgData name="Kathryn Elizabeth Boykin" userId="S::kabo6094@colorado.edu::85b01d72-4feb-43b2-87fb-8c976b01b8df" providerId="AD" clId="Web-{0186BB4A-AA15-E7C5-8C61-7D032DF13D53}" dt="2023-02-20T20:16:13.244" v="366" actId="20577"/>
          <ac:spMkLst>
            <pc:docMk/>
            <pc:sldMk cId="1771854837" sldId="396"/>
            <ac:spMk id="2" creationId="{4ED9DFD2-3789-C48A-A296-FC43948AA442}"/>
          </ac:spMkLst>
        </pc:spChg>
      </pc:sldChg>
      <pc:sldChg chg="modSp new">
        <pc:chgData name="Kathryn Elizabeth Boykin" userId="S::kabo6094@colorado.edu::85b01d72-4feb-43b2-87fb-8c976b01b8df" providerId="AD" clId="Web-{0186BB4A-AA15-E7C5-8C61-7D032DF13D53}" dt="2023-02-20T20:16:20.416" v="375" actId="20577"/>
        <pc:sldMkLst>
          <pc:docMk/>
          <pc:sldMk cId="3232462681" sldId="397"/>
        </pc:sldMkLst>
        <pc:spChg chg="mod">
          <ac:chgData name="Kathryn Elizabeth Boykin" userId="S::kabo6094@colorado.edu::85b01d72-4feb-43b2-87fb-8c976b01b8df" providerId="AD" clId="Web-{0186BB4A-AA15-E7C5-8C61-7D032DF13D53}" dt="2023-02-20T20:16:20.416" v="375" actId="20577"/>
          <ac:spMkLst>
            <pc:docMk/>
            <pc:sldMk cId="3232462681" sldId="397"/>
            <ac:spMk id="2" creationId="{6DF6D74A-3B60-A41A-9D78-ABEB68068760}"/>
          </ac:spMkLst>
        </pc:spChg>
      </pc:sldChg>
      <pc:sldChg chg="addSp modSp new">
        <pc:chgData name="Kathryn Elizabeth Boykin" userId="S::kabo6094@colorado.edu::85b01d72-4feb-43b2-87fb-8c976b01b8df" providerId="AD" clId="Web-{0186BB4A-AA15-E7C5-8C61-7D032DF13D53}" dt="2023-02-20T20:17:51.918" v="426" actId="20577"/>
        <pc:sldMkLst>
          <pc:docMk/>
          <pc:sldMk cId="3801321886" sldId="398"/>
        </pc:sldMkLst>
        <pc:spChg chg="mod">
          <ac:chgData name="Kathryn Elizabeth Boykin" userId="S::kabo6094@colorado.edu::85b01d72-4feb-43b2-87fb-8c976b01b8df" providerId="AD" clId="Web-{0186BB4A-AA15-E7C5-8C61-7D032DF13D53}" dt="2023-02-20T20:17:51.918" v="426" actId="20577"/>
          <ac:spMkLst>
            <pc:docMk/>
            <pc:sldMk cId="3801321886" sldId="398"/>
            <ac:spMk id="2" creationId="{97A6F7A2-C859-9526-732A-A7BAE2B13763}"/>
          </ac:spMkLst>
        </pc:spChg>
        <pc:spChg chg="mod">
          <ac:chgData name="Kathryn Elizabeth Boykin" userId="S::kabo6094@colorado.edu::85b01d72-4feb-43b2-87fb-8c976b01b8df" providerId="AD" clId="Web-{0186BB4A-AA15-E7C5-8C61-7D032DF13D53}" dt="2023-02-20T20:17:12.698" v="392" actId="20577"/>
          <ac:spMkLst>
            <pc:docMk/>
            <pc:sldMk cId="3801321886" sldId="398"/>
            <ac:spMk id="3" creationId="{74D15DB5-953A-9ADA-2AD3-3F172DA63C0E}"/>
          </ac:spMkLst>
        </pc:spChg>
        <pc:spChg chg="add mod">
          <ac:chgData name="Kathryn Elizabeth Boykin" userId="S::kabo6094@colorado.edu::85b01d72-4feb-43b2-87fb-8c976b01b8df" providerId="AD" clId="Web-{0186BB4A-AA15-E7C5-8C61-7D032DF13D53}" dt="2023-02-20T20:17:31.386" v="410" actId="20577"/>
          <ac:spMkLst>
            <pc:docMk/>
            <pc:sldMk cId="3801321886" sldId="398"/>
            <ac:spMk id="7" creationId="{00A633E4-3E05-7EDC-61C3-572B78EB2FFE}"/>
          </ac:spMkLst>
        </pc:spChg>
      </pc:sldChg>
      <pc:sldChg chg="add del replId">
        <pc:chgData name="Kathryn Elizabeth Boykin" userId="S::kabo6094@colorado.edu::85b01d72-4feb-43b2-87fb-8c976b01b8df" providerId="AD" clId="Web-{0186BB4A-AA15-E7C5-8C61-7D032DF13D53}" dt="2023-02-20T20:16:49.901" v="381"/>
        <pc:sldMkLst>
          <pc:docMk/>
          <pc:sldMk cId="1983826576" sldId="399"/>
        </pc:sldMkLst>
      </pc:sldChg>
      <pc:sldChg chg="add replId">
        <pc:chgData name="Kathryn Elizabeth Boykin" userId="S::kabo6094@colorado.edu::85b01d72-4feb-43b2-87fb-8c976b01b8df" providerId="AD" clId="Web-{0186BB4A-AA15-E7C5-8C61-7D032DF13D53}" dt="2023-02-20T20:18:07.183" v="427"/>
        <pc:sldMkLst>
          <pc:docMk/>
          <pc:sldMk cId="3098584370" sldId="399"/>
        </pc:sldMkLst>
      </pc:sldChg>
      <pc:sldChg chg="add replId">
        <pc:chgData name="Kathryn Elizabeth Boykin" userId="S::kabo6094@colorado.edu::85b01d72-4feb-43b2-87fb-8c976b01b8df" providerId="AD" clId="Web-{0186BB4A-AA15-E7C5-8C61-7D032DF13D53}" dt="2023-02-20T20:18:12.246" v="428"/>
        <pc:sldMkLst>
          <pc:docMk/>
          <pc:sldMk cId="3612633995" sldId="400"/>
        </pc:sldMkLst>
      </pc:sldChg>
      <pc:sldChg chg="add ord replId">
        <pc:chgData name="Kathryn Elizabeth Boykin" userId="S::kabo6094@colorado.edu::85b01d72-4feb-43b2-87fb-8c976b01b8df" providerId="AD" clId="Web-{0186BB4A-AA15-E7C5-8C61-7D032DF13D53}" dt="2023-02-20T20:20:13.310" v="472"/>
        <pc:sldMkLst>
          <pc:docMk/>
          <pc:sldMk cId="2399349061" sldId="401"/>
        </pc:sldMkLst>
      </pc:sldChg>
      <pc:sldChg chg="add replId">
        <pc:chgData name="Kathryn Elizabeth Boykin" userId="S::kabo6094@colorado.edu::85b01d72-4feb-43b2-87fb-8c976b01b8df" providerId="AD" clId="Web-{0186BB4A-AA15-E7C5-8C61-7D032DF13D53}" dt="2023-02-20T20:18:23.855" v="430"/>
        <pc:sldMkLst>
          <pc:docMk/>
          <pc:sldMk cId="2195699656" sldId="402"/>
        </pc:sldMkLst>
      </pc:sldChg>
      <pc:sldChg chg="modSp new">
        <pc:chgData name="Kathryn Elizabeth Boykin" userId="S::kabo6094@colorado.edu::85b01d72-4feb-43b2-87fb-8c976b01b8df" providerId="AD" clId="Web-{0186BB4A-AA15-E7C5-8C61-7D032DF13D53}" dt="2023-02-20T20:18:33.731" v="434" actId="20577"/>
        <pc:sldMkLst>
          <pc:docMk/>
          <pc:sldMk cId="1560756670" sldId="403"/>
        </pc:sldMkLst>
        <pc:spChg chg="mod">
          <ac:chgData name="Kathryn Elizabeth Boykin" userId="S::kabo6094@colorado.edu::85b01d72-4feb-43b2-87fb-8c976b01b8df" providerId="AD" clId="Web-{0186BB4A-AA15-E7C5-8C61-7D032DF13D53}" dt="2023-02-20T20:18:33.731" v="434" actId="20577"/>
          <ac:spMkLst>
            <pc:docMk/>
            <pc:sldMk cId="1560756670" sldId="403"/>
            <ac:spMk id="2" creationId="{6EE67DD2-A883-8CEE-E6C1-DB1170C42449}"/>
          </ac:spMkLst>
        </pc:spChg>
      </pc:sldChg>
      <pc:sldChg chg="modSp new">
        <pc:chgData name="Kathryn Elizabeth Boykin" userId="S::kabo6094@colorado.edu::85b01d72-4feb-43b2-87fb-8c976b01b8df" providerId="AD" clId="Web-{0186BB4A-AA15-E7C5-8C61-7D032DF13D53}" dt="2023-02-20T20:18:37.262" v="438" actId="20577"/>
        <pc:sldMkLst>
          <pc:docMk/>
          <pc:sldMk cId="12630447" sldId="404"/>
        </pc:sldMkLst>
        <pc:spChg chg="mod">
          <ac:chgData name="Kathryn Elizabeth Boykin" userId="S::kabo6094@colorado.edu::85b01d72-4feb-43b2-87fb-8c976b01b8df" providerId="AD" clId="Web-{0186BB4A-AA15-E7C5-8C61-7D032DF13D53}" dt="2023-02-20T20:18:37.262" v="438" actId="20577"/>
          <ac:spMkLst>
            <pc:docMk/>
            <pc:sldMk cId="12630447" sldId="404"/>
            <ac:spMk id="2" creationId="{012DFE5E-0806-E91F-3FF5-1C8C06792ED6}"/>
          </ac:spMkLst>
        </pc:spChg>
      </pc:sldChg>
      <pc:sldChg chg="modSp new">
        <pc:chgData name="Kathryn Elizabeth Boykin" userId="S::kabo6094@colorado.edu::85b01d72-4feb-43b2-87fb-8c976b01b8df" providerId="AD" clId="Web-{0186BB4A-AA15-E7C5-8C61-7D032DF13D53}" dt="2023-02-20T20:18:42.199" v="447" actId="20577"/>
        <pc:sldMkLst>
          <pc:docMk/>
          <pc:sldMk cId="2991209943" sldId="405"/>
        </pc:sldMkLst>
        <pc:spChg chg="mod">
          <ac:chgData name="Kathryn Elizabeth Boykin" userId="S::kabo6094@colorado.edu::85b01d72-4feb-43b2-87fb-8c976b01b8df" providerId="AD" clId="Web-{0186BB4A-AA15-E7C5-8C61-7D032DF13D53}" dt="2023-02-20T20:18:42.199" v="447" actId="20577"/>
          <ac:spMkLst>
            <pc:docMk/>
            <pc:sldMk cId="2991209943" sldId="405"/>
            <ac:spMk id="2" creationId="{DC04D97D-276B-83AF-3026-515BD251C32F}"/>
          </ac:spMkLst>
        </pc:spChg>
      </pc:sldChg>
      <pc:sldChg chg="add replId">
        <pc:chgData name="Kathryn Elizabeth Boykin" userId="S::kabo6094@colorado.edu::85b01d72-4feb-43b2-87fb-8c976b01b8df" providerId="AD" clId="Web-{0186BB4A-AA15-E7C5-8C61-7D032DF13D53}" dt="2023-02-20T20:19:06.153" v="449"/>
        <pc:sldMkLst>
          <pc:docMk/>
          <pc:sldMk cId="1278741131" sldId="406"/>
        </pc:sldMkLst>
      </pc:sldChg>
      <pc:sldChg chg="add replId">
        <pc:chgData name="Kathryn Elizabeth Boykin" userId="S::kabo6094@colorado.edu::85b01d72-4feb-43b2-87fb-8c976b01b8df" providerId="AD" clId="Web-{0186BB4A-AA15-E7C5-8C61-7D032DF13D53}" dt="2023-02-20T20:19:11.950" v="450"/>
        <pc:sldMkLst>
          <pc:docMk/>
          <pc:sldMk cId="2973464524" sldId="407"/>
        </pc:sldMkLst>
      </pc:sldChg>
      <pc:sldChg chg="add ord replId">
        <pc:chgData name="Kathryn Elizabeth Boykin" userId="S::kabo6094@colorado.edu::85b01d72-4feb-43b2-87fb-8c976b01b8df" providerId="AD" clId="Web-{0186BB4A-AA15-E7C5-8C61-7D032DF13D53}" dt="2023-02-20T20:20:01.779" v="471"/>
        <pc:sldMkLst>
          <pc:docMk/>
          <pc:sldMk cId="3531927073" sldId="408"/>
        </pc:sldMkLst>
      </pc:sldChg>
      <pc:sldChg chg="add replId">
        <pc:chgData name="Kathryn Elizabeth Boykin" userId="S::kabo6094@colorado.edu::85b01d72-4feb-43b2-87fb-8c976b01b8df" providerId="AD" clId="Web-{0186BB4A-AA15-E7C5-8C61-7D032DF13D53}" dt="2023-02-20T20:19:26.653" v="452"/>
        <pc:sldMkLst>
          <pc:docMk/>
          <pc:sldMk cId="370235011" sldId="409"/>
        </pc:sldMkLst>
      </pc:sldChg>
      <pc:sldChg chg="modSp new">
        <pc:chgData name="Kathryn Elizabeth Boykin" userId="S::kabo6094@colorado.edu::85b01d72-4feb-43b2-87fb-8c976b01b8df" providerId="AD" clId="Web-{0186BB4A-AA15-E7C5-8C61-7D032DF13D53}" dt="2023-02-20T20:19:38.200" v="458" actId="20577"/>
        <pc:sldMkLst>
          <pc:docMk/>
          <pc:sldMk cId="2355624204" sldId="410"/>
        </pc:sldMkLst>
        <pc:spChg chg="mod">
          <ac:chgData name="Kathryn Elizabeth Boykin" userId="S::kabo6094@colorado.edu::85b01d72-4feb-43b2-87fb-8c976b01b8df" providerId="AD" clId="Web-{0186BB4A-AA15-E7C5-8C61-7D032DF13D53}" dt="2023-02-20T20:19:38.200" v="458" actId="20577"/>
          <ac:spMkLst>
            <pc:docMk/>
            <pc:sldMk cId="2355624204" sldId="410"/>
            <ac:spMk id="2" creationId="{C306FA47-3069-A1EF-E71A-BFA613D23592}"/>
          </ac:spMkLst>
        </pc:spChg>
      </pc:sldChg>
      <pc:sldChg chg="modSp new">
        <pc:chgData name="Kathryn Elizabeth Boykin" userId="S::kabo6094@colorado.edu::85b01d72-4feb-43b2-87fb-8c976b01b8df" providerId="AD" clId="Web-{0186BB4A-AA15-E7C5-8C61-7D032DF13D53}" dt="2023-02-20T20:19:42.263" v="460" actId="20577"/>
        <pc:sldMkLst>
          <pc:docMk/>
          <pc:sldMk cId="3294440892" sldId="411"/>
        </pc:sldMkLst>
        <pc:spChg chg="mod">
          <ac:chgData name="Kathryn Elizabeth Boykin" userId="S::kabo6094@colorado.edu::85b01d72-4feb-43b2-87fb-8c976b01b8df" providerId="AD" clId="Web-{0186BB4A-AA15-E7C5-8C61-7D032DF13D53}" dt="2023-02-20T20:19:42.263" v="460" actId="20577"/>
          <ac:spMkLst>
            <pc:docMk/>
            <pc:sldMk cId="3294440892" sldId="411"/>
            <ac:spMk id="2" creationId="{D2F0EBD9-2925-E2D0-C5A9-FC83B23E8C14}"/>
          </ac:spMkLst>
        </pc:spChg>
      </pc:sldChg>
      <pc:sldChg chg="modSp new">
        <pc:chgData name="Kathryn Elizabeth Boykin" userId="S::kabo6094@colorado.edu::85b01d72-4feb-43b2-87fb-8c976b01b8df" providerId="AD" clId="Web-{0186BB4A-AA15-E7C5-8C61-7D032DF13D53}" dt="2023-02-20T20:19:50.857" v="469" actId="20577"/>
        <pc:sldMkLst>
          <pc:docMk/>
          <pc:sldMk cId="2228842297" sldId="412"/>
        </pc:sldMkLst>
        <pc:spChg chg="mod">
          <ac:chgData name="Kathryn Elizabeth Boykin" userId="S::kabo6094@colorado.edu::85b01d72-4feb-43b2-87fb-8c976b01b8df" providerId="AD" clId="Web-{0186BB4A-AA15-E7C5-8C61-7D032DF13D53}" dt="2023-02-20T20:19:50.857" v="469" actId="20577"/>
          <ac:spMkLst>
            <pc:docMk/>
            <pc:sldMk cId="2228842297" sldId="412"/>
            <ac:spMk id="2" creationId="{5C0B7120-FD10-156E-19BE-4022D3F63BBB}"/>
          </ac:spMkLst>
        </pc:spChg>
      </pc:sldChg>
      <pc:sldChg chg="modSp new">
        <pc:chgData name="Kathryn Elizabeth Boykin" userId="S::kabo6094@colorado.edu::85b01d72-4feb-43b2-87fb-8c976b01b8df" providerId="AD" clId="Web-{0186BB4A-AA15-E7C5-8C61-7D032DF13D53}" dt="2023-02-20T20:54:18.571" v="531" actId="20577"/>
        <pc:sldMkLst>
          <pc:docMk/>
          <pc:sldMk cId="2337345271" sldId="413"/>
        </pc:sldMkLst>
        <pc:spChg chg="mod">
          <ac:chgData name="Kathryn Elizabeth Boykin" userId="S::kabo6094@colorado.edu::85b01d72-4feb-43b2-87fb-8c976b01b8df" providerId="AD" clId="Web-{0186BB4A-AA15-E7C5-8C61-7D032DF13D53}" dt="2023-02-20T20:54:18.571" v="531" actId="20577"/>
          <ac:spMkLst>
            <pc:docMk/>
            <pc:sldMk cId="2337345271" sldId="413"/>
            <ac:spMk id="2" creationId="{7F3D286A-1FCB-662D-37C1-5D9EF3D4CDE6}"/>
          </ac:spMkLst>
        </pc:spChg>
      </pc:sldChg>
    </pc:docChg>
  </pc:docChgLst>
  <pc:docChgLst>
    <pc:chgData name="Joseph Charles Miserlian" userId="S::jomi4816@colorado.edu::0a5cf395-2505-4a53-bf32-9a91c5a6455d" providerId="AD" clId="Web-{424CE583-6C90-41EC-936B-62796E90AA51}"/>
    <pc:docChg chg="addSld delSld modSld modSection">
      <pc:chgData name="Joseph Charles Miserlian" userId="S::jomi4816@colorado.edu::0a5cf395-2505-4a53-bf32-9a91c5a6455d" providerId="AD" clId="Web-{424CE583-6C90-41EC-936B-62796E90AA51}" dt="2023-02-22T21:45:17.999" v="41"/>
      <pc:docMkLst>
        <pc:docMk/>
      </pc:docMkLst>
      <pc:sldChg chg="modSp">
        <pc:chgData name="Joseph Charles Miserlian" userId="S::jomi4816@colorado.edu::0a5cf395-2505-4a53-bf32-9a91c5a6455d" providerId="AD" clId="Web-{424CE583-6C90-41EC-936B-62796E90AA51}" dt="2023-02-22T21:37:19.462" v="38" actId="20577"/>
        <pc:sldMkLst>
          <pc:docMk/>
          <pc:sldMk cId="577913153" sldId="395"/>
        </pc:sldMkLst>
        <pc:spChg chg="mod">
          <ac:chgData name="Joseph Charles Miserlian" userId="S::jomi4816@colorado.edu::0a5cf395-2505-4a53-bf32-9a91c5a6455d" providerId="AD" clId="Web-{424CE583-6C90-41EC-936B-62796E90AA51}" dt="2023-02-22T21:37:19.462" v="38" actId="20577"/>
          <ac:spMkLst>
            <pc:docMk/>
            <pc:sldMk cId="577913153" sldId="395"/>
            <ac:spMk id="2" creationId="{9048C89F-FCB5-E1DF-376A-BEC429A83E5F}"/>
          </ac:spMkLst>
        </pc:spChg>
      </pc:sldChg>
      <pc:sldChg chg="modSp">
        <pc:chgData name="Joseph Charles Miserlian" userId="S::jomi4816@colorado.edu::0a5cf395-2505-4a53-bf32-9a91c5a6455d" providerId="AD" clId="Web-{424CE583-6C90-41EC-936B-62796E90AA51}" dt="2023-02-22T21:13:27.210" v="5" actId="20577"/>
        <pc:sldMkLst>
          <pc:docMk/>
          <pc:sldMk cId="2991209943" sldId="405"/>
        </pc:sldMkLst>
        <pc:spChg chg="mod">
          <ac:chgData name="Joseph Charles Miserlian" userId="S::jomi4816@colorado.edu::0a5cf395-2505-4a53-bf32-9a91c5a6455d" providerId="AD" clId="Web-{424CE583-6C90-41EC-936B-62796E90AA51}" dt="2023-02-22T21:13:27.210" v="5" actId="20577"/>
          <ac:spMkLst>
            <pc:docMk/>
            <pc:sldMk cId="2991209943" sldId="405"/>
            <ac:spMk id="8" creationId="{D14710CE-BA30-7F98-C00B-B3672F077B12}"/>
          </ac:spMkLst>
        </pc:spChg>
      </pc:sldChg>
      <pc:sldChg chg="modSp">
        <pc:chgData name="Joseph Charles Miserlian" userId="S::jomi4816@colorado.edu::0a5cf395-2505-4a53-bf32-9a91c5a6455d" providerId="AD" clId="Web-{424CE583-6C90-41EC-936B-62796E90AA51}" dt="2023-02-22T21:32:55.412" v="37" actId="20577"/>
        <pc:sldMkLst>
          <pc:docMk/>
          <pc:sldMk cId="2973464524" sldId="407"/>
        </pc:sldMkLst>
        <pc:spChg chg="mod">
          <ac:chgData name="Joseph Charles Miserlian" userId="S::jomi4816@colorado.edu::0a5cf395-2505-4a53-bf32-9a91c5a6455d" providerId="AD" clId="Web-{424CE583-6C90-41EC-936B-62796E90AA51}" dt="2023-02-22T21:32:55.412" v="37" actId="20577"/>
          <ac:spMkLst>
            <pc:docMk/>
            <pc:sldMk cId="2973464524" sldId="407"/>
            <ac:spMk id="3" creationId="{74D15DB5-953A-9ADA-2AD3-3F172DA63C0E}"/>
          </ac:spMkLst>
        </pc:spChg>
      </pc:sldChg>
      <pc:sldChg chg="delSp modSp">
        <pc:chgData name="Joseph Charles Miserlian" userId="S::jomi4816@colorado.edu::0a5cf395-2505-4a53-bf32-9a91c5a6455d" providerId="AD" clId="Web-{424CE583-6C90-41EC-936B-62796E90AA51}" dt="2023-02-22T21:21:34.700" v="29"/>
        <pc:sldMkLst>
          <pc:docMk/>
          <pc:sldMk cId="950601575" sldId="418"/>
        </pc:sldMkLst>
        <pc:spChg chg="mod">
          <ac:chgData name="Joseph Charles Miserlian" userId="S::jomi4816@colorado.edu::0a5cf395-2505-4a53-bf32-9a91c5a6455d" providerId="AD" clId="Web-{424CE583-6C90-41EC-936B-62796E90AA51}" dt="2023-02-22T21:21:23.091" v="26" actId="1076"/>
          <ac:spMkLst>
            <pc:docMk/>
            <pc:sldMk cId="950601575" sldId="418"/>
            <ac:spMk id="6" creationId="{63FC3060-6EA5-033C-99C3-C06EDE9B6297}"/>
          </ac:spMkLst>
        </pc:spChg>
        <pc:spChg chg="del mod">
          <ac:chgData name="Joseph Charles Miserlian" userId="S::jomi4816@colorado.edu::0a5cf395-2505-4a53-bf32-9a91c5a6455d" providerId="AD" clId="Web-{424CE583-6C90-41EC-936B-62796E90AA51}" dt="2023-02-22T21:21:10.794" v="20"/>
          <ac:spMkLst>
            <pc:docMk/>
            <pc:sldMk cId="950601575" sldId="418"/>
            <ac:spMk id="8" creationId="{8C3F05B0-8EE1-96C8-ED4F-E28CCF73DEC7}"/>
          </ac:spMkLst>
        </pc:spChg>
        <pc:spChg chg="mod">
          <ac:chgData name="Joseph Charles Miserlian" userId="S::jomi4816@colorado.edu::0a5cf395-2505-4a53-bf32-9a91c5a6455d" providerId="AD" clId="Web-{424CE583-6C90-41EC-936B-62796E90AA51}" dt="2023-02-22T21:21:23.122" v="28" actId="1076"/>
          <ac:spMkLst>
            <pc:docMk/>
            <pc:sldMk cId="950601575" sldId="418"/>
            <ac:spMk id="9" creationId="{45031678-6C14-1A95-38B4-49F578FA9DCF}"/>
          </ac:spMkLst>
        </pc:spChg>
        <pc:spChg chg="del">
          <ac:chgData name="Joseph Charles Miserlian" userId="S::jomi4816@colorado.edu::0a5cf395-2505-4a53-bf32-9a91c5a6455d" providerId="AD" clId="Web-{424CE583-6C90-41EC-936B-62796E90AA51}" dt="2023-02-22T21:21:10.794" v="19"/>
          <ac:spMkLst>
            <pc:docMk/>
            <pc:sldMk cId="950601575" sldId="418"/>
            <ac:spMk id="10" creationId="{59A3780F-84DD-5750-4D65-57E553CA54DE}"/>
          </ac:spMkLst>
        </pc:spChg>
        <pc:spChg chg="del">
          <ac:chgData name="Joseph Charles Miserlian" userId="S::jomi4816@colorado.edu::0a5cf395-2505-4a53-bf32-9a91c5a6455d" providerId="AD" clId="Web-{424CE583-6C90-41EC-936B-62796E90AA51}" dt="2023-02-22T21:21:34.700" v="29"/>
          <ac:spMkLst>
            <pc:docMk/>
            <pc:sldMk cId="950601575" sldId="418"/>
            <ac:spMk id="14" creationId="{EBF6D02D-E8F0-2D4D-A2CB-452E4E5BBFA5}"/>
          </ac:spMkLst>
        </pc:spChg>
        <pc:picChg chg="mod">
          <ac:chgData name="Joseph Charles Miserlian" userId="S::jomi4816@colorado.edu::0a5cf395-2505-4a53-bf32-9a91c5a6455d" providerId="AD" clId="Web-{424CE583-6C90-41EC-936B-62796E90AA51}" dt="2023-02-22T21:21:23.106" v="27" actId="1076"/>
          <ac:picMkLst>
            <pc:docMk/>
            <pc:sldMk cId="950601575" sldId="418"/>
            <ac:picMk id="7" creationId="{EB5E78DA-3ECE-F14F-E438-7CF28D09C80C}"/>
          </ac:picMkLst>
        </pc:picChg>
        <pc:picChg chg="del">
          <ac:chgData name="Joseph Charles Miserlian" userId="S::jomi4816@colorado.edu::0a5cf395-2505-4a53-bf32-9a91c5a6455d" providerId="AD" clId="Web-{424CE583-6C90-41EC-936B-62796E90AA51}" dt="2023-02-22T21:21:13.200" v="21"/>
          <ac:picMkLst>
            <pc:docMk/>
            <pc:sldMk cId="950601575" sldId="418"/>
            <ac:picMk id="11" creationId="{515258D0-9E28-37F2-B8FF-0145AA837668}"/>
          </ac:picMkLst>
        </pc:picChg>
        <pc:picChg chg="del">
          <ac:chgData name="Joseph Charles Miserlian" userId="S::jomi4816@colorado.edu::0a5cf395-2505-4a53-bf32-9a91c5a6455d" providerId="AD" clId="Web-{424CE583-6C90-41EC-936B-62796E90AA51}" dt="2023-02-22T21:21:10.794" v="18"/>
          <ac:picMkLst>
            <pc:docMk/>
            <pc:sldMk cId="950601575" sldId="418"/>
            <ac:picMk id="12" creationId="{4B458D4A-F1F0-C53D-7B20-58B4B4D1CA97}"/>
          </ac:picMkLst>
        </pc:picChg>
      </pc:sldChg>
      <pc:sldChg chg="modSp new">
        <pc:chgData name="Joseph Charles Miserlian" userId="S::jomi4816@colorado.edu::0a5cf395-2505-4a53-bf32-9a91c5a6455d" providerId="AD" clId="Web-{424CE583-6C90-41EC-936B-62796E90AA51}" dt="2023-02-22T21:45:12.328" v="40" actId="20577"/>
        <pc:sldMkLst>
          <pc:docMk/>
          <pc:sldMk cId="697192579" sldId="431"/>
        </pc:sldMkLst>
        <pc:spChg chg="mod">
          <ac:chgData name="Joseph Charles Miserlian" userId="S::jomi4816@colorado.edu::0a5cf395-2505-4a53-bf32-9a91c5a6455d" providerId="AD" clId="Web-{424CE583-6C90-41EC-936B-62796E90AA51}" dt="2023-02-22T21:45:12.328" v="40" actId="20577"/>
          <ac:spMkLst>
            <pc:docMk/>
            <pc:sldMk cId="697192579" sldId="431"/>
            <ac:spMk id="2" creationId="{076E2EDC-15C6-B6CB-E96A-25ECC23702B0}"/>
          </ac:spMkLst>
        </pc:spChg>
      </pc:sldChg>
      <pc:sldChg chg="del">
        <pc:chgData name="Joseph Charles Miserlian" userId="S::jomi4816@colorado.edu::0a5cf395-2505-4a53-bf32-9a91c5a6455d" providerId="AD" clId="Web-{424CE583-6C90-41EC-936B-62796E90AA51}" dt="2023-02-22T21:45:17.999" v="41"/>
        <pc:sldMkLst>
          <pc:docMk/>
          <pc:sldMk cId="697192579" sldId="432"/>
        </pc:sldMkLst>
      </pc:sldChg>
    </pc:docChg>
  </pc:docChgLst>
  <pc:docChgLst>
    <pc:chgData name="Kathryn Elizabeth Boykin" userId="S::kabo6094@colorado.edu::85b01d72-4feb-43b2-87fb-8c976b01b8df" providerId="AD" clId="Web-{FADB08F8-9A98-39A9-B955-9A8A987D1011}"/>
    <pc:docChg chg="modSld">
      <pc:chgData name="Kathryn Elizabeth Boykin" userId="S::kabo6094@colorado.edu::85b01d72-4feb-43b2-87fb-8c976b01b8df" providerId="AD" clId="Web-{FADB08F8-9A98-39A9-B955-9A8A987D1011}" dt="2023-02-23T20:40:50.047" v="86" actId="20577"/>
      <pc:docMkLst>
        <pc:docMk/>
      </pc:docMkLst>
      <pc:sldChg chg="addSp delSp modSp">
        <pc:chgData name="Kathryn Elizabeth Boykin" userId="S::kabo6094@colorado.edu::85b01d72-4feb-43b2-87fb-8c976b01b8df" providerId="AD" clId="Web-{FADB08F8-9A98-39A9-B955-9A8A987D1011}" dt="2023-02-23T20:26:15.765" v="65"/>
        <pc:sldMkLst>
          <pc:docMk/>
          <pc:sldMk cId="3232462681" sldId="397"/>
        </pc:sldMkLst>
        <pc:spChg chg="add del mod">
          <ac:chgData name="Kathryn Elizabeth Boykin" userId="S::kabo6094@colorado.edu::85b01d72-4feb-43b2-87fb-8c976b01b8df" providerId="AD" clId="Web-{FADB08F8-9A98-39A9-B955-9A8A987D1011}" dt="2023-02-23T20:25:48.561" v="60"/>
          <ac:spMkLst>
            <pc:docMk/>
            <pc:sldMk cId="3232462681" sldId="397"/>
            <ac:spMk id="9" creationId="{39407B32-18EF-185F-4D53-302CB42E3CBB}"/>
          </ac:spMkLst>
        </pc:spChg>
        <pc:spChg chg="add del mod">
          <ac:chgData name="Kathryn Elizabeth Boykin" userId="S::kabo6094@colorado.edu::85b01d72-4feb-43b2-87fb-8c976b01b8df" providerId="AD" clId="Web-{FADB08F8-9A98-39A9-B955-9A8A987D1011}" dt="2023-02-23T20:26:00.155" v="62"/>
          <ac:spMkLst>
            <pc:docMk/>
            <pc:sldMk cId="3232462681" sldId="397"/>
            <ac:spMk id="13" creationId="{BE37D2A7-8CAD-411B-0260-F12A59DABE61}"/>
          </ac:spMkLst>
        </pc:spChg>
        <pc:picChg chg="add del">
          <ac:chgData name="Kathryn Elizabeth Boykin" userId="S::kabo6094@colorado.edu::85b01d72-4feb-43b2-87fb-8c976b01b8df" providerId="AD" clId="Web-{FADB08F8-9A98-39A9-B955-9A8A987D1011}" dt="2023-02-23T20:25:52.968" v="61"/>
          <ac:picMkLst>
            <pc:docMk/>
            <pc:sldMk cId="3232462681" sldId="397"/>
            <ac:picMk id="6" creationId="{A03A4DA8-0F51-1B53-6DE5-080FAE0D0E7E}"/>
          </ac:picMkLst>
        </pc:picChg>
        <pc:picChg chg="add mod ord modCrop">
          <ac:chgData name="Kathryn Elizabeth Boykin" userId="S::kabo6094@colorado.edu::85b01d72-4feb-43b2-87fb-8c976b01b8df" providerId="AD" clId="Web-{FADB08F8-9A98-39A9-B955-9A8A987D1011}" dt="2023-02-23T20:26:15.765" v="65"/>
          <ac:picMkLst>
            <pc:docMk/>
            <pc:sldMk cId="3232462681" sldId="397"/>
            <ac:picMk id="14" creationId="{3B949E73-5872-641E-4364-F663F96C8774}"/>
          </ac:picMkLst>
        </pc:picChg>
      </pc:sldChg>
      <pc:sldChg chg="addSp delSp modSp">
        <pc:chgData name="Kathryn Elizabeth Boykin" userId="S::kabo6094@colorado.edu::85b01d72-4feb-43b2-87fb-8c976b01b8df" providerId="AD" clId="Web-{FADB08F8-9A98-39A9-B955-9A8A987D1011}" dt="2023-02-23T20:29:32.269" v="80" actId="1076"/>
        <pc:sldMkLst>
          <pc:docMk/>
          <pc:sldMk cId="2991209943" sldId="405"/>
        </pc:sldMkLst>
        <pc:spChg chg="add del mod">
          <ac:chgData name="Kathryn Elizabeth Boykin" userId="S::kabo6094@colorado.edu::85b01d72-4feb-43b2-87fb-8c976b01b8df" providerId="AD" clId="Web-{FADB08F8-9A98-39A9-B955-9A8A987D1011}" dt="2023-02-23T20:28:33.096" v="67"/>
          <ac:spMkLst>
            <pc:docMk/>
            <pc:sldMk cId="2991209943" sldId="405"/>
            <ac:spMk id="7" creationId="{A0F8DCE7-E759-FFFD-928B-D55804C2B246}"/>
          </ac:spMkLst>
        </pc:spChg>
        <pc:spChg chg="mod">
          <ac:chgData name="Kathryn Elizabeth Boykin" userId="S::kabo6094@colorado.edu::85b01d72-4feb-43b2-87fb-8c976b01b8df" providerId="AD" clId="Web-{FADB08F8-9A98-39A9-B955-9A8A987D1011}" dt="2023-02-23T20:28:44.221" v="69" actId="1076"/>
          <ac:spMkLst>
            <pc:docMk/>
            <pc:sldMk cId="2991209943" sldId="405"/>
            <ac:spMk id="8" creationId="{D14710CE-BA30-7F98-C00B-B3672F077B12}"/>
          </ac:spMkLst>
        </pc:spChg>
        <pc:spChg chg="del">
          <ac:chgData name="Kathryn Elizabeth Boykin" userId="S::kabo6094@colorado.edu::85b01d72-4feb-43b2-87fb-8c976b01b8df" providerId="AD" clId="Web-{FADB08F8-9A98-39A9-B955-9A8A987D1011}" dt="2023-02-23T20:28:54.799" v="71"/>
          <ac:spMkLst>
            <pc:docMk/>
            <pc:sldMk cId="2991209943" sldId="405"/>
            <ac:spMk id="11" creationId="{436D33FA-EB77-2270-FF54-754B5CED76D3}"/>
          </ac:spMkLst>
        </pc:spChg>
        <pc:picChg chg="del">
          <ac:chgData name="Kathryn Elizabeth Boykin" userId="S::kabo6094@colorado.edu::85b01d72-4feb-43b2-87fb-8c976b01b8df" providerId="AD" clId="Web-{FADB08F8-9A98-39A9-B955-9A8A987D1011}" dt="2023-02-23T20:28:24.970" v="66"/>
          <ac:picMkLst>
            <pc:docMk/>
            <pc:sldMk cId="2991209943" sldId="405"/>
            <ac:picMk id="6" creationId="{9DDFCF46-9498-C29A-5923-3E924B583192}"/>
          </ac:picMkLst>
        </pc:picChg>
        <pc:picChg chg="add mod ord modCrop">
          <ac:chgData name="Kathryn Elizabeth Boykin" userId="S::kabo6094@colorado.edu::85b01d72-4feb-43b2-87fb-8c976b01b8df" providerId="AD" clId="Web-{FADB08F8-9A98-39A9-B955-9A8A987D1011}" dt="2023-02-23T20:29:32.269" v="80" actId="1076"/>
          <ac:picMkLst>
            <pc:docMk/>
            <pc:sldMk cId="2991209943" sldId="405"/>
            <ac:picMk id="10" creationId="{0EBE40FA-0A4A-9B9F-1DD5-0CFFF43A9F95}"/>
          </ac:picMkLst>
        </pc:picChg>
      </pc:sldChg>
      <pc:sldChg chg="modSp">
        <pc:chgData name="Kathryn Elizabeth Boykin" userId="S::kabo6094@colorado.edu::85b01d72-4feb-43b2-87fb-8c976b01b8df" providerId="AD" clId="Web-{FADB08F8-9A98-39A9-B955-9A8A987D1011}" dt="2023-02-23T20:40:50.047" v="86" actId="20577"/>
        <pc:sldMkLst>
          <pc:docMk/>
          <pc:sldMk cId="2355624204" sldId="410"/>
        </pc:sldMkLst>
        <pc:spChg chg="mod">
          <ac:chgData name="Kathryn Elizabeth Boykin" userId="S::kabo6094@colorado.edu::85b01d72-4feb-43b2-87fb-8c976b01b8df" providerId="AD" clId="Web-{FADB08F8-9A98-39A9-B955-9A8A987D1011}" dt="2023-02-23T20:40:50.047" v="86" actId="20577"/>
          <ac:spMkLst>
            <pc:docMk/>
            <pc:sldMk cId="2355624204" sldId="410"/>
            <ac:spMk id="3" creationId="{A43B1B52-C16C-995C-60E6-063250E2E22A}"/>
          </ac:spMkLst>
        </pc:spChg>
        <pc:picChg chg="mod">
          <ac:chgData name="Kathryn Elizabeth Boykin" userId="S::kabo6094@colorado.edu::85b01d72-4feb-43b2-87fb-8c976b01b8df" providerId="AD" clId="Web-{FADB08F8-9A98-39A9-B955-9A8A987D1011}" dt="2023-02-23T20:40:42.609" v="84" actId="1076"/>
          <ac:picMkLst>
            <pc:docMk/>
            <pc:sldMk cId="2355624204" sldId="410"/>
            <ac:picMk id="6" creationId="{3231602A-7AFE-78FA-BEAE-B1597C7D6EF8}"/>
          </ac:picMkLst>
        </pc:picChg>
      </pc:sldChg>
      <pc:sldChg chg="addSp delSp modSp">
        <pc:chgData name="Kathryn Elizabeth Boykin" userId="S::kabo6094@colorado.edu::85b01d72-4feb-43b2-87fb-8c976b01b8df" providerId="AD" clId="Web-{FADB08F8-9A98-39A9-B955-9A8A987D1011}" dt="2023-02-23T20:25:45.217" v="58" actId="1076"/>
        <pc:sldMkLst>
          <pc:docMk/>
          <pc:sldMk cId="2228842297" sldId="412"/>
        </pc:sldMkLst>
        <pc:spChg chg="add del mod">
          <ac:chgData name="Kathryn Elizabeth Boykin" userId="S::kabo6094@colorado.edu::85b01d72-4feb-43b2-87fb-8c976b01b8df" providerId="AD" clId="Web-{FADB08F8-9A98-39A9-B955-9A8A987D1011}" dt="2023-02-23T20:21:36.619" v="50"/>
          <ac:spMkLst>
            <pc:docMk/>
            <pc:sldMk cId="2228842297" sldId="412"/>
            <ac:spMk id="9" creationId="{71491C48-977F-C888-69AE-E1F9BBDADE75}"/>
          </ac:spMkLst>
        </pc:spChg>
        <pc:picChg chg="del">
          <ac:chgData name="Kathryn Elizabeth Boykin" userId="S::kabo6094@colorado.edu::85b01d72-4feb-43b2-87fb-8c976b01b8df" providerId="AD" clId="Web-{FADB08F8-9A98-39A9-B955-9A8A987D1011}" dt="2023-02-23T20:21:28.744" v="49"/>
          <ac:picMkLst>
            <pc:docMk/>
            <pc:sldMk cId="2228842297" sldId="412"/>
            <ac:picMk id="6" creationId="{8C744042-3A6A-1CD4-EBA1-2B8EF9627552}"/>
          </ac:picMkLst>
        </pc:picChg>
        <pc:picChg chg="add mod ord modCrop">
          <ac:chgData name="Kathryn Elizabeth Boykin" userId="S::kabo6094@colorado.edu::85b01d72-4feb-43b2-87fb-8c976b01b8df" providerId="AD" clId="Web-{FADB08F8-9A98-39A9-B955-9A8A987D1011}" dt="2023-02-23T20:25:45.217" v="58" actId="1076"/>
          <ac:picMkLst>
            <pc:docMk/>
            <pc:sldMk cId="2228842297" sldId="412"/>
            <ac:picMk id="11" creationId="{9AB5AB48-1ADC-E7D9-A082-2CFCEFC27AF7}"/>
          </ac:picMkLst>
        </pc:picChg>
      </pc:sldChg>
      <pc:sldChg chg="addSp modSp">
        <pc:chgData name="Kathryn Elizabeth Boykin" userId="S::kabo6094@colorado.edu::85b01d72-4feb-43b2-87fb-8c976b01b8df" providerId="AD" clId="Web-{FADB08F8-9A98-39A9-B955-9A8A987D1011}" dt="2023-02-23T20:18:31.178" v="48" actId="1076"/>
        <pc:sldMkLst>
          <pc:docMk/>
          <pc:sldMk cId="4198369005" sldId="419"/>
        </pc:sldMkLst>
        <pc:spChg chg="mod">
          <ac:chgData name="Kathryn Elizabeth Boykin" userId="S::kabo6094@colorado.edu::85b01d72-4feb-43b2-87fb-8c976b01b8df" providerId="AD" clId="Web-{FADB08F8-9A98-39A9-B955-9A8A987D1011}" dt="2023-02-23T20:17:05.598" v="35" actId="1076"/>
          <ac:spMkLst>
            <pc:docMk/>
            <pc:sldMk cId="4198369005" sldId="419"/>
            <ac:spMk id="7" creationId="{51386B16-026A-D76B-1341-226666A3F7BF}"/>
          </ac:spMkLst>
        </pc:spChg>
        <pc:spChg chg="mod">
          <ac:chgData name="Kathryn Elizabeth Boykin" userId="S::kabo6094@colorado.edu::85b01d72-4feb-43b2-87fb-8c976b01b8df" providerId="AD" clId="Web-{FADB08F8-9A98-39A9-B955-9A8A987D1011}" dt="2023-02-23T20:17:12.098" v="36" actId="1076"/>
          <ac:spMkLst>
            <pc:docMk/>
            <pc:sldMk cId="4198369005" sldId="419"/>
            <ac:spMk id="12" creationId="{CF5DCDCA-E98C-98C1-7D7F-04C2BCDCD435}"/>
          </ac:spMkLst>
        </pc:spChg>
        <pc:spChg chg="mod">
          <ac:chgData name="Kathryn Elizabeth Boykin" userId="S::kabo6094@colorado.edu::85b01d72-4feb-43b2-87fb-8c976b01b8df" providerId="AD" clId="Web-{FADB08F8-9A98-39A9-B955-9A8A987D1011}" dt="2023-02-23T20:17:59.209" v="40" actId="1076"/>
          <ac:spMkLst>
            <pc:docMk/>
            <pc:sldMk cId="4198369005" sldId="419"/>
            <ac:spMk id="13" creationId="{B477C6CD-DEE2-802B-F79C-74E7CB3B9E61}"/>
          </ac:spMkLst>
        </pc:spChg>
        <pc:spChg chg="mod">
          <ac:chgData name="Kathryn Elizabeth Boykin" userId="S::kabo6094@colorado.edu::85b01d72-4feb-43b2-87fb-8c976b01b8df" providerId="AD" clId="Web-{FADB08F8-9A98-39A9-B955-9A8A987D1011}" dt="2023-02-23T20:18:12.318" v="43" actId="1076"/>
          <ac:spMkLst>
            <pc:docMk/>
            <pc:sldMk cId="4198369005" sldId="419"/>
            <ac:spMk id="14" creationId="{5BA1AA35-51A8-00B6-1ABA-E253E38B2F0D}"/>
          </ac:spMkLst>
        </pc:spChg>
        <pc:spChg chg="mod">
          <ac:chgData name="Kathryn Elizabeth Boykin" userId="S::kabo6094@colorado.edu::85b01d72-4feb-43b2-87fb-8c976b01b8df" providerId="AD" clId="Web-{FADB08F8-9A98-39A9-B955-9A8A987D1011}" dt="2023-02-23T20:18:04.662" v="41" actId="1076"/>
          <ac:spMkLst>
            <pc:docMk/>
            <pc:sldMk cId="4198369005" sldId="419"/>
            <ac:spMk id="15" creationId="{5D3555B6-DAC7-0583-14CB-70C4A4FFF64D}"/>
          </ac:spMkLst>
        </pc:spChg>
        <pc:spChg chg="mod">
          <ac:chgData name="Kathryn Elizabeth Boykin" userId="S::kabo6094@colorado.edu::85b01d72-4feb-43b2-87fb-8c976b01b8df" providerId="AD" clId="Web-{FADB08F8-9A98-39A9-B955-9A8A987D1011}" dt="2023-02-23T20:18:15.521" v="44" actId="1076"/>
          <ac:spMkLst>
            <pc:docMk/>
            <pc:sldMk cId="4198369005" sldId="419"/>
            <ac:spMk id="18" creationId="{67DDD28D-5B09-470E-3125-FA1D70DB6B97}"/>
          </ac:spMkLst>
        </pc:spChg>
        <pc:picChg chg="mod">
          <ac:chgData name="Kathryn Elizabeth Boykin" userId="S::kabo6094@colorado.edu::85b01d72-4feb-43b2-87fb-8c976b01b8df" providerId="AD" clId="Web-{FADB08F8-9A98-39A9-B955-9A8A987D1011}" dt="2023-02-23T20:16:33.988" v="30" actId="1076"/>
          <ac:picMkLst>
            <pc:docMk/>
            <pc:sldMk cId="4198369005" sldId="419"/>
            <ac:picMk id="3" creationId="{362AEC3D-1E65-8A2E-0B5E-4D770BE52497}"/>
          </ac:picMkLst>
        </pc:picChg>
        <pc:picChg chg="mod">
          <ac:chgData name="Kathryn Elizabeth Boykin" userId="S::kabo6094@colorado.edu::85b01d72-4feb-43b2-87fb-8c976b01b8df" providerId="AD" clId="Web-{FADB08F8-9A98-39A9-B955-9A8A987D1011}" dt="2023-02-23T20:18:31.178" v="48" actId="1076"/>
          <ac:picMkLst>
            <pc:docMk/>
            <pc:sldMk cId="4198369005" sldId="419"/>
            <ac:picMk id="8" creationId="{32A042C7-ED4D-9AD8-E809-8A5AC1EE81EE}"/>
          </ac:picMkLst>
        </pc:picChg>
        <pc:picChg chg="add mod">
          <ac:chgData name="Kathryn Elizabeth Boykin" userId="S::kabo6094@colorado.edu::85b01d72-4feb-43b2-87fb-8c976b01b8df" providerId="AD" clId="Web-{FADB08F8-9A98-39A9-B955-9A8A987D1011}" dt="2023-02-23T20:18:23.615" v="46" actId="1076"/>
          <ac:picMkLst>
            <pc:docMk/>
            <pc:sldMk cId="4198369005" sldId="419"/>
            <ac:picMk id="9" creationId="{0273386B-7548-8A8D-4CCE-E9135462BEF0}"/>
          </ac:picMkLst>
        </pc:picChg>
        <pc:picChg chg="mod">
          <ac:chgData name="Kathryn Elizabeth Boykin" userId="S::kabo6094@colorado.edu::85b01d72-4feb-43b2-87fb-8c976b01b8df" providerId="AD" clId="Web-{FADB08F8-9A98-39A9-B955-9A8A987D1011}" dt="2023-02-23T20:17:00.411" v="34" actId="1076"/>
          <ac:picMkLst>
            <pc:docMk/>
            <pc:sldMk cId="4198369005" sldId="419"/>
            <ac:picMk id="10" creationId="{29E318F2-9882-92D2-0092-AC8B824087E2}"/>
          </ac:picMkLst>
        </pc:picChg>
        <pc:picChg chg="mod">
          <ac:chgData name="Kathryn Elizabeth Boykin" userId="S::kabo6094@colorado.edu::85b01d72-4feb-43b2-87fb-8c976b01b8df" providerId="AD" clId="Web-{FADB08F8-9A98-39A9-B955-9A8A987D1011}" dt="2023-02-23T20:17:14.208" v="37" actId="1076"/>
          <ac:picMkLst>
            <pc:docMk/>
            <pc:sldMk cId="4198369005" sldId="419"/>
            <ac:picMk id="16" creationId="{8D73BBE8-EC64-4010-6CCC-0461596B544E}"/>
          </ac:picMkLst>
        </pc:picChg>
        <pc:picChg chg="mod">
          <ac:chgData name="Kathryn Elizabeth Boykin" userId="S::kabo6094@colorado.edu::85b01d72-4feb-43b2-87fb-8c976b01b8df" providerId="AD" clId="Web-{FADB08F8-9A98-39A9-B955-9A8A987D1011}" dt="2023-02-23T20:18:07.787" v="42" actId="1076"/>
          <ac:picMkLst>
            <pc:docMk/>
            <pc:sldMk cId="4198369005" sldId="419"/>
            <ac:picMk id="17" creationId="{99AF416A-E94A-4DE4-A8C0-236C9ACC114F}"/>
          </ac:picMkLst>
        </pc:picChg>
        <pc:picChg chg="add mod">
          <ac:chgData name="Kathryn Elizabeth Boykin" userId="S::kabo6094@colorado.edu::85b01d72-4feb-43b2-87fb-8c976b01b8df" providerId="AD" clId="Web-{FADB08F8-9A98-39A9-B955-9A8A987D1011}" dt="2023-02-23T20:18:21.397" v="45" actId="1076"/>
          <ac:picMkLst>
            <pc:docMk/>
            <pc:sldMk cId="4198369005" sldId="419"/>
            <ac:picMk id="19" creationId="{AB798DE1-9018-95FC-7A2F-371975F17FA3}"/>
          </ac:picMkLst>
        </pc:picChg>
      </pc:sldChg>
      <pc:sldChg chg="modSp">
        <pc:chgData name="Kathryn Elizabeth Boykin" userId="S::kabo6094@colorado.edu::85b01d72-4feb-43b2-87fb-8c976b01b8df" providerId="AD" clId="Web-{FADB08F8-9A98-39A9-B955-9A8A987D1011}" dt="2023-02-23T20:06:39.258" v="4" actId="20577"/>
        <pc:sldMkLst>
          <pc:docMk/>
          <pc:sldMk cId="2150648281" sldId="429"/>
        </pc:sldMkLst>
        <pc:spChg chg="mod">
          <ac:chgData name="Kathryn Elizabeth Boykin" userId="S::kabo6094@colorado.edu::85b01d72-4feb-43b2-87fb-8c976b01b8df" providerId="AD" clId="Web-{FADB08F8-9A98-39A9-B955-9A8A987D1011}" dt="2023-02-23T20:06:39.258" v="4" actId="20577"/>
          <ac:spMkLst>
            <pc:docMk/>
            <pc:sldMk cId="2150648281" sldId="429"/>
            <ac:spMk id="3" creationId="{D89244D8-4CED-BEAF-4E01-5641954D1F1A}"/>
          </ac:spMkLst>
        </pc:spChg>
      </pc:sldChg>
    </pc:docChg>
  </pc:docChgLst>
  <pc:docChgLst>
    <pc:chgData name="Benjamin Hunter Esser" userId="S::bees2022@colorado.edu::22fc2e32-4602-451d-9dc3-f03c73cd8ce7" providerId="AD" clId="Web-{B8E257FC-BBB0-480E-AD2B-F6DDBD632771}"/>
    <pc:docChg chg="addSld modSld modSection">
      <pc:chgData name="Benjamin Hunter Esser" userId="S::bees2022@colorado.edu::22fc2e32-4602-451d-9dc3-f03c73cd8ce7" providerId="AD" clId="Web-{B8E257FC-BBB0-480E-AD2B-F6DDBD632771}" dt="2023-02-22T18:35:24.928" v="13" actId="20577"/>
      <pc:docMkLst>
        <pc:docMk/>
      </pc:docMkLst>
      <pc:sldChg chg="addSp delSp modSp add replId">
        <pc:chgData name="Benjamin Hunter Esser" userId="S::bees2022@colorado.edu::22fc2e32-4602-451d-9dc3-f03c73cd8ce7" providerId="AD" clId="Web-{B8E257FC-BBB0-480E-AD2B-F6DDBD632771}" dt="2023-02-22T18:35:24.928" v="13" actId="20577"/>
        <pc:sldMkLst>
          <pc:docMk/>
          <pc:sldMk cId="2537898373" sldId="425"/>
        </pc:sldMkLst>
        <pc:spChg chg="mod">
          <ac:chgData name="Benjamin Hunter Esser" userId="S::bees2022@colorado.edu::22fc2e32-4602-451d-9dc3-f03c73cd8ce7" providerId="AD" clId="Web-{B8E257FC-BBB0-480E-AD2B-F6DDBD632771}" dt="2023-02-22T18:35:24.928" v="13" actId="20577"/>
          <ac:spMkLst>
            <pc:docMk/>
            <pc:sldMk cId="2537898373" sldId="425"/>
            <ac:spMk id="2" creationId="{FE244064-C340-A05E-690F-6BB69430D8BB}"/>
          </ac:spMkLst>
        </pc:spChg>
        <pc:spChg chg="add del mod">
          <ac:chgData name="Benjamin Hunter Esser" userId="S::bees2022@colorado.edu::22fc2e32-4602-451d-9dc3-f03c73cd8ce7" providerId="AD" clId="Web-{B8E257FC-BBB0-480E-AD2B-F6DDBD632771}" dt="2023-02-22T18:34:47.787" v="2"/>
          <ac:spMkLst>
            <pc:docMk/>
            <pc:sldMk cId="2537898373" sldId="425"/>
            <ac:spMk id="8" creationId="{68A40450-771B-90BB-A8BE-42EBA2453E9F}"/>
          </ac:spMkLst>
        </pc:spChg>
        <pc:graphicFrameChg chg="del">
          <ac:chgData name="Benjamin Hunter Esser" userId="S::bees2022@colorado.edu::22fc2e32-4602-451d-9dc3-f03c73cd8ce7" providerId="AD" clId="Web-{B8E257FC-BBB0-480E-AD2B-F6DDBD632771}" dt="2023-02-22T18:35:07.162" v="4"/>
          <ac:graphicFrameMkLst>
            <pc:docMk/>
            <pc:sldMk cId="2537898373" sldId="425"/>
            <ac:graphicFrameMk id="3" creationId="{1F527735-A623-A407-BA38-BA433B960EA7}"/>
          </ac:graphicFrameMkLst>
        </pc:graphicFrameChg>
        <pc:graphicFrameChg chg="del">
          <ac:chgData name="Benjamin Hunter Esser" userId="S::bees2022@colorado.edu::22fc2e32-4602-451d-9dc3-f03c73cd8ce7" providerId="AD" clId="Web-{B8E257FC-BBB0-480E-AD2B-F6DDBD632771}" dt="2023-02-22T18:34:45.162" v="1"/>
          <ac:graphicFrameMkLst>
            <pc:docMk/>
            <pc:sldMk cId="2537898373" sldId="425"/>
            <ac:graphicFrameMk id="6" creationId="{F1441186-0498-AA5E-CF8E-D3B016515CCA}"/>
          </ac:graphicFrameMkLst>
        </pc:graphicFrameChg>
        <pc:graphicFrameChg chg="del">
          <ac:chgData name="Benjamin Hunter Esser" userId="S::bees2022@colorado.edu::22fc2e32-4602-451d-9dc3-f03c73cd8ce7" providerId="AD" clId="Web-{B8E257FC-BBB0-480E-AD2B-F6DDBD632771}" dt="2023-02-22T18:35:02.599" v="3"/>
          <ac:graphicFrameMkLst>
            <pc:docMk/>
            <pc:sldMk cId="2537898373" sldId="425"/>
            <ac:graphicFrameMk id="10" creationId="{DCCA328F-8C68-D71B-52F5-D2322F74AC70}"/>
          </ac:graphicFrameMkLst>
        </pc:graphicFrameChg>
      </pc:sldChg>
    </pc:docChg>
  </pc:docChgLst>
  <pc:docChgLst>
    <pc:chgData name="Joseph Charles Miserlian" userId="S::jomi4816@colorado.edu::0a5cf395-2505-4a53-bf32-9a91c5a6455d" providerId="AD" clId="Web-{798D107A-BD2F-A01E-9BF7-7D9380AD7788}"/>
    <pc:docChg chg="mod addSld modSld modSection">
      <pc:chgData name="Joseph Charles Miserlian" userId="S::jomi4816@colorado.edu::0a5cf395-2505-4a53-bf32-9a91c5a6455d" providerId="AD" clId="Web-{798D107A-BD2F-A01E-9BF7-7D9380AD7788}" dt="2023-02-21T22:15:28.800" v="248" actId="1076"/>
      <pc:docMkLst>
        <pc:docMk/>
      </pc:docMkLst>
      <pc:sldChg chg="modSp">
        <pc:chgData name="Joseph Charles Miserlian" userId="S::jomi4816@colorado.edu::0a5cf395-2505-4a53-bf32-9a91c5a6455d" providerId="AD" clId="Web-{798D107A-BD2F-A01E-9BF7-7D9380AD7788}" dt="2023-02-21T22:15:28.800" v="248" actId="1076"/>
        <pc:sldMkLst>
          <pc:docMk/>
          <pc:sldMk cId="3098584370" sldId="399"/>
        </pc:sldMkLst>
        <pc:spChg chg="mod">
          <ac:chgData name="Joseph Charles Miserlian" userId="S::jomi4816@colorado.edu::0a5cf395-2505-4a53-bf32-9a91c5a6455d" providerId="AD" clId="Web-{798D107A-BD2F-A01E-9BF7-7D9380AD7788}" dt="2023-02-21T22:15:27.253" v="247" actId="20577"/>
          <ac:spMkLst>
            <pc:docMk/>
            <pc:sldMk cId="3098584370" sldId="399"/>
            <ac:spMk id="3" creationId="{940C7F94-D02A-2293-8CD0-B4C9D8CFBCA1}"/>
          </ac:spMkLst>
        </pc:spChg>
        <pc:picChg chg="mod">
          <ac:chgData name="Joseph Charles Miserlian" userId="S::jomi4816@colorado.edu::0a5cf395-2505-4a53-bf32-9a91c5a6455d" providerId="AD" clId="Web-{798D107A-BD2F-A01E-9BF7-7D9380AD7788}" dt="2023-02-21T22:15:28.800" v="248" actId="1076"/>
          <ac:picMkLst>
            <pc:docMk/>
            <pc:sldMk cId="3098584370" sldId="399"/>
            <ac:picMk id="6" creationId="{2C97FF91-68A3-80D7-7A01-A2AAA5BFE975}"/>
          </ac:picMkLst>
        </pc:picChg>
      </pc:sldChg>
      <pc:sldChg chg="addCm">
        <pc:chgData name="Joseph Charles Miserlian" userId="S::jomi4816@colorado.edu::0a5cf395-2505-4a53-bf32-9a91c5a6455d" providerId="AD" clId="Web-{798D107A-BD2F-A01E-9BF7-7D9380AD7788}" dt="2023-02-21T19:56:21.718" v="1"/>
        <pc:sldMkLst>
          <pc:docMk/>
          <pc:sldMk cId="370235011" sldId="409"/>
        </pc:sldMkLst>
        <pc:extLst>
          <p:ext xmlns:p="http://schemas.openxmlformats.org/presentationml/2006/main" uri="{D6D511B9-2390-475A-947B-AFAB55BFBCF1}">
            <pc226:cmChg xmlns:pc226="http://schemas.microsoft.com/office/powerpoint/2022/06/main/command" chg="add">
              <pc226:chgData name="Joseph Charles Miserlian" userId="S::jomi4816@colorado.edu::0a5cf395-2505-4a53-bf32-9a91c5a6455d" providerId="AD" clId="Web-{798D107A-BD2F-A01E-9BF7-7D9380AD7788}" dt="2023-02-21T19:56:21.718" v="1"/>
              <pc2:cmMkLst xmlns:pc2="http://schemas.microsoft.com/office/powerpoint/2019/9/main/command">
                <pc:docMk/>
                <pc:sldMk cId="370235011" sldId="409"/>
                <pc2:cmMk id="{0F71942B-951F-4DCA-9C7D-5DA3F9A4E383}"/>
              </pc2:cmMkLst>
            </pc226:cmChg>
          </p:ext>
        </pc:extLst>
      </pc:sldChg>
      <pc:sldChg chg="addSp delSp modSp new">
        <pc:chgData name="Joseph Charles Miserlian" userId="S::jomi4816@colorado.edu::0a5cf395-2505-4a53-bf32-9a91c5a6455d" providerId="AD" clId="Web-{798D107A-BD2F-A01E-9BF7-7D9380AD7788}" dt="2023-02-21T22:07:04.521" v="207" actId="14100"/>
        <pc:sldMkLst>
          <pc:docMk/>
          <pc:sldMk cId="3712848189" sldId="421"/>
        </pc:sldMkLst>
        <pc:spChg chg="mod">
          <ac:chgData name="Joseph Charles Miserlian" userId="S::jomi4816@colorado.edu::0a5cf395-2505-4a53-bf32-9a91c5a6455d" providerId="AD" clId="Web-{798D107A-BD2F-A01E-9BF7-7D9380AD7788}" dt="2023-02-21T22:05:27.206" v="61" actId="20577"/>
          <ac:spMkLst>
            <pc:docMk/>
            <pc:sldMk cId="3712848189" sldId="421"/>
            <ac:spMk id="2" creationId="{D5124679-DB96-D259-58D1-EBE9B033264D}"/>
          </ac:spMkLst>
        </pc:spChg>
        <pc:spChg chg="del">
          <ac:chgData name="Joseph Charles Miserlian" userId="S::jomi4816@colorado.edu::0a5cf395-2505-4a53-bf32-9a91c5a6455d" providerId="AD" clId="Web-{798D107A-BD2F-A01E-9BF7-7D9380AD7788}" dt="2023-02-21T22:04:50.143" v="11"/>
          <ac:spMkLst>
            <pc:docMk/>
            <pc:sldMk cId="3712848189" sldId="421"/>
            <ac:spMk id="3" creationId="{A874A05A-92D4-1345-05C5-B448F7F5F1D3}"/>
          </ac:spMkLst>
        </pc:spChg>
        <pc:spChg chg="add del mod">
          <ac:chgData name="Joseph Charles Miserlian" userId="S::jomi4816@colorado.edu::0a5cf395-2505-4a53-bf32-9a91c5a6455d" providerId="AD" clId="Web-{798D107A-BD2F-A01E-9BF7-7D9380AD7788}" dt="2023-02-21T22:07:04.521" v="207" actId="14100"/>
          <ac:spMkLst>
            <pc:docMk/>
            <pc:sldMk cId="3712848189" sldId="421"/>
            <ac:spMk id="8" creationId="{04AC3FBC-332D-6EB4-5D4F-B7A3F6297477}"/>
          </ac:spMkLst>
        </pc:spChg>
        <pc:picChg chg="add del mod ord">
          <ac:chgData name="Joseph Charles Miserlian" userId="S::jomi4816@colorado.edu::0a5cf395-2505-4a53-bf32-9a91c5a6455d" providerId="AD" clId="Web-{798D107A-BD2F-A01E-9BF7-7D9380AD7788}" dt="2023-02-21T22:04:56.518" v="13"/>
          <ac:picMkLst>
            <pc:docMk/>
            <pc:sldMk cId="3712848189" sldId="421"/>
            <ac:picMk id="6" creationId="{2BA3EFF7-E37A-D63E-6684-E53474BB7675}"/>
          </ac:picMkLst>
        </pc:picChg>
        <pc:picChg chg="add del mod ord">
          <ac:chgData name="Joseph Charles Miserlian" userId="S::jomi4816@colorado.edu::0a5cf395-2505-4a53-bf32-9a91c5a6455d" providerId="AD" clId="Web-{798D107A-BD2F-A01E-9BF7-7D9380AD7788}" dt="2023-02-21T22:05:34.691" v="65"/>
          <ac:picMkLst>
            <pc:docMk/>
            <pc:sldMk cId="3712848189" sldId="421"/>
            <ac:picMk id="9" creationId="{795C173C-29FD-4AFF-F07B-65095E3BAD13}"/>
          </ac:picMkLst>
        </pc:picChg>
        <pc:picChg chg="add del mod">
          <ac:chgData name="Joseph Charles Miserlian" userId="S::jomi4816@colorado.edu::0a5cf395-2505-4a53-bf32-9a91c5a6455d" providerId="AD" clId="Web-{798D107A-BD2F-A01E-9BF7-7D9380AD7788}" dt="2023-02-21T22:05:43.081" v="75"/>
          <ac:picMkLst>
            <pc:docMk/>
            <pc:sldMk cId="3712848189" sldId="421"/>
            <ac:picMk id="10" creationId="{E9C6BA45-0F2B-3167-12C4-EC92E1AE384E}"/>
          </ac:picMkLst>
        </pc:picChg>
        <pc:picChg chg="add mod">
          <ac:chgData name="Joseph Charles Miserlian" userId="S::jomi4816@colorado.edu::0a5cf395-2505-4a53-bf32-9a91c5a6455d" providerId="AD" clId="Web-{798D107A-BD2F-A01E-9BF7-7D9380AD7788}" dt="2023-02-21T22:05:50.003" v="79" actId="14100"/>
          <ac:picMkLst>
            <pc:docMk/>
            <pc:sldMk cId="3712848189" sldId="421"/>
            <ac:picMk id="11" creationId="{FB8DC0D6-DB95-7084-E4A3-7985A9C6BEB6}"/>
          </ac:picMkLst>
        </pc:picChg>
      </pc:sldChg>
    </pc:docChg>
  </pc:docChgLst>
  <pc:docChgLst>
    <pc:chgData name="Braden Robert Kopec" userId="a802af92-331d-42a8-979a-bd29923fbff3" providerId="ADAL" clId="{D04842FE-A7A3-D041-B946-D158253277A2}"/>
    <pc:docChg chg="custSel addSld delSld modSld modSection">
      <pc:chgData name="Braden Robert Kopec" userId="a802af92-331d-42a8-979a-bd29923fbff3" providerId="ADAL" clId="{D04842FE-A7A3-D041-B946-D158253277A2}" dt="2023-02-27T05:13:07.359" v="549"/>
      <pc:docMkLst>
        <pc:docMk/>
      </pc:docMkLst>
      <pc:sldChg chg="modSp mod">
        <pc:chgData name="Braden Robert Kopec" userId="a802af92-331d-42a8-979a-bd29923fbff3" providerId="ADAL" clId="{D04842FE-A7A3-D041-B946-D158253277A2}" dt="2023-02-25T01:17:16.866" v="171" actId="33524"/>
        <pc:sldMkLst>
          <pc:docMk/>
          <pc:sldMk cId="1278741131" sldId="406"/>
        </pc:sldMkLst>
        <pc:spChg chg="mod">
          <ac:chgData name="Braden Robert Kopec" userId="a802af92-331d-42a8-979a-bd29923fbff3" providerId="ADAL" clId="{D04842FE-A7A3-D041-B946-D158253277A2}" dt="2023-02-25T01:17:16.866" v="171" actId="33524"/>
          <ac:spMkLst>
            <pc:docMk/>
            <pc:sldMk cId="1278741131" sldId="406"/>
            <ac:spMk id="3" creationId="{940C7F94-D02A-2293-8CD0-B4C9D8CFBCA1}"/>
          </ac:spMkLst>
        </pc:spChg>
      </pc:sldChg>
      <pc:sldChg chg="addCm modCm">
        <pc:chgData name="Braden Robert Kopec" userId="a802af92-331d-42a8-979a-bd29923fbff3" providerId="ADAL" clId="{D04842FE-A7A3-D041-B946-D158253277A2}" dt="2023-02-27T05:13:07.359" v="549"/>
        <pc:sldMkLst>
          <pc:docMk/>
          <pc:sldMk cId="2337345271" sldId="413"/>
        </pc:sldMkLst>
        <pc:extLst>
          <p:ext xmlns:p="http://schemas.openxmlformats.org/presentationml/2006/main" uri="{D6D511B9-2390-475A-947B-AFAB55BFBCF1}">
            <pc226:cmChg xmlns:pc226="http://schemas.microsoft.com/office/powerpoint/2022/06/main/command" chg="add mod">
              <pc226:chgData name="Braden Robert Kopec" userId="a802af92-331d-42a8-979a-bd29923fbff3" providerId="ADAL" clId="{D04842FE-A7A3-D041-B946-D158253277A2}" dt="2023-02-27T05:13:07.359" v="549"/>
              <pc2:cmMkLst xmlns:pc2="http://schemas.microsoft.com/office/powerpoint/2019/9/main/command">
                <pc:docMk/>
                <pc:sldMk cId="2337345271" sldId="413"/>
                <pc2:cmMk id="{431DCE36-E147-2247-9C11-9629DF779111}"/>
              </pc2:cmMkLst>
            </pc226:cmChg>
          </p:ext>
        </pc:extLst>
      </pc:sldChg>
      <pc:sldChg chg="del">
        <pc:chgData name="Braden Robert Kopec" userId="a802af92-331d-42a8-979a-bd29923fbff3" providerId="ADAL" clId="{D04842FE-A7A3-D041-B946-D158253277A2}" dt="2023-02-25T00:28:38.972" v="0" actId="2696"/>
        <pc:sldMkLst>
          <pc:docMk/>
          <pc:sldMk cId="2986695328" sldId="420"/>
        </pc:sldMkLst>
      </pc:sldChg>
      <pc:sldChg chg="addSp delSp modSp mod">
        <pc:chgData name="Braden Robert Kopec" userId="a802af92-331d-42a8-979a-bd29923fbff3" providerId="ADAL" clId="{D04842FE-A7A3-D041-B946-D158253277A2}" dt="2023-02-25T01:01:58.137" v="12" actId="478"/>
        <pc:sldMkLst>
          <pc:docMk/>
          <pc:sldMk cId="3380354659" sldId="434"/>
        </pc:sldMkLst>
        <pc:spChg chg="del">
          <ac:chgData name="Braden Robert Kopec" userId="a802af92-331d-42a8-979a-bd29923fbff3" providerId="ADAL" clId="{D04842FE-A7A3-D041-B946-D158253277A2}" dt="2023-02-25T01:01:58.137" v="12" actId="478"/>
          <ac:spMkLst>
            <pc:docMk/>
            <pc:sldMk cId="3380354659" sldId="434"/>
            <ac:spMk id="9" creationId="{463C932C-5606-40CC-C999-C4B3C7550154}"/>
          </ac:spMkLst>
        </pc:spChg>
        <pc:picChg chg="del">
          <ac:chgData name="Braden Robert Kopec" userId="a802af92-331d-42a8-979a-bd29923fbff3" providerId="ADAL" clId="{D04842FE-A7A3-D041-B946-D158253277A2}" dt="2023-02-25T01:01:02.696" v="1" actId="478"/>
          <ac:picMkLst>
            <pc:docMk/>
            <pc:sldMk cId="3380354659" sldId="434"/>
            <ac:picMk id="7" creationId="{E8961323-AD2D-C3D6-078A-BEF7786F94A1}"/>
          </ac:picMkLst>
        </pc:picChg>
        <pc:picChg chg="add mod modCrop">
          <ac:chgData name="Braden Robert Kopec" userId="a802af92-331d-42a8-979a-bd29923fbff3" providerId="ADAL" clId="{D04842FE-A7A3-D041-B946-D158253277A2}" dt="2023-02-25T01:01:54.469" v="11" actId="1076"/>
          <ac:picMkLst>
            <pc:docMk/>
            <pc:sldMk cId="3380354659" sldId="434"/>
            <ac:picMk id="15" creationId="{1A63FAAA-CA98-D9AF-8155-387BD2DA9E5F}"/>
          </ac:picMkLst>
        </pc:picChg>
      </pc:sldChg>
      <pc:sldChg chg="addSp modSp add mod">
        <pc:chgData name="Braden Robert Kopec" userId="a802af92-331d-42a8-979a-bd29923fbff3" providerId="ADAL" clId="{D04842FE-A7A3-D041-B946-D158253277A2}" dt="2023-02-25T01:12:12.276" v="158" actId="14100"/>
        <pc:sldMkLst>
          <pc:docMk/>
          <pc:sldMk cId="4196498414" sldId="437"/>
        </pc:sldMkLst>
        <pc:spChg chg="add mod">
          <ac:chgData name="Braden Robert Kopec" userId="a802af92-331d-42a8-979a-bd29923fbff3" providerId="ADAL" clId="{D04842FE-A7A3-D041-B946-D158253277A2}" dt="2023-02-25T01:12:02.894" v="157" actId="1076"/>
          <ac:spMkLst>
            <pc:docMk/>
            <pc:sldMk cId="4196498414" sldId="437"/>
            <ac:spMk id="6" creationId="{2533C8CF-263B-E7BB-589F-6F3C77059689}"/>
          </ac:spMkLst>
        </pc:spChg>
        <pc:spChg chg="add mod">
          <ac:chgData name="Braden Robert Kopec" userId="a802af92-331d-42a8-979a-bd29923fbff3" providerId="ADAL" clId="{D04842FE-A7A3-D041-B946-D158253277A2}" dt="2023-02-25T01:11:54.032" v="155" actId="113"/>
          <ac:spMkLst>
            <pc:docMk/>
            <pc:sldMk cId="4196498414" sldId="437"/>
            <ac:spMk id="7" creationId="{A4F27447-AF64-C0D1-6362-1655D37DCDD4}"/>
          </ac:spMkLst>
        </pc:spChg>
        <pc:spChg chg="mod">
          <ac:chgData name="Braden Robert Kopec" userId="a802af92-331d-42a8-979a-bd29923fbff3" providerId="ADAL" clId="{D04842FE-A7A3-D041-B946-D158253277A2}" dt="2023-02-25T01:12:12.276" v="158" actId="14100"/>
          <ac:spMkLst>
            <pc:docMk/>
            <pc:sldMk cId="4196498414" sldId="437"/>
            <ac:spMk id="8" creationId="{D14710CE-BA30-7F98-C00B-B3672F077B12}"/>
          </ac:spMkLst>
        </pc:spChg>
        <pc:spChg chg="mod">
          <ac:chgData name="Braden Robert Kopec" userId="a802af92-331d-42a8-979a-bd29923fbff3" providerId="ADAL" clId="{D04842FE-A7A3-D041-B946-D158253277A2}" dt="2023-02-25T01:06:10.902" v="43" actId="1076"/>
          <ac:spMkLst>
            <pc:docMk/>
            <pc:sldMk cId="4196498414" sldId="437"/>
            <ac:spMk id="13" creationId="{F3E00E88-1348-4A17-7BF4-0BB99194B3AB}"/>
          </ac:spMkLst>
        </pc:spChg>
        <pc:spChg chg="mod">
          <ac:chgData name="Braden Robert Kopec" userId="a802af92-331d-42a8-979a-bd29923fbff3" providerId="ADAL" clId="{D04842FE-A7A3-D041-B946-D158253277A2}" dt="2023-02-25T01:06:10.902" v="43" actId="1076"/>
          <ac:spMkLst>
            <pc:docMk/>
            <pc:sldMk cId="4196498414" sldId="437"/>
            <ac:spMk id="14" creationId="{A980E585-7842-5916-A652-F19C4C17B7EA}"/>
          </ac:spMkLst>
        </pc:spChg>
        <pc:spChg chg="mod">
          <ac:chgData name="Braden Robert Kopec" userId="a802af92-331d-42a8-979a-bd29923fbff3" providerId="ADAL" clId="{D04842FE-A7A3-D041-B946-D158253277A2}" dt="2023-02-25T01:06:10.902" v="43" actId="1076"/>
          <ac:spMkLst>
            <pc:docMk/>
            <pc:sldMk cId="4196498414" sldId="437"/>
            <ac:spMk id="15" creationId="{0CC8FFC4-F74D-2DF9-692E-CC1BA5E2999C}"/>
          </ac:spMkLst>
        </pc:spChg>
        <pc:picChg chg="mod">
          <ac:chgData name="Braden Robert Kopec" userId="a802af92-331d-42a8-979a-bd29923fbff3" providerId="ADAL" clId="{D04842FE-A7A3-D041-B946-D158253277A2}" dt="2023-02-25T01:06:10.902" v="43" actId="1076"/>
          <ac:picMkLst>
            <pc:docMk/>
            <pc:sldMk cId="4196498414" sldId="437"/>
            <ac:picMk id="10" creationId="{0EBE40FA-0A4A-9B9F-1DD5-0CFFF43A9F95}"/>
          </ac:picMkLst>
        </pc:picChg>
        <pc:cxnChg chg="mod">
          <ac:chgData name="Braden Robert Kopec" userId="a802af92-331d-42a8-979a-bd29923fbff3" providerId="ADAL" clId="{D04842FE-A7A3-D041-B946-D158253277A2}" dt="2023-02-25T01:06:10.902" v="43" actId="1076"/>
          <ac:cxnSpMkLst>
            <pc:docMk/>
            <pc:sldMk cId="4196498414" sldId="437"/>
            <ac:cxnSpMk id="9" creationId="{1A26D906-71DD-5DAA-B989-88683D937567}"/>
          </ac:cxnSpMkLst>
        </pc:cxnChg>
      </pc:sldChg>
      <pc:sldChg chg="modSp mod">
        <pc:chgData name="Braden Robert Kopec" userId="a802af92-331d-42a8-979a-bd29923fbff3" providerId="ADAL" clId="{D04842FE-A7A3-D041-B946-D158253277A2}" dt="2023-02-27T00:13:15.493" v="298" actId="27636"/>
        <pc:sldMkLst>
          <pc:docMk/>
          <pc:sldMk cId="3701961819" sldId="438"/>
        </pc:sldMkLst>
        <pc:spChg chg="mod">
          <ac:chgData name="Braden Robert Kopec" userId="a802af92-331d-42a8-979a-bd29923fbff3" providerId="ADAL" clId="{D04842FE-A7A3-D041-B946-D158253277A2}" dt="2023-02-27T00:13:15.493" v="298" actId="27636"/>
          <ac:spMkLst>
            <pc:docMk/>
            <pc:sldMk cId="3701961819" sldId="438"/>
            <ac:spMk id="3" creationId="{DD84CEE5-7A91-3F0E-1629-6C267DC1A888}"/>
          </ac:spMkLst>
        </pc:spChg>
      </pc:sldChg>
      <pc:sldChg chg="addSp modSp new del mod">
        <pc:chgData name="Braden Robert Kopec" userId="a802af92-331d-42a8-979a-bd29923fbff3" providerId="ADAL" clId="{D04842FE-A7A3-D041-B946-D158253277A2}" dt="2023-02-27T04:06:39.056" v="317" actId="2696"/>
        <pc:sldMkLst>
          <pc:docMk/>
          <pc:sldMk cId="858918885" sldId="449"/>
        </pc:sldMkLst>
        <pc:spChg chg="mod">
          <ac:chgData name="Braden Robert Kopec" userId="a802af92-331d-42a8-979a-bd29923fbff3" providerId="ADAL" clId="{D04842FE-A7A3-D041-B946-D158253277A2}" dt="2023-02-27T03:08:38.225" v="316" actId="20577"/>
          <ac:spMkLst>
            <pc:docMk/>
            <pc:sldMk cId="858918885" sldId="449"/>
            <ac:spMk id="2" creationId="{3BB0A9C7-1A13-9835-F069-F10FCE70D8E5}"/>
          </ac:spMkLst>
        </pc:spChg>
        <pc:spChg chg="mod">
          <ac:chgData name="Braden Robert Kopec" userId="a802af92-331d-42a8-979a-bd29923fbff3" providerId="ADAL" clId="{D04842FE-A7A3-D041-B946-D158253277A2}" dt="2023-02-27T03:08:33.549" v="300"/>
          <ac:spMkLst>
            <pc:docMk/>
            <pc:sldMk cId="858918885" sldId="449"/>
            <ac:spMk id="7" creationId="{314FDCC9-6B31-C248-2235-12F5F640BB1A}"/>
          </ac:spMkLst>
        </pc:spChg>
        <pc:spChg chg="mod">
          <ac:chgData name="Braden Robert Kopec" userId="a802af92-331d-42a8-979a-bd29923fbff3" providerId="ADAL" clId="{D04842FE-A7A3-D041-B946-D158253277A2}" dt="2023-02-27T03:08:33.549" v="300"/>
          <ac:spMkLst>
            <pc:docMk/>
            <pc:sldMk cId="858918885" sldId="449"/>
            <ac:spMk id="10" creationId="{E75E4895-625C-EFDA-B8D0-DEE064760F59}"/>
          </ac:spMkLst>
        </pc:spChg>
        <pc:spChg chg="mod">
          <ac:chgData name="Braden Robert Kopec" userId="a802af92-331d-42a8-979a-bd29923fbff3" providerId="ADAL" clId="{D04842FE-A7A3-D041-B946-D158253277A2}" dt="2023-02-27T03:08:33.549" v="300"/>
          <ac:spMkLst>
            <pc:docMk/>
            <pc:sldMk cId="858918885" sldId="449"/>
            <ac:spMk id="11" creationId="{19ACEFE3-FBD6-7ABC-9B46-B0AD91AE7A04}"/>
          </ac:spMkLst>
        </pc:spChg>
        <pc:spChg chg="mod">
          <ac:chgData name="Braden Robert Kopec" userId="a802af92-331d-42a8-979a-bd29923fbff3" providerId="ADAL" clId="{D04842FE-A7A3-D041-B946-D158253277A2}" dt="2023-02-27T03:08:33.549" v="300"/>
          <ac:spMkLst>
            <pc:docMk/>
            <pc:sldMk cId="858918885" sldId="449"/>
            <ac:spMk id="12" creationId="{47BFFD49-F76D-7754-017C-40F6920C70B4}"/>
          </ac:spMkLst>
        </pc:spChg>
        <pc:grpChg chg="add mod">
          <ac:chgData name="Braden Robert Kopec" userId="a802af92-331d-42a8-979a-bd29923fbff3" providerId="ADAL" clId="{D04842FE-A7A3-D041-B946-D158253277A2}" dt="2023-02-27T03:08:33.549" v="300"/>
          <ac:grpSpMkLst>
            <pc:docMk/>
            <pc:sldMk cId="858918885" sldId="449"/>
            <ac:grpSpMk id="6" creationId="{2008A805-F0DD-7265-5BC3-9DC507F139E2}"/>
          </ac:grpSpMkLst>
        </pc:grpChg>
        <pc:grpChg chg="mod">
          <ac:chgData name="Braden Robert Kopec" userId="a802af92-331d-42a8-979a-bd29923fbff3" providerId="ADAL" clId="{D04842FE-A7A3-D041-B946-D158253277A2}" dt="2023-02-27T03:08:33.549" v="300"/>
          <ac:grpSpMkLst>
            <pc:docMk/>
            <pc:sldMk cId="858918885" sldId="449"/>
            <ac:grpSpMk id="8" creationId="{D4C42AD0-35BA-9641-9B7A-43C9D56BDFE4}"/>
          </ac:grpSpMkLst>
        </pc:grpChg>
        <pc:grpChg chg="mod">
          <ac:chgData name="Braden Robert Kopec" userId="a802af92-331d-42a8-979a-bd29923fbff3" providerId="ADAL" clId="{D04842FE-A7A3-D041-B946-D158253277A2}" dt="2023-02-27T03:08:33.549" v="300"/>
          <ac:grpSpMkLst>
            <pc:docMk/>
            <pc:sldMk cId="858918885" sldId="449"/>
            <ac:grpSpMk id="9" creationId="{6E47B58C-A1C5-6C89-F897-5E0B463E1EE6}"/>
          </ac:grpSpMkLst>
        </pc:grpChg>
      </pc:sldChg>
      <pc:sldChg chg="modSp mod">
        <pc:chgData name="Braden Robert Kopec" userId="a802af92-331d-42a8-979a-bd29923fbff3" providerId="ADAL" clId="{D04842FE-A7A3-D041-B946-D158253277A2}" dt="2023-02-27T04:16:02.423" v="548" actId="20577"/>
        <pc:sldMkLst>
          <pc:docMk/>
          <pc:sldMk cId="3328813266" sldId="450"/>
        </pc:sldMkLst>
        <pc:spChg chg="mod">
          <ac:chgData name="Braden Robert Kopec" userId="a802af92-331d-42a8-979a-bd29923fbff3" providerId="ADAL" clId="{D04842FE-A7A3-D041-B946-D158253277A2}" dt="2023-02-27T04:16:02.423" v="548" actId="20577"/>
          <ac:spMkLst>
            <pc:docMk/>
            <pc:sldMk cId="3328813266" sldId="450"/>
            <ac:spMk id="3" creationId="{17B26A80-6F71-E527-424C-85677729613B}"/>
          </ac:spMkLst>
        </pc:spChg>
      </pc:sldChg>
    </pc:docChg>
  </pc:docChgLst>
  <pc:docChgLst>
    <pc:chgData name="Kathryn Elizabeth Boykin" userId="S::kabo6094@colorado.edu::85b01d72-4feb-43b2-87fb-8c976b01b8df" providerId="AD" clId="Web-{C42829D2-1DE9-9DCB-ED1E-F0C0F75B4AE3}"/>
    <pc:docChg chg="addSld delSld modSld modSection">
      <pc:chgData name="Kathryn Elizabeth Boykin" userId="S::kabo6094@colorado.edu::85b01d72-4feb-43b2-87fb-8c976b01b8df" providerId="AD" clId="Web-{C42829D2-1DE9-9DCB-ED1E-F0C0F75B4AE3}" dt="2023-02-27T00:43:06.037" v="494"/>
      <pc:docMkLst>
        <pc:docMk/>
      </pc:docMkLst>
      <pc:sldChg chg="modNotes">
        <pc:chgData name="Kathryn Elizabeth Boykin" userId="S::kabo6094@colorado.edu::85b01d72-4feb-43b2-87fb-8c976b01b8df" providerId="AD" clId="Web-{C42829D2-1DE9-9DCB-ED1E-F0C0F75B4AE3}" dt="2023-02-26T23:12:16.560" v="14"/>
        <pc:sldMkLst>
          <pc:docMk/>
          <pc:sldMk cId="4186723306" sldId="369"/>
        </pc:sldMkLst>
      </pc:sldChg>
      <pc:sldChg chg="modNotes">
        <pc:chgData name="Kathryn Elizabeth Boykin" userId="S::kabo6094@colorado.edu::85b01d72-4feb-43b2-87fb-8c976b01b8df" providerId="AD" clId="Web-{C42829D2-1DE9-9DCB-ED1E-F0C0F75B4AE3}" dt="2023-02-26T23:12:24.389" v="20"/>
        <pc:sldMkLst>
          <pc:docMk/>
          <pc:sldMk cId="2187287937" sldId="379"/>
        </pc:sldMkLst>
      </pc:sldChg>
      <pc:sldChg chg="modSp modNotes">
        <pc:chgData name="Kathryn Elizabeth Boykin" userId="S::kabo6094@colorado.edu::85b01d72-4feb-43b2-87fb-8c976b01b8df" providerId="AD" clId="Web-{C42829D2-1DE9-9DCB-ED1E-F0C0F75B4AE3}" dt="2023-02-27T00:43:06.037" v="494"/>
        <pc:sldMkLst>
          <pc:docMk/>
          <pc:sldMk cId="1045090432" sldId="387"/>
        </pc:sldMkLst>
        <pc:graphicFrameChg chg="mod modGraphic">
          <ac:chgData name="Kathryn Elizabeth Boykin" userId="S::kabo6094@colorado.edu::85b01d72-4feb-43b2-87fb-8c976b01b8df" providerId="AD" clId="Web-{C42829D2-1DE9-9DCB-ED1E-F0C0F75B4AE3}" dt="2023-02-27T00:43:06.037" v="494"/>
          <ac:graphicFrameMkLst>
            <pc:docMk/>
            <pc:sldMk cId="1045090432" sldId="387"/>
            <ac:graphicFrameMk id="13" creationId="{C256054F-48F8-FE72-F223-50AAE0E14DC2}"/>
          </ac:graphicFrameMkLst>
        </pc:graphicFrameChg>
      </pc:sldChg>
      <pc:sldChg chg="modNotes">
        <pc:chgData name="Kathryn Elizabeth Boykin" userId="S::kabo6094@colorado.edu::85b01d72-4feb-43b2-87fb-8c976b01b8df" providerId="AD" clId="Web-{C42829D2-1DE9-9DCB-ED1E-F0C0F75B4AE3}" dt="2023-02-27T00:29:21.555" v="480"/>
        <pc:sldMkLst>
          <pc:docMk/>
          <pc:sldMk cId="378736884" sldId="394"/>
        </pc:sldMkLst>
      </pc:sldChg>
      <pc:sldChg chg="delSp modSp">
        <pc:chgData name="Kathryn Elizabeth Boykin" userId="S::kabo6094@colorado.edu::85b01d72-4feb-43b2-87fb-8c976b01b8df" providerId="AD" clId="Web-{C42829D2-1DE9-9DCB-ED1E-F0C0F75B4AE3}" dt="2023-02-26T23:46:16.304" v="286"/>
        <pc:sldMkLst>
          <pc:docMk/>
          <pc:sldMk cId="577913153" sldId="395"/>
        </pc:sldMkLst>
        <pc:spChg chg="mod">
          <ac:chgData name="Kathryn Elizabeth Boykin" userId="S::kabo6094@colorado.edu::85b01d72-4feb-43b2-87fb-8c976b01b8df" providerId="AD" clId="Web-{C42829D2-1DE9-9DCB-ED1E-F0C0F75B4AE3}" dt="2023-02-26T23:37:38.611" v="281" actId="14100"/>
          <ac:spMkLst>
            <pc:docMk/>
            <pc:sldMk cId="577913153" sldId="395"/>
            <ac:spMk id="3" creationId="{5555BBFE-69BE-29B7-F81B-5E20B7574190}"/>
          </ac:spMkLst>
        </pc:spChg>
        <pc:spChg chg="del mod">
          <ac:chgData name="Kathryn Elizabeth Boykin" userId="S::kabo6094@colorado.edu::85b01d72-4feb-43b2-87fb-8c976b01b8df" providerId="AD" clId="Web-{C42829D2-1DE9-9DCB-ED1E-F0C0F75B4AE3}" dt="2023-02-26T23:46:16.304" v="286"/>
          <ac:spMkLst>
            <pc:docMk/>
            <pc:sldMk cId="577913153" sldId="395"/>
            <ac:spMk id="7" creationId="{D26EC14E-CD88-7EAA-1D91-77BDB2342C26}"/>
          </ac:spMkLst>
        </pc:spChg>
        <pc:picChg chg="mod">
          <ac:chgData name="Kathryn Elizabeth Boykin" userId="S::kabo6094@colorado.edu::85b01d72-4feb-43b2-87fb-8c976b01b8df" providerId="AD" clId="Web-{C42829D2-1DE9-9DCB-ED1E-F0C0F75B4AE3}" dt="2023-02-26T23:37:53.064" v="285" actId="14100"/>
          <ac:picMkLst>
            <pc:docMk/>
            <pc:sldMk cId="577913153" sldId="395"/>
            <ac:picMk id="8" creationId="{E53AEDD8-78FF-3AF4-6A09-84E556A90856}"/>
          </ac:picMkLst>
        </pc:picChg>
      </pc:sldChg>
      <pc:sldChg chg="addSp delSp modSp">
        <pc:chgData name="Kathryn Elizabeth Boykin" userId="S::kabo6094@colorado.edu::85b01d72-4feb-43b2-87fb-8c976b01b8df" providerId="AD" clId="Web-{C42829D2-1DE9-9DCB-ED1E-F0C0F75B4AE3}" dt="2023-02-26T23:16:33.735" v="63" actId="1076"/>
        <pc:sldMkLst>
          <pc:docMk/>
          <pc:sldMk cId="3232462681" sldId="397"/>
        </pc:sldMkLst>
        <pc:spChg chg="del">
          <ac:chgData name="Kathryn Elizabeth Boykin" userId="S::kabo6094@colorado.edu::85b01d72-4feb-43b2-87fb-8c976b01b8df" providerId="AD" clId="Web-{C42829D2-1DE9-9DCB-ED1E-F0C0F75B4AE3}" dt="2023-02-26T23:10:36.403" v="0"/>
          <ac:spMkLst>
            <pc:docMk/>
            <pc:sldMk cId="3232462681" sldId="397"/>
            <ac:spMk id="3" creationId="{16713307-8748-3186-D243-56E6ED4C6436}"/>
          </ac:spMkLst>
        </pc:spChg>
        <pc:spChg chg="mod">
          <ac:chgData name="Kathryn Elizabeth Boykin" userId="S::kabo6094@colorado.edu::85b01d72-4feb-43b2-87fb-8c976b01b8df" providerId="AD" clId="Web-{C42829D2-1DE9-9DCB-ED1E-F0C0F75B4AE3}" dt="2023-02-26T23:16:02" v="61" actId="20577"/>
          <ac:spMkLst>
            <pc:docMk/>
            <pc:sldMk cId="3232462681" sldId="397"/>
            <ac:spMk id="8" creationId="{D0049B9F-0006-D55D-441F-D3B78E3D1EED}"/>
          </ac:spMkLst>
        </pc:spChg>
        <pc:spChg chg="add mod">
          <ac:chgData name="Kathryn Elizabeth Boykin" userId="S::kabo6094@colorado.edu::85b01d72-4feb-43b2-87fb-8c976b01b8df" providerId="AD" clId="Web-{C42829D2-1DE9-9DCB-ED1E-F0C0F75B4AE3}" dt="2023-02-26T23:15:26.359" v="37" actId="20577"/>
          <ac:spMkLst>
            <pc:docMk/>
            <pc:sldMk cId="3232462681" sldId="397"/>
            <ac:spMk id="9" creationId="{BAAB6784-0862-CE11-E553-822A990B81C4}"/>
          </ac:spMkLst>
        </pc:spChg>
        <pc:spChg chg="mod">
          <ac:chgData name="Kathryn Elizabeth Boykin" userId="S::kabo6094@colorado.edu::85b01d72-4feb-43b2-87fb-8c976b01b8df" providerId="AD" clId="Web-{C42829D2-1DE9-9DCB-ED1E-F0C0F75B4AE3}" dt="2023-02-26T23:11:13.106" v="9" actId="1076"/>
          <ac:spMkLst>
            <pc:docMk/>
            <pc:sldMk cId="3232462681" sldId="397"/>
            <ac:spMk id="10" creationId="{0AD3AA18-03AE-6DB5-4417-47DB0BB6815C}"/>
          </ac:spMkLst>
        </pc:spChg>
        <pc:spChg chg="mod">
          <ac:chgData name="Kathryn Elizabeth Boykin" userId="S::kabo6094@colorado.edu::85b01d72-4feb-43b2-87fb-8c976b01b8df" providerId="AD" clId="Web-{C42829D2-1DE9-9DCB-ED1E-F0C0F75B4AE3}" dt="2023-02-26T23:11:27.904" v="10" actId="1076"/>
          <ac:spMkLst>
            <pc:docMk/>
            <pc:sldMk cId="3232462681" sldId="397"/>
            <ac:spMk id="12" creationId="{9F75F6D8-7FF9-85BC-4974-0EB95151FE88}"/>
          </ac:spMkLst>
        </pc:spChg>
        <pc:spChg chg="add mod">
          <ac:chgData name="Kathryn Elizabeth Boykin" userId="S::kabo6094@colorado.edu::85b01d72-4feb-43b2-87fb-8c976b01b8df" providerId="AD" clId="Web-{C42829D2-1DE9-9DCB-ED1E-F0C0F75B4AE3}" dt="2023-02-26T23:16:33.735" v="63" actId="1076"/>
          <ac:spMkLst>
            <pc:docMk/>
            <pc:sldMk cId="3232462681" sldId="397"/>
            <ac:spMk id="13" creationId="{BFD9117F-2969-C49F-6713-EDA34C887C31}"/>
          </ac:spMkLst>
        </pc:spChg>
        <pc:spChg chg="mod">
          <ac:chgData name="Kathryn Elizabeth Boykin" userId="S::kabo6094@colorado.edu::85b01d72-4feb-43b2-87fb-8c976b01b8df" providerId="AD" clId="Web-{C42829D2-1DE9-9DCB-ED1E-F0C0F75B4AE3}" dt="2023-02-26T23:11:07.935" v="8" actId="1076"/>
          <ac:spMkLst>
            <pc:docMk/>
            <pc:sldMk cId="3232462681" sldId="397"/>
            <ac:spMk id="16" creationId="{9B292DC5-AF78-639E-EB2F-284AFAD4E060}"/>
          </ac:spMkLst>
        </pc:spChg>
        <pc:picChg chg="mod">
          <ac:chgData name="Kathryn Elizabeth Boykin" userId="S::kabo6094@colorado.edu::85b01d72-4feb-43b2-87fb-8c976b01b8df" providerId="AD" clId="Web-{C42829D2-1DE9-9DCB-ED1E-F0C0F75B4AE3}" dt="2023-02-26T23:10:51.903" v="5" actId="1076"/>
          <ac:picMkLst>
            <pc:docMk/>
            <pc:sldMk cId="3232462681" sldId="397"/>
            <ac:picMk id="14" creationId="{3B949E73-5872-641E-4364-F663F96C8774}"/>
          </ac:picMkLst>
        </pc:picChg>
        <pc:cxnChg chg="mod">
          <ac:chgData name="Kathryn Elizabeth Boykin" userId="S::kabo6094@colorado.edu::85b01d72-4feb-43b2-87fb-8c976b01b8df" providerId="AD" clId="Web-{C42829D2-1DE9-9DCB-ED1E-F0C0F75B4AE3}" dt="2023-02-26T23:11:39.669" v="11" actId="1076"/>
          <ac:cxnSpMkLst>
            <pc:docMk/>
            <pc:sldMk cId="3232462681" sldId="397"/>
            <ac:cxnSpMk id="18" creationId="{506CA9E2-2886-BD1B-C869-35D3364AD15F}"/>
          </ac:cxnSpMkLst>
        </pc:cxnChg>
      </pc:sldChg>
      <pc:sldChg chg="del">
        <pc:chgData name="Kathryn Elizabeth Boykin" userId="S::kabo6094@colorado.edu::85b01d72-4feb-43b2-87fb-8c976b01b8df" providerId="AD" clId="Web-{C42829D2-1DE9-9DCB-ED1E-F0C0F75B4AE3}" dt="2023-02-26T23:14:56.718" v="27"/>
        <pc:sldMkLst>
          <pc:docMk/>
          <pc:sldMk cId="2991209943" sldId="405"/>
        </pc:sldMkLst>
      </pc:sldChg>
      <pc:sldChg chg="delSp modSp">
        <pc:chgData name="Kathryn Elizabeth Boykin" userId="S::kabo6094@colorado.edu::85b01d72-4feb-43b2-87fb-8c976b01b8df" providerId="AD" clId="Web-{C42829D2-1DE9-9DCB-ED1E-F0C0F75B4AE3}" dt="2023-02-26T23:55:54.079" v="309"/>
        <pc:sldMkLst>
          <pc:docMk/>
          <pc:sldMk cId="2973464524" sldId="407"/>
        </pc:sldMkLst>
        <pc:spChg chg="del">
          <ac:chgData name="Kathryn Elizabeth Boykin" userId="S::kabo6094@colorado.edu::85b01d72-4feb-43b2-87fb-8c976b01b8df" providerId="AD" clId="Web-{C42829D2-1DE9-9DCB-ED1E-F0C0F75B4AE3}" dt="2023-02-26T23:55:54.079" v="309"/>
          <ac:spMkLst>
            <pc:docMk/>
            <pc:sldMk cId="2973464524" sldId="407"/>
            <ac:spMk id="6" creationId="{BA51C337-0031-EE68-0DBA-10DEC32A02FE}"/>
          </ac:spMkLst>
        </pc:spChg>
        <pc:spChg chg="mod">
          <ac:chgData name="Kathryn Elizabeth Boykin" userId="S::kabo6094@colorado.edu::85b01d72-4feb-43b2-87fb-8c976b01b8df" providerId="AD" clId="Web-{C42829D2-1DE9-9DCB-ED1E-F0C0F75B4AE3}" dt="2023-02-26T23:55:51.969" v="308" actId="20577"/>
          <ac:spMkLst>
            <pc:docMk/>
            <pc:sldMk cId="2973464524" sldId="407"/>
            <ac:spMk id="7" creationId="{00A633E4-3E05-7EDC-61C3-572B78EB2FFE}"/>
          </ac:spMkLst>
        </pc:spChg>
      </pc:sldChg>
      <pc:sldChg chg="modSp">
        <pc:chgData name="Kathryn Elizabeth Boykin" userId="S::kabo6094@colorado.edu::85b01d72-4feb-43b2-87fb-8c976b01b8df" providerId="AD" clId="Web-{C42829D2-1DE9-9DCB-ED1E-F0C0F75B4AE3}" dt="2023-02-27T00:03:03.490" v="327" actId="20577"/>
        <pc:sldMkLst>
          <pc:docMk/>
          <pc:sldMk cId="3294440892" sldId="411"/>
        </pc:sldMkLst>
        <pc:spChg chg="mod">
          <ac:chgData name="Kathryn Elizabeth Boykin" userId="S::kabo6094@colorado.edu::85b01d72-4feb-43b2-87fb-8c976b01b8df" providerId="AD" clId="Web-{C42829D2-1DE9-9DCB-ED1E-F0C0F75B4AE3}" dt="2023-02-27T00:03:03.490" v="327" actId="20577"/>
          <ac:spMkLst>
            <pc:docMk/>
            <pc:sldMk cId="3294440892" sldId="411"/>
            <ac:spMk id="3" creationId="{C1A028A9-A82C-44D8-40D3-2C9D38E5DA14}"/>
          </ac:spMkLst>
        </pc:spChg>
      </pc:sldChg>
      <pc:sldChg chg="addSp modSp">
        <pc:chgData name="Kathryn Elizabeth Boykin" userId="S::kabo6094@colorado.edu::85b01d72-4feb-43b2-87fb-8c976b01b8df" providerId="AD" clId="Web-{C42829D2-1DE9-9DCB-ED1E-F0C0F75B4AE3}" dt="2023-02-26T23:47:20.336" v="301" actId="20577"/>
        <pc:sldMkLst>
          <pc:docMk/>
          <pc:sldMk cId="2228842297" sldId="412"/>
        </pc:sldMkLst>
        <pc:spChg chg="mod">
          <ac:chgData name="Kathryn Elizabeth Boykin" userId="S::kabo6094@colorado.edu::85b01d72-4feb-43b2-87fb-8c976b01b8df" providerId="AD" clId="Web-{C42829D2-1DE9-9DCB-ED1E-F0C0F75B4AE3}" dt="2023-02-26T23:47:20.336" v="301" actId="20577"/>
          <ac:spMkLst>
            <pc:docMk/>
            <pc:sldMk cId="2228842297" sldId="412"/>
            <ac:spMk id="7" creationId="{FF8391AF-6CB7-4C73-2C21-63909F6CDC41}"/>
          </ac:spMkLst>
        </pc:spChg>
        <pc:spChg chg="mod">
          <ac:chgData name="Kathryn Elizabeth Boykin" userId="S::kabo6094@colorado.edu::85b01d72-4feb-43b2-87fb-8c976b01b8df" providerId="AD" clId="Web-{C42829D2-1DE9-9DCB-ED1E-F0C0F75B4AE3}" dt="2023-02-26T23:17:52.345" v="89" actId="1076"/>
          <ac:spMkLst>
            <pc:docMk/>
            <pc:sldMk cId="2228842297" sldId="412"/>
            <ac:spMk id="8" creationId="{25035295-DB58-3807-F24E-EEED7D113BBA}"/>
          </ac:spMkLst>
        </pc:spChg>
        <pc:spChg chg="add mod">
          <ac:chgData name="Kathryn Elizabeth Boykin" userId="S::kabo6094@colorado.edu::85b01d72-4feb-43b2-87fb-8c976b01b8df" providerId="AD" clId="Web-{C42829D2-1DE9-9DCB-ED1E-F0C0F75B4AE3}" dt="2023-02-26T23:18:47.440" v="108" actId="20577"/>
          <ac:spMkLst>
            <pc:docMk/>
            <pc:sldMk cId="2228842297" sldId="412"/>
            <ac:spMk id="9" creationId="{80D8DD3E-5FE9-030C-7B40-B8E0CB100765}"/>
          </ac:spMkLst>
        </pc:spChg>
        <pc:spChg chg="mod">
          <ac:chgData name="Kathryn Elizabeth Boykin" userId="S::kabo6094@colorado.edu::85b01d72-4feb-43b2-87fb-8c976b01b8df" providerId="AD" clId="Web-{C42829D2-1DE9-9DCB-ED1E-F0C0F75B4AE3}" dt="2023-02-26T23:17:42.173" v="87" actId="1076"/>
          <ac:spMkLst>
            <pc:docMk/>
            <pc:sldMk cId="2228842297" sldId="412"/>
            <ac:spMk id="10" creationId="{E5BF2635-7980-3534-C258-AB1FE4E4C3EC}"/>
          </ac:spMkLst>
        </pc:spChg>
        <pc:spChg chg="mod">
          <ac:chgData name="Kathryn Elizabeth Boykin" userId="S::kabo6094@colorado.edu::85b01d72-4feb-43b2-87fb-8c976b01b8df" providerId="AD" clId="Web-{C42829D2-1DE9-9DCB-ED1E-F0C0F75B4AE3}" dt="2023-02-26T23:17:47.189" v="88" actId="1076"/>
          <ac:spMkLst>
            <pc:docMk/>
            <pc:sldMk cId="2228842297" sldId="412"/>
            <ac:spMk id="12" creationId="{98E45F3C-D41C-1BEA-DD34-F3D39FA940F6}"/>
          </ac:spMkLst>
        </pc:spChg>
        <pc:spChg chg="add mod">
          <ac:chgData name="Kathryn Elizabeth Boykin" userId="S::kabo6094@colorado.edu::85b01d72-4feb-43b2-87fb-8c976b01b8df" providerId="AD" clId="Web-{C42829D2-1DE9-9DCB-ED1E-F0C0F75B4AE3}" dt="2023-02-26T23:18:58.690" v="112" actId="20577"/>
          <ac:spMkLst>
            <pc:docMk/>
            <pc:sldMk cId="2228842297" sldId="412"/>
            <ac:spMk id="20" creationId="{98C1AA00-95C8-7682-C787-29E025823D3F}"/>
          </ac:spMkLst>
        </pc:spChg>
        <pc:picChg chg="mod">
          <ac:chgData name="Kathryn Elizabeth Boykin" userId="S::kabo6094@colorado.edu::85b01d72-4feb-43b2-87fb-8c976b01b8df" providerId="AD" clId="Web-{C42829D2-1DE9-9DCB-ED1E-F0C0F75B4AE3}" dt="2023-02-26T23:17:34.376" v="85" actId="1076"/>
          <ac:picMkLst>
            <pc:docMk/>
            <pc:sldMk cId="2228842297" sldId="412"/>
            <ac:picMk id="11" creationId="{9AB5AB48-1ADC-E7D9-A082-2CFCEFC27AF7}"/>
          </ac:picMkLst>
        </pc:picChg>
        <pc:cxnChg chg="mod">
          <ac:chgData name="Kathryn Elizabeth Boykin" userId="S::kabo6094@colorado.edu::85b01d72-4feb-43b2-87fb-8c976b01b8df" providerId="AD" clId="Web-{C42829D2-1DE9-9DCB-ED1E-F0C0F75B4AE3}" dt="2023-02-26T23:17:39.236" v="86" actId="1076"/>
          <ac:cxnSpMkLst>
            <pc:docMk/>
            <pc:sldMk cId="2228842297" sldId="412"/>
            <ac:cxnSpMk id="14" creationId="{278A859A-5218-B261-18D8-46E72E25CF2B}"/>
          </ac:cxnSpMkLst>
        </pc:cxnChg>
      </pc:sldChg>
      <pc:sldChg chg="modSp">
        <pc:chgData name="Kathryn Elizabeth Boykin" userId="S::kabo6094@colorado.edu::85b01d72-4feb-43b2-87fb-8c976b01b8df" providerId="AD" clId="Web-{C42829D2-1DE9-9DCB-ED1E-F0C0F75B4AE3}" dt="2023-02-26T23:31:19.607" v="127" actId="20577"/>
        <pc:sldMkLst>
          <pc:docMk/>
          <pc:sldMk cId="2337345271" sldId="413"/>
        </pc:sldMkLst>
        <pc:spChg chg="mod">
          <ac:chgData name="Kathryn Elizabeth Boykin" userId="S::kabo6094@colorado.edu::85b01d72-4feb-43b2-87fb-8c976b01b8df" providerId="AD" clId="Web-{C42829D2-1DE9-9DCB-ED1E-F0C0F75B4AE3}" dt="2023-02-26T23:31:19.607" v="127" actId="20577"/>
          <ac:spMkLst>
            <pc:docMk/>
            <pc:sldMk cId="2337345271" sldId="413"/>
            <ac:spMk id="3" creationId="{17B26A80-6F71-E527-424C-85677729613B}"/>
          </ac:spMkLst>
        </pc:spChg>
      </pc:sldChg>
      <pc:sldChg chg="modSp">
        <pc:chgData name="Kathryn Elizabeth Boykin" userId="S::kabo6094@colorado.edu::85b01d72-4feb-43b2-87fb-8c976b01b8df" providerId="AD" clId="Web-{C42829D2-1DE9-9DCB-ED1E-F0C0F75B4AE3}" dt="2023-02-27T00:06:30.852" v="337"/>
        <pc:sldMkLst>
          <pc:docMk/>
          <pc:sldMk cId="1618310687" sldId="422"/>
        </pc:sldMkLst>
        <pc:graphicFrameChg chg="mod modGraphic">
          <ac:chgData name="Kathryn Elizabeth Boykin" userId="S::kabo6094@colorado.edu::85b01d72-4feb-43b2-87fb-8c976b01b8df" providerId="AD" clId="Web-{C42829D2-1DE9-9DCB-ED1E-F0C0F75B4AE3}" dt="2023-02-27T00:06:30.852" v="337"/>
          <ac:graphicFrameMkLst>
            <pc:docMk/>
            <pc:sldMk cId="1618310687" sldId="422"/>
            <ac:graphicFrameMk id="10" creationId="{D66606D2-30A0-4885-4579-56CCB373FB25}"/>
          </ac:graphicFrameMkLst>
        </pc:graphicFrameChg>
      </pc:sldChg>
      <pc:sldChg chg="modNotes">
        <pc:chgData name="Kathryn Elizabeth Boykin" userId="S::kabo6094@colorado.edu::85b01d72-4feb-43b2-87fb-8c976b01b8df" providerId="AD" clId="Web-{C42829D2-1DE9-9DCB-ED1E-F0C0F75B4AE3}" dt="2023-02-26T23:12:27.514" v="23"/>
        <pc:sldMkLst>
          <pc:docMk/>
          <pc:sldMk cId="2150648281" sldId="429"/>
        </pc:sldMkLst>
      </pc:sldChg>
      <pc:sldChg chg="del">
        <pc:chgData name="Kathryn Elizabeth Boykin" userId="S::kabo6094@colorado.edu::85b01d72-4feb-43b2-87fb-8c976b01b8df" providerId="AD" clId="Web-{C42829D2-1DE9-9DCB-ED1E-F0C0F75B4AE3}" dt="2023-02-27T00:10:35.761" v="341"/>
        <pc:sldMkLst>
          <pc:docMk/>
          <pc:sldMk cId="3861895097" sldId="431"/>
        </pc:sldMkLst>
      </pc:sldChg>
      <pc:sldChg chg="addSp modSp">
        <pc:chgData name="Kathryn Elizabeth Boykin" userId="S::kabo6094@colorado.edu::85b01d72-4feb-43b2-87fb-8c976b01b8df" providerId="AD" clId="Web-{C42829D2-1DE9-9DCB-ED1E-F0C0F75B4AE3}" dt="2023-02-27T00:22:05.191" v="389" actId="1076"/>
        <pc:sldMkLst>
          <pc:docMk/>
          <pc:sldMk cId="1251097358" sldId="432"/>
        </pc:sldMkLst>
        <pc:spChg chg="add mod">
          <ac:chgData name="Kathryn Elizabeth Boykin" userId="S::kabo6094@colorado.edu::85b01d72-4feb-43b2-87fb-8c976b01b8df" providerId="AD" clId="Web-{C42829D2-1DE9-9DCB-ED1E-F0C0F75B4AE3}" dt="2023-02-27T00:22:05.191" v="389" actId="1076"/>
          <ac:spMkLst>
            <pc:docMk/>
            <pc:sldMk cId="1251097358" sldId="432"/>
            <ac:spMk id="4" creationId="{C7913DB6-12E5-54CC-6C2E-B573DA2149BB}"/>
          </ac:spMkLst>
        </pc:spChg>
      </pc:sldChg>
      <pc:sldChg chg="modNotes">
        <pc:chgData name="Kathryn Elizabeth Boykin" userId="S::kabo6094@colorado.edu::85b01d72-4feb-43b2-87fb-8c976b01b8df" providerId="AD" clId="Web-{C42829D2-1DE9-9DCB-ED1E-F0C0F75B4AE3}" dt="2023-02-26T23:33:16.780" v="249"/>
        <pc:sldMkLst>
          <pc:docMk/>
          <pc:sldMk cId="4196498414" sldId="437"/>
        </pc:sldMkLst>
      </pc:sldChg>
      <pc:sldChg chg="modSp add del">
        <pc:chgData name="Kathryn Elizabeth Boykin" userId="S::kabo6094@colorado.edu::85b01d72-4feb-43b2-87fb-8c976b01b8df" providerId="AD" clId="Web-{C42829D2-1DE9-9DCB-ED1E-F0C0F75B4AE3}" dt="2023-02-27T00:10:54.308" v="345" actId="1076"/>
        <pc:sldMkLst>
          <pc:docMk/>
          <pc:sldMk cId="3701961819" sldId="438"/>
        </pc:sldMkLst>
        <pc:spChg chg="mod">
          <ac:chgData name="Kathryn Elizabeth Boykin" userId="S::kabo6094@colorado.edu::85b01d72-4feb-43b2-87fb-8c976b01b8df" providerId="AD" clId="Web-{C42829D2-1DE9-9DCB-ED1E-F0C0F75B4AE3}" dt="2023-02-27T00:10:54.308" v="345" actId="1076"/>
          <ac:spMkLst>
            <pc:docMk/>
            <pc:sldMk cId="3701961819" sldId="438"/>
            <ac:spMk id="3" creationId="{DD84CEE5-7A91-3F0E-1629-6C267DC1A888}"/>
          </ac:spMkLst>
        </pc:spChg>
      </pc:sldChg>
    </pc:docChg>
  </pc:docChgLst>
  <pc:docChgLst>
    <pc:chgData name="Benjamin Hunter Esser" userId="22fc2e32-4602-451d-9dc3-f03c73cd8ce7" providerId="ADAL" clId="{A615264A-E499-4DDB-8B82-70242CAC0D5F}"/>
    <pc:docChg chg="modSld">
      <pc:chgData name="Benjamin Hunter Esser" userId="22fc2e32-4602-451d-9dc3-f03c73cd8ce7" providerId="ADAL" clId="{A615264A-E499-4DDB-8B82-70242CAC0D5F}" dt="2023-02-22T19:16:52.886" v="77"/>
      <pc:docMkLst>
        <pc:docMk/>
      </pc:docMkLst>
      <pc:sldChg chg="modSp">
        <pc:chgData name="Benjamin Hunter Esser" userId="22fc2e32-4602-451d-9dc3-f03c73cd8ce7" providerId="ADAL" clId="{A615264A-E499-4DDB-8B82-70242CAC0D5F}" dt="2023-02-22T18:53:41.084" v="69"/>
        <pc:sldMkLst>
          <pc:docMk/>
          <pc:sldMk cId="738060536" sldId="423"/>
        </pc:sldMkLst>
        <pc:graphicFrameChg chg="mod">
          <ac:chgData name="Benjamin Hunter Esser" userId="22fc2e32-4602-451d-9dc3-f03c73cd8ce7" providerId="ADAL" clId="{A615264A-E499-4DDB-8B82-70242CAC0D5F}" dt="2023-02-22T18:53:41.084" v="69"/>
          <ac:graphicFrameMkLst>
            <pc:docMk/>
            <pc:sldMk cId="738060536" sldId="423"/>
            <ac:graphicFrameMk id="9" creationId="{F2FA8ED1-61D0-3648-2271-749ABC0CC8E6}"/>
          </ac:graphicFrameMkLst>
        </pc:graphicFrameChg>
      </pc:sldChg>
      <pc:sldChg chg="modSp">
        <pc:chgData name="Benjamin Hunter Esser" userId="22fc2e32-4602-451d-9dc3-f03c73cd8ce7" providerId="ADAL" clId="{A615264A-E499-4DDB-8B82-70242CAC0D5F}" dt="2023-02-22T19:00:13.114" v="73"/>
        <pc:sldMkLst>
          <pc:docMk/>
          <pc:sldMk cId="1056813892" sldId="424"/>
        </pc:sldMkLst>
        <pc:graphicFrameChg chg="mod">
          <ac:chgData name="Benjamin Hunter Esser" userId="22fc2e32-4602-451d-9dc3-f03c73cd8ce7" providerId="ADAL" clId="{A615264A-E499-4DDB-8B82-70242CAC0D5F}" dt="2023-02-22T19:00:13.114" v="73"/>
          <ac:graphicFrameMkLst>
            <pc:docMk/>
            <pc:sldMk cId="1056813892" sldId="424"/>
            <ac:graphicFrameMk id="10" creationId="{DCCA328F-8C68-D71B-52F5-D2322F74AC70}"/>
          </ac:graphicFrameMkLst>
        </pc:graphicFrameChg>
      </pc:sldChg>
      <pc:sldChg chg="modSp mod">
        <pc:chgData name="Benjamin Hunter Esser" userId="22fc2e32-4602-451d-9dc3-f03c73cd8ce7" providerId="ADAL" clId="{A615264A-E499-4DDB-8B82-70242CAC0D5F}" dt="2023-02-22T19:16:52.886" v="77"/>
        <pc:sldMkLst>
          <pc:docMk/>
          <pc:sldMk cId="2537898373" sldId="425"/>
        </pc:sldMkLst>
        <pc:graphicFrameChg chg="mod">
          <ac:chgData name="Benjamin Hunter Esser" userId="22fc2e32-4602-451d-9dc3-f03c73cd8ce7" providerId="ADAL" clId="{A615264A-E499-4DDB-8B82-70242CAC0D5F}" dt="2023-02-22T19:16:52.886" v="77"/>
          <ac:graphicFrameMkLst>
            <pc:docMk/>
            <pc:sldMk cId="2537898373" sldId="425"/>
            <ac:graphicFrameMk id="7" creationId="{B1E9F05A-3D6D-6A4D-85B3-B201D8E94345}"/>
          </ac:graphicFrameMkLst>
        </pc:graphicFrameChg>
      </pc:sldChg>
    </pc:docChg>
  </pc:docChgLst>
  <pc:docChgLst>
    <pc:chgData name="Kathryn Elizabeth Boykin" userId="S::kabo6094@colorado.edu::85b01d72-4feb-43b2-87fb-8c976b01b8df" providerId="AD" clId="Web-{0F5928FB-D9FF-0BCE-63BE-9F03C17936C8}"/>
    <pc:docChg chg="addSld delSld modSld modSection">
      <pc:chgData name="Kathryn Elizabeth Boykin" userId="S::kabo6094@colorado.edu::85b01d72-4feb-43b2-87fb-8c976b01b8df" providerId="AD" clId="Web-{0F5928FB-D9FF-0BCE-63BE-9F03C17936C8}" dt="2023-02-14T21:35:36.104" v="180"/>
      <pc:docMkLst>
        <pc:docMk/>
      </pc:docMkLst>
      <pc:sldChg chg="modSp del">
        <pc:chgData name="Kathryn Elizabeth Boykin" userId="S::kabo6094@colorado.edu::85b01d72-4feb-43b2-87fb-8c976b01b8df" providerId="AD" clId="Web-{0F5928FB-D9FF-0BCE-63BE-9F03C17936C8}" dt="2023-02-14T21:30:48.193" v="14"/>
        <pc:sldMkLst>
          <pc:docMk/>
          <pc:sldMk cId="3211299025" sldId="352"/>
        </pc:sldMkLst>
        <pc:spChg chg="mod">
          <ac:chgData name="Kathryn Elizabeth Boykin" userId="S::kabo6094@colorado.edu::85b01d72-4feb-43b2-87fb-8c976b01b8df" providerId="AD" clId="Web-{0F5928FB-D9FF-0BCE-63BE-9F03C17936C8}" dt="2023-02-14T21:30:08.318" v="5" actId="20577"/>
          <ac:spMkLst>
            <pc:docMk/>
            <pc:sldMk cId="3211299025" sldId="352"/>
            <ac:spMk id="2" creationId="{A127BAEA-5614-3523-3559-01C7452F4D44}"/>
          </ac:spMkLst>
        </pc:spChg>
      </pc:sldChg>
      <pc:sldChg chg="new del">
        <pc:chgData name="Kathryn Elizabeth Boykin" userId="S::kabo6094@colorado.edu::85b01d72-4feb-43b2-87fb-8c976b01b8df" providerId="AD" clId="Web-{0F5928FB-D9FF-0BCE-63BE-9F03C17936C8}" dt="2023-02-14T21:30:37.334" v="9"/>
        <pc:sldMkLst>
          <pc:docMk/>
          <pc:sldMk cId="1720384977" sldId="380"/>
        </pc:sldMkLst>
      </pc:sldChg>
      <pc:sldChg chg="add del replId">
        <pc:chgData name="Kathryn Elizabeth Boykin" userId="S::kabo6094@colorado.edu::85b01d72-4feb-43b2-87fb-8c976b01b8df" providerId="AD" clId="Web-{0F5928FB-D9FF-0BCE-63BE-9F03C17936C8}" dt="2023-02-14T21:30:45.443" v="12"/>
        <pc:sldMkLst>
          <pc:docMk/>
          <pc:sldMk cId="2203505242" sldId="380"/>
        </pc:sldMkLst>
      </pc:sldChg>
      <pc:sldChg chg="modSp new del">
        <pc:chgData name="Kathryn Elizabeth Boykin" userId="S::kabo6094@colorado.edu::85b01d72-4feb-43b2-87fb-8c976b01b8df" providerId="AD" clId="Web-{0F5928FB-D9FF-0BCE-63BE-9F03C17936C8}" dt="2023-02-14T21:31:11.741" v="18"/>
        <pc:sldMkLst>
          <pc:docMk/>
          <pc:sldMk cId="2446300462" sldId="380"/>
        </pc:sldMkLst>
        <pc:spChg chg="mod">
          <ac:chgData name="Kathryn Elizabeth Boykin" userId="S::kabo6094@colorado.edu::85b01d72-4feb-43b2-87fb-8c976b01b8df" providerId="AD" clId="Web-{0F5928FB-D9FF-0BCE-63BE-9F03C17936C8}" dt="2023-02-14T21:30:53.803" v="16" actId="20577"/>
          <ac:spMkLst>
            <pc:docMk/>
            <pc:sldMk cId="2446300462" sldId="380"/>
            <ac:spMk id="2" creationId="{3D3CBA06-043D-6279-EFCC-652324D687C1}"/>
          </ac:spMkLst>
        </pc:spChg>
      </pc:sldChg>
      <pc:sldChg chg="new del">
        <pc:chgData name="Kathryn Elizabeth Boykin" userId="S::kabo6094@colorado.edu::85b01d72-4feb-43b2-87fb-8c976b01b8df" providerId="AD" clId="Web-{0F5928FB-D9FF-0BCE-63BE-9F03C17936C8}" dt="2023-02-14T21:31:20.616" v="21"/>
        <pc:sldMkLst>
          <pc:docMk/>
          <pc:sldMk cId="1532952799" sldId="381"/>
        </pc:sldMkLst>
      </pc:sldChg>
      <pc:sldChg chg="new del">
        <pc:chgData name="Kathryn Elizabeth Boykin" userId="S::kabo6094@colorado.edu::85b01d72-4feb-43b2-87fb-8c976b01b8df" providerId="AD" clId="Web-{0F5928FB-D9FF-0BCE-63BE-9F03C17936C8}" dt="2023-02-14T21:30:22.787" v="8"/>
        <pc:sldMkLst>
          <pc:docMk/>
          <pc:sldMk cId="2927655925" sldId="381"/>
        </pc:sldMkLst>
      </pc:sldChg>
      <pc:sldChg chg="add del replId">
        <pc:chgData name="Kathryn Elizabeth Boykin" userId="S::kabo6094@colorado.edu::85b01d72-4feb-43b2-87fb-8c976b01b8df" providerId="AD" clId="Web-{0F5928FB-D9FF-0BCE-63BE-9F03C17936C8}" dt="2023-02-14T21:30:46.537" v="13"/>
        <pc:sldMkLst>
          <pc:docMk/>
          <pc:sldMk cId="3478750350" sldId="381"/>
        </pc:sldMkLst>
      </pc:sldChg>
      <pc:sldChg chg="modSp new">
        <pc:chgData name="Kathryn Elizabeth Boykin" userId="S::kabo6094@colorado.edu::85b01d72-4feb-43b2-87fb-8c976b01b8df" providerId="AD" clId="Web-{0F5928FB-D9FF-0BCE-63BE-9F03C17936C8}" dt="2023-02-14T21:31:19.147" v="20" actId="20577"/>
        <pc:sldMkLst>
          <pc:docMk/>
          <pc:sldMk cId="3808226135" sldId="382"/>
        </pc:sldMkLst>
        <pc:spChg chg="mod">
          <ac:chgData name="Kathryn Elizabeth Boykin" userId="S::kabo6094@colorado.edu::85b01d72-4feb-43b2-87fb-8c976b01b8df" providerId="AD" clId="Web-{0F5928FB-D9FF-0BCE-63BE-9F03C17936C8}" dt="2023-02-14T21:31:19.147" v="20" actId="20577"/>
          <ac:spMkLst>
            <pc:docMk/>
            <pc:sldMk cId="3808226135" sldId="382"/>
            <ac:spMk id="2" creationId="{4E0194B5-C849-76F4-A07E-689B5371646E}"/>
          </ac:spMkLst>
        </pc:spChg>
      </pc:sldChg>
      <pc:sldChg chg="modSp new">
        <pc:chgData name="Kathryn Elizabeth Boykin" userId="S::kabo6094@colorado.edu::85b01d72-4feb-43b2-87fb-8c976b01b8df" providerId="AD" clId="Web-{0F5928FB-D9FF-0BCE-63BE-9F03C17936C8}" dt="2023-02-14T21:31:35.897" v="26" actId="20577"/>
        <pc:sldMkLst>
          <pc:docMk/>
          <pc:sldMk cId="3237990301" sldId="383"/>
        </pc:sldMkLst>
        <pc:spChg chg="mod">
          <ac:chgData name="Kathryn Elizabeth Boykin" userId="S::kabo6094@colorado.edu::85b01d72-4feb-43b2-87fb-8c976b01b8df" providerId="AD" clId="Web-{0F5928FB-D9FF-0BCE-63BE-9F03C17936C8}" dt="2023-02-14T21:31:35.897" v="26" actId="20577"/>
          <ac:spMkLst>
            <pc:docMk/>
            <pc:sldMk cId="3237990301" sldId="383"/>
            <ac:spMk id="2" creationId="{FD9ACDDD-A05E-8138-48F6-0376ABEB5B98}"/>
          </ac:spMkLst>
        </pc:spChg>
      </pc:sldChg>
      <pc:sldChg chg="modSp new">
        <pc:chgData name="Kathryn Elizabeth Boykin" userId="S::kabo6094@colorado.edu::85b01d72-4feb-43b2-87fb-8c976b01b8df" providerId="AD" clId="Web-{0F5928FB-D9FF-0BCE-63BE-9F03C17936C8}" dt="2023-02-14T21:31:44.491" v="30" actId="20577"/>
        <pc:sldMkLst>
          <pc:docMk/>
          <pc:sldMk cId="1793954530" sldId="384"/>
        </pc:sldMkLst>
        <pc:spChg chg="mod">
          <ac:chgData name="Kathryn Elizabeth Boykin" userId="S::kabo6094@colorado.edu::85b01d72-4feb-43b2-87fb-8c976b01b8df" providerId="AD" clId="Web-{0F5928FB-D9FF-0BCE-63BE-9F03C17936C8}" dt="2023-02-14T21:31:44.491" v="30" actId="20577"/>
          <ac:spMkLst>
            <pc:docMk/>
            <pc:sldMk cId="1793954530" sldId="384"/>
            <ac:spMk id="2" creationId="{35D1B99A-E6C2-05EB-D586-4A65329D3F7A}"/>
          </ac:spMkLst>
        </pc:spChg>
      </pc:sldChg>
      <pc:sldChg chg="modSp new">
        <pc:chgData name="Kathryn Elizabeth Boykin" userId="S::kabo6094@colorado.edu::85b01d72-4feb-43b2-87fb-8c976b01b8df" providerId="AD" clId="Web-{0F5928FB-D9FF-0BCE-63BE-9F03C17936C8}" dt="2023-02-14T21:32:15.804" v="33" actId="20577"/>
        <pc:sldMkLst>
          <pc:docMk/>
          <pc:sldMk cId="3573093715" sldId="385"/>
        </pc:sldMkLst>
        <pc:spChg chg="mod">
          <ac:chgData name="Kathryn Elizabeth Boykin" userId="S::kabo6094@colorado.edu::85b01d72-4feb-43b2-87fb-8c976b01b8df" providerId="AD" clId="Web-{0F5928FB-D9FF-0BCE-63BE-9F03C17936C8}" dt="2023-02-14T21:32:15.804" v="33" actId="20577"/>
          <ac:spMkLst>
            <pc:docMk/>
            <pc:sldMk cId="3573093715" sldId="385"/>
            <ac:spMk id="2" creationId="{E4CE7868-EF80-38A8-DBEB-39BB9D018D20}"/>
          </ac:spMkLst>
        </pc:spChg>
      </pc:sldChg>
      <pc:sldChg chg="modSp new">
        <pc:chgData name="Kathryn Elizabeth Boykin" userId="S::kabo6094@colorado.edu::85b01d72-4feb-43b2-87fb-8c976b01b8df" providerId="AD" clId="Web-{0F5928FB-D9FF-0BCE-63BE-9F03C17936C8}" dt="2023-02-14T21:32:23.039" v="36" actId="20577"/>
        <pc:sldMkLst>
          <pc:docMk/>
          <pc:sldMk cId="885190421" sldId="386"/>
        </pc:sldMkLst>
        <pc:spChg chg="mod">
          <ac:chgData name="Kathryn Elizabeth Boykin" userId="S::kabo6094@colorado.edu::85b01d72-4feb-43b2-87fb-8c976b01b8df" providerId="AD" clId="Web-{0F5928FB-D9FF-0BCE-63BE-9F03C17936C8}" dt="2023-02-14T21:32:23.039" v="36" actId="20577"/>
          <ac:spMkLst>
            <pc:docMk/>
            <pc:sldMk cId="885190421" sldId="386"/>
            <ac:spMk id="2" creationId="{16675045-AE2E-CE25-2386-59D6868CC5BC}"/>
          </ac:spMkLst>
        </pc:spChg>
      </pc:sldChg>
      <pc:sldChg chg="addSp delSp modSp new">
        <pc:chgData name="Kathryn Elizabeth Boykin" userId="S::kabo6094@colorado.edu::85b01d72-4feb-43b2-87fb-8c976b01b8df" providerId="AD" clId="Web-{0F5928FB-D9FF-0BCE-63BE-9F03C17936C8}" dt="2023-02-14T21:35:36.104" v="180"/>
        <pc:sldMkLst>
          <pc:docMk/>
          <pc:sldMk cId="1045090432" sldId="387"/>
        </pc:sldMkLst>
        <pc:spChg chg="mod">
          <ac:chgData name="Kathryn Elizabeth Boykin" userId="S::kabo6094@colorado.edu::85b01d72-4feb-43b2-87fb-8c976b01b8df" providerId="AD" clId="Web-{0F5928FB-D9FF-0BCE-63BE-9F03C17936C8}" dt="2023-02-14T21:33:07.696" v="44" actId="20577"/>
          <ac:spMkLst>
            <pc:docMk/>
            <pc:sldMk cId="1045090432" sldId="387"/>
            <ac:spMk id="2" creationId="{86C2C5AE-3A85-80BA-60D6-601D24D2AB5E}"/>
          </ac:spMkLst>
        </pc:spChg>
        <pc:spChg chg="del mod">
          <ac:chgData name="Kathryn Elizabeth Boykin" userId="S::kabo6094@colorado.edu::85b01d72-4feb-43b2-87fb-8c976b01b8df" providerId="AD" clId="Web-{0F5928FB-D9FF-0BCE-63BE-9F03C17936C8}" dt="2023-02-14T21:33:15.071" v="46"/>
          <ac:spMkLst>
            <pc:docMk/>
            <pc:sldMk cId="1045090432" sldId="387"/>
            <ac:spMk id="3" creationId="{E2AD487B-32D6-9976-12AA-A3F7AA2A169E}"/>
          </ac:spMkLst>
        </pc:spChg>
        <pc:spChg chg="add del mod">
          <ac:chgData name="Kathryn Elizabeth Boykin" userId="S::kabo6094@colorado.edu::85b01d72-4feb-43b2-87fb-8c976b01b8df" providerId="AD" clId="Web-{0F5928FB-D9FF-0BCE-63BE-9F03C17936C8}" dt="2023-02-14T21:34:17.181" v="56"/>
          <ac:spMkLst>
            <pc:docMk/>
            <pc:sldMk cId="1045090432" sldId="387"/>
            <ac:spMk id="8" creationId="{DEF430C9-7199-DCE5-E8A2-8D7F3C2D1242}"/>
          </ac:spMkLst>
        </pc:spChg>
        <pc:spChg chg="add del mod">
          <ac:chgData name="Kathryn Elizabeth Boykin" userId="S::kabo6094@colorado.edu::85b01d72-4feb-43b2-87fb-8c976b01b8df" providerId="AD" clId="Web-{0F5928FB-D9FF-0BCE-63BE-9F03C17936C8}" dt="2023-02-14T21:34:28.650" v="58"/>
          <ac:spMkLst>
            <pc:docMk/>
            <pc:sldMk cId="1045090432" sldId="387"/>
            <ac:spMk id="12" creationId="{0CA11BEB-15D1-22FA-EAFF-98DF0BB03AB5}"/>
          </ac:spMkLst>
        </pc:spChg>
        <pc:graphicFrameChg chg="add del mod ord modGraphic">
          <ac:chgData name="Kathryn Elizabeth Boykin" userId="S::kabo6094@colorado.edu::85b01d72-4feb-43b2-87fb-8c976b01b8df" providerId="AD" clId="Web-{0F5928FB-D9FF-0BCE-63BE-9F03C17936C8}" dt="2023-02-14T21:33:33.102" v="55"/>
          <ac:graphicFrameMkLst>
            <pc:docMk/>
            <pc:sldMk cId="1045090432" sldId="387"/>
            <ac:graphicFrameMk id="6" creationId="{4A6572DC-01C5-8BFA-1B96-8B4B9443893C}"/>
          </ac:graphicFrameMkLst>
        </pc:graphicFrameChg>
        <pc:graphicFrameChg chg="add del mod ord modGraphic">
          <ac:chgData name="Kathryn Elizabeth Boykin" userId="S::kabo6094@colorado.edu::85b01d72-4feb-43b2-87fb-8c976b01b8df" providerId="AD" clId="Web-{0F5928FB-D9FF-0BCE-63BE-9F03C17936C8}" dt="2023-02-14T21:34:23.869" v="57"/>
          <ac:graphicFrameMkLst>
            <pc:docMk/>
            <pc:sldMk cId="1045090432" sldId="387"/>
            <ac:graphicFrameMk id="10" creationId="{7AC8E3B1-2D83-B1EE-AC6E-C9D9068F6432}"/>
          </ac:graphicFrameMkLst>
        </pc:graphicFrameChg>
        <pc:graphicFrameChg chg="add mod ord modGraphic">
          <ac:chgData name="Kathryn Elizabeth Boykin" userId="S::kabo6094@colorado.edu::85b01d72-4feb-43b2-87fb-8c976b01b8df" providerId="AD" clId="Web-{0F5928FB-D9FF-0BCE-63BE-9F03C17936C8}" dt="2023-02-14T21:35:36.104" v="180"/>
          <ac:graphicFrameMkLst>
            <pc:docMk/>
            <pc:sldMk cId="1045090432" sldId="387"/>
            <ac:graphicFrameMk id="13" creationId="{C256054F-48F8-FE72-F223-50AAE0E14DC2}"/>
          </ac:graphicFrameMkLst>
        </pc:graphicFrameChg>
      </pc:sldChg>
      <pc:sldChg chg="new del">
        <pc:chgData name="Kathryn Elizabeth Boykin" userId="S::kabo6094@colorado.edu::85b01d72-4feb-43b2-87fb-8c976b01b8df" providerId="AD" clId="Web-{0F5928FB-D9FF-0BCE-63BE-9F03C17936C8}" dt="2023-02-14T21:32:56.945" v="38"/>
        <pc:sldMkLst>
          <pc:docMk/>
          <pc:sldMk cId="3030459543" sldId="387"/>
        </pc:sldMkLst>
      </pc:sldChg>
    </pc:docChg>
  </pc:docChgLst>
  <pc:docChgLst>
    <pc:chgData name="Joseph Charles Miserlian" userId="0a5cf395-2505-4a53-bf32-9a91c5a6455d" providerId="ADAL" clId="{FDCC1310-E7BE-40F9-A29E-0F49016A94CA}"/>
    <pc:docChg chg="undo custSel addSld delSld modSld modMainMaster modSection">
      <pc:chgData name="Joseph Charles Miserlian" userId="0a5cf395-2505-4a53-bf32-9a91c5a6455d" providerId="ADAL" clId="{FDCC1310-E7BE-40F9-A29E-0F49016A94CA}" dt="2023-02-23T22:41:22.360" v="671" actId="47"/>
      <pc:docMkLst>
        <pc:docMk/>
      </pc:docMkLst>
      <pc:sldChg chg="modSp">
        <pc:chgData name="Joseph Charles Miserlian" userId="0a5cf395-2505-4a53-bf32-9a91c5a6455d" providerId="ADAL" clId="{FDCC1310-E7BE-40F9-A29E-0F49016A94CA}" dt="2023-02-23T22:14:59.746" v="424"/>
        <pc:sldMkLst>
          <pc:docMk/>
          <pc:sldMk cId="2546468931" sldId="258"/>
        </pc:sldMkLst>
        <pc:spChg chg="mod">
          <ac:chgData name="Joseph Charles Miserlian" userId="0a5cf395-2505-4a53-bf32-9a91c5a6455d" providerId="ADAL" clId="{FDCC1310-E7BE-40F9-A29E-0F49016A94CA}" dt="2023-02-23T22:14:59.746" v="424"/>
          <ac:spMkLst>
            <pc:docMk/>
            <pc:sldMk cId="2546468931" sldId="258"/>
            <ac:spMk id="11" creationId="{E1CAE8CF-E594-A67B-A0A8-3C138385D642}"/>
          </ac:spMkLst>
        </pc:spChg>
        <pc:spChg chg="mod">
          <ac:chgData name="Joseph Charles Miserlian" userId="0a5cf395-2505-4a53-bf32-9a91c5a6455d" providerId="ADAL" clId="{FDCC1310-E7BE-40F9-A29E-0F49016A94CA}" dt="2023-02-23T22:14:59.746" v="424"/>
          <ac:spMkLst>
            <pc:docMk/>
            <pc:sldMk cId="2546468931" sldId="258"/>
            <ac:spMk id="12" creationId="{80A97EC0-9DE0-448A-DAB3-641F84766B29}"/>
          </ac:spMkLst>
        </pc:spChg>
      </pc:sldChg>
      <pc:sldChg chg="addSp delSp modSp add del mod setBg">
        <pc:chgData name="Joseph Charles Miserlian" userId="0a5cf395-2505-4a53-bf32-9a91c5a6455d" providerId="ADAL" clId="{FDCC1310-E7BE-40F9-A29E-0F49016A94CA}" dt="2023-02-23T22:27:54.806" v="656" actId="1076"/>
        <pc:sldMkLst>
          <pc:docMk/>
          <pc:sldMk cId="1218115776" sldId="279"/>
        </pc:sldMkLst>
        <pc:spChg chg="mod">
          <ac:chgData name="Joseph Charles Miserlian" userId="0a5cf395-2505-4a53-bf32-9a91c5a6455d" providerId="ADAL" clId="{FDCC1310-E7BE-40F9-A29E-0F49016A94CA}" dt="2023-02-23T22:14:59.746" v="424"/>
          <ac:spMkLst>
            <pc:docMk/>
            <pc:sldMk cId="1218115776" sldId="279"/>
            <ac:spMk id="2" creationId="{5D5B8304-3BDA-B0F3-65FC-2F021DEB860A}"/>
          </ac:spMkLst>
        </pc:spChg>
        <pc:spChg chg="mod">
          <ac:chgData name="Joseph Charles Miserlian" userId="0a5cf395-2505-4a53-bf32-9a91c5a6455d" providerId="ADAL" clId="{FDCC1310-E7BE-40F9-A29E-0F49016A94CA}" dt="2023-02-23T22:27:54.806" v="656" actId="1076"/>
          <ac:spMkLst>
            <pc:docMk/>
            <pc:sldMk cId="1218115776" sldId="279"/>
            <ac:spMk id="4" creationId="{0FFE59E5-0EC6-3536-1BB5-AB467D96E628}"/>
          </ac:spMkLst>
        </pc:spChg>
        <pc:spChg chg="del">
          <ac:chgData name="Joseph Charles Miserlian" userId="0a5cf395-2505-4a53-bf32-9a91c5a6455d" providerId="ADAL" clId="{FDCC1310-E7BE-40F9-A29E-0F49016A94CA}" dt="2023-02-23T22:13:58.282" v="415" actId="478"/>
          <ac:spMkLst>
            <pc:docMk/>
            <pc:sldMk cId="1218115776" sldId="279"/>
            <ac:spMk id="5" creationId="{11CA4684-686D-3102-54E5-F1656AFB858F}"/>
          </ac:spMkLst>
        </pc:spChg>
        <pc:spChg chg="add del mod">
          <ac:chgData name="Joseph Charles Miserlian" userId="0a5cf395-2505-4a53-bf32-9a91c5a6455d" providerId="ADAL" clId="{FDCC1310-E7BE-40F9-A29E-0F49016A94CA}" dt="2023-02-23T22:12:07.169" v="392" actId="478"/>
          <ac:spMkLst>
            <pc:docMk/>
            <pc:sldMk cId="1218115776" sldId="279"/>
            <ac:spMk id="6" creationId="{A797520B-BA06-9002-6D96-F84CF90CDB0A}"/>
          </ac:spMkLst>
        </pc:spChg>
        <pc:spChg chg="del">
          <ac:chgData name="Joseph Charles Miserlian" userId="0a5cf395-2505-4a53-bf32-9a91c5a6455d" providerId="ADAL" clId="{FDCC1310-E7BE-40F9-A29E-0F49016A94CA}" dt="2023-02-23T22:13:58.282" v="415" actId="478"/>
          <ac:spMkLst>
            <pc:docMk/>
            <pc:sldMk cId="1218115776" sldId="279"/>
            <ac:spMk id="9" creationId="{BF416422-5F48-EE49-0702-0E2A531678A2}"/>
          </ac:spMkLst>
        </pc:spChg>
        <pc:spChg chg="del">
          <ac:chgData name="Joseph Charles Miserlian" userId="0a5cf395-2505-4a53-bf32-9a91c5a6455d" providerId="ADAL" clId="{FDCC1310-E7BE-40F9-A29E-0F49016A94CA}" dt="2023-02-23T22:13:58.282" v="415" actId="478"/>
          <ac:spMkLst>
            <pc:docMk/>
            <pc:sldMk cId="1218115776" sldId="279"/>
            <ac:spMk id="10" creationId="{738CF44B-EB61-4037-169D-6490845D501D}"/>
          </ac:spMkLst>
        </pc:spChg>
        <pc:spChg chg="add del mod">
          <ac:chgData name="Joseph Charles Miserlian" userId="0a5cf395-2505-4a53-bf32-9a91c5a6455d" providerId="ADAL" clId="{FDCC1310-E7BE-40F9-A29E-0F49016A94CA}" dt="2023-02-23T22:27:47.110" v="652"/>
          <ac:spMkLst>
            <pc:docMk/>
            <pc:sldMk cId="1218115776" sldId="279"/>
            <ac:spMk id="14" creationId="{FF681CDB-EA64-B7F5-B7CD-74CAF326F2F7}"/>
          </ac:spMkLst>
        </pc:spChg>
        <pc:spChg chg="add mod">
          <ac:chgData name="Joseph Charles Miserlian" userId="0a5cf395-2505-4a53-bf32-9a91c5a6455d" providerId="ADAL" clId="{FDCC1310-E7BE-40F9-A29E-0F49016A94CA}" dt="2023-02-23T22:27:06.540" v="651"/>
          <ac:spMkLst>
            <pc:docMk/>
            <pc:sldMk cId="1218115776" sldId="279"/>
            <ac:spMk id="15" creationId="{96CC38D7-FF41-931C-59F4-C1781A64F5EB}"/>
          </ac:spMkLst>
        </pc:spChg>
        <pc:picChg chg="add del mod">
          <ac:chgData name="Joseph Charles Miserlian" userId="0a5cf395-2505-4a53-bf32-9a91c5a6455d" providerId="ADAL" clId="{FDCC1310-E7BE-40F9-A29E-0F49016A94CA}" dt="2023-02-23T22:13:49.969" v="414" actId="478"/>
          <ac:picMkLst>
            <pc:docMk/>
            <pc:sldMk cId="1218115776" sldId="279"/>
            <ac:picMk id="7" creationId="{57801906-533A-DF77-4D7A-480D94D2BFFB}"/>
          </ac:picMkLst>
        </pc:picChg>
        <pc:picChg chg="add del mod">
          <ac:chgData name="Joseph Charles Miserlian" userId="0a5cf395-2505-4a53-bf32-9a91c5a6455d" providerId="ADAL" clId="{FDCC1310-E7BE-40F9-A29E-0F49016A94CA}" dt="2023-02-23T22:12:42.213" v="400" actId="478"/>
          <ac:picMkLst>
            <pc:docMk/>
            <pc:sldMk cId="1218115776" sldId="279"/>
            <ac:picMk id="8" creationId="{2AFD3658-4964-364E-2148-AB6FDD50BE16}"/>
          </ac:picMkLst>
        </pc:picChg>
        <pc:picChg chg="add del mod">
          <ac:chgData name="Joseph Charles Miserlian" userId="0a5cf395-2505-4a53-bf32-9a91c5a6455d" providerId="ADAL" clId="{FDCC1310-E7BE-40F9-A29E-0F49016A94CA}" dt="2023-02-23T22:13:34.933" v="406" actId="478"/>
          <ac:picMkLst>
            <pc:docMk/>
            <pc:sldMk cId="1218115776" sldId="279"/>
            <ac:picMk id="11" creationId="{2A44DD28-94A7-3DE0-929F-8F02C8F33B85}"/>
          </ac:picMkLst>
        </pc:picChg>
        <pc:picChg chg="add mod">
          <ac:chgData name="Joseph Charles Miserlian" userId="0a5cf395-2505-4a53-bf32-9a91c5a6455d" providerId="ADAL" clId="{FDCC1310-E7BE-40F9-A29E-0F49016A94CA}" dt="2023-02-23T22:13:40.558" v="411" actId="1076"/>
          <ac:picMkLst>
            <pc:docMk/>
            <pc:sldMk cId="1218115776" sldId="279"/>
            <ac:picMk id="12" creationId="{E0B74154-1AD7-A10E-9551-B2AD35A8119F}"/>
          </ac:picMkLst>
        </pc:picChg>
        <pc:picChg chg="add mod">
          <ac:chgData name="Joseph Charles Miserlian" userId="0a5cf395-2505-4a53-bf32-9a91c5a6455d" providerId="ADAL" clId="{FDCC1310-E7BE-40F9-A29E-0F49016A94CA}" dt="2023-02-23T22:27:51.175" v="655" actId="1076"/>
          <ac:picMkLst>
            <pc:docMk/>
            <pc:sldMk cId="1218115776" sldId="279"/>
            <ac:picMk id="17" creationId="{75E75A96-B7E9-F1BC-C1B5-D1BF69BB8D0C}"/>
          </ac:picMkLst>
        </pc:picChg>
      </pc:sldChg>
      <pc:sldChg chg="addSp delSp modSp mod">
        <pc:chgData name="Joseph Charles Miserlian" userId="0a5cf395-2505-4a53-bf32-9a91c5a6455d" providerId="ADAL" clId="{FDCC1310-E7BE-40F9-A29E-0F49016A94CA}" dt="2023-02-23T22:24:11.056" v="594"/>
        <pc:sldMkLst>
          <pc:docMk/>
          <pc:sldMk cId="78462370" sldId="350"/>
        </pc:sldMkLst>
        <pc:spChg chg="mod">
          <ac:chgData name="Joseph Charles Miserlian" userId="0a5cf395-2505-4a53-bf32-9a91c5a6455d" providerId="ADAL" clId="{FDCC1310-E7BE-40F9-A29E-0F49016A94CA}" dt="2023-02-23T22:14:59.746" v="424"/>
          <ac:spMkLst>
            <pc:docMk/>
            <pc:sldMk cId="78462370" sldId="350"/>
            <ac:spMk id="2" creationId="{8DFF3B50-77D3-C7C5-965A-460B6AF82E12}"/>
          </ac:spMkLst>
        </pc:spChg>
        <pc:spChg chg="mod">
          <ac:chgData name="Joseph Charles Miserlian" userId="0a5cf395-2505-4a53-bf32-9a91c5a6455d" providerId="ADAL" clId="{FDCC1310-E7BE-40F9-A29E-0F49016A94CA}" dt="2023-02-23T22:17:34.850" v="486" actId="20577"/>
          <ac:spMkLst>
            <pc:docMk/>
            <pc:sldMk cId="78462370" sldId="350"/>
            <ac:spMk id="4" creationId="{BCC1D75E-D667-64FE-7897-0176DC1E5557}"/>
          </ac:spMkLst>
        </pc:spChg>
        <pc:spChg chg="mod">
          <ac:chgData name="Joseph Charles Miserlian" userId="0a5cf395-2505-4a53-bf32-9a91c5a6455d" providerId="ADAL" clId="{FDCC1310-E7BE-40F9-A29E-0F49016A94CA}" dt="2023-02-23T22:14:59.746" v="424"/>
          <ac:spMkLst>
            <pc:docMk/>
            <pc:sldMk cId="78462370" sldId="350"/>
            <ac:spMk id="5" creationId="{828E7446-FC40-A5EB-2702-E08F61AA4C47}"/>
          </ac:spMkLst>
        </pc:spChg>
        <pc:spChg chg="mod">
          <ac:chgData name="Joseph Charles Miserlian" userId="0a5cf395-2505-4a53-bf32-9a91c5a6455d" providerId="ADAL" clId="{FDCC1310-E7BE-40F9-A29E-0F49016A94CA}" dt="2023-02-23T22:17:45.829" v="502" actId="20577"/>
          <ac:spMkLst>
            <pc:docMk/>
            <pc:sldMk cId="78462370" sldId="350"/>
            <ac:spMk id="6" creationId="{CE3CF80A-6374-6803-655B-3E73784CFA61}"/>
          </ac:spMkLst>
        </pc:spChg>
        <pc:spChg chg="del mod">
          <ac:chgData name="Joseph Charles Miserlian" userId="0a5cf395-2505-4a53-bf32-9a91c5a6455d" providerId="ADAL" clId="{FDCC1310-E7BE-40F9-A29E-0F49016A94CA}" dt="2023-02-23T22:17:24.339" v="477" actId="478"/>
          <ac:spMkLst>
            <pc:docMk/>
            <pc:sldMk cId="78462370" sldId="350"/>
            <ac:spMk id="7" creationId="{C980A1B9-A3D2-9B55-E607-9530CC51CFF7}"/>
          </ac:spMkLst>
        </pc:spChg>
        <pc:spChg chg="mod">
          <ac:chgData name="Joseph Charles Miserlian" userId="0a5cf395-2505-4a53-bf32-9a91c5a6455d" providerId="ADAL" clId="{FDCC1310-E7BE-40F9-A29E-0F49016A94CA}" dt="2023-02-23T22:17:51.033" v="518" actId="20577"/>
          <ac:spMkLst>
            <pc:docMk/>
            <pc:sldMk cId="78462370" sldId="350"/>
            <ac:spMk id="9" creationId="{F1D6FCC9-7CB5-1721-73D7-7CAC6B9A754B}"/>
          </ac:spMkLst>
        </pc:spChg>
        <pc:spChg chg="del mod">
          <ac:chgData name="Joseph Charles Miserlian" userId="0a5cf395-2505-4a53-bf32-9a91c5a6455d" providerId="ADAL" clId="{FDCC1310-E7BE-40F9-A29E-0F49016A94CA}" dt="2023-02-23T22:17:24.339" v="477" actId="478"/>
          <ac:spMkLst>
            <pc:docMk/>
            <pc:sldMk cId="78462370" sldId="350"/>
            <ac:spMk id="10" creationId="{4760314B-39A0-8494-06D6-EF9E5BCF9E21}"/>
          </ac:spMkLst>
        </pc:spChg>
        <pc:spChg chg="del mod">
          <ac:chgData name="Joseph Charles Miserlian" userId="0a5cf395-2505-4a53-bf32-9a91c5a6455d" providerId="ADAL" clId="{FDCC1310-E7BE-40F9-A29E-0F49016A94CA}" dt="2023-02-23T22:17:24.339" v="477" actId="478"/>
          <ac:spMkLst>
            <pc:docMk/>
            <pc:sldMk cId="78462370" sldId="350"/>
            <ac:spMk id="12" creationId="{E4A30531-4EF2-0922-16CF-1ABCEBB2BDB9}"/>
          </ac:spMkLst>
        </pc:spChg>
        <pc:spChg chg="mod">
          <ac:chgData name="Joseph Charles Miserlian" userId="0a5cf395-2505-4a53-bf32-9a91c5a6455d" providerId="ADAL" clId="{FDCC1310-E7BE-40F9-A29E-0F49016A94CA}" dt="2023-02-23T22:24:11.056" v="594"/>
          <ac:spMkLst>
            <pc:docMk/>
            <pc:sldMk cId="78462370" sldId="350"/>
            <ac:spMk id="14" creationId="{B159823C-FCB9-98C8-AEB3-1E613A5086F8}"/>
          </ac:spMkLst>
        </pc:spChg>
        <pc:spChg chg="mod">
          <ac:chgData name="Joseph Charles Miserlian" userId="0a5cf395-2505-4a53-bf32-9a91c5a6455d" providerId="ADAL" clId="{FDCC1310-E7BE-40F9-A29E-0F49016A94CA}" dt="2023-02-23T22:24:11.056" v="594"/>
          <ac:spMkLst>
            <pc:docMk/>
            <pc:sldMk cId="78462370" sldId="350"/>
            <ac:spMk id="17" creationId="{886F15FA-29ED-6065-D1AA-4DC59EEA3BFA}"/>
          </ac:spMkLst>
        </pc:spChg>
        <pc:spChg chg="mod">
          <ac:chgData name="Joseph Charles Miserlian" userId="0a5cf395-2505-4a53-bf32-9a91c5a6455d" providerId="ADAL" clId="{FDCC1310-E7BE-40F9-A29E-0F49016A94CA}" dt="2023-02-23T22:24:11.056" v="594"/>
          <ac:spMkLst>
            <pc:docMk/>
            <pc:sldMk cId="78462370" sldId="350"/>
            <ac:spMk id="18" creationId="{E77299CC-624E-AEF1-D5F8-8D1AB060A982}"/>
          </ac:spMkLst>
        </pc:spChg>
        <pc:spChg chg="mod">
          <ac:chgData name="Joseph Charles Miserlian" userId="0a5cf395-2505-4a53-bf32-9a91c5a6455d" providerId="ADAL" clId="{FDCC1310-E7BE-40F9-A29E-0F49016A94CA}" dt="2023-02-23T22:24:11.056" v="594"/>
          <ac:spMkLst>
            <pc:docMk/>
            <pc:sldMk cId="78462370" sldId="350"/>
            <ac:spMk id="19" creationId="{A6E12CA5-7092-4BF6-576B-18F3383FD8E6}"/>
          </ac:spMkLst>
        </pc:spChg>
        <pc:grpChg chg="add del mod">
          <ac:chgData name="Joseph Charles Miserlian" userId="0a5cf395-2505-4a53-bf32-9a91c5a6455d" providerId="ADAL" clId="{FDCC1310-E7BE-40F9-A29E-0F49016A94CA}" dt="2023-02-23T22:24:10.749" v="593" actId="478"/>
          <ac:grpSpMkLst>
            <pc:docMk/>
            <pc:sldMk cId="78462370" sldId="350"/>
            <ac:grpSpMk id="3" creationId="{35C3B59C-0662-DDD2-0E58-CDDE6A0C6CD1}"/>
          </ac:grpSpMkLst>
        </pc:grpChg>
        <pc:grpChg chg="add mod">
          <ac:chgData name="Joseph Charles Miserlian" userId="0a5cf395-2505-4a53-bf32-9a91c5a6455d" providerId="ADAL" clId="{FDCC1310-E7BE-40F9-A29E-0F49016A94CA}" dt="2023-02-23T22:24:11.056" v="594"/>
          <ac:grpSpMkLst>
            <pc:docMk/>
            <pc:sldMk cId="78462370" sldId="350"/>
            <ac:grpSpMk id="13" creationId="{2B7A92DE-9A08-227B-5CAF-BF7567F31611}"/>
          </ac:grpSpMkLst>
        </pc:grpChg>
        <pc:grpChg chg="mod">
          <ac:chgData name="Joseph Charles Miserlian" userId="0a5cf395-2505-4a53-bf32-9a91c5a6455d" providerId="ADAL" clId="{FDCC1310-E7BE-40F9-A29E-0F49016A94CA}" dt="2023-02-23T22:24:11.056" v="594"/>
          <ac:grpSpMkLst>
            <pc:docMk/>
            <pc:sldMk cId="78462370" sldId="350"/>
            <ac:grpSpMk id="15" creationId="{D2675B10-B5ED-B26E-D449-FDC752E94E46}"/>
          </ac:grpSpMkLst>
        </pc:grpChg>
        <pc:grpChg chg="mod">
          <ac:chgData name="Joseph Charles Miserlian" userId="0a5cf395-2505-4a53-bf32-9a91c5a6455d" providerId="ADAL" clId="{FDCC1310-E7BE-40F9-A29E-0F49016A94CA}" dt="2023-02-23T22:24:11.056" v="594"/>
          <ac:grpSpMkLst>
            <pc:docMk/>
            <pc:sldMk cId="78462370" sldId="350"/>
            <ac:grpSpMk id="16" creationId="{01B0340B-9DF9-5591-A711-D561900F9E2A}"/>
          </ac:grpSpMkLst>
        </pc:grpChg>
      </pc:sldChg>
      <pc:sldChg chg="addSp delSp modSp mod">
        <pc:chgData name="Joseph Charles Miserlian" userId="0a5cf395-2505-4a53-bf32-9a91c5a6455d" providerId="ADAL" clId="{FDCC1310-E7BE-40F9-A29E-0F49016A94CA}" dt="2023-02-23T22:24:07.838" v="592"/>
        <pc:sldMkLst>
          <pc:docMk/>
          <pc:sldMk cId="2853653781" sldId="366"/>
        </pc:sldMkLst>
        <pc:spChg chg="mod">
          <ac:chgData name="Joseph Charles Miserlian" userId="0a5cf395-2505-4a53-bf32-9a91c5a6455d" providerId="ADAL" clId="{FDCC1310-E7BE-40F9-A29E-0F49016A94CA}" dt="2023-02-23T22:14:59.746" v="424"/>
          <ac:spMkLst>
            <pc:docMk/>
            <pc:sldMk cId="2853653781" sldId="366"/>
            <ac:spMk id="2" creationId="{5F3B8BC8-61EB-D9E4-24A0-1DA9387DD54E}"/>
          </ac:spMkLst>
        </pc:spChg>
        <pc:spChg chg="mod">
          <ac:chgData name="Joseph Charles Miserlian" userId="0a5cf395-2505-4a53-bf32-9a91c5a6455d" providerId="ADAL" clId="{FDCC1310-E7BE-40F9-A29E-0F49016A94CA}" dt="2023-02-23T22:14:59.746" v="424"/>
          <ac:spMkLst>
            <pc:docMk/>
            <pc:sldMk cId="2853653781" sldId="366"/>
            <ac:spMk id="5" creationId="{B00556FB-D329-038E-B98D-FAEDE3CC5969}"/>
          </ac:spMkLst>
        </pc:spChg>
        <pc:spChg chg="mod">
          <ac:chgData name="Joseph Charles Miserlian" userId="0a5cf395-2505-4a53-bf32-9a91c5a6455d" providerId="ADAL" clId="{FDCC1310-E7BE-40F9-A29E-0F49016A94CA}" dt="2023-02-23T22:18:02.318" v="519"/>
          <ac:spMkLst>
            <pc:docMk/>
            <pc:sldMk cId="2853653781" sldId="366"/>
            <ac:spMk id="28" creationId="{A5AE0FFF-CFBF-5C82-C5F1-5426C25BCA26}"/>
          </ac:spMkLst>
        </pc:spChg>
        <pc:spChg chg="mod">
          <ac:chgData name="Joseph Charles Miserlian" userId="0a5cf395-2505-4a53-bf32-9a91c5a6455d" providerId="ADAL" clId="{FDCC1310-E7BE-40F9-A29E-0F49016A94CA}" dt="2023-02-23T22:18:02.318" v="519"/>
          <ac:spMkLst>
            <pc:docMk/>
            <pc:sldMk cId="2853653781" sldId="366"/>
            <ac:spMk id="30" creationId="{A5F99602-1E6B-C6B5-3049-2A045452F389}"/>
          </ac:spMkLst>
        </pc:spChg>
        <pc:spChg chg="mod">
          <ac:chgData name="Joseph Charles Miserlian" userId="0a5cf395-2505-4a53-bf32-9a91c5a6455d" providerId="ADAL" clId="{FDCC1310-E7BE-40F9-A29E-0F49016A94CA}" dt="2023-02-23T22:18:02.318" v="519"/>
          <ac:spMkLst>
            <pc:docMk/>
            <pc:sldMk cId="2853653781" sldId="366"/>
            <ac:spMk id="31" creationId="{9AD1905A-CCC1-0273-4EFD-55756CCFD86A}"/>
          </ac:spMkLst>
        </pc:spChg>
        <pc:spChg chg="mod">
          <ac:chgData name="Joseph Charles Miserlian" userId="0a5cf395-2505-4a53-bf32-9a91c5a6455d" providerId="ADAL" clId="{FDCC1310-E7BE-40F9-A29E-0F49016A94CA}" dt="2023-02-23T22:24:07.838" v="592"/>
          <ac:spMkLst>
            <pc:docMk/>
            <pc:sldMk cId="2853653781" sldId="366"/>
            <ac:spMk id="33" creationId="{70AA16CD-EE9F-4DCD-8011-71F6B6C2554A}"/>
          </ac:spMkLst>
        </pc:spChg>
        <pc:spChg chg="mod">
          <ac:chgData name="Joseph Charles Miserlian" userId="0a5cf395-2505-4a53-bf32-9a91c5a6455d" providerId="ADAL" clId="{FDCC1310-E7BE-40F9-A29E-0F49016A94CA}" dt="2023-02-23T22:24:07.838" v="592"/>
          <ac:spMkLst>
            <pc:docMk/>
            <pc:sldMk cId="2853653781" sldId="366"/>
            <ac:spMk id="36" creationId="{B438EFD1-4DD7-B6B0-7C10-FC6A3C0BAD8F}"/>
          </ac:spMkLst>
        </pc:spChg>
        <pc:spChg chg="mod">
          <ac:chgData name="Joseph Charles Miserlian" userId="0a5cf395-2505-4a53-bf32-9a91c5a6455d" providerId="ADAL" clId="{FDCC1310-E7BE-40F9-A29E-0F49016A94CA}" dt="2023-02-23T22:24:07.838" v="592"/>
          <ac:spMkLst>
            <pc:docMk/>
            <pc:sldMk cId="2853653781" sldId="366"/>
            <ac:spMk id="37" creationId="{606F1614-DCED-90B7-B080-2FC038AF88CF}"/>
          </ac:spMkLst>
        </pc:spChg>
        <pc:spChg chg="mod">
          <ac:chgData name="Joseph Charles Miserlian" userId="0a5cf395-2505-4a53-bf32-9a91c5a6455d" providerId="ADAL" clId="{FDCC1310-E7BE-40F9-A29E-0F49016A94CA}" dt="2023-02-23T22:24:07.838" v="592"/>
          <ac:spMkLst>
            <pc:docMk/>
            <pc:sldMk cId="2853653781" sldId="366"/>
            <ac:spMk id="38" creationId="{F2E31911-5E38-C4C0-4988-60CB2A192F6C}"/>
          </ac:spMkLst>
        </pc:spChg>
        <pc:spChg chg="mod">
          <ac:chgData name="Joseph Charles Miserlian" userId="0a5cf395-2505-4a53-bf32-9a91c5a6455d" providerId="ADAL" clId="{FDCC1310-E7BE-40F9-A29E-0F49016A94CA}" dt="2023-02-23T22:14:59.746" v="424"/>
          <ac:spMkLst>
            <pc:docMk/>
            <pc:sldMk cId="2853653781" sldId="366"/>
            <ac:spMk id="40" creationId="{D0153D50-BEF0-0F8E-7105-2443AB743AA6}"/>
          </ac:spMkLst>
        </pc:spChg>
        <pc:grpChg chg="add del mod">
          <ac:chgData name="Joseph Charles Miserlian" userId="0a5cf395-2505-4a53-bf32-9a91c5a6455d" providerId="ADAL" clId="{FDCC1310-E7BE-40F9-A29E-0F49016A94CA}" dt="2023-02-23T22:24:07.405" v="591" actId="478"/>
          <ac:grpSpMkLst>
            <pc:docMk/>
            <pc:sldMk cId="2853653781" sldId="366"/>
            <ac:grpSpMk id="4" creationId="{14D5B6C4-6560-093B-8F0E-2BD70052168F}"/>
          </ac:grpSpMkLst>
        </pc:grpChg>
        <pc:grpChg chg="add mod">
          <ac:chgData name="Joseph Charles Miserlian" userId="0a5cf395-2505-4a53-bf32-9a91c5a6455d" providerId="ADAL" clId="{FDCC1310-E7BE-40F9-A29E-0F49016A94CA}" dt="2023-02-23T22:24:07.838" v="592"/>
          <ac:grpSpMkLst>
            <pc:docMk/>
            <pc:sldMk cId="2853653781" sldId="366"/>
            <ac:grpSpMk id="32" creationId="{25887755-D14A-14D2-1989-DA079BD5DD09}"/>
          </ac:grpSpMkLst>
        </pc:grpChg>
        <pc:grpChg chg="mod">
          <ac:chgData name="Joseph Charles Miserlian" userId="0a5cf395-2505-4a53-bf32-9a91c5a6455d" providerId="ADAL" clId="{FDCC1310-E7BE-40F9-A29E-0F49016A94CA}" dt="2023-02-23T22:24:07.838" v="592"/>
          <ac:grpSpMkLst>
            <pc:docMk/>
            <pc:sldMk cId="2853653781" sldId="366"/>
            <ac:grpSpMk id="34" creationId="{43493684-7003-D55F-6B7A-97B6DBD3E86E}"/>
          </ac:grpSpMkLst>
        </pc:grpChg>
        <pc:grpChg chg="mod">
          <ac:chgData name="Joseph Charles Miserlian" userId="0a5cf395-2505-4a53-bf32-9a91c5a6455d" providerId="ADAL" clId="{FDCC1310-E7BE-40F9-A29E-0F49016A94CA}" dt="2023-02-23T22:24:07.838" v="592"/>
          <ac:grpSpMkLst>
            <pc:docMk/>
            <pc:sldMk cId="2853653781" sldId="366"/>
            <ac:grpSpMk id="35" creationId="{A3405F5C-DD36-808F-8F2F-66DEE985ADF9}"/>
          </ac:grpSpMkLst>
        </pc:grpChg>
      </pc:sldChg>
      <pc:sldChg chg="addSp delSp modSp mod">
        <pc:chgData name="Joseph Charles Miserlian" userId="0a5cf395-2505-4a53-bf32-9a91c5a6455d" providerId="ADAL" clId="{FDCC1310-E7BE-40F9-A29E-0F49016A94CA}" dt="2023-02-23T22:24:04.444" v="590"/>
        <pc:sldMkLst>
          <pc:docMk/>
          <pc:sldMk cId="1693263285" sldId="367"/>
        </pc:sldMkLst>
        <pc:spChg chg="mod">
          <ac:chgData name="Joseph Charles Miserlian" userId="0a5cf395-2505-4a53-bf32-9a91c5a6455d" providerId="ADAL" clId="{FDCC1310-E7BE-40F9-A29E-0F49016A94CA}" dt="2023-02-23T22:18:39.455" v="521"/>
          <ac:spMkLst>
            <pc:docMk/>
            <pc:sldMk cId="1693263285" sldId="367"/>
            <ac:spMk id="3" creationId="{D2B70CE3-818E-6C2A-F32F-51DBC1016723}"/>
          </ac:spMkLst>
        </pc:spChg>
        <pc:spChg chg="mod">
          <ac:chgData name="Joseph Charles Miserlian" userId="0a5cf395-2505-4a53-bf32-9a91c5a6455d" providerId="ADAL" clId="{FDCC1310-E7BE-40F9-A29E-0F49016A94CA}" dt="2023-02-23T22:14:59.746" v="424"/>
          <ac:spMkLst>
            <pc:docMk/>
            <pc:sldMk cId="1693263285" sldId="367"/>
            <ac:spMk id="4" creationId="{3FE378E7-ECD9-1592-4D83-32D5F9EAFE91}"/>
          </ac:spMkLst>
        </pc:spChg>
        <pc:spChg chg="mod">
          <ac:chgData name="Joseph Charles Miserlian" userId="0a5cf395-2505-4a53-bf32-9a91c5a6455d" providerId="ADAL" clId="{FDCC1310-E7BE-40F9-A29E-0F49016A94CA}" dt="2023-02-23T22:18:47.594" v="523" actId="1076"/>
          <ac:spMkLst>
            <pc:docMk/>
            <pc:sldMk cId="1693263285" sldId="367"/>
            <ac:spMk id="5" creationId="{75332F8E-6EC3-280F-AB0A-CCB7C1490DF5}"/>
          </ac:spMkLst>
        </pc:spChg>
        <pc:spChg chg="mod">
          <ac:chgData name="Joseph Charles Miserlian" userId="0a5cf395-2505-4a53-bf32-9a91c5a6455d" providerId="ADAL" clId="{FDCC1310-E7BE-40F9-A29E-0F49016A94CA}" dt="2023-02-23T22:18:39.455" v="521"/>
          <ac:spMkLst>
            <pc:docMk/>
            <pc:sldMk cId="1693263285" sldId="367"/>
            <ac:spMk id="7" creationId="{CC568D6B-74E3-EDEB-345A-218808CDF776}"/>
          </ac:spMkLst>
        </pc:spChg>
        <pc:spChg chg="mod">
          <ac:chgData name="Joseph Charles Miserlian" userId="0a5cf395-2505-4a53-bf32-9a91c5a6455d" providerId="ADAL" clId="{FDCC1310-E7BE-40F9-A29E-0F49016A94CA}" dt="2023-02-23T22:18:39.455" v="521"/>
          <ac:spMkLst>
            <pc:docMk/>
            <pc:sldMk cId="1693263285" sldId="367"/>
            <ac:spMk id="8" creationId="{EB1809F5-811E-5673-F340-E981B97445FE}"/>
          </ac:spMkLst>
        </pc:spChg>
        <pc:spChg chg="mod">
          <ac:chgData name="Joseph Charles Miserlian" userId="0a5cf395-2505-4a53-bf32-9a91c5a6455d" providerId="ADAL" clId="{FDCC1310-E7BE-40F9-A29E-0F49016A94CA}" dt="2023-02-23T22:18:48.571" v="524"/>
          <ac:spMkLst>
            <pc:docMk/>
            <pc:sldMk cId="1693263285" sldId="367"/>
            <ac:spMk id="10" creationId="{32D498E6-B9D0-8AA6-3BEB-5A866F76584C}"/>
          </ac:spMkLst>
        </pc:spChg>
        <pc:spChg chg="mod">
          <ac:chgData name="Joseph Charles Miserlian" userId="0a5cf395-2505-4a53-bf32-9a91c5a6455d" providerId="ADAL" clId="{FDCC1310-E7BE-40F9-A29E-0F49016A94CA}" dt="2023-02-23T22:18:48.571" v="524"/>
          <ac:spMkLst>
            <pc:docMk/>
            <pc:sldMk cId="1693263285" sldId="367"/>
            <ac:spMk id="11" creationId="{B4F1C85A-18BA-3B37-39BF-45A46306F10E}"/>
          </ac:spMkLst>
        </pc:spChg>
        <pc:spChg chg="mod">
          <ac:chgData name="Joseph Charles Miserlian" userId="0a5cf395-2505-4a53-bf32-9a91c5a6455d" providerId="ADAL" clId="{FDCC1310-E7BE-40F9-A29E-0F49016A94CA}" dt="2023-02-23T22:18:48.571" v="524"/>
          <ac:spMkLst>
            <pc:docMk/>
            <pc:sldMk cId="1693263285" sldId="367"/>
            <ac:spMk id="12" creationId="{5F1FC9BC-2E8C-D419-39A2-E821CD4703A1}"/>
          </ac:spMkLst>
        </pc:spChg>
        <pc:spChg chg="mod">
          <ac:chgData name="Joseph Charles Miserlian" userId="0a5cf395-2505-4a53-bf32-9a91c5a6455d" providerId="ADAL" clId="{FDCC1310-E7BE-40F9-A29E-0F49016A94CA}" dt="2023-02-23T22:24:04.444" v="590"/>
          <ac:spMkLst>
            <pc:docMk/>
            <pc:sldMk cId="1693263285" sldId="367"/>
            <ac:spMk id="14" creationId="{DCC42CEB-6D9B-F719-73D2-CBA398B7A852}"/>
          </ac:spMkLst>
        </pc:spChg>
        <pc:spChg chg="mod">
          <ac:chgData name="Joseph Charles Miserlian" userId="0a5cf395-2505-4a53-bf32-9a91c5a6455d" providerId="ADAL" clId="{FDCC1310-E7BE-40F9-A29E-0F49016A94CA}" dt="2023-02-23T22:24:04.444" v="590"/>
          <ac:spMkLst>
            <pc:docMk/>
            <pc:sldMk cId="1693263285" sldId="367"/>
            <ac:spMk id="17" creationId="{B225E307-D16D-8CAB-F7EC-C55DF2F3B453}"/>
          </ac:spMkLst>
        </pc:spChg>
        <pc:spChg chg="mod">
          <ac:chgData name="Joseph Charles Miserlian" userId="0a5cf395-2505-4a53-bf32-9a91c5a6455d" providerId="ADAL" clId="{FDCC1310-E7BE-40F9-A29E-0F49016A94CA}" dt="2023-02-23T22:24:04.444" v="590"/>
          <ac:spMkLst>
            <pc:docMk/>
            <pc:sldMk cId="1693263285" sldId="367"/>
            <ac:spMk id="18" creationId="{A15269C9-D3ED-0F7B-DF9B-3AC71613DD2C}"/>
          </ac:spMkLst>
        </pc:spChg>
        <pc:spChg chg="mod">
          <ac:chgData name="Joseph Charles Miserlian" userId="0a5cf395-2505-4a53-bf32-9a91c5a6455d" providerId="ADAL" clId="{FDCC1310-E7BE-40F9-A29E-0F49016A94CA}" dt="2023-02-23T22:24:04.444" v="590"/>
          <ac:spMkLst>
            <pc:docMk/>
            <pc:sldMk cId="1693263285" sldId="367"/>
            <ac:spMk id="19" creationId="{6183D61C-EA38-B18A-D491-23298CFB4912}"/>
          </ac:spMkLst>
        </pc:spChg>
        <pc:grpChg chg="add del mod">
          <ac:chgData name="Joseph Charles Miserlian" userId="0a5cf395-2505-4a53-bf32-9a91c5a6455d" providerId="ADAL" clId="{FDCC1310-E7BE-40F9-A29E-0F49016A94CA}" dt="2023-02-23T22:18:43.400" v="522"/>
          <ac:grpSpMkLst>
            <pc:docMk/>
            <pc:sldMk cId="1693263285" sldId="367"/>
            <ac:grpSpMk id="2" creationId="{2E76F7DB-6BE8-D3C6-5B72-6867D6F1F1D5}"/>
          </ac:grpSpMkLst>
        </pc:grpChg>
        <pc:grpChg chg="add del mod">
          <ac:chgData name="Joseph Charles Miserlian" userId="0a5cf395-2505-4a53-bf32-9a91c5a6455d" providerId="ADAL" clId="{FDCC1310-E7BE-40F9-A29E-0F49016A94CA}" dt="2023-02-23T22:24:04.179" v="589" actId="478"/>
          <ac:grpSpMkLst>
            <pc:docMk/>
            <pc:sldMk cId="1693263285" sldId="367"/>
            <ac:grpSpMk id="9" creationId="{C6F9A65F-8E59-5CA1-F203-2B9168BB7A94}"/>
          </ac:grpSpMkLst>
        </pc:grpChg>
        <pc:grpChg chg="add mod">
          <ac:chgData name="Joseph Charles Miserlian" userId="0a5cf395-2505-4a53-bf32-9a91c5a6455d" providerId="ADAL" clId="{FDCC1310-E7BE-40F9-A29E-0F49016A94CA}" dt="2023-02-23T22:24:04.444" v="590"/>
          <ac:grpSpMkLst>
            <pc:docMk/>
            <pc:sldMk cId="1693263285" sldId="367"/>
            <ac:grpSpMk id="13" creationId="{E5749203-F1A3-0397-9F70-A1F7D30369B2}"/>
          </ac:grpSpMkLst>
        </pc:grpChg>
        <pc:grpChg chg="mod">
          <ac:chgData name="Joseph Charles Miserlian" userId="0a5cf395-2505-4a53-bf32-9a91c5a6455d" providerId="ADAL" clId="{FDCC1310-E7BE-40F9-A29E-0F49016A94CA}" dt="2023-02-23T22:24:04.444" v="590"/>
          <ac:grpSpMkLst>
            <pc:docMk/>
            <pc:sldMk cId="1693263285" sldId="367"/>
            <ac:grpSpMk id="15" creationId="{B57FC00C-54E0-57D5-EE8B-11DC8DD304FF}"/>
          </ac:grpSpMkLst>
        </pc:grpChg>
        <pc:grpChg chg="mod">
          <ac:chgData name="Joseph Charles Miserlian" userId="0a5cf395-2505-4a53-bf32-9a91c5a6455d" providerId="ADAL" clId="{FDCC1310-E7BE-40F9-A29E-0F49016A94CA}" dt="2023-02-23T22:24:04.444" v="590"/>
          <ac:grpSpMkLst>
            <pc:docMk/>
            <pc:sldMk cId="1693263285" sldId="367"/>
            <ac:grpSpMk id="16" creationId="{DDE2B99B-8D50-C2FC-1B2B-C3481B4B2774}"/>
          </ac:grpSpMkLst>
        </pc:grpChg>
      </pc:sldChg>
      <pc:sldChg chg="addSp delSp modSp mod">
        <pc:chgData name="Joseph Charles Miserlian" userId="0a5cf395-2505-4a53-bf32-9a91c5a6455d" providerId="ADAL" clId="{FDCC1310-E7BE-40F9-A29E-0F49016A94CA}" dt="2023-02-23T22:24:00.792" v="588"/>
        <pc:sldMkLst>
          <pc:docMk/>
          <pc:sldMk cId="4186723306" sldId="369"/>
        </pc:sldMkLst>
        <pc:spChg chg="mod">
          <ac:chgData name="Joseph Charles Miserlian" userId="0a5cf395-2505-4a53-bf32-9a91c5a6455d" providerId="ADAL" clId="{FDCC1310-E7BE-40F9-A29E-0F49016A94CA}" dt="2023-02-23T22:14:59.746" v="424"/>
          <ac:spMkLst>
            <pc:docMk/>
            <pc:sldMk cId="4186723306" sldId="369"/>
            <ac:spMk id="2" creationId="{2991B52A-6F17-0710-4E99-CFE3B7652926}"/>
          </ac:spMkLst>
        </pc:spChg>
        <pc:spChg chg="mod">
          <ac:chgData name="Joseph Charles Miserlian" userId="0a5cf395-2505-4a53-bf32-9a91c5a6455d" providerId="ADAL" clId="{FDCC1310-E7BE-40F9-A29E-0F49016A94CA}" dt="2023-02-23T22:18:50.942" v="525"/>
          <ac:spMkLst>
            <pc:docMk/>
            <pc:sldMk cId="4186723306" sldId="369"/>
            <ac:spMk id="6" creationId="{34F0355E-3F6C-256C-4AFE-18BB8DC87BDF}"/>
          </ac:spMkLst>
        </pc:spChg>
        <pc:spChg chg="mod">
          <ac:chgData name="Joseph Charles Miserlian" userId="0a5cf395-2505-4a53-bf32-9a91c5a6455d" providerId="ADAL" clId="{FDCC1310-E7BE-40F9-A29E-0F49016A94CA}" dt="2023-02-23T22:14:59.746" v="424"/>
          <ac:spMkLst>
            <pc:docMk/>
            <pc:sldMk cId="4186723306" sldId="369"/>
            <ac:spMk id="11" creationId="{76880AE6-11B9-B476-892A-C4DE7E328699}"/>
          </ac:spMkLst>
        </pc:spChg>
        <pc:spChg chg="mod">
          <ac:chgData name="Joseph Charles Miserlian" userId="0a5cf395-2505-4a53-bf32-9a91c5a6455d" providerId="ADAL" clId="{FDCC1310-E7BE-40F9-A29E-0F49016A94CA}" dt="2023-02-23T22:18:50.942" v="525"/>
          <ac:spMkLst>
            <pc:docMk/>
            <pc:sldMk cId="4186723306" sldId="369"/>
            <ac:spMk id="12" creationId="{41F19392-910A-3195-30E1-CD422C677E5A}"/>
          </ac:spMkLst>
        </pc:spChg>
        <pc:spChg chg="mod">
          <ac:chgData name="Joseph Charles Miserlian" userId="0a5cf395-2505-4a53-bf32-9a91c5a6455d" providerId="ADAL" clId="{FDCC1310-E7BE-40F9-A29E-0F49016A94CA}" dt="2023-02-23T22:18:50.942" v="525"/>
          <ac:spMkLst>
            <pc:docMk/>
            <pc:sldMk cId="4186723306" sldId="369"/>
            <ac:spMk id="15" creationId="{47E088A1-29B7-EB22-AC34-410879E4FB30}"/>
          </ac:spMkLst>
        </pc:spChg>
        <pc:spChg chg="mod">
          <ac:chgData name="Joseph Charles Miserlian" userId="0a5cf395-2505-4a53-bf32-9a91c5a6455d" providerId="ADAL" clId="{FDCC1310-E7BE-40F9-A29E-0F49016A94CA}" dt="2023-02-23T22:24:00.792" v="588"/>
          <ac:spMkLst>
            <pc:docMk/>
            <pc:sldMk cId="4186723306" sldId="369"/>
            <ac:spMk id="17" creationId="{181F5488-4326-2FD9-9D1D-5BACE2F27698}"/>
          </ac:spMkLst>
        </pc:spChg>
        <pc:spChg chg="mod">
          <ac:chgData name="Joseph Charles Miserlian" userId="0a5cf395-2505-4a53-bf32-9a91c5a6455d" providerId="ADAL" clId="{FDCC1310-E7BE-40F9-A29E-0F49016A94CA}" dt="2023-02-23T22:24:00.792" v="588"/>
          <ac:spMkLst>
            <pc:docMk/>
            <pc:sldMk cId="4186723306" sldId="369"/>
            <ac:spMk id="20" creationId="{EA240464-815F-63C9-87CF-9CFDB82F245C}"/>
          </ac:spMkLst>
        </pc:spChg>
        <pc:spChg chg="mod">
          <ac:chgData name="Joseph Charles Miserlian" userId="0a5cf395-2505-4a53-bf32-9a91c5a6455d" providerId="ADAL" clId="{FDCC1310-E7BE-40F9-A29E-0F49016A94CA}" dt="2023-02-23T22:14:59.746" v="424"/>
          <ac:spMkLst>
            <pc:docMk/>
            <pc:sldMk cId="4186723306" sldId="369"/>
            <ac:spMk id="21" creationId="{725608E7-CA4C-DBC9-AF44-870BFBEB2CA2}"/>
          </ac:spMkLst>
        </pc:spChg>
        <pc:spChg chg="mod">
          <ac:chgData name="Joseph Charles Miserlian" userId="0a5cf395-2505-4a53-bf32-9a91c5a6455d" providerId="ADAL" clId="{FDCC1310-E7BE-40F9-A29E-0F49016A94CA}" dt="2023-02-23T22:24:00.792" v="588"/>
          <ac:spMkLst>
            <pc:docMk/>
            <pc:sldMk cId="4186723306" sldId="369"/>
            <ac:spMk id="22" creationId="{35D7BA09-D524-7D3E-8BD5-DCE1BBF109A9}"/>
          </ac:spMkLst>
        </pc:spChg>
        <pc:spChg chg="mod">
          <ac:chgData name="Joseph Charles Miserlian" userId="0a5cf395-2505-4a53-bf32-9a91c5a6455d" providerId="ADAL" clId="{FDCC1310-E7BE-40F9-A29E-0F49016A94CA}" dt="2023-02-23T22:24:00.792" v="588"/>
          <ac:spMkLst>
            <pc:docMk/>
            <pc:sldMk cId="4186723306" sldId="369"/>
            <ac:spMk id="23" creationId="{861067BF-DC25-EC2D-187D-27F0B4FF90A1}"/>
          </ac:spMkLst>
        </pc:spChg>
        <pc:grpChg chg="add del mod">
          <ac:chgData name="Joseph Charles Miserlian" userId="0a5cf395-2505-4a53-bf32-9a91c5a6455d" providerId="ADAL" clId="{FDCC1310-E7BE-40F9-A29E-0F49016A94CA}" dt="2023-02-23T22:24:00.487" v="587" actId="478"/>
          <ac:grpSpMkLst>
            <pc:docMk/>
            <pc:sldMk cId="4186723306" sldId="369"/>
            <ac:grpSpMk id="4" creationId="{53867E33-AD09-4541-2EC8-FF19C266DB48}"/>
          </ac:grpSpMkLst>
        </pc:grpChg>
        <pc:grpChg chg="add mod">
          <ac:chgData name="Joseph Charles Miserlian" userId="0a5cf395-2505-4a53-bf32-9a91c5a6455d" providerId="ADAL" clId="{FDCC1310-E7BE-40F9-A29E-0F49016A94CA}" dt="2023-02-23T22:24:00.792" v="588"/>
          <ac:grpSpMkLst>
            <pc:docMk/>
            <pc:sldMk cId="4186723306" sldId="369"/>
            <ac:grpSpMk id="16" creationId="{5328CDF7-60FC-BF2E-DEA8-5C42FF94F6F0}"/>
          </ac:grpSpMkLst>
        </pc:grpChg>
        <pc:grpChg chg="mod">
          <ac:chgData name="Joseph Charles Miserlian" userId="0a5cf395-2505-4a53-bf32-9a91c5a6455d" providerId="ADAL" clId="{FDCC1310-E7BE-40F9-A29E-0F49016A94CA}" dt="2023-02-23T22:24:00.792" v="588"/>
          <ac:grpSpMkLst>
            <pc:docMk/>
            <pc:sldMk cId="4186723306" sldId="369"/>
            <ac:grpSpMk id="18" creationId="{47D9FB0A-36F0-EC34-3D67-9319933B52FF}"/>
          </ac:grpSpMkLst>
        </pc:grpChg>
        <pc:grpChg chg="mod">
          <ac:chgData name="Joseph Charles Miserlian" userId="0a5cf395-2505-4a53-bf32-9a91c5a6455d" providerId="ADAL" clId="{FDCC1310-E7BE-40F9-A29E-0F49016A94CA}" dt="2023-02-23T22:24:00.792" v="588"/>
          <ac:grpSpMkLst>
            <pc:docMk/>
            <pc:sldMk cId="4186723306" sldId="369"/>
            <ac:grpSpMk id="19" creationId="{6F97FBC0-1BE8-96D0-01C1-86558629ACD6}"/>
          </ac:grpSpMkLst>
        </pc:grpChg>
      </pc:sldChg>
      <pc:sldChg chg="addSp delSp modSp mod">
        <pc:chgData name="Joseph Charles Miserlian" userId="0a5cf395-2505-4a53-bf32-9a91c5a6455d" providerId="ADAL" clId="{FDCC1310-E7BE-40F9-A29E-0F49016A94CA}" dt="2023-02-23T22:23:57.858" v="586"/>
        <pc:sldMkLst>
          <pc:docMk/>
          <pc:sldMk cId="2187287937" sldId="379"/>
        </pc:sldMkLst>
        <pc:spChg chg="mod">
          <ac:chgData name="Joseph Charles Miserlian" userId="0a5cf395-2505-4a53-bf32-9a91c5a6455d" providerId="ADAL" clId="{FDCC1310-E7BE-40F9-A29E-0F49016A94CA}" dt="2023-02-23T22:14:59.746" v="424"/>
          <ac:spMkLst>
            <pc:docMk/>
            <pc:sldMk cId="2187287937" sldId="379"/>
            <ac:spMk id="2" creationId="{2991B52A-6F17-0710-4E99-CFE3B7652926}"/>
          </ac:spMkLst>
        </pc:spChg>
        <pc:spChg chg="mod">
          <ac:chgData name="Joseph Charles Miserlian" userId="0a5cf395-2505-4a53-bf32-9a91c5a6455d" providerId="ADAL" clId="{FDCC1310-E7BE-40F9-A29E-0F49016A94CA}" dt="2023-02-23T22:14:59.746" v="424"/>
          <ac:spMkLst>
            <pc:docMk/>
            <pc:sldMk cId="2187287937" sldId="379"/>
            <ac:spMk id="4" creationId="{B895DD65-4155-08C4-4F93-960D91019DFC}"/>
          </ac:spMkLst>
        </pc:spChg>
        <pc:spChg chg="mod">
          <ac:chgData name="Joseph Charles Miserlian" userId="0a5cf395-2505-4a53-bf32-9a91c5a6455d" providerId="ADAL" clId="{FDCC1310-E7BE-40F9-A29E-0F49016A94CA}" dt="2023-02-23T22:18:52.739" v="526"/>
          <ac:spMkLst>
            <pc:docMk/>
            <pc:sldMk cId="2187287937" sldId="379"/>
            <ac:spMk id="7" creationId="{AF96C66B-2700-B843-B32A-EE478314232C}"/>
          </ac:spMkLst>
        </pc:spChg>
        <pc:spChg chg="mod">
          <ac:chgData name="Joseph Charles Miserlian" userId="0a5cf395-2505-4a53-bf32-9a91c5a6455d" providerId="ADAL" clId="{FDCC1310-E7BE-40F9-A29E-0F49016A94CA}" dt="2023-02-23T22:18:52.739" v="526"/>
          <ac:spMkLst>
            <pc:docMk/>
            <pc:sldMk cId="2187287937" sldId="379"/>
            <ac:spMk id="10" creationId="{F2EA44F7-60B0-9597-6999-D65BA57B6018}"/>
          </ac:spMkLst>
        </pc:spChg>
        <pc:spChg chg="mod">
          <ac:chgData name="Joseph Charles Miserlian" userId="0a5cf395-2505-4a53-bf32-9a91c5a6455d" providerId="ADAL" clId="{FDCC1310-E7BE-40F9-A29E-0F49016A94CA}" dt="2023-02-23T22:18:52.739" v="526"/>
          <ac:spMkLst>
            <pc:docMk/>
            <pc:sldMk cId="2187287937" sldId="379"/>
            <ac:spMk id="12" creationId="{1BBC7C8D-43D1-2942-4ECE-FA390991ED90}"/>
          </ac:spMkLst>
        </pc:spChg>
        <pc:spChg chg="mod">
          <ac:chgData name="Joseph Charles Miserlian" userId="0a5cf395-2505-4a53-bf32-9a91c5a6455d" providerId="ADAL" clId="{FDCC1310-E7BE-40F9-A29E-0F49016A94CA}" dt="2023-02-23T22:23:57.858" v="586"/>
          <ac:spMkLst>
            <pc:docMk/>
            <pc:sldMk cId="2187287937" sldId="379"/>
            <ac:spMk id="14" creationId="{8231F007-625D-EB1F-C771-A1D397B4F975}"/>
          </ac:spMkLst>
        </pc:spChg>
        <pc:spChg chg="mod">
          <ac:chgData name="Joseph Charles Miserlian" userId="0a5cf395-2505-4a53-bf32-9a91c5a6455d" providerId="ADAL" clId="{FDCC1310-E7BE-40F9-A29E-0F49016A94CA}" dt="2023-02-23T22:23:57.858" v="586"/>
          <ac:spMkLst>
            <pc:docMk/>
            <pc:sldMk cId="2187287937" sldId="379"/>
            <ac:spMk id="17" creationId="{073FA214-D588-41CA-FDFA-C6F82F684A95}"/>
          </ac:spMkLst>
        </pc:spChg>
        <pc:spChg chg="mod">
          <ac:chgData name="Joseph Charles Miserlian" userId="0a5cf395-2505-4a53-bf32-9a91c5a6455d" providerId="ADAL" clId="{FDCC1310-E7BE-40F9-A29E-0F49016A94CA}" dt="2023-02-23T22:23:57.858" v="586"/>
          <ac:spMkLst>
            <pc:docMk/>
            <pc:sldMk cId="2187287937" sldId="379"/>
            <ac:spMk id="18" creationId="{6915C9D1-DDA4-32DD-FF6F-A43A4C73E673}"/>
          </ac:spMkLst>
        </pc:spChg>
        <pc:spChg chg="mod">
          <ac:chgData name="Joseph Charles Miserlian" userId="0a5cf395-2505-4a53-bf32-9a91c5a6455d" providerId="ADAL" clId="{FDCC1310-E7BE-40F9-A29E-0F49016A94CA}" dt="2023-02-23T22:23:57.858" v="586"/>
          <ac:spMkLst>
            <pc:docMk/>
            <pc:sldMk cId="2187287937" sldId="379"/>
            <ac:spMk id="19" creationId="{DDB6078D-CA12-7B45-AD2F-589E917F9025}"/>
          </ac:spMkLst>
        </pc:spChg>
        <pc:grpChg chg="add del mod">
          <ac:chgData name="Joseph Charles Miserlian" userId="0a5cf395-2505-4a53-bf32-9a91c5a6455d" providerId="ADAL" clId="{FDCC1310-E7BE-40F9-A29E-0F49016A94CA}" dt="2023-02-23T22:23:57.531" v="585" actId="478"/>
          <ac:grpSpMkLst>
            <pc:docMk/>
            <pc:sldMk cId="2187287937" sldId="379"/>
            <ac:grpSpMk id="5" creationId="{C44B43FA-2D4B-D0DB-561A-C6CF424E2521}"/>
          </ac:grpSpMkLst>
        </pc:grpChg>
        <pc:grpChg chg="add mod">
          <ac:chgData name="Joseph Charles Miserlian" userId="0a5cf395-2505-4a53-bf32-9a91c5a6455d" providerId="ADAL" clId="{FDCC1310-E7BE-40F9-A29E-0F49016A94CA}" dt="2023-02-23T22:23:57.858" v="586"/>
          <ac:grpSpMkLst>
            <pc:docMk/>
            <pc:sldMk cId="2187287937" sldId="379"/>
            <ac:grpSpMk id="13" creationId="{EAAE5316-1F9E-1270-EFB3-C5D686226E5F}"/>
          </ac:grpSpMkLst>
        </pc:grpChg>
        <pc:grpChg chg="mod">
          <ac:chgData name="Joseph Charles Miserlian" userId="0a5cf395-2505-4a53-bf32-9a91c5a6455d" providerId="ADAL" clId="{FDCC1310-E7BE-40F9-A29E-0F49016A94CA}" dt="2023-02-23T22:23:57.858" v="586"/>
          <ac:grpSpMkLst>
            <pc:docMk/>
            <pc:sldMk cId="2187287937" sldId="379"/>
            <ac:grpSpMk id="15" creationId="{615543D1-EF87-4F27-D358-B849E77C5F68}"/>
          </ac:grpSpMkLst>
        </pc:grpChg>
        <pc:grpChg chg="mod">
          <ac:chgData name="Joseph Charles Miserlian" userId="0a5cf395-2505-4a53-bf32-9a91c5a6455d" providerId="ADAL" clId="{FDCC1310-E7BE-40F9-A29E-0F49016A94CA}" dt="2023-02-23T22:23:57.858" v="586"/>
          <ac:grpSpMkLst>
            <pc:docMk/>
            <pc:sldMk cId="2187287937" sldId="379"/>
            <ac:grpSpMk id="16" creationId="{D804C259-426D-4C4A-0594-AF66BDE6A0A0}"/>
          </ac:grpSpMkLst>
        </pc:grpChg>
      </pc:sldChg>
      <pc:sldChg chg="modSp">
        <pc:chgData name="Joseph Charles Miserlian" userId="0a5cf395-2505-4a53-bf32-9a91c5a6455d" providerId="ADAL" clId="{FDCC1310-E7BE-40F9-A29E-0F49016A94CA}" dt="2023-02-23T22:14:59.746" v="424"/>
        <pc:sldMkLst>
          <pc:docMk/>
          <pc:sldMk cId="3808226135" sldId="382"/>
        </pc:sldMkLst>
        <pc:spChg chg="mod">
          <ac:chgData name="Joseph Charles Miserlian" userId="0a5cf395-2505-4a53-bf32-9a91c5a6455d" providerId="ADAL" clId="{FDCC1310-E7BE-40F9-A29E-0F49016A94CA}" dt="2023-02-23T22:14:59.746" v="424"/>
          <ac:spMkLst>
            <pc:docMk/>
            <pc:sldMk cId="3808226135" sldId="382"/>
            <ac:spMk id="2" creationId="{4E0194B5-C849-76F4-A07E-689B5371646E}"/>
          </ac:spMkLst>
        </pc:spChg>
        <pc:spChg chg="mod">
          <ac:chgData name="Joseph Charles Miserlian" userId="0a5cf395-2505-4a53-bf32-9a91c5a6455d" providerId="ADAL" clId="{FDCC1310-E7BE-40F9-A29E-0F49016A94CA}" dt="2023-02-23T22:14:59.746" v="424"/>
          <ac:spMkLst>
            <pc:docMk/>
            <pc:sldMk cId="3808226135" sldId="382"/>
            <ac:spMk id="3" creationId="{7F9AA10E-928C-7C7A-68CB-92A2A4E9FC12}"/>
          </ac:spMkLst>
        </pc:spChg>
        <pc:spChg chg="mod">
          <ac:chgData name="Joseph Charles Miserlian" userId="0a5cf395-2505-4a53-bf32-9a91c5a6455d" providerId="ADAL" clId="{FDCC1310-E7BE-40F9-A29E-0F49016A94CA}" dt="2023-02-23T22:14:59.746" v="424"/>
          <ac:spMkLst>
            <pc:docMk/>
            <pc:sldMk cId="3808226135" sldId="382"/>
            <ac:spMk id="4" creationId="{32B7E92C-A9AD-4AC4-57C1-6688E17FEC7A}"/>
          </ac:spMkLst>
        </pc:spChg>
        <pc:spChg chg="mod">
          <ac:chgData name="Joseph Charles Miserlian" userId="0a5cf395-2505-4a53-bf32-9a91c5a6455d" providerId="ADAL" clId="{FDCC1310-E7BE-40F9-A29E-0F49016A94CA}" dt="2023-02-23T22:14:59.746" v="424"/>
          <ac:spMkLst>
            <pc:docMk/>
            <pc:sldMk cId="3808226135" sldId="382"/>
            <ac:spMk id="5" creationId="{E5C920D8-6B7B-2200-4700-EE377ED73F17}"/>
          </ac:spMkLst>
        </pc:spChg>
      </pc:sldChg>
      <pc:sldChg chg="addSp delSp modSp mod">
        <pc:chgData name="Joseph Charles Miserlian" userId="0a5cf395-2505-4a53-bf32-9a91c5a6455d" providerId="ADAL" clId="{FDCC1310-E7BE-40F9-A29E-0F49016A94CA}" dt="2023-02-23T22:24:41.341" v="600" actId="207"/>
        <pc:sldMkLst>
          <pc:docMk/>
          <pc:sldMk cId="3237990301" sldId="383"/>
        </pc:sldMkLst>
        <pc:spChg chg="mod">
          <ac:chgData name="Joseph Charles Miserlian" userId="0a5cf395-2505-4a53-bf32-9a91c5a6455d" providerId="ADAL" clId="{FDCC1310-E7BE-40F9-A29E-0F49016A94CA}" dt="2023-02-23T22:14:59.746" v="424"/>
          <ac:spMkLst>
            <pc:docMk/>
            <pc:sldMk cId="3237990301" sldId="383"/>
            <ac:spMk id="2" creationId="{FD9ACDDD-A05E-8138-48F6-0376ABEB5B98}"/>
          </ac:spMkLst>
        </pc:spChg>
        <pc:spChg chg="mod">
          <ac:chgData name="Joseph Charles Miserlian" userId="0a5cf395-2505-4a53-bf32-9a91c5a6455d" providerId="ADAL" clId="{FDCC1310-E7BE-40F9-A29E-0F49016A94CA}" dt="2023-02-23T22:14:59.746" v="424"/>
          <ac:spMkLst>
            <pc:docMk/>
            <pc:sldMk cId="3237990301" sldId="383"/>
            <ac:spMk id="4" creationId="{4A37A64C-D581-9C8C-55F2-4B48D179434C}"/>
          </ac:spMkLst>
        </pc:spChg>
        <pc:spChg chg="mod">
          <ac:chgData name="Joseph Charles Miserlian" userId="0a5cf395-2505-4a53-bf32-9a91c5a6455d" providerId="ADAL" clId="{FDCC1310-E7BE-40F9-A29E-0F49016A94CA}" dt="2023-02-23T22:14:59.746" v="424"/>
          <ac:spMkLst>
            <pc:docMk/>
            <pc:sldMk cId="3237990301" sldId="383"/>
            <ac:spMk id="5" creationId="{5E8D28DF-F1F7-9633-FEB8-0DC52BEB392F}"/>
          </ac:spMkLst>
        </pc:spChg>
        <pc:spChg chg="mod">
          <ac:chgData name="Joseph Charles Miserlian" userId="0a5cf395-2505-4a53-bf32-9a91c5a6455d" providerId="ADAL" clId="{FDCC1310-E7BE-40F9-A29E-0F49016A94CA}" dt="2023-02-23T22:19:10.812" v="532"/>
          <ac:spMkLst>
            <pc:docMk/>
            <pc:sldMk cId="3237990301" sldId="383"/>
            <ac:spMk id="7" creationId="{92AC0091-EBAD-60EB-9C4E-A258269BCB44}"/>
          </ac:spMkLst>
        </pc:spChg>
        <pc:spChg chg="mod">
          <ac:chgData name="Joseph Charles Miserlian" userId="0a5cf395-2505-4a53-bf32-9a91c5a6455d" providerId="ADAL" clId="{FDCC1310-E7BE-40F9-A29E-0F49016A94CA}" dt="2023-02-23T22:19:10.812" v="532"/>
          <ac:spMkLst>
            <pc:docMk/>
            <pc:sldMk cId="3237990301" sldId="383"/>
            <ac:spMk id="8" creationId="{74D583CD-0D9F-39A1-318A-5727745BE81D}"/>
          </ac:spMkLst>
        </pc:spChg>
        <pc:spChg chg="mod">
          <ac:chgData name="Joseph Charles Miserlian" userId="0a5cf395-2505-4a53-bf32-9a91c5a6455d" providerId="ADAL" clId="{FDCC1310-E7BE-40F9-A29E-0F49016A94CA}" dt="2023-02-23T22:19:10.812" v="532"/>
          <ac:spMkLst>
            <pc:docMk/>
            <pc:sldMk cId="3237990301" sldId="383"/>
            <ac:spMk id="9" creationId="{23F03047-750B-D519-7779-FE688AFFB567}"/>
          </ac:spMkLst>
        </pc:spChg>
        <pc:spChg chg="add del mod">
          <ac:chgData name="Joseph Charles Miserlian" userId="0a5cf395-2505-4a53-bf32-9a91c5a6455d" providerId="ADAL" clId="{FDCC1310-E7BE-40F9-A29E-0F49016A94CA}" dt="2023-02-23T22:21:14.421" v="564"/>
          <ac:spMkLst>
            <pc:docMk/>
            <pc:sldMk cId="3237990301" sldId="383"/>
            <ac:spMk id="10" creationId="{A3E1AE06-739D-D60B-8F68-D65FB2675033}"/>
          </ac:spMkLst>
        </pc:spChg>
        <pc:spChg chg="mod">
          <ac:chgData name="Joseph Charles Miserlian" userId="0a5cf395-2505-4a53-bf32-9a91c5a6455d" providerId="ADAL" clId="{FDCC1310-E7BE-40F9-A29E-0F49016A94CA}" dt="2023-02-23T22:24:27.372" v="598" actId="207"/>
          <ac:spMkLst>
            <pc:docMk/>
            <pc:sldMk cId="3237990301" sldId="383"/>
            <ac:spMk id="12" creationId="{2DF16361-3A7B-5B1F-0B4D-94C09894E229}"/>
          </ac:spMkLst>
        </pc:spChg>
        <pc:spChg chg="mod">
          <ac:chgData name="Joseph Charles Miserlian" userId="0a5cf395-2505-4a53-bf32-9a91c5a6455d" providerId="ADAL" clId="{FDCC1310-E7BE-40F9-A29E-0F49016A94CA}" dt="2023-02-23T22:24:17.971" v="596"/>
          <ac:spMkLst>
            <pc:docMk/>
            <pc:sldMk cId="3237990301" sldId="383"/>
            <ac:spMk id="15" creationId="{076FFCCB-F416-5916-5D7C-790535C34E61}"/>
          </ac:spMkLst>
        </pc:spChg>
        <pc:spChg chg="mod">
          <ac:chgData name="Joseph Charles Miserlian" userId="0a5cf395-2505-4a53-bf32-9a91c5a6455d" providerId="ADAL" clId="{FDCC1310-E7BE-40F9-A29E-0F49016A94CA}" dt="2023-02-23T22:24:41.341" v="600" actId="207"/>
          <ac:spMkLst>
            <pc:docMk/>
            <pc:sldMk cId="3237990301" sldId="383"/>
            <ac:spMk id="16" creationId="{EB9DFFC6-67ED-6241-E8D4-9331BB79BAB1}"/>
          </ac:spMkLst>
        </pc:spChg>
        <pc:spChg chg="mod">
          <ac:chgData name="Joseph Charles Miserlian" userId="0a5cf395-2505-4a53-bf32-9a91c5a6455d" providerId="ADAL" clId="{FDCC1310-E7BE-40F9-A29E-0F49016A94CA}" dt="2023-02-23T22:24:17.971" v="596"/>
          <ac:spMkLst>
            <pc:docMk/>
            <pc:sldMk cId="3237990301" sldId="383"/>
            <ac:spMk id="17" creationId="{9CBCEA9F-EFB6-FF00-F0EE-7FD0884D30E4}"/>
          </ac:spMkLst>
        </pc:spChg>
        <pc:grpChg chg="add del mod">
          <ac:chgData name="Joseph Charles Miserlian" userId="0a5cf395-2505-4a53-bf32-9a91c5a6455d" providerId="ADAL" clId="{FDCC1310-E7BE-40F9-A29E-0F49016A94CA}" dt="2023-02-23T22:24:17.627" v="595" actId="478"/>
          <ac:grpSpMkLst>
            <pc:docMk/>
            <pc:sldMk cId="3237990301" sldId="383"/>
            <ac:grpSpMk id="6" creationId="{5CB5D80F-5A45-DF1F-1DB0-1AEB5E7BB850}"/>
          </ac:grpSpMkLst>
        </pc:grpChg>
        <pc:grpChg chg="add mod">
          <ac:chgData name="Joseph Charles Miserlian" userId="0a5cf395-2505-4a53-bf32-9a91c5a6455d" providerId="ADAL" clId="{FDCC1310-E7BE-40F9-A29E-0F49016A94CA}" dt="2023-02-23T22:24:17.971" v="596"/>
          <ac:grpSpMkLst>
            <pc:docMk/>
            <pc:sldMk cId="3237990301" sldId="383"/>
            <ac:grpSpMk id="11" creationId="{E76D56A2-590B-603A-F6DA-091BA263742E}"/>
          </ac:grpSpMkLst>
        </pc:grpChg>
        <pc:grpChg chg="mod">
          <ac:chgData name="Joseph Charles Miserlian" userId="0a5cf395-2505-4a53-bf32-9a91c5a6455d" providerId="ADAL" clId="{FDCC1310-E7BE-40F9-A29E-0F49016A94CA}" dt="2023-02-23T22:24:17.971" v="596"/>
          <ac:grpSpMkLst>
            <pc:docMk/>
            <pc:sldMk cId="3237990301" sldId="383"/>
            <ac:grpSpMk id="13" creationId="{E51E8568-E175-60F4-B852-581928F68D3D}"/>
          </ac:grpSpMkLst>
        </pc:grpChg>
        <pc:grpChg chg="mod">
          <ac:chgData name="Joseph Charles Miserlian" userId="0a5cf395-2505-4a53-bf32-9a91c5a6455d" providerId="ADAL" clId="{FDCC1310-E7BE-40F9-A29E-0F49016A94CA}" dt="2023-02-23T22:24:17.971" v="596"/>
          <ac:grpSpMkLst>
            <pc:docMk/>
            <pc:sldMk cId="3237990301" sldId="383"/>
            <ac:grpSpMk id="14" creationId="{BE9E759E-DE74-49D5-B098-8313CF35ADEA}"/>
          </ac:grpSpMkLst>
        </pc:grpChg>
      </pc:sldChg>
      <pc:sldChg chg="addSp modSp mod">
        <pc:chgData name="Joseph Charles Miserlian" userId="0a5cf395-2505-4a53-bf32-9a91c5a6455d" providerId="ADAL" clId="{FDCC1310-E7BE-40F9-A29E-0F49016A94CA}" dt="2023-02-23T22:25:12.416" v="609" actId="207"/>
        <pc:sldMkLst>
          <pc:docMk/>
          <pc:sldMk cId="1793954530" sldId="384"/>
        </pc:sldMkLst>
        <pc:spChg chg="mod">
          <ac:chgData name="Joseph Charles Miserlian" userId="0a5cf395-2505-4a53-bf32-9a91c5a6455d" providerId="ADAL" clId="{FDCC1310-E7BE-40F9-A29E-0F49016A94CA}" dt="2023-02-23T22:14:59.746" v="424"/>
          <ac:spMkLst>
            <pc:docMk/>
            <pc:sldMk cId="1793954530" sldId="384"/>
            <ac:spMk id="2" creationId="{35D1B99A-E6C2-05EB-D586-4A65329D3F7A}"/>
          </ac:spMkLst>
        </pc:spChg>
        <pc:spChg chg="mod">
          <ac:chgData name="Joseph Charles Miserlian" userId="0a5cf395-2505-4a53-bf32-9a91c5a6455d" providerId="ADAL" clId="{FDCC1310-E7BE-40F9-A29E-0F49016A94CA}" dt="2023-02-23T22:14:59.746" v="424"/>
          <ac:spMkLst>
            <pc:docMk/>
            <pc:sldMk cId="1793954530" sldId="384"/>
            <ac:spMk id="4" creationId="{3E0DD834-4939-CAB6-980B-1A1EC44FF50B}"/>
          </ac:spMkLst>
        </pc:spChg>
        <pc:spChg chg="mod">
          <ac:chgData name="Joseph Charles Miserlian" userId="0a5cf395-2505-4a53-bf32-9a91c5a6455d" providerId="ADAL" clId="{FDCC1310-E7BE-40F9-A29E-0F49016A94CA}" dt="2023-02-23T22:14:59.746" v="424"/>
          <ac:spMkLst>
            <pc:docMk/>
            <pc:sldMk cId="1793954530" sldId="384"/>
            <ac:spMk id="5" creationId="{CBB25C49-1625-DA21-A9AD-AE28E55F88B5}"/>
          </ac:spMkLst>
        </pc:spChg>
        <pc:spChg chg="mod">
          <ac:chgData name="Joseph Charles Miserlian" userId="0a5cf395-2505-4a53-bf32-9a91c5a6455d" providerId="ADAL" clId="{FDCC1310-E7BE-40F9-A29E-0F49016A94CA}" dt="2023-02-23T22:25:08.396" v="608" actId="207"/>
          <ac:spMkLst>
            <pc:docMk/>
            <pc:sldMk cId="1793954530" sldId="384"/>
            <ac:spMk id="6" creationId="{86D38F35-9161-C310-C0F1-CA6BD3DAB758}"/>
          </ac:spMkLst>
        </pc:spChg>
        <pc:spChg chg="mod">
          <ac:chgData name="Joseph Charles Miserlian" userId="0a5cf395-2505-4a53-bf32-9a91c5a6455d" providerId="ADAL" clId="{FDCC1310-E7BE-40F9-A29E-0F49016A94CA}" dt="2023-02-23T22:24:56.035" v="605"/>
          <ac:spMkLst>
            <pc:docMk/>
            <pc:sldMk cId="1793954530" sldId="384"/>
            <ac:spMk id="9" creationId="{122456EB-CEFF-A119-3FDD-369F0C968620}"/>
          </ac:spMkLst>
        </pc:spChg>
        <pc:spChg chg="mod">
          <ac:chgData name="Joseph Charles Miserlian" userId="0a5cf395-2505-4a53-bf32-9a91c5a6455d" providerId="ADAL" clId="{FDCC1310-E7BE-40F9-A29E-0F49016A94CA}" dt="2023-02-23T22:24:56.035" v="605"/>
          <ac:spMkLst>
            <pc:docMk/>
            <pc:sldMk cId="1793954530" sldId="384"/>
            <ac:spMk id="10" creationId="{D37A0AF8-FEA2-5C69-8D12-CF93F29E5E7C}"/>
          </ac:spMkLst>
        </pc:spChg>
        <pc:spChg chg="mod">
          <ac:chgData name="Joseph Charles Miserlian" userId="0a5cf395-2505-4a53-bf32-9a91c5a6455d" providerId="ADAL" clId="{FDCC1310-E7BE-40F9-A29E-0F49016A94CA}" dt="2023-02-23T22:25:12.416" v="609" actId="207"/>
          <ac:spMkLst>
            <pc:docMk/>
            <pc:sldMk cId="1793954530" sldId="384"/>
            <ac:spMk id="11" creationId="{0C389D5C-B951-F951-1AEB-C4A7D71FF433}"/>
          </ac:spMkLst>
        </pc:spChg>
        <pc:grpChg chg="add mod">
          <ac:chgData name="Joseph Charles Miserlian" userId="0a5cf395-2505-4a53-bf32-9a91c5a6455d" providerId="ADAL" clId="{FDCC1310-E7BE-40F9-A29E-0F49016A94CA}" dt="2023-02-23T22:24:56.035" v="605"/>
          <ac:grpSpMkLst>
            <pc:docMk/>
            <pc:sldMk cId="1793954530" sldId="384"/>
            <ac:grpSpMk id="3" creationId="{AC3DFF7A-506C-D1AD-1AEC-6F855BE9D139}"/>
          </ac:grpSpMkLst>
        </pc:grpChg>
        <pc:grpChg chg="mod">
          <ac:chgData name="Joseph Charles Miserlian" userId="0a5cf395-2505-4a53-bf32-9a91c5a6455d" providerId="ADAL" clId="{FDCC1310-E7BE-40F9-A29E-0F49016A94CA}" dt="2023-02-23T22:24:56.035" v="605"/>
          <ac:grpSpMkLst>
            <pc:docMk/>
            <pc:sldMk cId="1793954530" sldId="384"/>
            <ac:grpSpMk id="7" creationId="{15AEB5DC-7721-977B-82D5-B683EC6E8EE1}"/>
          </ac:grpSpMkLst>
        </pc:grpChg>
        <pc:grpChg chg="mod">
          <ac:chgData name="Joseph Charles Miserlian" userId="0a5cf395-2505-4a53-bf32-9a91c5a6455d" providerId="ADAL" clId="{FDCC1310-E7BE-40F9-A29E-0F49016A94CA}" dt="2023-02-23T22:24:56.035" v="605"/>
          <ac:grpSpMkLst>
            <pc:docMk/>
            <pc:sldMk cId="1793954530" sldId="384"/>
            <ac:grpSpMk id="8" creationId="{40B1574A-697B-DE42-586D-B709BF2E8514}"/>
          </ac:grpSpMkLst>
        </pc:grpChg>
      </pc:sldChg>
      <pc:sldChg chg="addSp modSp mod">
        <pc:chgData name="Joseph Charles Miserlian" userId="0a5cf395-2505-4a53-bf32-9a91c5a6455d" providerId="ADAL" clId="{FDCC1310-E7BE-40F9-A29E-0F49016A94CA}" dt="2023-02-23T22:26:40.063" v="644" actId="207"/>
        <pc:sldMkLst>
          <pc:docMk/>
          <pc:sldMk cId="3573093715" sldId="385"/>
        </pc:sldMkLst>
        <pc:spChg chg="mod">
          <ac:chgData name="Joseph Charles Miserlian" userId="0a5cf395-2505-4a53-bf32-9a91c5a6455d" providerId="ADAL" clId="{FDCC1310-E7BE-40F9-A29E-0F49016A94CA}" dt="2023-02-23T22:14:59.746" v="424"/>
          <ac:spMkLst>
            <pc:docMk/>
            <pc:sldMk cId="3573093715" sldId="385"/>
            <ac:spMk id="2" creationId="{E4CE7868-EF80-38A8-DBEB-39BB9D018D20}"/>
          </ac:spMkLst>
        </pc:spChg>
        <pc:spChg chg="mod">
          <ac:chgData name="Joseph Charles Miserlian" userId="0a5cf395-2505-4a53-bf32-9a91c5a6455d" providerId="ADAL" clId="{FDCC1310-E7BE-40F9-A29E-0F49016A94CA}" dt="2023-02-23T22:14:59.746" v="424"/>
          <ac:spMkLst>
            <pc:docMk/>
            <pc:sldMk cId="3573093715" sldId="385"/>
            <ac:spMk id="4" creationId="{FC03ADDE-5D81-BC48-0C16-5AA4C8D1EF67}"/>
          </ac:spMkLst>
        </pc:spChg>
        <pc:spChg chg="mod">
          <ac:chgData name="Joseph Charles Miserlian" userId="0a5cf395-2505-4a53-bf32-9a91c5a6455d" providerId="ADAL" clId="{FDCC1310-E7BE-40F9-A29E-0F49016A94CA}" dt="2023-02-23T22:14:59.746" v="424"/>
          <ac:spMkLst>
            <pc:docMk/>
            <pc:sldMk cId="3573093715" sldId="385"/>
            <ac:spMk id="5" creationId="{97A4BAFE-9078-434F-EE20-E932361AC5F7}"/>
          </ac:spMkLst>
        </pc:spChg>
        <pc:spChg chg="mod">
          <ac:chgData name="Joseph Charles Miserlian" userId="0a5cf395-2505-4a53-bf32-9a91c5a6455d" providerId="ADAL" clId="{FDCC1310-E7BE-40F9-A29E-0F49016A94CA}" dt="2023-02-23T22:26:11.652" v="640"/>
          <ac:spMkLst>
            <pc:docMk/>
            <pc:sldMk cId="3573093715" sldId="385"/>
            <ac:spMk id="6" creationId="{D9A70664-0576-FA86-2131-855D88D4C064}"/>
          </ac:spMkLst>
        </pc:spChg>
        <pc:spChg chg="mod">
          <ac:chgData name="Joseph Charles Miserlian" userId="0a5cf395-2505-4a53-bf32-9a91c5a6455d" providerId="ADAL" clId="{FDCC1310-E7BE-40F9-A29E-0F49016A94CA}" dt="2023-02-23T22:26:40.063" v="644" actId="207"/>
          <ac:spMkLst>
            <pc:docMk/>
            <pc:sldMk cId="3573093715" sldId="385"/>
            <ac:spMk id="9" creationId="{FDB1D804-6B3C-20AF-834C-C1A871CE8387}"/>
          </ac:spMkLst>
        </pc:spChg>
        <pc:spChg chg="mod">
          <ac:chgData name="Joseph Charles Miserlian" userId="0a5cf395-2505-4a53-bf32-9a91c5a6455d" providerId="ADAL" clId="{FDCC1310-E7BE-40F9-A29E-0F49016A94CA}" dt="2023-02-23T22:26:11.652" v="640"/>
          <ac:spMkLst>
            <pc:docMk/>
            <pc:sldMk cId="3573093715" sldId="385"/>
            <ac:spMk id="10" creationId="{585258BB-94DA-C866-5BCC-05AA97302703}"/>
          </ac:spMkLst>
        </pc:spChg>
        <pc:spChg chg="mod">
          <ac:chgData name="Joseph Charles Miserlian" userId="0a5cf395-2505-4a53-bf32-9a91c5a6455d" providerId="ADAL" clId="{FDCC1310-E7BE-40F9-A29E-0F49016A94CA}" dt="2023-02-23T22:26:30.937" v="643" actId="207"/>
          <ac:spMkLst>
            <pc:docMk/>
            <pc:sldMk cId="3573093715" sldId="385"/>
            <ac:spMk id="11" creationId="{26D1442C-12B3-BF7D-CBFE-3F5D1A95C299}"/>
          </ac:spMkLst>
        </pc:spChg>
        <pc:grpChg chg="add mod">
          <ac:chgData name="Joseph Charles Miserlian" userId="0a5cf395-2505-4a53-bf32-9a91c5a6455d" providerId="ADAL" clId="{FDCC1310-E7BE-40F9-A29E-0F49016A94CA}" dt="2023-02-23T22:26:11.652" v="640"/>
          <ac:grpSpMkLst>
            <pc:docMk/>
            <pc:sldMk cId="3573093715" sldId="385"/>
            <ac:grpSpMk id="3" creationId="{848BF6E3-22D1-112C-F44F-C88584A7DF55}"/>
          </ac:grpSpMkLst>
        </pc:grpChg>
        <pc:grpChg chg="mod">
          <ac:chgData name="Joseph Charles Miserlian" userId="0a5cf395-2505-4a53-bf32-9a91c5a6455d" providerId="ADAL" clId="{FDCC1310-E7BE-40F9-A29E-0F49016A94CA}" dt="2023-02-23T22:26:11.652" v="640"/>
          <ac:grpSpMkLst>
            <pc:docMk/>
            <pc:sldMk cId="3573093715" sldId="385"/>
            <ac:grpSpMk id="7" creationId="{A960C4ED-F851-2E84-3296-87987B6BAAA6}"/>
          </ac:grpSpMkLst>
        </pc:grpChg>
        <pc:grpChg chg="mod">
          <ac:chgData name="Joseph Charles Miserlian" userId="0a5cf395-2505-4a53-bf32-9a91c5a6455d" providerId="ADAL" clId="{FDCC1310-E7BE-40F9-A29E-0F49016A94CA}" dt="2023-02-23T22:26:11.652" v="640"/>
          <ac:grpSpMkLst>
            <pc:docMk/>
            <pc:sldMk cId="3573093715" sldId="385"/>
            <ac:grpSpMk id="8" creationId="{4A8648A4-1366-370A-99AA-320DE7F827E6}"/>
          </ac:grpSpMkLst>
        </pc:grpChg>
      </pc:sldChg>
      <pc:sldChg chg="modSp">
        <pc:chgData name="Joseph Charles Miserlian" userId="0a5cf395-2505-4a53-bf32-9a91c5a6455d" providerId="ADAL" clId="{FDCC1310-E7BE-40F9-A29E-0F49016A94CA}" dt="2023-02-23T22:14:59.746" v="424"/>
        <pc:sldMkLst>
          <pc:docMk/>
          <pc:sldMk cId="885190421" sldId="386"/>
        </pc:sldMkLst>
        <pc:spChg chg="mod">
          <ac:chgData name="Joseph Charles Miserlian" userId="0a5cf395-2505-4a53-bf32-9a91c5a6455d" providerId="ADAL" clId="{FDCC1310-E7BE-40F9-A29E-0F49016A94CA}" dt="2023-02-23T22:14:59.746" v="424"/>
          <ac:spMkLst>
            <pc:docMk/>
            <pc:sldMk cId="885190421" sldId="386"/>
            <ac:spMk id="2" creationId="{16675045-AE2E-CE25-2386-59D6868CC5BC}"/>
          </ac:spMkLst>
        </pc:spChg>
        <pc:spChg chg="mod">
          <ac:chgData name="Joseph Charles Miserlian" userId="0a5cf395-2505-4a53-bf32-9a91c5a6455d" providerId="ADAL" clId="{FDCC1310-E7BE-40F9-A29E-0F49016A94CA}" dt="2023-02-23T22:14:59.746" v="424"/>
          <ac:spMkLst>
            <pc:docMk/>
            <pc:sldMk cId="885190421" sldId="386"/>
            <ac:spMk id="3" creationId="{1FAFBA63-262D-A77B-10AF-B10886BE1CFF}"/>
          </ac:spMkLst>
        </pc:spChg>
        <pc:spChg chg="mod">
          <ac:chgData name="Joseph Charles Miserlian" userId="0a5cf395-2505-4a53-bf32-9a91c5a6455d" providerId="ADAL" clId="{FDCC1310-E7BE-40F9-A29E-0F49016A94CA}" dt="2023-02-23T22:14:59.746" v="424"/>
          <ac:spMkLst>
            <pc:docMk/>
            <pc:sldMk cId="885190421" sldId="386"/>
            <ac:spMk id="4" creationId="{E1AD4724-23E7-A45B-F58C-EA895EA79B17}"/>
          </ac:spMkLst>
        </pc:spChg>
        <pc:spChg chg="mod">
          <ac:chgData name="Joseph Charles Miserlian" userId="0a5cf395-2505-4a53-bf32-9a91c5a6455d" providerId="ADAL" clId="{FDCC1310-E7BE-40F9-A29E-0F49016A94CA}" dt="2023-02-23T22:14:59.746" v="424"/>
          <ac:spMkLst>
            <pc:docMk/>
            <pc:sldMk cId="885190421" sldId="386"/>
            <ac:spMk id="5" creationId="{F6243F66-5C2C-6A64-8643-342B62D3C348}"/>
          </ac:spMkLst>
        </pc:spChg>
      </pc:sldChg>
      <pc:sldChg chg="addSp modSp">
        <pc:chgData name="Joseph Charles Miserlian" userId="0a5cf395-2505-4a53-bf32-9a91c5a6455d" providerId="ADAL" clId="{FDCC1310-E7BE-40F9-A29E-0F49016A94CA}" dt="2023-02-23T22:24:48.418" v="601"/>
        <pc:sldMkLst>
          <pc:docMk/>
          <pc:sldMk cId="1045090432" sldId="387"/>
        </pc:sldMkLst>
        <pc:spChg chg="mod">
          <ac:chgData name="Joseph Charles Miserlian" userId="0a5cf395-2505-4a53-bf32-9a91c5a6455d" providerId="ADAL" clId="{FDCC1310-E7BE-40F9-A29E-0F49016A94CA}" dt="2023-02-23T22:14:59.746" v="424"/>
          <ac:spMkLst>
            <pc:docMk/>
            <pc:sldMk cId="1045090432" sldId="387"/>
            <ac:spMk id="2" creationId="{86C2C5AE-3A85-80BA-60D6-601D24D2AB5E}"/>
          </ac:spMkLst>
        </pc:spChg>
        <pc:spChg chg="mod">
          <ac:chgData name="Joseph Charles Miserlian" userId="0a5cf395-2505-4a53-bf32-9a91c5a6455d" providerId="ADAL" clId="{FDCC1310-E7BE-40F9-A29E-0F49016A94CA}" dt="2023-02-23T22:14:59.746" v="424"/>
          <ac:spMkLst>
            <pc:docMk/>
            <pc:sldMk cId="1045090432" sldId="387"/>
            <ac:spMk id="4" creationId="{BDF2C813-8E84-09AE-567D-5D04477BA81B}"/>
          </ac:spMkLst>
        </pc:spChg>
        <pc:spChg chg="mod">
          <ac:chgData name="Joseph Charles Miserlian" userId="0a5cf395-2505-4a53-bf32-9a91c5a6455d" providerId="ADAL" clId="{FDCC1310-E7BE-40F9-A29E-0F49016A94CA}" dt="2023-02-23T22:14:59.746" v="424"/>
          <ac:spMkLst>
            <pc:docMk/>
            <pc:sldMk cId="1045090432" sldId="387"/>
            <ac:spMk id="5" creationId="{090ACEAB-7F0F-FCC2-4591-2135F1367A2E}"/>
          </ac:spMkLst>
        </pc:spChg>
        <pc:spChg chg="mod">
          <ac:chgData name="Joseph Charles Miserlian" userId="0a5cf395-2505-4a53-bf32-9a91c5a6455d" providerId="ADAL" clId="{FDCC1310-E7BE-40F9-A29E-0F49016A94CA}" dt="2023-02-23T22:24:48.418" v="601"/>
          <ac:spMkLst>
            <pc:docMk/>
            <pc:sldMk cId="1045090432" sldId="387"/>
            <ac:spMk id="6" creationId="{40AF6175-AE9B-2FD4-9E87-380F77BB4F79}"/>
          </ac:spMkLst>
        </pc:spChg>
        <pc:spChg chg="mod">
          <ac:chgData name="Joseph Charles Miserlian" userId="0a5cf395-2505-4a53-bf32-9a91c5a6455d" providerId="ADAL" clId="{FDCC1310-E7BE-40F9-A29E-0F49016A94CA}" dt="2023-02-23T22:24:48.418" v="601"/>
          <ac:spMkLst>
            <pc:docMk/>
            <pc:sldMk cId="1045090432" sldId="387"/>
            <ac:spMk id="9" creationId="{500EC8F4-D20B-A18B-3F8C-B00CF9DF6418}"/>
          </ac:spMkLst>
        </pc:spChg>
        <pc:spChg chg="mod">
          <ac:chgData name="Joseph Charles Miserlian" userId="0a5cf395-2505-4a53-bf32-9a91c5a6455d" providerId="ADAL" clId="{FDCC1310-E7BE-40F9-A29E-0F49016A94CA}" dt="2023-02-23T22:24:48.418" v="601"/>
          <ac:spMkLst>
            <pc:docMk/>
            <pc:sldMk cId="1045090432" sldId="387"/>
            <ac:spMk id="10" creationId="{551F7A28-FB71-538E-ED0B-8B7AD29D06A5}"/>
          </ac:spMkLst>
        </pc:spChg>
        <pc:spChg chg="mod">
          <ac:chgData name="Joseph Charles Miserlian" userId="0a5cf395-2505-4a53-bf32-9a91c5a6455d" providerId="ADAL" clId="{FDCC1310-E7BE-40F9-A29E-0F49016A94CA}" dt="2023-02-23T22:24:48.418" v="601"/>
          <ac:spMkLst>
            <pc:docMk/>
            <pc:sldMk cId="1045090432" sldId="387"/>
            <ac:spMk id="11" creationId="{E7736E92-31DD-6C37-DB8B-8E636806B48D}"/>
          </ac:spMkLst>
        </pc:spChg>
        <pc:grpChg chg="add mod">
          <ac:chgData name="Joseph Charles Miserlian" userId="0a5cf395-2505-4a53-bf32-9a91c5a6455d" providerId="ADAL" clId="{FDCC1310-E7BE-40F9-A29E-0F49016A94CA}" dt="2023-02-23T22:24:48.418" v="601"/>
          <ac:grpSpMkLst>
            <pc:docMk/>
            <pc:sldMk cId="1045090432" sldId="387"/>
            <ac:grpSpMk id="3" creationId="{BA2C7627-43DE-783F-D3C4-2EF8510ADD4C}"/>
          </ac:grpSpMkLst>
        </pc:grpChg>
        <pc:grpChg chg="mod">
          <ac:chgData name="Joseph Charles Miserlian" userId="0a5cf395-2505-4a53-bf32-9a91c5a6455d" providerId="ADAL" clId="{FDCC1310-E7BE-40F9-A29E-0F49016A94CA}" dt="2023-02-23T22:24:48.418" v="601"/>
          <ac:grpSpMkLst>
            <pc:docMk/>
            <pc:sldMk cId="1045090432" sldId="387"/>
            <ac:grpSpMk id="7" creationId="{5B4AD7DA-0D84-5D38-7FB9-9ED5F22BF6B0}"/>
          </ac:grpSpMkLst>
        </pc:grpChg>
        <pc:grpChg chg="mod">
          <ac:chgData name="Joseph Charles Miserlian" userId="0a5cf395-2505-4a53-bf32-9a91c5a6455d" providerId="ADAL" clId="{FDCC1310-E7BE-40F9-A29E-0F49016A94CA}" dt="2023-02-23T22:24:48.418" v="601"/>
          <ac:grpSpMkLst>
            <pc:docMk/>
            <pc:sldMk cId="1045090432" sldId="387"/>
            <ac:grpSpMk id="8" creationId="{70505967-F5EA-A1BF-F45A-75EC5DB9EFCE}"/>
          </ac:grpSpMkLst>
        </pc:grpChg>
      </pc:sldChg>
      <pc:sldChg chg="addSp modSp">
        <pc:chgData name="Joseph Charles Miserlian" userId="0a5cf395-2505-4a53-bf32-9a91c5a6455d" providerId="ADAL" clId="{FDCC1310-E7BE-40F9-A29E-0F49016A94CA}" dt="2023-02-23T22:25:15.760" v="610"/>
        <pc:sldMkLst>
          <pc:docMk/>
          <pc:sldMk cId="3061415069" sldId="388"/>
        </pc:sldMkLst>
        <pc:spChg chg="mod">
          <ac:chgData name="Joseph Charles Miserlian" userId="0a5cf395-2505-4a53-bf32-9a91c5a6455d" providerId="ADAL" clId="{FDCC1310-E7BE-40F9-A29E-0F49016A94CA}" dt="2023-02-23T22:14:59.746" v="424"/>
          <ac:spMkLst>
            <pc:docMk/>
            <pc:sldMk cId="3061415069" sldId="388"/>
            <ac:spMk id="2" creationId="{C9432068-0EAE-91A2-BB09-5F374A7BD3A0}"/>
          </ac:spMkLst>
        </pc:spChg>
        <pc:spChg chg="mod">
          <ac:chgData name="Joseph Charles Miserlian" userId="0a5cf395-2505-4a53-bf32-9a91c5a6455d" providerId="ADAL" clId="{FDCC1310-E7BE-40F9-A29E-0F49016A94CA}" dt="2023-02-23T22:14:59.746" v="424"/>
          <ac:spMkLst>
            <pc:docMk/>
            <pc:sldMk cId="3061415069" sldId="388"/>
            <ac:spMk id="4" creationId="{9D0BF442-FB06-F2D5-2EA6-D11715A5C54B}"/>
          </ac:spMkLst>
        </pc:spChg>
        <pc:spChg chg="mod">
          <ac:chgData name="Joseph Charles Miserlian" userId="0a5cf395-2505-4a53-bf32-9a91c5a6455d" providerId="ADAL" clId="{FDCC1310-E7BE-40F9-A29E-0F49016A94CA}" dt="2023-02-23T22:14:59.746" v="424"/>
          <ac:spMkLst>
            <pc:docMk/>
            <pc:sldMk cId="3061415069" sldId="388"/>
            <ac:spMk id="5" creationId="{29B3ACF7-EB0F-D8A6-CB89-A436D56DBB85}"/>
          </ac:spMkLst>
        </pc:spChg>
        <pc:spChg chg="mod">
          <ac:chgData name="Joseph Charles Miserlian" userId="0a5cf395-2505-4a53-bf32-9a91c5a6455d" providerId="ADAL" clId="{FDCC1310-E7BE-40F9-A29E-0F49016A94CA}" dt="2023-02-23T22:25:15.760" v="610"/>
          <ac:spMkLst>
            <pc:docMk/>
            <pc:sldMk cId="3061415069" sldId="388"/>
            <ac:spMk id="6" creationId="{0D55DCCE-97EF-BE6C-B2E5-18F2BC43F13F}"/>
          </ac:spMkLst>
        </pc:spChg>
        <pc:spChg chg="mod">
          <ac:chgData name="Joseph Charles Miserlian" userId="0a5cf395-2505-4a53-bf32-9a91c5a6455d" providerId="ADAL" clId="{FDCC1310-E7BE-40F9-A29E-0F49016A94CA}" dt="2023-02-23T22:25:15.760" v="610"/>
          <ac:spMkLst>
            <pc:docMk/>
            <pc:sldMk cId="3061415069" sldId="388"/>
            <ac:spMk id="9" creationId="{046B687E-BF26-2037-D266-093999A9D34D}"/>
          </ac:spMkLst>
        </pc:spChg>
        <pc:spChg chg="mod">
          <ac:chgData name="Joseph Charles Miserlian" userId="0a5cf395-2505-4a53-bf32-9a91c5a6455d" providerId="ADAL" clId="{FDCC1310-E7BE-40F9-A29E-0F49016A94CA}" dt="2023-02-23T22:25:15.760" v="610"/>
          <ac:spMkLst>
            <pc:docMk/>
            <pc:sldMk cId="3061415069" sldId="388"/>
            <ac:spMk id="10" creationId="{3E7F78ED-1D57-A36F-816C-A735E2618ED6}"/>
          </ac:spMkLst>
        </pc:spChg>
        <pc:spChg chg="mod">
          <ac:chgData name="Joseph Charles Miserlian" userId="0a5cf395-2505-4a53-bf32-9a91c5a6455d" providerId="ADAL" clId="{FDCC1310-E7BE-40F9-A29E-0F49016A94CA}" dt="2023-02-23T22:25:15.760" v="610"/>
          <ac:spMkLst>
            <pc:docMk/>
            <pc:sldMk cId="3061415069" sldId="388"/>
            <ac:spMk id="11" creationId="{4815F05A-D700-0817-0DCB-DEFBB58EFC95}"/>
          </ac:spMkLst>
        </pc:spChg>
        <pc:grpChg chg="add mod">
          <ac:chgData name="Joseph Charles Miserlian" userId="0a5cf395-2505-4a53-bf32-9a91c5a6455d" providerId="ADAL" clId="{FDCC1310-E7BE-40F9-A29E-0F49016A94CA}" dt="2023-02-23T22:25:15.760" v="610"/>
          <ac:grpSpMkLst>
            <pc:docMk/>
            <pc:sldMk cId="3061415069" sldId="388"/>
            <ac:grpSpMk id="3" creationId="{2905672A-8107-1B18-16C2-CB0884A65CCA}"/>
          </ac:grpSpMkLst>
        </pc:grpChg>
        <pc:grpChg chg="mod">
          <ac:chgData name="Joseph Charles Miserlian" userId="0a5cf395-2505-4a53-bf32-9a91c5a6455d" providerId="ADAL" clId="{FDCC1310-E7BE-40F9-A29E-0F49016A94CA}" dt="2023-02-23T22:25:15.760" v="610"/>
          <ac:grpSpMkLst>
            <pc:docMk/>
            <pc:sldMk cId="3061415069" sldId="388"/>
            <ac:grpSpMk id="7" creationId="{AF1CC1CC-76A4-C296-2BAA-8898C120B24C}"/>
          </ac:grpSpMkLst>
        </pc:grpChg>
        <pc:grpChg chg="mod">
          <ac:chgData name="Joseph Charles Miserlian" userId="0a5cf395-2505-4a53-bf32-9a91c5a6455d" providerId="ADAL" clId="{FDCC1310-E7BE-40F9-A29E-0F49016A94CA}" dt="2023-02-23T22:25:15.760" v="610"/>
          <ac:grpSpMkLst>
            <pc:docMk/>
            <pc:sldMk cId="3061415069" sldId="388"/>
            <ac:grpSpMk id="8" creationId="{0EEC57A4-975D-AE0B-62AF-F72F5B88B2EE}"/>
          </ac:grpSpMkLst>
        </pc:grpChg>
      </pc:sldChg>
      <pc:sldChg chg="addSp modSp">
        <pc:chgData name="Joseph Charles Miserlian" userId="0a5cf395-2505-4a53-bf32-9a91c5a6455d" providerId="ADAL" clId="{FDCC1310-E7BE-40F9-A29E-0F49016A94CA}" dt="2023-02-23T22:25:26.694" v="619"/>
        <pc:sldMkLst>
          <pc:docMk/>
          <pc:sldMk cId="2225620519" sldId="389"/>
        </pc:sldMkLst>
        <pc:spChg chg="mod">
          <ac:chgData name="Joseph Charles Miserlian" userId="0a5cf395-2505-4a53-bf32-9a91c5a6455d" providerId="ADAL" clId="{FDCC1310-E7BE-40F9-A29E-0F49016A94CA}" dt="2023-02-23T22:14:59.746" v="424"/>
          <ac:spMkLst>
            <pc:docMk/>
            <pc:sldMk cId="2225620519" sldId="389"/>
            <ac:spMk id="2" creationId="{F9D92B8B-54F8-387A-99EB-5A08A93FC243}"/>
          </ac:spMkLst>
        </pc:spChg>
        <pc:spChg chg="mod">
          <ac:chgData name="Joseph Charles Miserlian" userId="0a5cf395-2505-4a53-bf32-9a91c5a6455d" providerId="ADAL" clId="{FDCC1310-E7BE-40F9-A29E-0F49016A94CA}" dt="2023-02-23T22:14:59.746" v="424"/>
          <ac:spMkLst>
            <pc:docMk/>
            <pc:sldMk cId="2225620519" sldId="389"/>
            <ac:spMk id="4" creationId="{90B862C6-81F8-A52E-BF91-637232693FF4}"/>
          </ac:spMkLst>
        </pc:spChg>
        <pc:spChg chg="mod">
          <ac:chgData name="Joseph Charles Miserlian" userId="0a5cf395-2505-4a53-bf32-9a91c5a6455d" providerId="ADAL" clId="{FDCC1310-E7BE-40F9-A29E-0F49016A94CA}" dt="2023-02-23T22:14:59.746" v="424"/>
          <ac:spMkLst>
            <pc:docMk/>
            <pc:sldMk cId="2225620519" sldId="389"/>
            <ac:spMk id="5" creationId="{1F17EDA3-BC70-3F62-5644-51E5A92D9FBC}"/>
          </ac:spMkLst>
        </pc:spChg>
        <pc:spChg chg="mod">
          <ac:chgData name="Joseph Charles Miserlian" userId="0a5cf395-2505-4a53-bf32-9a91c5a6455d" providerId="ADAL" clId="{FDCC1310-E7BE-40F9-A29E-0F49016A94CA}" dt="2023-02-23T22:25:26.694" v="619"/>
          <ac:spMkLst>
            <pc:docMk/>
            <pc:sldMk cId="2225620519" sldId="389"/>
            <ac:spMk id="6" creationId="{F2D47F92-0F15-E2AC-B8A3-D2A76489E574}"/>
          </ac:spMkLst>
        </pc:spChg>
        <pc:spChg chg="mod">
          <ac:chgData name="Joseph Charles Miserlian" userId="0a5cf395-2505-4a53-bf32-9a91c5a6455d" providerId="ADAL" clId="{FDCC1310-E7BE-40F9-A29E-0F49016A94CA}" dt="2023-02-23T22:25:26.694" v="619"/>
          <ac:spMkLst>
            <pc:docMk/>
            <pc:sldMk cId="2225620519" sldId="389"/>
            <ac:spMk id="9" creationId="{69548B48-AF56-D314-B857-EE66773BDAC4}"/>
          </ac:spMkLst>
        </pc:spChg>
        <pc:spChg chg="mod">
          <ac:chgData name="Joseph Charles Miserlian" userId="0a5cf395-2505-4a53-bf32-9a91c5a6455d" providerId="ADAL" clId="{FDCC1310-E7BE-40F9-A29E-0F49016A94CA}" dt="2023-02-23T22:25:26.694" v="619"/>
          <ac:spMkLst>
            <pc:docMk/>
            <pc:sldMk cId="2225620519" sldId="389"/>
            <ac:spMk id="10" creationId="{C470F931-12A0-0D3A-8C85-0F2834903D43}"/>
          </ac:spMkLst>
        </pc:spChg>
        <pc:spChg chg="mod">
          <ac:chgData name="Joseph Charles Miserlian" userId="0a5cf395-2505-4a53-bf32-9a91c5a6455d" providerId="ADAL" clId="{FDCC1310-E7BE-40F9-A29E-0F49016A94CA}" dt="2023-02-23T22:25:26.694" v="619"/>
          <ac:spMkLst>
            <pc:docMk/>
            <pc:sldMk cId="2225620519" sldId="389"/>
            <ac:spMk id="11" creationId="{50BC7934-9673-46CC-8C7F-B65B27E6DB4C}"/>
          </ac:spMkLst>
        </pc:spChg>
        <pc:grpChg chg="add mod">
          <ac:chgData name="Joseph Charles Miserlian" userId="0a5cf395-2505-4a53-bf32-9a91c5a6455d" providerId="ADAL" clId="{FDCC1310-E7BE-40F9-A29E-0F49016A94CA}" dt="2023-02-23T22:25:26.694" v="619"/>
          <ac:grpSpMkLst>
            <pc:docMk/>
            <pc:sldMk cId="2225620519" sldId="389"/>
            <ac:grpSpMk id="3" creationId="{030D62A6-6916-FDDA-8A4D-369B7E8E1822}"/>
          </ac:grpSpMkLst>
        </pc:grpChg>
        <pc:grpChg chg="mod">
          <ac:chgData name="Joseph Charles Miserlian" userId="0a5cf395-2505-4a53-bf32-9a91c5a6455d" providerId="ADAL" clId="{FDCC1310-E7BE-40F9-A29E-0F49016A94CA}" dt="2023-02-23T22:25:26.694" v="619"/>
          <ac:grpSpMkLst>
            <pc:docMk/>
            <pc:sldMk cId="2225620519" sldId="389"/>
            <ac:grpSpMk id="7" creationId="{BD7EE36C-4365-CB5B-992A-2A2A963DF32C}"/>
          </ac:grpSpMkLst>
        </pc:grpChg>
        <pc:grpChg chg="mod">
          <ac:chgData name="Joseph Charles Miserlian" userId="0a5cf395-2505-4a53-bf32-9a91c5a6455d" providerId="ADAL" clId="{FDCC1310-E7BE-40F9-A29E-0F49016A94CA}" dt="2023-02-23T22:25:26.694" v="619"/>
          <ac:grpSpMkLst>
            <pc:docMk/>
            <pc:sldMk cId="2225620519" sldId="389"/>
            <ac:grpSpMk id="8" creationId="{28C4AE50-8912-2C8B-AF9C-58F26DACA306}"/>
          </ac:grpSpMkLst>
        </pc:grpChg>
      </pc:sldChg>
      <pc:sldChg chg="addSp modSp">
        <pc:chgData name="Joseph Charles Miserlian" userId="0a5cf395-2505-4a53-bf32-9a91c5a6455d" providerId="ADAL" clId="{FDCC1310-E7BE-40F9-A29E-0F49016A94CA}" dt="2023-02-23T22:25:57.466" v="631"/>
        <pc:sldMkLst>
          <pc:docMk/>
          <pc:sldMk cId="2088278164" sldId="390"/>
        </pc:sldMkLst>
        <pc:spChg chg="mod">
          <ac:chgData name="Joseph Charles Miserlian" userId="0a5cf395-2505-4a53-bf32-9a91c5a6455d" providerId="ADAL" clId="{FDCC1310-E7BE-40F9-A29E-0F49016A94CA}" dt="2023-02-23T22:14:59.746" v="424"/>
          <ac:spMkLst>
            <pc:docMk/>
            <pc:sldMk cId="2088278164" sldId="390"/>
            <ac:spMk id="2" creationId="{3266E1A2-0AD8-66F1-0738-3C475802250A}"/>
          </ac:spMkLst>
        </pc:spChg>
        <pc:spChg chg="mod">
          <ac:chgData name="Joseph Charles Miserlian" userId="0a5cf395-2505-4a53-bf32-9a91c5a6455d" providerId="ADAL" clId="{FDCC1310-E7BE-40F9-A29E-0F49016A94CA}" dt="2023-02-23T22:14:59.746" v="424"/>
          <ac:spMkLst>
            <pc:docMk/>
            <pc:sldMk cId="2088278164" sldId="390"/>
            <ac:spMk id="3" creationId="{E435A565-54B0-3532-F1C7-310D9328C65E}"/>
          </ac:spMkLst>
        </pc:spChg>
        <pc:spChg chg="mod">
          <ac:chgData name="Joseph Charles Miserlian" userId="0a5cf395-2505-4a53-bf32-9a91c5a6455d" providerId="ADAL" clId="{FDCC1310-E7BE-40F9-A29E-0F49016A94CA}" dt="2023-02-23T22:14:59.746" v="424"/>
          <ac:spMkLst>
            <pc:docMk/>
            <pc:sldMk cId="2088278164" sldId="390"/>
            <ac:spMk id="4" creationId="{FA56C7EC-7911-4840-FA61-B48724AB4C2B}"/>
          </ac:spMkLst>
        </pc:spChg>
        <pc:spChg chg="mod">
          <ac:chgData name="Joseph Charles Miserlian" userId="0a5cf395-2505-4a53-bf32-9a91c5a6455d" providerId="ADAL" clId="{FDCC1310-E7BE-40F9-A29E-0F49016A94CA}" dt="2023-02-23T22:14:59.746" v="424"/>
          <ac:spMkLst>
            <pc:docMk/>
            <pc:sldMk cId="2088278164" sldId="390"/>
            <ac:spMk id="5" creationId="{ECE137A5-4A27-F8E7-D27C-12E6FD2BA72A}"/>
          </ac:spMkLst>
        </pc:spChg>
        <pc:spChg chg="mod">
          <ac:chgData name="Joseph Charles Miserlian" userId="0a5cf395-2505-4a53-bf32-9a91c5a6455d" providerId="ADAL" clId="{FDCC1310-E7BE-40F9-A29E-0F49016A94CA}" dt="2023-02-23T22:25:57.466" v="631"/>
          <ac:spMkLst>
            <pc:docMk/>
            <pc:sldMk cId="2088278164" sldId="390"/>
            <ac:spMk id="7" creationId="{BB0A31AF-9CD2-5FF4-E66D-D06DBA2668C5}"/>
          </ac:spMkLst>
        </pc:spChg>
        <pc:spChg chg="mod">
          <ac:chgData name="Joseph Charles Miserlian" userId="0a5cf395-2505-4a53-bf32-9a91c5a6455d" providerId="ADAL" clId="{FDCC1310-E7BE-40F9-A29E-0F49016A94CA}" dt="2023-02-23T22:25:57.466" v="631"/>
          <ac:spMkLst>
            <pc:docMk/>
            <pc:sldMk cId="2088278164" sldId="390"/>
            <ac:spMk id="10" creationId="{604F8936-3EB2-8246-0783-EDB4BD617A28}"/>
          </ac:spMkLst>
        </pc:spChg>
        <pc:spChg chg="mod">
          <ac:chgData name="Joseph Charles Miserlian" userId="0a5cf395-2505-4a53-bf32-9a91c5a6455d" providerId="ADAL" clId="{FDCC1310-E7BE-40F9-A29E-0F49016A94CA}" dt="2023-02-23T22:25:57.466" v="631"/>
          <ac:spMkLst>
            <pc:docMk/>
            <pc:sldMk cId="2088278164" sldId="390"/>
            <ac:spMk id="11" creationId="{450D90C2-89C4-349A-F70D-1E414213DA46}"/>
          </ac:spMkLst>
        </pc:spChg>
        <pc:spChg chg="mod">
          <ac:chgData name="Joseph Charles Miserlian" userId="0a5cf395-2505-4a53-bf32-9a91c5a6455d" providerId="ADAL" clId="{FDCC1310-E7BE-40F9-A29E-0F49016A94CA}" dt="2023-02-23T22:25:57.466" v="631"/>
          <ac:spMkLst>
            <pc:docMk/>
            <pc:sldMk cId="2088278164" sldId="390"/>
            <ac:spMk id="12" creationId="{2459D30A-3C8D-7323-4B7D-F2C837AF373C}"/>
          </ac:spMkLst>
        </pc:spChg>
        <pc:grpChg chg="add mod">
          <ac:chgData name="Joseph Charles Miserlian" userId="0a5cf395-2505-4a53-bf32-9a91c5a6455d" providerId="ADAL" clId="{FDCC1310-E7BE-40F9-A29E-0F49016A94CA}" dt="2023-02-23T22:25:57.466" v="631"/>
          <ac:grpSpMkLst>
            <pc:docMk/>
            <pc:sldMk cId="2088278164" sldId="390"/>
            <ac:grpSpMk id="6" creationId="{48B7DBCA-D435-FEB5-3B1E-A062A8EF4393}"/>
          </ac:grpSpMkLst>
        </pc:grpChg>
        <pc:grpChg chg="mod">
          <ac:chgData name="Joseph Charles Miserlian" userId="0a5cf395-2505-4a53-bf32-9a91c5a6455d" providerId="ADAL" clId="{FDCC1310-E7BE-40F9-A29E-0F49016A94CA}" dt="2023-02-23T22:25:57.466" v="631"/>
          <ac:grpSpMkLst>
            <pc:docMk/>
            <pc:sldMk cId="2088278164" sldId="390"/>
            <ac:grpSpMk id="8" creationId="{642D894F-C9F6-D7C1-F94B-CC62D4ADC68C}"/>
          </ac:grpSpMkLst>
        </pc:grpChg>
        <pc:grpChg chg="mod">
          <ac:chgData name="Joseph Charles Miserlian" userId="0a5cf395-2505-4a53-bf32-9a91c5a6455d" providerId="ADAL" clId="{FDCC1310-E7BE-40F9-A29E-0F49016A94CA}" dt="2023-02-23T22:25:57.466" v="631"/>
          <ac:grpSpMkLst>
            <pc:docMk/>
            <pc:sldMk cId="2088278164" sldId="390"/>
            <ac:grpSpMk id="9" creationId="{AD0BBE3F-BB0A-24C1-0EF3-5FDC53CF9C9F}"/>
          </ac:grpSpMkLst>
        </pc:grpChg>
      </pc:sldChg>
      <pc:sldChg chg="addSp modSp">
        <pc:chgData name="Joseph Charles Miserlian" userId="0a5cf395-2505-4a53-bf32-9a91c5a6455d" providerId="ADAL" clId="{FDCC1310-E7BE-40F9-A29E-0F49016A94CA}" dt="2023-02-23T22:25:52.738" v="628"/>
        <pc:sldMkLst>
          <pc:docMk/>
          <pc:sldMk cId="3238389798" sldId="393"/>
        </pc:sldMkLst>
        <pc:spChg chg="mod">
          <ac:chgData name="Joseph Charles Miserlian" userId="0a5cf395-2505-4a53-bf32-9a91c5a6455d" providerId="ADAL" clId="{FDCC1310-E7BE-40F9-A29E-0F49016A94CA}" dt="2023-02-23T22:14:59.746" v="424"/>
          <ac:spMkLst>
            <pc:docMk/>
            <pc:sldMk cId="3238389798" sldId="393"/>
            <ac:spMk id="2" creationId="{4439E261-A905-B31C-55BA-8B3D773A4D1F}"/>
          </ac:spMkLst>
        </pc:spChg>
        <pc:spChg chg="mod">
          <ac:chgData name="Joseph Charles Miserlian" userId="0a5cf395-2505-4a53-bf32-9a91c5a6455d" providerId="ADAL" clId="{FDCC1310-E7BE-40F9-A29E-0F49016A94CA}" dt="2023-02-23T22:14:59.746" v="424"/>
          <ac:spMkLst>
            <pc:docMk/>
            <pc:sldMk cId="3238389798" sldId="393"/>
            <ac:spMk id="4" creationId="{51552741-5416-FE6D-9F82-184C0BE82D6A}"/>
          </ac:spMkLst>
        </pc:spChg>
        <pc:spChg chg="mod">
          <ac:chgData name="Joseph Charles Miserlian" userId="0a5cf395-2505-4a53-bf32-9a91c5a6455d" providerId="ADAL" clId="{FDCC1310-E7BE-40F9-A29E-0F49016A94CA}" dt="2023-02-23T22:14:59.746" v="424"/>
          <ac:spMkLst>
            <pc:docMk/>
            <pc:sldMk cId="3238389798" sldId="393"/>
            <ac:spMk id="5" creationId="{31317E03-36B9-7D37-08F9-F2EC688BC3A0}"/>
          </ac:spMkLst>
        </pc:spChg>
        <pc:spChg chg="mod">
          <ac:chgData name="Joseph Charles Miserlian" userId="0a5cf395-2505-4a53-bf32-9a91c5a6455d" providerId="ADAL" clId="{FDCC1310-E7BE-40F9-A29E-0F49016A94CA}" dt="2023-02-23T22:25:52.738" v="628"/>
          <ac:spMkLst>
            <pc:docMk/>
            <pc:sldMk cId="3238389798" sldId="393"/>
            <ac:spMk id="19" creationId="{8F699B26-F0FF-49A5-1D93-7A5157ABBA3E}"/>
          </ac:spMkLst>
        </pc:spChg>
        <pc:spChg chg="mod">
          <ac:chgData name="Joseph Charles Miserlian" userId="0a5cf395-2505-4a53-bf32-9a91c5a6455d" providerId="ADAL" clId="{FDCC1310-E7BE-40F9-A29E-0F49016A94CA}" dt="2023-02-23T22:25:52.738" v="628"/>
          <ac:spMkLst>
            <pc:docMk/>
            <pc:sldMk cId="3238389798" sldId="393"/>
            <ac:spMk id="22" creationId="{EDFBCD78-B37A-D7F6-2137-AA223F4CC74E}"/>
          </ac:spMkLst>
        </pc:spChg>
        <pc:spChg chg="mod">
          <ac:chgData name="Joseph Charles Miserlian" userId="0a5cf395-2505-4a53-bf32-9a91c5a6455d" providerId="ADAL" clId="{FDCC1310-E7BE-40F9-A29E-0F49016A94CA}" dt="2023-02-23T22:25:52.738" v="628"/>
          <ac:spMkLst>
            <pc:docMk/>
            <pc:sldMk cId="3238389798" sldId="393"/>
            <ac:spMk id="23" creationId="{C79DEA3B-9EB4-D678-1FD8-09E8B2945A02}"/>
          </ac:spMkLst>
        </pc:spChg>
        <pc:spChg chg="mod">
          <ac:chgData name="Joseph Charles Miserlian" userId="0a5cf395-2505-4a53-bf32-9a91c5a6455d" providerId="ADAL" clId="{FDCC1310-E7BE-40F9-A29E-0F49016A94CA}" dt="2023-02-23T22:25:52.738" v="628"/>
          <ac:spMkLst>
            <pc:docMk/>
            <pc:sldMk cId="3238389798" sldId="393"/>
            <ac:spMk id="24" creationId="{57A0A64B-C9D1-22B0-F2B4-7C9F60848346}"/>
          </ac:spMkLst>
        </pc:spChg>
        <pc:grpChg chg="add mod">
          <ac:chgData name="Joseph Charles Miserlian" userId="0a5cf395-2505-4a53-bf32-9a91c5a6455d" providerId="ADAL" clId="{FDCC1310-E7BE-40F9-A29E-0F49016A94CA}" dt="2023-02-23T22:25:52.738" v="628"/>
          <ac:grpSpMkLst>
            <pc:docMk/>
            <pc:sldMk cId="3238389798" sldId="393"/>
            <ac:grpSpMk id="12" creationId="{0AE4AD56-0F0D-DE3D-9881-8AE5891BEC1D}"/>
          </ac:grpSpMkLst>
        </pc:grpChg>
        <pc:grpChg chg="mod">
          <ac:chgData name="Joseph Charles Miserlian" userId="0a5cf395-2505-4a53-bf32-9a91c5a6455d" providerId="ADAL" clId="{FDCC1310-E7BE-40F9-A29E-0F49016A94CA}" dt="2023-02-23T22:25:52.738" v="628"/>
          <ac:grpSpMkLst>
            <pc:docMk/>
            <pc:sldMk cId="3238389798" sldId="393"/>
            <ac:grpSpMk id="20" creationId="{5DBB95C1-55FC-F833-5A21-6A9CD0D483AA}"/>
          </ac:grpSpMkLst>
        </pc:grpChg>
        <pc:grpChg chg="mod">
          <ac:chgData name="Joseph Charles Miserlian" userId="0a5cf395-2505-4a53-bf32-9a91c5a6455d" providerId="ADAL" clId="{FDCC1310-E7BE-40F9-A29E-0F49016A94CA}" dt="2023-02-23T22:25:52.738" v="628"/>
          <ac:grpSpMkLst>
            <pc:docMk/>
            <pc:sldMk cId="3238389798" sldId="393"/>
            <ac:grpSpMk id="21" creationId="{C52D80EC-C750-C503-2407-1D6BE519C548}"/>
          </ac:grpSpMkLst>
        </pc:grpChg>
      </pc:sldChg>
      <pc:sldChg chg="addSp modSp">
        <pc:chgData name="Joseph Charles Miserlian" userId="0a5cf395-2505-4a53-bf32-9a91c5a6455d" providerId="ADAL" clId="{FDCC1310-E7BE-40F9-A29E-0F49016A94CA}" dt="2023-02-23T22:25:27.636" v="620"/>
        <pc:sldMkLst>
          <pc:docMk/>
          <pc:sldMk cId="378736884" sldId="394"/>
        </pc:sldMkLst>
        <pc:spChg chg="mod">
          <ac:chgData name="Joseph Charles Miserlian" userId="0a5cf395-2505-4a53-bf32-9a91c5a6455d" providerId="ADAL" clId="{FDCC1310-E7BE-40F9-A29E-0F49016A94CA}" dt="2023-02-23T22:14:59.746" v="424"/>
          <ac:spMkLst>
            <pc:docMk/>
            <pc:sldMk cId="378736884" sldId="394"/>
            <ac:spMk id="2" creationId="{96099100-B180-CDC6-2E48-2610DFDF0899}"/>
          </ac:spMkLst>
        </pc:spChg>
        <pc:spChg chg="mod">
          <ac:chgData name="Joseph Charles Miserlian" userId="0a5cf395-2505-4a53-bf32-9a91c5a6455d" providerId="ADAL" clId="{FDCC1310-E7BE-40F9-A29E-0F49016A94CA}" dt="2023-02-23T22:14:59.746" v="424"/>
          <ac:spMkLst>
            <pc:docMk/>
            <pc:sldMk cId="378736884" sldId="394"/>
            <ac:spMk id="4" creationId="{AD6D9D35-E0B2-4215-5F17-B578F73F7A4D}"/>
          </ac:spMkLst>
        </pc:spChg>
        <pc:spChg chg="mod">
          <ac:chgData name="Joseph Charles Miserlian" userId="0a5cf395-2505-4a53-bf32-9a91c5a6455d" providerId="ADAL" clId="{FDCC1310-E7BE-40F9-A29E-0F49016A94CA}" dt="2023-02-23T22:14:59.746" v="424"/>
          <ac:spMkLst>
            <pc:docMk/>
            <pc:sldMk cId="378736884" sldId="394"/>
            <ac:spMk id="5" creationId="{652706B4-D560-2476-CABE-764B77E484E6}"/>
          </ac:spMkLst>
        </pc:spChg>
        <pc:spChg chg="mod">
          <ac:chgData name="Joseph Charles Miserlian" userId="0a5cf395-2505-4a53-bf32-9a91c5a6455d" providerId="ADAL" clId="{FDCC1310-E7BE-40F9-A29E-0F49016A94CA}" dt="2023-02-23T22:25:27.636" v="620"/>
          <ac:spMkLst>
            <pc:docMk/>
            <pc:sldMk cId="378736884" sldId="394"/>
            <ac:spMk id="7" creationId="{A3382711-3E82-4284-8DE1-27140A8A48D8}"/>
          </ac:spMkLst>
        </pc:spChg>
        <pc:spChg chg="mod">
          <ac:chgData name="Joseph Charles Miserlian" userId="0a5cf395-2505-4a53-bf32-9a91c5a6455d" providerId="ADAL" clId="{FDCC1310-E7BE-40F9-A29E-0F49016A94CA}" dt="2023-02-23T22:25:27.636" v="620"/>
          <ac:spMkLst>
            <pc:docMk/>
            <pc:sldMk cId="378736884" sldId="394"/>
            <ac:spMk id="11" creationId="{15C254C8-26AB-3BFC-8802-2042A39D7B89}"/>
          </ac:spMkLst>
        </pc:spChg>
        <pc:spChg chg="mod">
          <ac:chgData name="Joseph Charles Miserlian" userId="0a5cf395-2505-4a53-bf32-9a91c5a6455d" providerId="ADAL" clId="{FDCC1310-E7BE-40F9-A29E-0F49016A94CA}" dt="2023-02-23T22:25:27.636" v="620"/>
          <ac:spMkLst>
            <pc:docMk/>
            <pc:sldMk cId="378736884" sldId="394"/>
            <ac:spMk id="12" creationId="{42919791-4E9F-162C-05B2-71950342FE5E}"/>
          </ac:spMkLst>
        </pc:spChg>
        <pc:spChg chg="mod">
          <ac:chgData name="Joseph Charles Miserlian" userId="0a5cf395-2505-4a53-bf32-9a91c5a6455d" providerId="ADAL" clId="{FDCC1310-E7BE-40F9-A29E-0F49016A94CA}" dt="2023-02-23T22:25:27.636" v="620"/>
          <ac:spMkLst>
            <pc:docMk/>
            <pc:sldMk cId="378736884" sldId="394"/>
            <ac:spMk id="13" creationId="{AE43BCEF-973B-AAB7-D9CF-4268C3728458}"/>
          </ac:spMkLst>
        </pc:spChg>
        <pc:grpChg chg="add mod">
          <ac:chgData name="Joseph Charles Miserlian" userId="0a5cf395-2505-4a53-bf32-9a91c5a6455d" providerId="ADAL" clId="{FDCC1310-E7BE-40F9-A29E-0F49016A94CA}" dt="2023-02-23T22:25:27.636" v="620"/>
          <ac:grpSpMkLst>
            <pc:docMk/>
            <pc:sldMk cId="378736884" sldId="394"/>
            <ac:grpSpMk id="6" creationId="{AD1D0EE2-F50C-CE8D-E358-B112CB25354C}"/>
          </ac:grpSpMkLst>
        </pc:grpChg>
        <pc:grpChg chg="mod">
          <ac:chgData name="Joseph Charles Miserlian" userId="0a5cf395-2505-4a53-bf32-9a91c5a6455d" providerId="ADAL" clId="{FDCC1310-E7BE-40F9-A29E-0F49016A94CA}" dt="2023-02-23T22:25:27.636" v="620"/>
          <ac:grpSpMkLst>
            <pc:docMk/>
            <pc:sldMk cId="378736884" sldId="394"/>
            <ac:grpSpMk id="9" creationId="{0E1D276C-9528-B3D9-8FF4-DCE000953192}"/>
          </ac:grpSpMkLst>
        </pc:grpChg>
        <pc:grpChg chg="mod">
          <ac:chgData name="Joseph Charles Miserlian" userId="0a5cf395-2505-4a53-bf32-9a91c5a6455d" providerId="ADAL" clId="{FDCC1310-E7BE-40F9-A29E-0F49016A94CA}" dt="2023-02-23T22:25:27.636" v="620"/>
          <ac:grpSpMkLst>
            <pc:docMk/>
            <pc:sldMk cId="378736884" sldId="394"/>
            <ac:grpSpMk id="10" creationId="{A65BB7FF-265F-9710-5C95-79048BCCEF3A}"/>
          </ac:grpSpMkLst>
        </pc:grpChg>
      </pc:sldChg>
      <pc:sldChg chg="addSp modSp mod">
        <pc:chgData name="Joseph Charles Miserlian" userId="0a5cf395-2505-4a53-bf32-9a91c5a6455d" providerId="ADAL" clId="{FDCC1310-E7BE-40F9-A29E-0F49016A94CA}" dt="2023-02-23T22:25:54.293" v="629"/>
        <pc:sldMkLst>
          <pc:docMk/>
          <pc:sldMk cId="577913153" sldId="395"/>
        </pc:sldMkLst>
        <pc:spChg chg="mod">
          <ac:chgData name="Joseph Charles Miserlian" userId="0a5cf395-2505-4a53-bf32-9a91c5a6455d" providerId="ADAL" clId="{FDCC1310-E7BE-40F9-A29E-0F49016A94CA}" dt="2023-02-23T22:14:59.746" v="424"/>
          <ac:spMkLst>
            <pc:docMk/>
            <pc:sldMk cId="577913153" sldId="395"/>
            <ac:spMk id="2" creationId="{9048C89F-FCB5-E1DF-376A-BEC429A83E5F}"/>
          </ac:spMkLst>
        </pc:spChg>
        <pc:spChg chg="mod">
          <ac:chgData name="Joseph Charles Miserlian" userId="0a5cf395-2505-4a53-bf32-9a91c5a6455d" providerId="ADAL" clId="{FDCC1310-E7BE-40F9-A29E-0F49016A94CA}" dt="2023-02-23T22:14:59.746" v="424"/>
          <ac:spMkLst>
            <pc:docMk/>
            <pc:sldMk cId="577913153" sldId="395"/>
            <ac:spMk id="3" creationId="{5555BBFE-69BE-29B7-F81B-5E20B7574190}"/>
          </ac:spMkLst>
        </pc:spChg>
        <pc:spChg chg="mod">
          <ac:chgData name="Joseph Charles Miserlian" userId="0a5cf395-2505-4a53-bf32-9a91c5a6455d" providerId="ADAL" clId="{FDCC1310-E7BE-40F9-A29E-0F49016A94CA}" dt="2023-02-23T22:14:59.746" v="424"/>
          <ac:spMkLst>
            <pc:docMk/>
            <pc:sldMk cId="577913153" sldId="395"/>
            <ac:spMk id="4" creationId="{5503F819-E36B-C3DB-AC0C-4CFB4B3BC608}"/>
          </ac:spMkLst>
        </pc:spChg>
        <pc:spChg chg="mod">
          <ac:chgData name="Joseph Charles Miserlian" userId="0a5cf395-2505-4a53-bf32-9a91c5a6455d" providerId="ADAL" clId="{FDCC1310-E7BE-40F9-A29E-0F49016A94CA}" dt="2023-02-23T22:14:59.746" v="424"/>
          <ac:spMkLst>
            <pc:docMk/>
            <pc:sldMk cId="577913153" sldId="395"/>
            <ac:spMk id="5" creationId="{C682C6D0-60A3-3473-BC47-B87A9AE06F7A}"/>
          </ac:spMkLst>
        </pc:spChg>
        <pc:spChg chg="mod">
          <ac:chgData name="Joseph Charles Miserlian" userId="0a5cf395-2505-4a53-bf32-9a91c5a6455d" providerId="ADAL" clId="{FDCC1310-E7BE-40F9-A29E-0F49016A94CA}" dt="2023-02-23T22:07:07.414" v="372" actId="20577"/>
          <ac:spMkLst>
            <pc:docMk/>
            <pc:sldMk cId="577913153" sldId="395"/>
            <ac:spMk id="7" creationId="{D26EC14E-CD88-7EAA-1D91-77BDB2342C26}"/>
          </ac:spMkLst>
        </pc:spChg>
        <pc:spChg chg="mod">
          <ac:chgData name="Joseph Charles Miserlian" userId="0a5cf395-2505-4a53-bf32-9a91c5a6455d" providerId="ADAL" clId="{FDCC1310-E7BE-40F9-A29E-0F49016A94CA}" dt="2023-02-23T22:25:54.293" v="629"/>
          <ac:spMkLst>
            <pc:docMk/>
            <pc:sldMk cId="577913153" sldId="395"/>
            <ac:spMk id="10" creationId="{4EBFF7A0-3BBE-3020-E850-83300E29F185}"/>
          </ac:spMkLst>
        </pc:spChg>
        <pc:spChg chg="mod">
          <ac:chgData name="Joseph Charles Miserlian" userId="0a5cf395-2505-4a53-bf32-9a91c5a6455d" providerId="ADAL" clId="{FDCC1310-E7BE-40F9-A29E-0F49016A94CA}" dt="2023-02-23T22:25:54.293" v="629"/>
          <ac:spMkLst>
            <pc:docMk/>
            <pc:sldMk cId="577913153" sldId="395"/>
            <ac:spMk id="13" creationId="{C9521FFE-5B13-469F-E8C2-7480ED3DBABD}"/>
          </ac:spMkLst>
        </pc:spChg>
        <pc:spChg chg="mod">
          <ac:chgData name="Joseph Charles Miserlian" userId="0a5cf395-2505-4a53-bf32-9a91c5a6455d" providerId="ADAL" clId="{FDCC1310-E7BE-40F9-A29E-0F49016A94CA}" dt="2023-02-23T22:25:54.293" v="629"/>
          <ac:spMkLst>
            <pc:docMk/>
            <pc:sldMk cId="577913153" sldId="395"/>
            <ac:spMk id="14" creationId="{3CC1CE4F-1E39-A29E-A15E-D6C4000CA8F9}"/>
          </ac:spMkLst>
        </pc:spChg>
        <pc:spChg chg="mod">
          <ac:chgData name="Joseph Charles Miserlian" userId="0a5cf395-2505-4a53-bf32-9a91c5a6455d" providerId="ADAL" clId="{FDCC1310-E7BE-40F9-A29E-0F49016A94CA}" dt="2023-02-23T22:25:54.293" v="629"/>
          <ac:spMkLst>
            <pc:docMk/>
            <pc:sldMk cId="577913153" sldId="395"/>
            <ac:spMk id="15" creationId="{F194B12B-5BBF-D03C-7EFB-6626FFB62238}"/>
          </ac:spMkLst>
        </pc:spChg>
        <pc:grpChg chg="add mod">
          <ac:chgData name="Joseph Charles Miserlian" userId="0a5cf395-2505-4a53-bf32-9a91c5a6455d" providerId="ADAL" clId="{FDCC1310-E7BE-40F9-A29E-0F49016A94CA}" dt="2023-02-23T22:25:54.293" v="629"/>
          <ac:grpSpMkLst>
            <pc:docMk/>
            <pc:sldMk cId="577913153" sldId="395"/>
            <ac:grpSpMk id="9" creationId="{1254DD93-C68B-6503-E3D4-95BE834FCFC0}"/>
          </ac:grpSpMkLst>
        </pc:grpChg>
        <pc:grpChg chg="mod">
          <ac:chgData name="Joseph Charles Miserlian" userId="0a5cf395-2505-4a53-bf32-9a91c5a6455d" providerId="ADAL" clId="{FDCC1310-E7BE-40F9-A29E-0F49016A94CA}" dt="2023-02-23T22:25:54.293" v="629"/>
          <ac:grpSpMkLst>
            <pc:docMk/>
            <pc:sldMk cId="577913153" sldId="395"/>
            <ac:grpSpMk id="11" creationId="{848B8807-190A-7E8B-B648-758096A62741}"/>
          </ac:grpSpMkLst>
        </pc:grpChg>
        <pc:grpChg chg="mod">
          <ac:chgData name="Joseph Charles Miserlian" userId="0a5cf395-2505-4a53-bf32-9a91c5a6455d" providerId="ADAL" clId="{FDCC1310-E7BE-40F9-A29E-0F49016A94CA}" dt="2023-02-23T22:25:54.293" v="629"/>
          <ac:grpSpMkLst>
            <pc:docMk/>
            <pc:sldMk cId="577913153" sldId="395"/>
            <ac:grpSpMk id="12" creationId="{BADE9CCB-4B13-31A3-F910-B43D63FE993A}"/>
          </ac:grpSpMkLst>
        </pc:grpChg>
        <pc:picChg chg="add mod">
          <ac:chgData name="Joseph Charles Miserlian" userId="0a5cf395-2505-4a53-bf32-9a91c5a6455d" providerId="ADAL" clId="{FDCC1310-E7BE-40F9-A29E-0F49016A94CA}" dt="2023-02-23T22:06:46.039" v="309" actId="1076"/>
          <ac:picMkLst>
            <pc:docMk/>
            <pc:sldMk cId="577913153" sldId="395"/>
            <ac:picMk id="8" creationId="{E53AEDD8-78FF-3AF4-6A09-84E556A90856}"/>
          </ac:picMkLst>
        </pc:picChg>
      </pc:sldChg>
      <pc:sldChg chg="addSp modSp mod">
        <pc:chgData name="Joseph Charles Miserlian" userId="0a5cf395-2505-4a53-bf32-9a91c5a6455d" providerId="ADAL" clId="{FDCC1310-E7BE-40F9-A29E-0F49016A94CA}" dt="2023-02-23T22:25:55.900" v="630"/>
        <pc:sldMkLst>
          <pc:docMk/>
          <pc:sldMk cId="3232462681" sldId="397"/>
        </pc:sldMkLst>
        <pc:spChg chg="mod">
          <ac:chgData name="Joseph Charles Miserlian" userId="0a5cf395-2505-4a53-bf32-9a91c5a6455d" providerId="ADAL" clId="{FDCC1310-E7BE-40F9-A29E-0F49016A94CA}" dt="2023-02-23T22:14:59.746" v="424"/>
          <ac:spMkLst>
            <pc:docMk/>
            <pc:sldMk cId="3232462681" sldId="397"/>
            <ac:spMk id="2" creationId="{6DF6D74A-3B60-A41A-9D78-ABEB68068760}"/>
          </ac:spMkLst>
        </pc:spChg>
        <pc:spChg chg="mod">
          <ac:chgData name="Joseph Charles Miserlian" userId="0a5cf395-2505-4a53-bf32-9a91c5a6455d" providerId="ADAL" clId="{FDCC1310-E7BE-40F9-A29E-0F49016A94CA}" dt="2023-02-23T22:14:59.746" v="424"/>
          <ac:spMkLst>
            <pc:docMk/>
            <pc:sldMk cId="3232462681" sldId="397"/>
            <ac:spMk id="4" creationId="{81E7C4C2-3527-1011-8E84-AD861B62AD2F}"/>
          </ac:spMkLst>
        </pc:spChg>
        <pc:spChg chg="mod">
          <ac:chgData name="Joseph Charles Miserlian" userId="0a5cf395-2505-4a53-bf32-9a91c5a6455d" providerId="ADAL" clId="{FDCC1310-E7BE-40F9-A29E-0F49016A94CA}" dt="2023-02-23T22:14:59.746" v="424"/>
          <ac:spMkLst>
            <pc:docMk/>
            <pc:sldMk cId="3232462681" sldId="397"/>
            <ac:spMk id="5" creationId="{D3714ED4-E9A4-6FFE-BACA-55CD4A5A7D9C}"/>
          </ac:spMkLst>
        </pc:spChg>
        <pc:spChg chg="mod">
          <ac:chgData name="Joseph Charles Miserlian" userId="0a5cf395-2505-4a53-bf32-9a91c5a6455d" providerId="ADAL" clId="{FDCC1310-E7BE-40F9-A29E-0F49016A94CA}" dt="2023-02-23T22:02:04.229" v="304" actId="1076"/>
          <ac:spMkLst>
            <pc:docMk/>
            <pc:sldMk cId="3232462681" sldId="397"/>
            <ac:spMk id="8" creationId="{D0049B9F-0006-D55D-441F-D3B78E3D1EED}"/>
          </ac:spMkLst>
        </pc:spChg>
        <pc:spChg chg="mod">
          <ac:chgData name="Joseph Charles Miserlian" userId="0a5cf395-2505-4a53-bf32-9a91c5a6455d" providerId="ADAL" clId="{FDCC1310-E7BE-40F9-A29E-0F49016A94CA}" dt="2023-02-23T22:25:55.900" v="630"/>
          <ac:spMkLst>
            <pc:docMk/>
            <pc:sldMk cId="3232462681" sldId="397"/>
            <ac:spMk id="11" creationId="{E1242048-BF34-DF97-B5F6-181DCAB5DCC2}"/>
          </ac:spMkLst>
        </pc:spChg>
        <pc:spChg chg="mod">
          <ac:chgData name="Joseph Charles Miserlian" userId="0a5cf395-2505-4a53-bf32-9a91c5a6455d" providerId="ADAL" clId="{FDCC1310-E7BE-40F9-A29E-0F49016A94CA}" dt="2023-02-23T22:25:55.900" v="630"/>
          <ac:spMkLst>
            <pc:docMk/>
            <pc:sldMk cId="3232462681" sldId="397"/>
            <ac:spMk id="19" creationId="{1C5F25F2-35AA-CDDF-0630-5F4FA71F7D28}"/>
          </ac:spMkLst>
        </pc:spChg>
        <pc:spChg chg="mod">
          <ac:chgData name="Joseph Charles Miserlian" userId="0a5cf395-2505-4a53-bf32-9a91c5a6455d" providerId="ADAL" clId="{FDCC1310-E7BE-40F9-A29E-0F49016A94CA}" dt="2023-02-23T22:25:55.900" v="630"/>
          <ac:spMkLst>
            <pc:docMk/>
            <pc:sldMk cId="3232462681" sldId="397"/>
            <ac:spMk id="20" creationId="{D29BAE89-EAD6-A184-B6CE-B841EDC217F3}"/>
          </ac:spMkLst>
        </pc:spChg>
        <pc:spChg chg="mod">
          <ac:chgData name="Joseph Charles Miserlian" userId="0a5cf395-2505-4a53-bf32-9a91c5a6455d" providerId="ADAL" clId="{FDCC1310-E7BE-40F9-A29E-0F49016A94CA}" dt="2023-02-23T22:25:55.900" v="630"/>
          <ac:spMkLst>
            <pc:docMk/>
            <pc:sldMk cId="3232462681" sldId="397"/>
            <ac:spMk id="21" creationId="{79EEC2B3-E641-56F7-39B8-13001D74FAE6}"/>
          </ac:spMkLst>
        </pc:spChg>
        <pc:grpChg chg="add mod">
          <ac:chgData name="Joseph Charles Miserlian" userId="0a5cf395-2505-4a53-bf32-9a91c5a6455d" providerId="ADAL" clId="{FDCC1310-E7BE-40F9-A29E-0F49016A94CA}" dt="2023-02-23T22:25:55.900" v="630"/>
          <ac:grpSpMkLst>
            <pc:docMk/>
            <pc:sldMk cId="3232462681" sldId="397"/>
            <ac:grpSpMk id="7" creationId="{D15CFB75-587D-E174-273C-530644A486E4}"/>
          </ac:grpSpMkLst>
        </pc:grpChg>
        <pc:grpChg chg="mod">
          <ac:chgData name="Joseph Charles Miserlian" userId="0a5cf395-2505-4a53-bf32-9a91c5a6455d" providerId="ADAL" clId="{FDCC1310-E7BE-40F9-A29E-0F49016A94CA}" dt="2023-02-23T22:25:55.900" v="630"/>
          <ac:grpSpMkLst>
            <pc:docMk/>
            <pc:sldMk cId="3232462681" sldId="397"/>
            <ac:grpSpMk id="15" creationId="{FBCEB76D-7CE0-7E53-9F8D-A0B0CF8BE171}"/>
          </ac:grpSpMkLst>
        </pc:grpChg>
        <pc:grpChg chg="mod">
          <ac:chgData name="Joseph Charles Miserlian" userId="0a5cf395-2505-4a53-bf32-9a91c5a6455d" providerId="ADAL" clId="{FDCC1310-E7BE-40F9-A29E-0F49016A94CA}" dt="2023-02-23T22:25:55.900" v="630"/>
          <ac:grpSpMkLst>
            <pc:docMk/>
            <pc:sldMk cId="3232462681" sldId="397"/>
            <ac:grpSpMk id="17" creationId="{B1B5D945-FC7E-8C5D-AF4C-466A3D82D562}"/>
          </ac:grpSpMkLst>
        </pc:grpChg>
      </pc:sldChg>
      <pc:sldChg chg="addSp modSp">
        <pc:chgData name="Joseph Charles Miserlian" userId="0a5cf395-2505-4a53-bf32-9a91c5a6455d" providerId="ADAL" clId="{FDCC1310-E7BE-40F9-A29E-0F49016A94CA}" dt="2023-02-23T22:25:33.752" v="623"/>
        <pc:sldMkLst>
          <pc:docMk/>
          <pc:sldMk cId="3801321886" sldId="398"/>
        </pc:sldMkLst>
        <pc:spChg chg="mod">
          <ac:chgData name="Joseph Charles Miserlian" userId="0a5cf395-2505-4a53-bf32-9a91c5a6455d" providerId="ADAL" clId="{FDCC1310-E7BE-40F9-A29E-0F49016A94CA}" dt="2023-02-23T22:14:59.746" v="424"/>
          <ac:spMkLst>
            <pc:docMk/>
            <pc:sldMk cId="3801321886" sldId="398"/>
            <ac:spMk id="2" creationId="{97A6F7A2-C859-9526-732A-A7BAE2B13763}"/>
          </ac:spMkLst>
        </pc:spChg>
        <pc:spChg chg="mod">
          <ac:chgData name="Joseph Charles Miserlian" userId="0a5cf395-2505-4a53-bf32-9a91c5a6455d" providerId="ADAL" clId="{FDCC1310-E7BE-40F9-A29E-0F49016A94CA}" dt="2023-02-23T22:14:59.746" v="424"/>
          <ac:spMkLst>
            <pc:docMk/>
            <pc:sldMk cId="3801321886" sldId="398"/>
            <ac:spMk id="4" creationId="{F851C1BE-D1A9-9D99-9423-C4385707E4B4}"/>
          </ac:spMkLst>
        </pc:spChg>
        <pc:spChg chg="mod">
          <ac:chgData name="Joseph Charles Miserlian" userId="0a5cf395-2505-4a53-bf32-9a91c5a6455d" providerId="ADAL" clId="{FDCC1310-E7BE-40F9-A29E-0F49016A94CA}" dt="2023-02-23T22:14:59.746" v="424"/>
          <ac:spMkLst>
            <pc:docMk/>
            <pc:sldMk cId="3801321886" sldId="398"/>
            <ac:spMk id="5" creationId="{60C7DFB9-8A37-F0DC-33D2-7B450E24D2E9}"/>
          </ac:spMkLst>
        </pc:spChg>
        <pc:spChg chg="mod">
          <ac:chgData name="Joseph Charles Miserlian" userId="0a5cf395-2505-4a53-bf32-9a91c5a6455d" providerId="ADAL" clId="{FDCC1310-E7BE-40F9-A29E-0F49016A94CA}" dt="2023-02-23T22:25:33.752" v="623"/>
          <ac:spMkLst>
            <pc:docMk/>
            <pc:sldMk cId="3801321886" sldId="398"/>
            <ac:spMk id="21" creationId="{6565835D-5309-5FE6-505A-F12DE63D9B05}"/>
          </ac:spMkLst>
        </pc:spChg>
        <pc:spChg chg="mod">
          <ac:chgData name="Joseph Charles Miserlian" userId="0a5cf395-2505-4a53-bf32-9a91c5a6455d" providerId="ADAL" clId="{FDCC1310-E7BE-40F9-A29E-0F49016A94CA}" dt="2023-02-23T22:25:33.752" v="623"/>
          <ac:spMkLst>
            <pc:docMk/>
            <pc:sldMk cId="3801321886" sldId="398"/>
            <ac:spMk id="26" creationId="{D0A286BF-900F-B20F-269E-BCDE5DDA4390}"/>
          </ac:spMkLst>
        </pc:spChg>
        <pc:spChg chg="mod">
          <ac:chgData name="Joseph Charles Miserlian" userId="0a5cf395-2505-4a53-bf32-9a91c5a6455d" providerId="ADAL" clId="{FDCC1310-E7BE-40F9-A29E-0F49016A94CA}" dt="2023-02-23T22:25:33.752" v="623"/>
          <ac:spMkLst>
            <pc:docMk/>
            <pc:sldMk cId="3801321886" sldId="398"/>
            <ac:spMk id="27" creationId="{B2148FA8-33BA-D0FE-6F4B-3C2D13719195}"/>
          </ac:spMkLst>
        </pc:spChg>
        <pc:spChg chg="mod">
          <ac:chgData name="Joseph Charles Miserlian" userId="0a5cf395-2505-4a53-bf32-9a91c5a6455d" providerId="ADAL" clId="{FDCC1310-E7BE-40F9-A29E-0F49016A94CA}" dt="2023-02-23T22:25:33.752" v="623"/>
          <ac:spMkLst>
            <pc:docMk/>
            <pc:sldMk cId="3801321886" sldId="398"/>
            <ac:spMk id="29" creationId="{6EB68610-2403-0A0E-7B33-0BCF05E1126F}"/>
          </ac:spMkLst>
        </pc:spChg>
        <pc:grpChg chg="add mod">
          <ac:chgData name="Joseph Charles Miserlian" userId="0a5cf395-2505-4a53-bf32-9a91c5a6455d" providerId="ADAL" clId="{FDCC1310-E7BE-40F9-A29E-0F49016A94CA}" dt="2023-02-23T22:25:33.752" v="623"/>
          <ac:grpSpMkLst>
            <pc:docMk/>
            <pc:sldMk cId="3801321886" sldId="398"/>
            <ac:grpSpMk id="20" creationId="{40D78534-9E47-EDA8-F482-12B60A27BF80}"/>
          </ac:grpSpMkLst>
        </pc:grpChg>
        <pc:grpChg chg="mod">
          <ac:chgData name="Joseph Charles Miserlian" userId="0a5cf395-2505-4a53-bf32-9a91c5a6455d" providerId="ADAL" clId="{FDCC1310-E7BE-40F9-A29E-0F49016A94CA}" dt="2023-02-23T22:25:33.752" v="623"/>
          <ac:grpSpMkLst>
            <pc:docMk/>
            <pc:sldMk cId="3801321886" sldId="398"/>
            <ac:grpSpMk id="22" creationId="{DBC9EF9D-FA1D-55D3-C7F2-5F4D549E9C9F}"/>
          </ac:grpSpMkLst>
        </pc:grpChg>
        <pc:grpChg chg="mod">
          <ac:chgData name="Joseph Charles Miserlian" userId="0a5cf395-2505-4a53-bf32-9a91c5a6455d" providerId="ADAL" clId="{FDCC1310-E7BE-40F9-A29E-0F49016A94CA}" dt="2023-02-23T22:25:33.752" v="623"/>
          <ac:grpSpMkLst>
            <pc:docMk/>
            <pc:sldMk cId="3801321886" sldId="398"/>
            <ac:grpSpMk id="24" creationId="{5D5DF32B-E732-6325-35F9-2FE2F736D075}"/>
          </ac:grpSpMkLst>
        </pc:grpChg>
      </pc:sldChg>
      <pc:sldChg chg="addSp modSp mod">
        <pc:chgData name="Joseph Charles Miserlian" userId="0a5cf395-2505-4a53-bf32-9a91c5a6455d" providerId="ADAL" clId="{FDCC1310-E7BE-40F9-A29E-0F49016A94CA}" dt="2023-02-23T22:25:17.157" v="611"/>
        <pc:sldMkLst>
          <pc:docMk/>
          <pc:sldMk cId="3098584370" sldId="399"/>
        </pc:sldMkLst>
        <pc:spChg chg="mod">
          <ac:chgData name="Joseph Charles Miserlian" userId="0a5cf395-2505-4a53-bf32-9a91c5a6455d" providerId="ADAL" clId="{FDCC1310-E7BE-40F9-A29E-0F49016A94CA}" dt="2023-02-23T22:14:59.746" v="424"/>
          <ac:spMkLst>
            <pc:docMk/>
            <pc:sldMk cId="3098584370" sldId="399"/>
            <ac:spMk id="2" creationId="{96099100-B180-CDC6-2E48-2610DFDF0899}"/>
          </ac:spMkLst>
        </pc:spChg>
        <pc:spChg chg="mod">
          <ac:chgData name="Joseph Charles Miserlian" userId="0a5cf395-2505-4a53-bf32-9a91c5a6455d" providerId="ADAL" clId="{FDCC1310-E7BE-40F9-A29E-0F49016A94CA}" dt="2023-02-23T20:22:10.111" v="83" actId="20577"/>
          <ac:spMkLst>
            <pc:docMk/>
            <pc:sldMk cId="3098584370" sldId="399"/>
            <ac:spMk id="3" creationId="{940C7F94-D02A-2293-8CD0-B4C9D8CFBCA1}"/>
          </ac:spMkLst>
        </pc:spChg>
        <pc:spChg chg="mod">
          <ac:chgData name="Joseph Charles Miserlian" userId="0a5cf395-2505-4a53-bf32-9a91c5a6455d" providerId="ADAL" clId="{FDCC1310-E7BE-40F9-A29E-0F49016A94CA}" dt="2023-02-23T22:14:59.746" v="424"/>
          <ac:spMkLst>
            <pc:docMk/>
            <pc:sldMk cId="3098584370" sldId="399"/>
            <ac:spMk id="4" creationId="{AD6D9D35-E0B2-4215-5F17-B578F73F7A4D}"/>
          </ac:spMkLst>
        </pc:spChg>
        <pc:spChg chg="mod">
          <ac:chgData name="Joseph Charles Miserlian" userId="0a5cf395-2505-4a53-bf32-9a91c5a6455d" providerId="ADAL" clId="{FDCC1310-E7BE-40F9-A29E-0F49016A94CA}" dt="2023-02-23T22:14:59.746" v="424"/>
          <ac:spMkLst>
            <pc:docMk/>
            <pc:sldMk cId="3098584370" sldId="399"/>
            <ac:spMk id="5" creationId="{652706B4-D560-2476-CABE-764B77E484E6}"/>
          </ac:spMkLst>
        </pc:spChg>
        <pc:spChg chg="mod">
          <ac:chgData name="Joseph Charles Miserlian" userId="0a5cf395-2505-4a53-bf32-9a91c5a6455d" providerId="ADAL" clId="{FDCC1310-E7BE-40F9-A29E-0F49016A94CA}" dt="2023-02-23T22:25:17.157" v="611"/>
          <ac:spMkLst>
            <pc:docMk/>
            <pc:sldMk cId="3098584370" sldId="399"/>
            <ac:spMk id="9" creationId="{07E0FF93-5440-6AFF-E9D8-88E5BD998729}"/>
          </ac:spMkLst>
        </pc:spChg>
        <pc:spChg chg="mod">
          <ac:chgData name="Joseph Charles Miserlian" userId="0a5cf395-2505-4a53-bf32-9a91c5a6455d" providerId="ADAL" clId="{FDCC1310-E7BE-40F9-A29E-0F49016A94CA}" dt="2023-02-23T22:25:17.157" v="611"/>
          <ac:spMkLst>
            <pc:docMk/>
            <pc:sldMk cId="3098584370" sldId="399"/>
            <ac:spMk id="12" creationId="{7AB913B6-67EE-3D10-A3D1-294328019653}"/>
          </ac:spMkLst>
        </pc:spChg>
        <pc:spChg chg="mod">
          <ac:chgData name="Joseph Charles Miserlian" userId="0a5cf395-2505-4a53-bf32-9a91c5a6455d" providerId="ADAL" clId="{FDCC1310-E7BE-40F9-A29E-0F49016A94CA}" dt="2023-02-23T22:25:17.157" v="611"/>
          <ac:spMkLst>
            <pc:docMk/>
            <pc:sldMk cId="3098584370" sldId="399"/>
            <ac:spMk id="13" creationId="{2CCA5A60-2886-7438-6BE1-5AADBC5A9B58}"/>
          </ac:spMkLst>
        </pc:spChg>
        <pc:spChg chg="mod">
          <ac:chgData name="Joseph Charles Miserlian" userId="0a5cf395-2505-4a53-bf32-9a91c5a6455d" providerId="ADAL" clId="{FDCC1310-E7BE-40F9-A29E-0F49016A94CA}" dt="2023-02-23T22:25:17.157" v="611"/>
          <ac:spMkLst>
            <pc:docMk/>
            <pc:sldMk cId="3098584370" sldId="399"/>
            <ac:spMk id="14" creationId="{43273EBD-765E-6270-B1D5-56434C4C0719}"/>
          </ac:spMkLst>
        </pc:spChg>
        <pc:grpChg chg="add mod">
          <ac:chgData name="Joseph Charles Miserlian" userId="0a5cf395-2505-4a53-bf32-9a91c5a6455d" providerId="ADAL" clId="{FDCC1310-E7BE-40F9-A29E-0F49016A94CA}" dt="2023-02-23T22:25:17.157" v="611"/>
          <ac:grpSpMkLst>
            <pc:docMk/>
            <pc:sldMk cId="3098584370" sldId="399"/>
            <ac:grpSpMk id="7" creationId="{676F2FAA-0D3E-E582-72C8-4C0F1C1913DB}"/>
          </ac:grpSpMkLst>
        </pc:grpChg>
        <pc:grpChg chg="mod">
          <ac:chgData name="Joseph Charles Miserlian" userId="0a5cf395-2505-4a53-bf32-9a91c5a6455d" providerId="ADAL" clId="{FDCC1310-E7BE-40F9-A29E-0F49016A94CA}" dt="2023-02-23T22:25:17.157" v="611"/>
          <ac:grpSpMkLst>
            <pc:docMk/>
            <pc:sldMk cId="3098584370" sldId="399"/>
            <ac:grpSpMk id="10" creationId="{E01A2EE4-02CD-3544-174E-28733835C26D}"/>
          </ac:grpSpMkLst>
        </pc:grpChg>
        <pc:grpChg chg="mod">
          <ac:chgData name="Joseph Charles Miserlian" userId="0a5cf395-2505-4a53-bf32-9a91c5a6455d" providerId="ADAL" clId="{FDCC1310-E7BE-40F9-A29E-0F49016A94CA}" dt="2023-02-23T22:25:17.157" v="611"/>
          <ac:grpSpMkLst>
            <pc:docMk/>
            <pc:sldMk cId="3098584370" sldId="399"/>
            <ac:grpSpMk id="11" creationId="{B7D1D3EB-47A2-92A2-BDF0-F3D3CB312002}"/>
          </ac:grpSpMkLst>
        </pc:grpChg>
      </pc:sldChg>
      <pc:sldChg chg="addSp modSp">
        <pc:chgData name="Joseph Charles Miserlian" userId="0a5cf395-2505-4a53-bf32-9a91c5a6455d" providerId="ADAL" clId="{FDCC1310-E7BE-40F9-A29E-0F49016A94CA}" dt="2023-02-23T22:25:20.844" v="614"/>
        <pc:sldMkLst>
          <pc:docMk/>
          <pc:sldMk cId="3612633995" sldId="400"/>
        </pc:sldMkLst>
        <pc:spChg chg="mod">
          <ac:chgData name="Joseph Charles Miserlian" userId="0a5cf395-2505-4a53-bf32-9a91c5a6455d" providerId="ADAL" clId="{FDCC1310-E7BE-40F9-A29E-0F49016A94CA}" dt="2023-02-23T22:14:59.746" v="424"/>
          <ac:spMkLst>
            <pc:docMk/>
            <pc:sldMk cId="3612633995" sldId="400"/>
            <ac:spMk id="2" creationId="{97A6F7A2-C859-9526-732A-A7BAE2B13763}"/>
          </ac:spMkLst>
        </pc:spChg>
        <pc:spChg chg="mod">
          <ac:chgData name="Joseph Charles Miserlian" userId="0a5cf395-2505-4a53-bf32-9a91c5a6455d" providerId="ADAL" clId="{FDCC1310-E7BE-40F9-A29E-0F49016A94CA}" dt="2023-02-23T22:14:59.746" v="424"/>
          <ac:spMkLst>
            <pc:docMk/>
            <pc:sldMk cId="3612633995" sldId="400"/>
            <ac:spMk id="4" creationId="{F851C1BE-D1A9-9D99-9423-C4385707E4B4}"/>
          </ac:spMkLst>
        </pc:spChg>
        <pc:spChg chg="mod">
          <ac:chgData name="Joseph Charles Miserlian" userId="0a5cf395-2505-4a53-bf32-9a91c5a6455d" providerId="ADAL" clId="{FDCC1310-E7BE-40F9-A29E-0F49016A94CA}" dt="2023-02-23T22:14:59.746" v="424"/>
          <ac:spMkLst>
            <pc:docMk/>
            <pc:sldMk cId="3612633995" sldId="400"/>
            <ac:spMk id="5" creationId="{60C7DFB9-8A37-F0DC-33D2-7B450E24D2E9}"/>
          </ac:spMkLst>
        </pc:spChg>
        <pc:spChg chg="mod">
          <ac:chgData name="Joseph Charles Miserlian" userId="0a5cf395-2505-4a53-bf32-9a91c5a6455d" providerId="ADAL" clId="{FDCC1310-E7BE-40F9-A29E-0F49016A94CA}" dt="2023-02-23T22:25:20.844" v="614"/>
          <ac:spMkLst>
            <pc:docMk/>
            <pc:sldMk cId="3612633995" sldId="400"/>
            <ac:spMk id="9" creationId="{E49DA058-7CBB-3D95-3A3D-38232211FF8D}"/>
          </ac:spMkLst>
        </pc:spChg>
        <pc:spChg chg="mod">
          <ac:chgData name="Joseph Charles Miserlian" userId="0a5cf395-2505-4a53-bf32-9a91c5a6455d" providerId="ADAL" clId="{FDCC1310-E7BE-40F9-A29E-0F49016A94CA}" dt="2023-02-23T22:25:20.844" v="614"/>
          <ac:spMkLst>
            <pc:docMk/>
            <pc:sldMk cId="3612633995" sldId="400"/>
            <ac:spMk id="13" creationId="{FBA557AD-4B03-917B-C4ED-ED4FB0AECD4A}"/>
          </ac:spMkLst>
        </pc:spChg>
        <pc:spChg chg="mod">
          <ac:chgData name="Joseph Charles Miserlian" userId="0a5cf395-2505-4a53-bf32-9a91c5a6455d" providerId="ADAL" clId="{FDCC1310-E7BE-40F9-A29E-0F49016A94CA}" dt="2023-02-23T22:25:20.844" v="614"/>
          <ac:spMkLst>
            <pc:docMk/>
            <pc:sldMk cId="3612633995" sldId="400"/>
            <ac:spMk id="14" creationId="{6A569BA9-95F7-F26E-4C1F-814BC145E287}"/>
          </ac:spMkLst>
        </pc:spChg>
        <pc:spChg chg="mod">
          <ac:chgData name="Joseph Charles Miserlian" userId="0a5cf395-2505-4a53-bf32-9a91c5a6455d" providerId="ADAL" clId="{FDCC1310-E7BE-40F9-A29E-0F49016A94CA}" dt="2023-02-23T22:25:20.844" v="614"/>
          <ac:spMkLst>
            <pc:docMk/>
            <pc:sldMk cId="3612633995" sldId="400"/>
            <ac:spMk id="15" creationId="{AB8A280D-B021-9794-DA53-D3142D35E2A3}"/>
          </ac:spMkLst>
        </pc:spChg>
        <pc:grpChg chg="add mod">
          <ac:chgData name="Joseph Charles Miserlian" userId="0a5cf395-2505-4a53-bf32-9a91c5a6455d" providerId="ADAL" clId="{FDCC1310-E7BE-40F9-A29E-0F49016A94CA}" dt="2023-02-23T22:25:20.844" v="614"/>
          <ac:grpSpMkLst>
            <pc:docMk/>
            <pc:sldMk cId="3612633995" sldId="400"/>
            <ac:grpSpMk id="8" creationId="{54E3F842-7270-E4D5-E63C-61F812981089}"/>
          </ac:grpSpMkLst>
        </pc:grpChg>
        <pc:grpChg chg="mod">
          <ac:chgData name="Joseph Charles Miserlian" userId="0a5cf395-2505-4a53-bf32-9a91c5a6455d" providerId="ADAL" clId="{FDCC1310-E7BE-40F9-A29E-0F49016A94CA}" dt="2023-02-23T22:25:20.844" v="614"/>
          <ac:grpSpMkLst>
            <pc:docMk/>
            <pc:sldMk cId="3612633995" sldId="400"/>
            <ac:grpSpMk id="10" creationId="{675E2225-1361-6AC9-AF46-E4321EE53A74}"/>
          </ac:grpSpMkLst>
        </pc:grpChg>
        <pc:grpChg chg="mod">
          <ac:chgData name="Joseph Charles Miserlian" userId="0a5cf395-2505-4a53-bf32-9a91c5a6455d" providerId="ADAL" clId="{FDCC1310-E7BE-40F9-A29E-0F49016A94CA}" dt="2023-02-23T22:25:20.844" v="614"/>
          <ac:grpSpMkLst>
            <pc:docMk/>
            <pc:sldMk cId="3612633995" sldId="400"/>
            <ac:grpSpMk id="12" creationId="{2370B50F-A4C2-C0D6-7BA1-CC9686058621}"/>
          </ac:grpSpMkLst>
        </pc:grpChg>
      </pc:sldChg>
      <pc:sldChg chg="addSp modSp">
        <pc:chgData name="Joseph Charles Miserlian" userId="0a5cf395-2505-4a53-bf32-9a91c5a6455d" providerId="ADAL" clId="{FDCC1310-E7BE-40F9-A29E-0F49016A94CA}" dt="2023-02-23T22:25:22.938" v="616"/>
        <pc:sldMkLst>
          <pc:docMk/>
          <pc:sldMk cId="12630447" sldId="404"/>
        </pc:sldMkLst>
        <pc:spChg chg="mod">
          <ac:chgData name="Joseph Charles Miserlian" userId="0a5cf395-2505-4a53-bf32-9a91c5a6455d" providerId="ADAL" clId="{FDCC1310-E7BE-40F9-A29E-0F49016A94CA}" dt="2023-02-23T22:14:59.746" v="424"/>
          <ac:spMkLst>
            <pc:docMk/>
            <pc:sldMk cId="12630447" sldId="404"/>
            <ac:spMk id="2" creationId="{012DFE5E-0806-E91F-3FF5-1C8C06792ED6}"/>
          </ac:spMkLst>
        </pc:spChg>
        <pc:spChg chg="mod">
          <ac:chgData name="Joseph Charles Miserlian" userId="0a5cf395-2505-4a53-bf32-9a91c5a6455d" providerId="ADAL" clId="{FDCC1310-E7BE-40F9-A29E-0F49016A94CA}" dt="2023-02-23T22:14:59.746" v="424"/>
          <ac:spMkLst>
            <pc:docMk/>
            <pc:sldMk cId="12630447" sldId="404"/>
            <ac:spMk id="4" creationId="{EEC0BBFB-118B-DBA0-19D8-C423A6D5C855}"/>
          </ac:spMkLst>
        </pc:spChg>
        <pc:spChg chg="mod">
          <ac:chgData name="Joseph Charles Miserlian" userId="0a5cf395-2505-4a53-bf32-9a91c5a6455d" providerId="ADAL" clId="{FDCC1310-E7BE-40F9-A29E-0F49016A94CA}" dt="2023-02-23T22:14:59.746" v="424"/>
          <ac:spMkLst>
            <pc:docMk/>
            <pc:sldMk cId="12630447" sldId="404"/>
            <ac:spMk id="5" creationId="{DB6C5761-6C32-E678-6260-8892AABD02C3}"/>
          </ac:spMkLst>
        </pc:spChg>
        <pc:spChg chg="mod">
          <ac:chgData name="Joseph Charles Miserlian" userId="0a5cf395-2505-4a53-bf32-9a91c5a6455d" providerId="ADAL" clId="{FDCC1310-E7BE-40F9-A29E-0F49016A94CA}" dt="2023-02-23T22:25:22.938" v="616"/>
          <ac:spMkLst>
            <pc:docMk/>
            <pc:sldMk cId="12630447" sldId="404"/>
            <ac:spMk id="11" creationId="{444DF588-6885-36D7-D5A4-3F17ABB7132F}"/>
          </ac:spMkLst>
        </pc:spChg>
        <pc:spChg chg="mod">
          <ac:chgData name="Joseph Charles Miserlian" userId="0a5cf395-2505-4a53-bf32-9a91c5a6455d" providerId="ADAL" clId="{FDCC1310-E7BE-40F9-A29E-0F49016A94CA}" dt="2023-02-23T22:25:22.938" v="616"/>
          <ac:spMkLst>
            <pc:docMk/>
            <pc:sldMk cId="12630447" sldId="404"/>
            <ac:spMk id="14" creationId="{3443E9C4-C127-D1CA-6188-0F248213278C}"/>
          </ac:spMkLst>
        </pc:spChg>
        <pc:spChg chg="mod">
          <ac:chgData name="Joseph Charles Miserlian" userId="0a5cf395-2505-4a53-bf32-9a91c5a6455d" providerId="ADAL" clId="{FDCC1310-E7BE-40F9-A29E-0F49016A94CA}" dt="2023-02-23T22:25:22.938" v="616"/>
          <ac:spMkLst>
            <pc:docMk/>
            <pc:sldMk cId="12630447" sldId="404"/>
            <ac:spMk id="26" creationId="{14244560-1378-43D0-7C7E-3DD349DDCB8C}"/>
          </ac:spMkLst>
        </pc:spChg>
        <pc:spChg chg="mod">
          <ac:chgData name="Joseph Charles Miserlian" userId="0a5cf395-2505-4a53-bf32-9a91c5a6455d" providerId="ADAL" clId="{FDCC1310-E7BE-40F9-A29E-0F49016A94CA}" dt="2023-02-23T22:25:22.938" v="616"/>
          <ac:spMkLst>
            <pc:docMk/>
            <pc:sldMk cId="12630447" sldId="404"/>
            <ac:spMk id="27" creationId="{C11761F7-4331-6BAB-EDC7-6716145BBF6F}"/>
          </ac:spMkLst>
        </pc:spChg>
        <pc:grpChg chg="add mod">
          <ac:chgData name="Joseph Charles Miserlian" userId="0a5cf395-2505-4a53-bf32-9a91c5a6455d" providerId="ADAL" clId="{FDCC1310-E7BE-40F9-A29E-0F49016A94CA}" dt="2023-02-23T22:25:22.938" v="616"/>
          <ac:grpSpMkLst>
            <pc:docMk/>
            <pc:sldMk cId="12630447" sldId="404"/>
            <ac:grpSpMk id="8" creationId="{E0E55F71-4508-8171-C6A3-D138CE1C1907}"/>
          </ac:grpSpMkLst>
        </pc:grpChg>
        <pc:grpChg chg="mod">
          <ac:chgData name="Joseph Charles Miserlian" userId="0a5cf395-2505-4a53-bf32-9a91c5a6455d" providerId="ADAL" clId="{FDCC1310-E7BE-40F9-A29E-0F49016A94CA}" dt="2023-02-23T22:25:22.938" v="616"/>
          <ac:grpSpMkLst>
            <pc:docMk/>
            <pc:sldMk cId="12630447" sldId="404"/>
            <ac:grpSpMk id="12" creationId="{C49AF6C7-9F39-3CA5-0B1C-E0B8F1CF887C}"/>
          </ac:grpSpMkLst>
        </pc:grpChg>
        <pc:grpChg chg="mod">
          <ac:chgData name="Joseph Charles Miserlian" userId="0a5cf395-2505-4a53-bf32-9a91c5a6455d" providerId="ADAL" clId="{FDCC1310-E7BE-40F9-A29E-0F49016A94CA}" dt="2023-02-23T22:25:22.938" v="616"/>
          <ac:grpSpMkLst>
            <pc:docMk/>
            <pc:sldMk cId="12630447" sldId="404"/>
            <ac:grpSpMk id="13" creationId="{5F3894E8-8B4C-7402-4590-AFA32E28B3A1}"/>
          </ac:grpSpMkLst>
        </pc:grpChg>
      </pc:sldChg>
      <pc:sldChg chg="addSp modSp">
        <pc:chgData name="Joseph Charles Miserlian" userId="0a5cf395-2505-4a53-bf32-9a91c5a6455d" providerId="ADAL" clId="{FDCC1310-E7BE-40F9-A29E-0F49016A94CA}" dt="2023-02-23T22:25:25.218" v="618"/>
        <pc:sldMkLst>
          <pc:docMk/>
          <pc:sldMk cId="2991209943" sldId="405"/>
        </pc:sldMkLst>
        <pc:spChg chg="mod">
          <ac:chgData name="Joseph Charles Miserlian" userId="0a5cf395-2505-4a53-bf32-9a91c5a6455d" providerId="ADAL" clId="{FDCC1310-E7BE-40F9-A29E-0F49016A94CA}" dt="2023-02-23T22:14:59.746" v="424"/>
          <ac:spMkLst>
            <pc:docMk/>
            <pc:sldMk cId="2991209943" sldId="405"/>
            <ac:spMk id="2" creationId="{DC04D97D-276B-83AF-3026-515BD251C32F}"/>
          </ac:spMkLst>
        </pc:spChg>
        <pc:spChg chg="mod">
          <ac:chgData name="Joseph Charles Miserlian" userId="0a5cf395-2505-4a53-bf32-9a91c5a6455d" providerId="ADAL" clId="{FDCC1310-E7BE-40F9-A29E-0F49016A94CA}" dt="2023-02-23T22:14:59.746" v="424"/>
          <ac:spMkLst>
            <pc:docMk/>
            <pc:sldMk cId="2991209943" sldId="405"/>
            <ac:spMk id="4" creationId="{F35FF7A5-25E3-7B90-E1C0-B62AFB070D7B}"/>
          </ac:spMkLst>
        </pc:spChg>
        <pc:spChg chg="mod">
          <ac:chgData name="Joseph Charles Miserlian" userId="0a5cf395-2505-4a53-bf32-9a91c5a6455d" providerId="ADAL" clId="{FDCC1310-E7BE-40F9-A29E-0F49016A94CA}" dt="2023-02-23T22:14:59.746" v="424"/>
          <ac:spMkLst>
            <pc:docMk/>
            <pc:sldMk cId="2991209943" sldId="405"/>
            <ac:spMk id="5" creationId="{C88D1767-5CDD-5C32-3D0E-D3A56899C5A9}"/>
          </ac:spMkLst>
        </pc:spChg>
        <pc:spChg chg="mod">
          <ac:chgData name="Joseph Charles Miserlian" userId="0a5cf395-2505-4a53-bf32-9a91c5a6455d" providerId="ADAL" clId="{FDCC1310-E7BE-40F9-A29E-0F49016A94CA}" dt="2023-02-23T22:25:25.218" v="618"/>
          <ac:spMkLst>
            <pc:docMk/>
            <pc:sldMk cId="2991209943" sldId="405"/>
            <ac:spMk id="12" creationId="{93BBC119-0EBA-EEA2-BDA7-7DF2B96B6904}"/>
          </ac:spMkLst>
        </pc:spChg>
        <pc:spChg chg="mod">
          <ac:chgData name="Joseph Charles Miserlian" userId="0a5cf395-2505-4a53-bf32-9a91c5a6455d" providerId="ADAL" clId="{FDCC1310-E7BE-40F9-A29E-0F49016A94CA}" dt="2023-02-23T22:25:25.218" v="618"/>
          <ac:spMkLst>
            <pc:docMk/>
            <pc:sldMk cId="2991209943" sldId="405"/>
            <ac:spMk id="18" creationId="{BDBE33D5-CEF4-3638-B309-60D95D12812D}"/>
          </ac:spMkLst>
        </pc:spChg>
        <pc:spChg chg="mod">
          <ac:chgData name="Joseph Charles Miserlian" userId="0a5cf395-2505-4a53-bf32-9a91c5a6455d" providerId="ADAL" clId="{FDCC1310-E7BE-40F9-A29E-0F49016A94CA}" dt="2023-02-23T22:25:25.218" v="618"/>
          <ac:spMkLst>
            <pc:docMk/>
            <pc:sldMk cId="2991209943" sldId="405"/>
            <ac:spMk id="19" creationId="{52772A49-17A7-E43F-6625-1C2F41337C7C}"/>
          </ac:spMkLst>
        </pc:spChg>
        <pc:spChg chg="mod">
          <ac:chgData name="Joseph Charles Miserlian" userId="0a5cf395-2505-4a53-bf32-9a91c5a6455d" providerId="ADAL" clId="{FDCC1310-E7BE-40F9-A29E-0F49016A94CA}" dt="2023-02-23T22:25:25.218" v="618"/>
          <ac:spMkLst>
            <pc:docMk/>
            <pc:sldMk cId="2991209943" sldId="405"/>
            <ac:spMk id="20" creationId="{4F942257-DA1B-7B8A-40B4-3AA9C4B4EC4E}"/>
          </ac:spMkLst>
        </pc:spChg>
        <pc:grpChg chg="add mod">
          <ac:chgData name="Joseph Charles Miserlian" userId="0a5cf395-2505-4a53-bf32-9a91c5a6455d" providerId="ADAL" clId="{FDCC1310-E7BE-40F9-A29E-0F49016A94CA}" dt="2023-02-23T22:25:25.218" v="618"/>
          <ac:grpSpMkLst>
            <pc:docMk/>
            <pc:sldMk cId="2991209943" sldId="405"/>
            <ac:grpSpMk id="3" creationId="{F0189454-CC3D-6CA0-2DEF-E3CB10775452}"/>
          </ac:grpSpMkLst>
        </pc:grpChg>
        <pc:grpChg chg="mod">
          <ac:chgData name="Joseph Charles Miserlian" userId="0a5cf395-2505-4a53-bf32-9a91c5a6455d" providerId="ADAL" clId="{FDCC1310-E7BE-40F9-A29E-0F49016A94CA}" dt="2023-02-23T22:25:25.218" v="618"/>
          <ac:grpSpMkLst>
            <pc:docMk/>
            <pc:sldMk cId="2991209943" sldId="405"/>
            <ac:grpSpMk id="16" creationId="{D2DD4E68-DDA8-B693-E9EF-E8129AF188EA}"/>
          </ac:grpSpMkLst>
        </pc:grpChg>
        <pc:grpChg chg="mod">
          <ac:chgData name="Joseph Charles Miserlian" userId="0a5cf395-2505-4a53-bf32-9a91c5a6455d" providerId="ADAL" clId="{FDCC1310-E7BE-40F9-A29E-0F49016A94CA}" dt="2023-02-23T22:25:25.218" v="618"/>
          <ac:grpSpMkLst>
            <pc:docMk/>
            <pc:sldMk cId="2991209943" sldId="405"/>
            <ac:grpSpMk id="17" creationId="{83BB938B-DA08-1256-D7D8-949C72B816F4}"/>
          </ac:grpSpMkLst>
        </pc:grpChg>
      </pc:sldChg>
      <pc:sldChg chg="addSp modSp">
        <pc:chgData name="Joseph Charles Miserlian" userId="0a5cf395-2505-4a53-bf32-9a91c5a6455d" providerId="ADAL" clId="{FDCC1310-E7BE-40F9-A29E-0F49016A94CA}" dt="2023-02-23T22:25:58.868" v="632"/>
        <pc:sldMkLst>
          <pc:docMk/>
          <pc:sldMk cId="1278741131" sldId="406"/>
        </pc:sldMkLst>
        <pc:spChg chg="mod">
          <ac:chgData name="Joseph Charles Miserlian" userId="0a5cf395-2505-4a53-bf32-9a91c5a6455d" providerId="ADAL" clId="{FDCC1310-E7BE-40F9-A29E-0F49016A94CA}" dt="2023-02-23T22:14:59.746" v="424"/>
          <ac:spMkLst>
            <pc:docMk/>
            <pc:sldMk cId="1278741131" sldId="406"/>
            <ac:spMk id="2" creationId="{96099100-B180-CDC6-2E48-2610DFDF0899}"/>
          </ac:spMkLst>
        </pc:spChg>
        <pc:spChg chg="mod">
          <ac:chgData name="Joseph Charles Miserlian" userId="0a5cf395-2505-4a53-bf32-9a91c5a6455d" providerId="ADAL" clId="{FDCC1310-E7BE-40F9-A29E-0F49016A94CA}" dt="2023-02-23T22:14:59.746" v="424"/>
          <ac:spMkLst>
            <pc:docMk/>
            <pc:sldMk cId="1278741131" sldId="406"/>
            <ac:spMk id="3" creationId="{940C7F94-D02A-2293-8CD0-B4C9D8CFBCA1}"/>
          </ac:spMkLst>
        </pc:spChg>
        <pc:spChg chg="mod">
          <ac:chgData name="Joseph Charles Miserlian" userId="0a5cf395-2505-4a53-bf32-9a91c5a6455d" providerId="ADAL" clId="{FDCC1310-E7BE-40F9-A29E-0F49016A94CA}" dt="2023-02-23T22:14:59.746" v="424"/>
          <ac:spMkLst>
            <pc:docMk/>
            <pc:sldMk cId="1278741131" sldId="406"/>
            <ac:spMk id="4" creationId="{AD6D9D35-E0B2-4215-5F17-B578F73F7A4D}"/>
          </ac:spMkLst>
        </pc:spChg>
        <pc:spChg chg="mod">
          <ac:chgData name="Joseph Charles Miserlian" userId="0a5cf395-2505-4a53-bf32-9a91c5a6455d" providerId="ADAL" clId="{FDCC1310-E7BE-40F9-A29E-0F49016A94CA}" dt="2023-02-23T22:14:59.746" v="424"/>
          <ac:spMkLst>
            <pc:docMk/>
            <pc:sldMk cId="1278741131" sldId="406"/>
            <ac:spMk id="5" creationId="{652706B4-D560-2476-CABE-764B77E484E6}"/>
          </ac:spMkLst>
        </pc:spChg>
        <pc:spChg chg="mod">
          <ac:chgData name="Joseph Charles Miserlian" userId="0a5cf395-2505-4a53-bf32-9a91c5a6455d" providerId="ADAL" clId="{FDCC1310-E7BE-40F9-A29E-0F49016A94CA}" dt="2023-02-23T22:25:58.868" v="632"/>
          <ac:spMkLst>
            <pc:docMk/>
            <pc:sldMk cId="1278741131" sldId="406"/>
            <ac:spMk id="7" creationId="{BA3BB5AE-2129-FDC4-64BF-FF072E68B014}"/>
          </ac:spMkLst>
        </pc:spChg>
        <pc:spChg chg="mod">
          <ac:chgData name="Joseph Charles Miserlian" userId="0a5cf395-2505-4a53-bf32-9a91c5a6455d" providerId="ADAL" clId="{FDCC1310-E7BE-40F9-A29E-0F49016A94CA}" dt="2023-02-23T22:25:58.868" v="632"/>
          <ac:spMkLst>
            <pc:docMk/>
            <pc:sldMk cId="1278741131" sldId="406"/>
            <ac:spMk id="10" creationId="{F68BD58E-FE32-35BD-37AB-15BC631069A8}"/>
          </ac:spMkLst>
        </pc:spChg>
        <pc:spChg chg="mod">
          <ac:chgData name="Joseph Charles Miserlian" userId="0a5cf395-2505-4a53-bf32-9a91c5a6455d" providerId="ADAL" clId="{FDCC1310-E7BE-40F9-A29E-0F49016A94CA}" dt="2023-02-23T22:25:58.868" v="632"/>
          <ac:spMkLst>
            <pc:docMk/>
            <pc:sldMk cId="1278741131" sldId="406"/>
            <ac:spMk id="11" creationId="{45A6236E-C9BA-90A7-3235-28D55211E3D3}"/>
          </ac:spMkLst>
        </pc:spChg>
        <pc:spChg chg="mod">
          <ac:chgData name="Joseph Charles Miserlian" userId="0a5cf395-2505-4a53-bf32-9a91c5a6455d" providerId="ADAL" clId="{FDCC1310-E7BE-40F9-A29E-0F49016A94CA}" dt="2023-02-23T22:25:58.868" v="632"/>
          <ac:spMkLst>
            <pc:docMk/>
            <pc:sldMk cId="1278741131" sldId="406"/>
            <ac:spMk id="12" creationId="{EF16749D-75F0-0B6F-0E0F-9777699BAFC8}"/>
          </ac:spMkLst>
        </pc:spChg>
        <pc:grpChg chg="add mod">
          <ac:chgData name="Joseph Charles Miserlian" userId="0a5cf395-2505-4a53-bf32-9a91c5a6455d" providerId="ADAL" clId="{FDCC1310-E7BE-40F9-A29E-0F49016A94CA}" dt="2023-02-23T22:25:58.868" v="632"/>
          <ac:grpSpMkLst>
            <pc:docMk/>
            <pc:sldMk cId="1278741131" sldId="406"/>
            <ac:grpSpMk id="6" creationId="{E3BB8545-375D-2442-94C6-3936F27C2C5E}"/>
          </ac:grpSpMkLst>
        </pc:grpChg>
        <pc:grpChg chg="mod">
          <ac:chgData name="Joseph Charles Miserlian" userId="0a5cf395-2505-4a53-bf32-9a91c5a6455d" providerId="ADAL" clId="{FDCC1310-E7BE-40F9-A29E-0F49016A94CA}" dt="2023-02-23T22:25:58.868" v="632"/>
          <ac:grpSpMkLst>
            <pc:docMk/>
            <pc:sldMk cId="1278741131" sldId="406"/>
            <ac:grpSpMk id="8" creationId="{CD795C08-722D-3DB9-041B-B4FFAA9DCFF0}"/>
          </ac:grpSpMkLst>
        </pc:grpChg>
        <pc:grpChg chg="mod">
          <ac:chgData name="Joseph Charles Miserlian" userId="0a5cf395-2505-4a53-bf32-9a91c5a6455d" providerId="ADAL" clId="{FDCC1310-E7BE-40F9-A29E-0F49016A94CA}" dt="2023-02-23T22:25:58.868" v="632"/>
          <ac:grpSpMkLst>
            <pc:docMk/>
            <pc:sldMk cId="1278741131" sldId="406"/>
            <ac:grpSpMk id="9" creationId="{0A706D80-56D4-1D02-F212-3F31D3C3798F}"/>
          </ac:grpSpMkLst>
        </pc:grpChg>
      </pc:sldChg>
      <pc:sldChg chg="addSp modSp mod">
        <pc:chgData name="Joseph Charles Miserlian" userId="0a5cf395-2505-4a53-bf32-9a91c5a6455d" providerId="ADAL" clId="{FDCC1310-E7BE-40F9-A29E-0F49016A94CA}" dt="2023-02-23T22:26:03.387" v="635"/>
        <pc:sldMkLst>
          <pc:docMk/>
          <pc:sldMk cId="2973464524" sldId="407"/>
        </pc:sldMkLst>
        <pc:spChg chg="mod">
          <ac:chgData name="Joseph Charles Miserlian" userId="0a5cf395-2505-4a53-bf32-9a91c5a6455d" providerId="ADAL" clId="{FDCC1310-E7BE-40F9-A29E-0F49016A94CA}" dt="2023-02-23T22:14:59.746" v="424"/>
          <ac:spMkLst>
            <pc:docMk/>
            <pc:sldMk cId="2973464524" sldId="407"/>
            <ac:spMk id="4" creationId="{F851C1BE-D1A9-9D99-9423-C4385707E4B4}"/>
          </ac:spMkLst>
        </pc:spChg>
        <pc:spChg chg="mod">
          <ac:chgData name="Joseph Charles Miserlian" userId="0a5cf395-2505-4a53-bf32-9a91c5a6455d" providerId="ADAL" clId="{FDCC1310-E7BE-40F9-A29E-0F49016A94CA}" dt="2023-02-23T22:14:59.746" v="424"/>
          <ac:spMkLst>
            <pc:docMk/>
            <pc:sldMk cId="2973464524" sldId="407"/>
            <ac:spMk id="5" creationId="{60C7DFB9-8A37-F0DC-33D2-7B450E24D2E9}"/>
          </ac:spMkLst>
        </pc:spChg>
        <pc:spChg chg="mod">
          <ac:chgData name="Joseph Charles Miserlian" userId="0a5cf395-2505-4a53-bf32-9a91c5a6455d" providerId="ADAL" clId="{FDCC1310-E7BE-40F9-A29E-0F49016A94CA}" dt="2023-02-23T20:25:57.023" v="125" actId="20577"/>
          <ac:spMkLst>
            <pc:docMk/>
            <pc:sldMk cId="2973464524" sldId="407"/>
            <ac:spMk id="6" creationId="{BA51C337-0031-EE68-0DBA-10DEC32A02FE}"/>
          </ac:spMkLst>
        </pc:spChg>
        <pc:spChg chg="mod">
          <ac:chgData name="Joseph Charles Miserlian" userId="0a5cf395-2505-4a53-bf32-9a91c5a6455d" providerId="ADAL" clId="{FDCC1310-E7BE-40F9-A29E-0F49016A94CA}" dt="2023-02-23T22:26:03.387" v="635"/>
          <ac:spMkLst>
            <pc:docMk/>
            <pc:sldMk cId="2973464524" sldId="407"/>
            <ac:spMk id="9" creationId="{2EA97EE9-7881-EF01-53EC-49736FE8DD84}"/>
          </ac:spMkLst>
        </pc:spChg>
        <pc:spChg chg="mod">
          <ac:chgData name="Joseph Charles Miserlian" userId="0a5cf395-2505-4a53-bf32-9a91c5a6455d" providerId="ADAL" clId="{FDCC1310-E7BE-40F9-A29E-0F49016A94CA}" dt="2023-02-23T22:26:03.387" v="635"/>
          <ac:spMkLst>
            <pc:docMk/>
            <pc:sldMk cId="2973464524" sldId="407"/>
            <ac:spMk id="12" creationId="{7AE5FA5F-7EC3-E939-616A-ABF8CF60EB78}"/>
          </ac:spMkLst>
        </pc:spChg>
        <pc:spChg chg="mod">
          <ac:chgData name="Joseph Charles Miserlian" userId="0a5cf395-2505-4a53-bf32-9a91c5a6455d" providerId="ADAL" clId="{FDCC1310-E7BE-40F9-A29E-0F49016A94CA}" dt="2023-02-23T22:26:03.387" v="635"/>
          <ac:spMkLst>
            <pc:docMk/>
            <pc:sldMk cId="2973464524" sldId="407"/>
            <ac:spMk id="13" creationId="{31D4344B-7F4E-728D-9F97-11FD3B800976}"/>
          </ac:spMkLst>
        </pc:spChg>
        <pc:spChg chg="mod">
          <ac:chgData name="Joseph Charles Miserlian" userId="0a5cf395-2505-4a53-bf32-9a91c5a6455d" providerId="ADAL" clId="{FDCC1310-E7BE-40F9-A29E-0F49016A94CA}" dt="2023-02-23T22:26:03.387" v="635"/>
          <ac:spMkLst>
            <pc:docMk/>
            <pc:sldMk cId="2973464524" sldId="407"/>
            <ac:spMk id="14" creationId="{BEC1055A-B476-1F12-A456-CBE26B4EE8B8}"/>
          </ac:spMkLst>
        </pc:spChg>
        <pc:grpChg chg="add mod">
          <ac:chgData name="Joseph Charles Miserlian" userId="0a5cf395-2505-4a53-bf32-9a91c5a6455d" providerId="ADAL" clId="{FDCC1310-E7BE-40F9-A29E-0F49016A94CA}" dt="2023-02-23T22:26:03.387" v="635"/>
          <ac:grpSpMkLst>
            <pc:docMk/>
            <pc:sldMk cId="2973464524" sldId="407"/>
            <ac:grpSpMk id="8" creationId="{BAFA28E2-02B7-0DD6-64E5-132268D86616}"/>
          </ac:grpSpMkLst>
        </pc:grpChg>
        <pc:grpChg chg="mod">
          <ac:chgData name="Joseph Charles Miserlian" userId="0a5cf395-2505-4a53-bf32-9a91c5a6455d" providerId="ADAL" clId="{FDCC1310-E7BE-40F9-A29E-0F49016A94CA}" dt="2023-02-23T22:26:03.387" v="635"/>
          <ac:grpSpMkLst>
            <pc:docMk/>
            <pc:sldMk cId="2973464524" sldId="407"/>
            <ac:grpSpMk id="10" creationId="{5149641D-C014-3B91-D32F-C0D43D5E28ED}"/>
          </ac:grpSpMkLst>
        </pc:grpChg>
        <pc:grpChg chg="mod">
          <ac:chgData name="Joseph Charles Miserlian" userId="0a5cf395-2505-4a53-bf32-9a91c5a6455d" providerId="ADAL" clId="{FDCC1310-E7BE-40F9-A29E-0F49016A94CA}" dt="2023-02-23T22:26:03.387" v="635"/>
          <ac:grpSpMkLst>
            <pc:docMk/>
            <pc:sldMk cId="2973464524" sldId="407"/>
            <ac:grpSpMk id="11" creationId="{F49B9944-2593-83E0-E79F-82E2452A40F7}"/>
          </ac:grpSpMkLst>
        </pc:grpChg>
      </pc:sldChg>
      <pc:sldChg chg="addSp modSp">
        <pc:chgData name="Joseph Charles Miserlian" userId="0a5cf395-2505-4a53-bf32-9a91c5a6455d" providerId="ADAL" clId="{FDCC1310-E7BE-40F9-A29E-0F49016A94CA}" dt="2023-02-23T22:26:00.351" v="633"/>
        <pc:sldMkLst>
          <pc:docMk/>
          <pc:sldMk cId="3531927073" sldId="408"/>
        </pc:sldMkLst>
        <pc:spChg chg="mod">
          <ac:chgData name="Joseph Charles Miserlian" userId="0a5cf395-2505-4a53-bf32-9a91c5a6455d" providerId="ADAL" clId="{FDCC1310-E7BE-40F9-A29E-0F49016A94CA}" dt="2023-02-23T22:14:59.746" v="424"/>
          <ac:spMkLst>
            <pc:docMk/>
            <pc:sldMk cId="3531927073" sldId="408"/>
            <ac:spMk id="2" creationId="{1845F06F-775D-01AA-C31C-8CA0A31E4250}"/>
          </ac:spMkLst>
        </pc:spChg>
        <pc:spChg chg="mod">
          <ac:chgData name="Joseph Charles Miserlian" userId="0a5cf395-2505-4a53-bf32-9a91c5a6455d" providerId="ADAL" clId="{FDCC1310-E7BE-40F9-A29E-0F49016A94CA}" dt="2023-02-23T22:14:59.746" v="424"/>
          <ac:spMkLst>
            <pc:docMk/>
            <pc:sldMk cId="3531927073" sldId="408"/>
            <ac:spMk id="4" creationId="{AD850D8F-D682-38B0-39DD-D2484731CDCD}"/>
          </ac:spMkLst>
        </pc:spChg>
        <pc:spChg chg="mod">
          <ac:chgData name="Joseph Charles Miserlian" userId="0a5cf395-2505-4a53-bf32-9a91c5a6455d" providerId="ADAL" clId="{FDCC1310-E7BE-40F9-A29E-0F49016A94CA}" dt="2023-02-23T22:14:59.746" v="424"/>
          <ac:spMkLst>
            <pc:docMk/>
            <pc:sldMk cId="3531927073" sldId="408"/>
            <ac:spMk id="5" creationId="{26D30EB2-3BD2-7831-67B1-9975389A6B32}"/>
          </ac:spMkLst>
        </pc:spChg>
        <pc:spChg chg="mod">
          <ac:chgData name="Joseph Charles Miserlian" userId="0a5cf395-2505-4a53-bf32-9a91c5a6455d" providerId="ADAL" clId="{FDCC1310-E7BE-40F9-A29E-0F49016A94CA}" dt="2023-02-23T22:26:00.351" v="633"/>
          <ac:spMkLst>
            <pc:docMk/>
            <pc:sldMk cId="3531927073" sldId="408"/>
            <ac:spMk id="8" creationId="{C1CB0F0E-CBC2-3F51-506A-413C114449DF}"/>
          </ac:spMkLst>
        </pc:spChg>
        <pc:spChg chg="mod">
          <ac:chgData name="Joseph Charles Miserlian" userId="0a5cf395-2505-4a53-bf32-9a91c5a6455d" providerId="ADAL" clId="{FDCC1310-E7BE-40F9-A29E-0F49016A94CA}" dt="2023-02-23T22:26:00.351" v="633"/>
          <ac:spMkLst>
            <pc:docMk/>
            <pc:sldMk cId="3531927073" sldId="408"/>
            <ac:spMk id="17" creationId="{C2214705-3F6E-3EDE-7225-2C0BF78B8346}"/>
          </ac:spMkLst>
        </pc:spChg>
        <pc:spChg chg="mod">
          <ac:chgData name="Joseph Charles Miserlian" userId="0a5cf395-2505-4a53-bf32-9a91c5a6455d" providerId="ADAL" clId="{FDCC1310-E7BE-40F9-A29E-0F49016A94CA}" dt="2023-02-23T22:26:00.351" v="633"/>
          <ac:spMkLst>
            <pc:docMk/>
            <pc:sldMk cId="3531927073" sldId="408"/>
            <ac:spMk id="20" creationId="{E85C9E1C-D19D-69C1-06D2-D65FE80F62E7}"/>
          </ac:spMkLst>
        </pc:spChg>
        <pc:spChg chg="mod">
          <ac:chgData name="Joseph Charles Miserlian" userId="0a5cf395-2505-4a53-bf32-9a91c5a6455d" providerId="ADAL" clId="{FDCC1310-E7BE-40F9-A29E-0F49016A94CA}" dt="2023-02-23T22:26:00.351" v="633"/>
          <ac:spMkLst>
            <pc:docMk/>
            <pc:sldMk cId="3531927073" sldId="408"/>
            <ac:spMk id="21" creationId="{C2408287-9C43-63E4-6C74-AFBCA110112C}"/>
          </ac:spMkLst>
        </pc:spChg>
        <pc:grpChg chg="add mod">
          <ac:chgData name="Joseph Charles Miserlian" userId="0a5cf395-2505-4a53-bf32-9a91c5a6455d" providerId="ADAL" clId="{FDCC1310-E7BE-40F9-A29E-0F49016A94CA}" dt="2023-02-23T22:26:00.351" v="633"/>
          <ac:grpSpMkLst>
            <pc:docMk/>
            <pc:sldMk cId="3531927073" sldId="408"/>
            <ac:grpSpMk id="7" creationId="{FB1516C3-72CA-36FD-283C-2271EDE038B0}"/>
          </ac:grpSpMkLst>
        </pc:grpChg>
        <pc:grpChg chg="mod">
          <ac:chgData name="Joseph Charles Miserlian" userId="0a5cf395-2505-4a53-bf32-9a91c5a6455d" providerId="ADAL" clId="{FDCC1310-E7BE-40F9-A29E-0F49016A94CA}" dt="2023-02-23T22:26:00.351" v="633"/>
          <ac:grpSpMkLst>
            <pc:docMk/>
            <pc:sldMk cId="3531927073" sldId="408"/>
            <ac:grpSpMk id="11" creationId="{3C12890C-2D1E-3748-8A7C-447F405A211E}"/>
          </ac:grpSpMkLst>
        </pc:grpChg>
        <pc:grpChg chg="mod">
          <ac:chgData name="Joseph Charles Miserlian" userId="0a5cf395-2505-4a53-bf32-9a91c5a6455d" providerId="ADAL" clId="{FDCC1310-E7BE-40F9-A29E-0F49016A94CA}" dt="2023-02-23T22:26:00.351" v="633"/>
          <ac:grpSpMkLst>
            <pc:docMk/>
            <pc:sldMk cId="3531927073" sldId="408"/>
            <ac:grpSpMk id="13" creationId="{7419BE15-EC00-A66B-835D-12480EC64FAE}"/>
          </ac:grpSpMkLst>
        </pc:grpChg>
      </pc:sldChg>
      <pc:sldChg chg="addSp modSp delCm modCm">
        <pc:chgData name="Joseph Charles Miserlian" userId="0a5cf395-2505-4a53-bf32-9a91c5a6455d" providerId="ADAL" clId="{FDCC1310-E7BE-40F9-A29E-0F49016A94CA}" dt="2023-02-23T22:26:01.857" v="634"/>
        <pc:sldMkLst>
          <pc:docMk/>
          <pc:sldMk cId="370235011" sldId="409"/>
        </pc:sldMkLst>
        <pc:spChg chg="mod">
          <ac:chgData name="Joseph Charles Miserlian" userId="0a5cf395-2505-4a53-bf32-9a91c5a6455d" providerId="ADAL" clId="{FDCC1310-E7BE-40F9-A29E-0F49016A94CA}" dt="2023-02-23T22:14:59.746" v="424"/>
          <ac:spMkLst>
            <pc:docMk/>
            <pc:sldMk cId="370235011" sldId="409"/>
            <ac:spMk id="2" creationId="{6D3EB5F2-82A2-2482-2B34-AB25D02F4B9B}"/>
          </ac:spMkLst>
        </pc:spChg>
        <pc:spChg chg="mod">
          <ac:chgData name="Joseph Charles Miserlian" userId="0a5cf395-2505-4a53-bf32-9a91c5a6455d" providerId="ADAL" clId="{FDCC1310-E7BE-40F9-A29E-0F49016A94CA}" dt="2023-02-23T22:14:59.746" v="424"/>
          <ac:spMkLst>
            <pc:docMk/>
            <pc:sldMk cId="370235011" sldId="409"/>
            <ac:spMk id="4" creationId="{2A33C846-AC50-E14F-B873-0186C877B65F}"/>
          </ac:spMkLst>
        </pc:spChg>
        <pc:spChg chg="mod">
          <ac:chgData name="Joseph Charles Miserlian" userId="0a5cf395-2505-4a53-bf32-9a91c5a6455d" providerId="ADAL" clId="{FDCC1310-E7BE-40F9-A29E-0F49016A94CA}" dt="2023-02-23T22:14:59.746" v="424"/>
          <ac:spMkLst>
            <pc:docMk/>
            <pc:sldMk cId="370235011" sldId="409"/>
            <ac:spMk id="5" creationId="{61205E0A-3402-2F07-A649-24BD09BBFA67}"/>
          </ac:spMkLst>
        </pc:spChg>
        <pc:spChg chg="mod">
          <ac:chgData name="Joseph Charles Miserlian" userId="0a5cf395-2505-4a53-bf32-9a91c5a6455d" providerId="ADAL" clId="{FDCC1310-E7BE-40F9-A29E-0F49016A94CA}" dt="2023-02-23T22:26:01.857" v="634"/>
          <ac:spMkLst>
            <pc:docMk/>
            <pc:sldMk cId="370235011" sldId="409"/>
            <ac:spMk id="10" creationId="{0496573D-F1C0-C17C-6620-6327CDF5F4E2}"/>
          </ac:spMkLst>
        </pc:spChg>
        <pc:spChg chg="mod">
          <ac:chgData name="Joseph Charles Miserlian" userId="0a5cf395-2505-4a53-bf32-9a91c5a6455d" providerId="ADAL" clId="{FDCC1310-E7BE-40F9-A29E-0F49016A94CA}" dt="2023-02-23T22:26:01.857" v="634"/>
          <ac:spMkLst>
            <pc:docMk/>
            <pc:sldMk cId="370235011" sldId="409"/>
            <ac:spMk id="16" creationId="{1E5CD79E-DC1C-3BEF-1B1E-EB3E493C1B38}"/>
          </ac:spMkLst>
        </pc:spChg>
        <pc:spChg chg="mod">
          <ac:chgData name="Joseph Charles Miserlian" userId="0a5cf395-2505-4a53-bf32-9a91c5a6455d" providerId="ADAL" clId="{FDCC1310-E7BE-40F9-A29E-0F49016A94CA}" dt="2023-02-23T22:26:01.857" v="634"/>
          <ac:spMkLst>
            <pc:docMk/>
            <pc:sldMk cId="370235011" sldId="409"/>
            <ac:spMk id="17" creationId="{BACE38AF-661F-A0CB-2170-EA3AE96CEEAD}"/>
          </ac:spMkLst>
        </pc:spChg>
        <pc:spChg chg="mod">
          <ac:chgData name="Joseph Charles Miserlian" userId="0a5cf395-2505-4a53-bf32-9a91c5a6455d" providerId="ADAL" clId="{FDCC1310-E7BE-40F9-A29E-0F49016A94CA}" dt="2023-02-23T22:26:01.857" v="634"/>
          <ac:spMkLst>
            <pc:docMk/>
            <pc:sldMk cId="370235011" sldId="409"/>
            <ac:spMk id="18" creationId="{83693B68-FD79-2DAE-78DB-4DEE61AA7DA9}"/>
          </ac:spMkLst>
        </pc:spChg>
        <pc:grpChg chg="add mod">
          <ac:chgData name="Joseph Charles Miserlian" userId="0a5cf395-2505-4a53-bf32-9a91c5a6455d" providerId="ADAL" clId="{FDCC1310-E7BE-40F9-A29E-0F49016A94CA}" dt="2023-02-23T22:26:01.857" v="634"/>
          <ac:grpSpMkLst>
            <pc:docMk/>
            <pc:sldMk cId="370235011" sldId="409"/>
            <ac:grpSpMk id="3" creationId="{E54FAC38-7FDF-9965-C5AA-556C07BDF764}"/>
          </ac:grpSpMkLst>
        </pc:grpChg>
        <pc:grpChg chg="mod">
          <ac:chgData name="Joseph Charles Miserlian" userId="0a5cf395-2505-4a53-bf32-9a91c5a6455d" providerId="ADAL" clId="{FDCC1310-E7BE-40F9-A29E-0F49016A94CA}" dt="2023-02-23T22:26:01.857" v="634"/>
          <ac:grpSpMkLst>
            <pc:docMk/>
            <pc:sldMk cId="370235011" sldId="409"/>
            <ac:grpSpMk id="14" creationId="{07C75EAE-C8CA-59C3-E329-37E6934D6A5B}"/>
          </ac:grpSpMkLst>
        </pc:grpChg>
        <pc:grpChg chg="mod">
          <ac:chgData name="Joseph Charles Miserlian" userId="0a5cf395-2505-4a53-bf32-9a91c5a6455d" providerId="ADAL" clId="{FDCC1310-E7BE-40F9-A29E-0F49016A94CA}" dt="2023-02-23T22:26:01.857" v="634"/>
          <ac:grpSpMkLst>
            <pc:docMk/>
            <pc:sldMk cId="370235011" sldId="409"/>
            <ac:grpSpMk id="15" creationId="{0CE416B8-6F59-9E1C-6B20-C8B27F22AB4E}"/>
          </ac:grpSpMkLst>
        </pc:grpChg>
        <pc:extLst>
          <p:ext xmlns:p="http://schemas.openxmlformats.org/presentationml/2006/main" uri="{D6D511B9-2390-475A-947B-AFAB55BFBCF1}">
            <pc226:cmChg xmlns:pc226="http://schemas.microsoft.com/office/powerpoint/2022/06/main/command" chg="del mod">
              <pc226:chgData name="Joseph Charles Miserlian" userId="0a5cf395-2505-4a53-bf32-9a91c5a6455d" providerId="ADAL" clId="{FDCC1310-E7BE-40F9-A29E-0F49016A94CA}" dt="2023-02-23T20:24:05.188" v="85"/>
              <pc2:cmMkLst xmlns:pc2="http://schemas.microsoft.com/office/powerpoint/2019/9/main/command">
                <pc:docMk/>
                <pc:sldMk cId="370235011" sldId="409"/>
                <pc2:cmMk id="{0F71942B-951F-4DCA-9C7D-5DA3F9A4E383}"/>
              </pc2:cmMkLst>
            </pc226:cmChg>
          </p:ext>
        </pc:extLst>
      </pc:sldChg>
      <pc:sldChg chg="addSp delSp modSp mod">
        <pc:chgData name="Joseph Charles Miserlian" userId="0a5cf395-2505-4a53-bf32-9a91c5a6455d" providerId="ADAL" clId="{FDCC1310-E7BE-40F9-A29E-0F49016A94CA}" dt="2023-02-23T22:26:04.773" v="636"/>
        <pc:sldMkLst>
          <pc:docMk/>
          <pc:sldMk cId="2355624204" sldId="410"/>
        </pc:sldMkLst>
        <pc:spChg chg="mod">
          <ac:chgData name="Joseph Charles Miserlian" userId="0a5cf395-2505-4a53-bf32-9a91c5a6455d" providerId="ADAL" clId="{FDCC1310-E7BE-40F9-A29E-0F49016A94CA}" dt="2023-02-23T22:14:59.746" v="424"/>
          <ac:spMkLst>
            <pc:docMk/>
            <pc:sldMk cId="2355624204" sldId="410"/>
            <ac:spMk id="2" creationId="{C306FA47-3069-A1EF-E71A-BFA613D23592}"/>
          </ac:spMkLst>
        </pc:spChg>
        <pc:spChg chg="mod">
          <ac:chgData name="Joseph Charles Miserlian" userId="0a5cf395-2505-4a53-bf32-9a91c5a6455d" providerId="ADAL" clId="{FDCC1310-E7BE-40F9-A29E-0F49016A94CA}" dt="2023-02-23T20:29:04.451" v="263" actId="20577"/>
          <ac:spMkLst>
            <pc:docMk/>
            <pc:sldMk cId="2355624204" sldId="410"/>
            <ac:spMk id="3" creationId="{A43B1B52-C16C-995C-60E6-063250E2E22A}"/>
          </ac:spMkLst>
        </pc:spChg>
        <pc:spChg chg="mod">
          <ac:chgData name="Joseph Charles Miserlian" userId="0a5cf395-2505-4a53-bf32-9a91c5a6455d" providerId="ADAL" clId="{FDCC1310-E7BE-40F9-A29E-0F49016A94CA}" dt="2023-02-23T22:14:59.746" v="424"/>
          <ac:spMkLst>
            <pc:docMk/>
            <pc:sldMk cId="2355624204" sldId="410"/>
            <ac:spMk id="4" creationId="{9B9A37E2-A93E-7A6A-750D-DBE484E33C5A}"/>
          </ac:spMkLst>
        </pc:spChg>
        <pc:spChg chg="mod">
          <ac:chgData name="Joseph Charles Miserlian" userId="0a5cf395-2505-4a53-bf32-9a91c5a6455d" providerId="ADAL" clId="{FDCC1310-E7BE-40F9-A29E-0F49016A94CA}" dt="2023-02-23T22:14:59.746" v="424"/>
          <ac:spMkLst>
            <pc:docMk/>
            <pc:sldMk cId="2355624204" sldId="410"/>
            <ac:spMk id="5" creationId="{610E95DA-D59C-A658-8D12-FB6A4A2FC223}"/>
          </ac:spMkLst>
        </pc:spChg>
        <pc:spChg chg="mod">
          <ac:chgData name="Joseph Charles Miserlian" userId="0a5cf395-2505-4a53-bf32-9a91c5a6455d" providerId="ADAL" clId="{FDCC1310-E7BE-40F9-A29E-0F49016A94CA}" dt="2023-02-23T20:28:30.472" v="224" actId="164"/>
          <ac:spMkLst>
            <pc:docMk/>
            <pc:sldMk cId="2355624204" sldId="410"/>
            <ac:spMk id="8" creationId="{1120CE25-CEA6-B038-1682-7B2A1DDB66E2}"/>
          </ac:spMkLst>
        </pc:spChg>
        <pc:spChg chg="mod">
          <ac:chgData name="Joseph Charles Miserlian" userId="0a5cf395-2505-4a53-bf32-9a91c5a6455d" providerId="ADAL" clId="{FDCC1310-E7BE-40F9-A29E-0F49016A94CA}" dt="2023-02-23T20:28:30.472" v="224" actId="164"/>
          <ac:spMkLst>
            <pc:docMk/>
            <pc:sldMk cId="2355624204" sldId="410"/>
            <ac:spMk id="10" creationId="{5E544815-46EC-E3A3-76A4-D5D53606BE08}"/>
          </ac:spMkLst>
        </pc:spChg>
        <pc:spChg chg="mod">
          <ac:chgData name="Joseph Charles Miserlian" userId="0a5cf395-2505-4a53-bf32-9a91c5a6455d" providerId="ADAL" clId="{FDCC1310-E7BE-40F9-A29E-0F49016A94CA}" dt="2023-02-23T20:28:30.472" v="224" actId="164"/>
          <ac:spMkLst>
            <pc:docMk/>
            <pc:sldMk cId="2355624204" sldId="410"/>
            <ac:spMk id="12" creationId="{DD6543AE-4BA6-95B7-6CE0-13E45857A893}"/>
          </ac:spMkLst>
        </pc:spChg>
        <pc:spChg chg="del">
          <ac:chgData name="Joseph Charles Miserlian" userId="0a5cf395-2505-4a53-bf32-9a91c5a6455d" providerId="ADAL" clId="{FDCC1310-E7BE-40F9-A29E-0F49016A94CA}" dt="2023-02-23T22:00:44.473" v="299" actId="478"/>
          <ac:spMkLst>
            <pc:docMk/>
            <pc:sldMk cId="2355624204" sldId="410"/>
            <ac:spMk id="19" creationId="{954037A5-D688-18A8-D72E-574287EEF550}"/>
          </ac:spMkLst>
        </pc:spChg>
        <pc:spChg chg="mod">
          <ac:chgData name="Joseph Charles Miserlian" userId="0a5cf395-2505-4a53-bf32-9a91c5a6455d" providerId="ADAL" clId="{FDCC1310-E7BE-40F9-A29E-0F49016A94CA}" dt="2023-02-23T22:26:04.773" v="636"/>
          <ac:spMkLst>
            <pc:docMk/>
            <pc:sldMk cId="2355624204" sldId="410"/>
            <ac:spMk id="30" creationId="{46B6B7C9-386A-F3C1-9BF6-3DD079718EE6}"/>
          </ac:spMkLst>
        </pc:spChg>
        <pc:spChg chg="mod">
          <ac:chgData name="Joseph Charles Miserlian" userId="0a5cf395-2505-4a53-bf32-9a91c5a6455d" providerId="ADAL" clId="{FDCC1310-E7BE-40F9-A29E-0F49016A94CA}" dt="2023-02-23T22:26:04.773" v="636"/>
          <ac:spMkLst>
            <pc:docMk/>
            <pc:sldMk cId="2355624204" sldId="410"/>
            <ac:spMk id="33" creationId="{191A0666-3288-D0DB-3BDD-E0400AA60642}"/>
          </ac:spMkLst>
        </pc:spChg>
        <pc:spChg chg="mod">
          <ac:chgData name="Joseph Charles Miserlian" userId="0a5cf395-2505-4a53-bf32-9a91c5a6455d" providerId="ADAL" clId="{FDCC1310-E7BE-40F9-A29E-0F49016A94CA}" dt="2023-02-23T22:26:04.773" v="636"/>
          <ac:spMkLst>
            <pc:docMk/>
            <pc:sldMk cId="2355624204" sldId="410"/>
            <ac:spMk id="34" creationId="{35F6B052-0F7F-E9CE-84F4-202E4BEB0854}"/>
          </ac:spMkLst>
        </pc:spChg>
        <pc:spChg chg="mod">
          <ac:chgData name="Joseph Charles Miserlian" userId="0a5cf395-2505-4a53-bf32-9a91c5a6455d" providerId="ADAL" clId="{FDCC1310-E7BE-40F9-A29E-0F49016A94CA}" dt="2023-02-23T22:26:04.773" v="636"/>
          <ac:spMkLst>
            <pc:docMk/>
            <pc:sldMk cId="2355624204" sldId="410"/>
            <ac:spMk id="35" creationId="{5AC9EAB9-A435-E7B0-E341-E50A33A6C88B}"/>
          </ac:spMkLst>
        </pc:spChg>
        <pc:grpChg chg="add mod">
          <ac:chgData name="Joseph Charles Miserlian" userId="0a5cf395-2505-4a53-bf32-9a91c5a6455d" providerId="ADAL" clId="{FDCC1310-E7BE-40F9-A29E-0F49016A94CA}" dt="2023-02-23T20:28:33.735" v="225" actId="14100"/>
          <ac:grpSpMkLst>
            <pc:docMk/>
            <pc:sldMk cId="2355624204" sldId="410"/>
            <ac:grpSpMk id="20" creationId="{24722128-4E7D-F656-6218-98478D707475}"/>
          </ac:grpSpMkLst>
        </pc:grpChg>
        <pc:grpChg chg="add mod">
          <ac:chgData name="Joseph Charles Miserlian" userId="0a5cf395-2505-4a53-bf32-9a91c5a6455d" providerId="ADAL" clId="{FDCC1310-E7BE-40F9-A29E-0F49016A94CA}" dt="2023-02-23T22:26:04.773" v="636"/>
          <ac:grpSpMkLst>
            <pc:docMk/>
            <pc:sldMk cId="2355624204" sldId="410"/>
            <ac:grpSpMk id="29" creationId="{E0766FEC-4C9F-E7B2-2608-DA4B54EA9CDD}"/>
          </ac:grpSpMkLst>
        </pc:grpChg>
        <pc:grpChg chg="mod">
          <ac:chgData name="Joseph Charles Miserlian" userId="0a5cf395-2505-4a53-bf32-9a91c5a6455d" providerId="ADAL" clId="{FDCC1310-E7BE-40F9-A29E-0F49016A94CA}" dt="2023-02-23T22:26:04.773" v="636"/>
          <ac:grpSpMkLst>
            <pc:docMk/>
            <pc:sldMk cId="2355624204" sldId="410"/>
            <ac:grpSpMk id="31" creationId="{CAEAB18B-E8A5-3C12-940F-A71BBAFF34DF}"/>
          </ac:grpSpMkLst>
        </pc:grpChg>
        <pc:grpChg chg="mod">
          <ac:chgData name="Joseph Charles Miserlian" userId="0a5cf395-2505-4a53-bf32-9a91c5a6455d" providerId="ADAL" clId="{FDCC1310-E7BE-40F9-A29E-0F49016A94CA}" dt="2023-02-23T22:26:04.773" v="636"/>
          <ac:grpSpMkLst>
            <pc:docMk/>
            <pc:sldMk cId="2355624204" sldId="410"/>
            <ac:grpSpMk id="32" creationId="{6C09551A-1C97-2060-4D3C-DE1574D2B559}"/>
          </ac:grpSpMkLst>
        </pc:grpChg>
        <pc:picChg chg="mod">
          <ac:chgData name="Joseph Charles Miserlian" userId="0a5cf395-2505-4a53-bf32-9a91c5a6455d" providerId="ADAL" clId="{FDCC1310-E7BE-40F9-A29E-0F49016A94CA}" dt="2023-02-23T22:01:00.733" v="302" actId="1076"/>
          <ac:picMkLst>
            <pc:docMk/>
            <pc:sldMk cId="2355624204" sldId="410"/>
            <ac:picMk id="6" creationId="{3231602A-7AFE-78FA-BEAE-B1597C7D6EF8}"/>
          </ac:picMkLst>
        </pc:picChg>
        <pc:picChg chg="del mod">
          <ac:chgData name="Joseph Charles Miserlian" userId="0a5cf395-2505-4a53-bf32-9a91c5a6455d" providerId="ADAL" clId="{FDCC1310-E7BE-40F9-A29E-0F49016A94CA}" dt="2023-02-23T22:00:41.887" v="298" actId="478"/>
          <ac:picMkLst>
            <pc:docMk/>
            <pc:sldMk cId="2355624204" sldId="410"/>
            <ac:picMk id="14" creationId="{EBA5EBD6-0F06-A57D-5589-FA05D565A850}"/>
          </ac:picMkLst>
        </pc:picChg>
        <pc:picChg chg="add mod">
          <ac:chgData name="Joseph Charles Miserlian" userId="0a5cf395-2505-4a53-bf32-9a91c5a6455d" providerId="ADAL" clId="{FDCC1310-E7BE-40F9-A29E-0F49016A94CA}" dt="2023-02-23T22:01:03.446" v="303" actId="1076"/>
          <ac:picMkLst>
            <pc:docMk/>
            <pc:sldMk cId="2355624204" sldId="410"/>
            <ac:picMk id="15" creationId="{E569D628-91D6-E086-299C-58A927DBAA78}"/>
          </ac:picMkLst>
        </pc:picChg>
        <pc:picChg chg="del mod">
          <ac:chgData name="Joseph Charles Miserlian" userId="0a5cf395-2505-4a53-bf32-9a91c5a6455d" providerId="ADAL" clId="{FDCC1310-E7BE-40F9-A29E-0F49016A94CA}" dt="2023-02-23T22:00:41.887" v="298" actId="478"/>
          <ac:picMkLst>
            <pc:docMk/>
            <pc:sldMk cId="2355624204" sldId="410"/>
            <ac:picMk id="16" creationId="{28EE9344-4C32-ABD5-89FC-35BFB3B8C04B}"/>
          </ac:picMkLst>
        </pc:picChg>
        <pc:picChg chg="add del mod">
          <ac:chgData name="Joseph Charles Miserlian" userId="0a5cf395-2505-4a53-bf32-9a91c5a6455d" providerId="ADAL" clId="{FDCC1310-E7BE-40F9-A29E-0F49016A94CA}" dt="2023-02-23T20:40:21.080" v="290" actId="478"/>
          <ac:picMkLst>
            <pc:docMk/>
            <pc:sldMk cId="2355624204" sldId="410"/>
            <ac:picMk id="22" creationId="{C925FEDF-C647-F0FF-F957-1AE25859EBCE}"/>
          </ac:picMkLst>
        </pc:picChg>
        <pc:picChg chg="add del mod">
          <ac:chgData name="Joseph Charles Miserlian" userId="0a5cf395-2505-4a53-bf32-9a91c5a6455d" providerId="ADAL" clId="{FDCC1310-E7BE-40F9-A29E-0F49016A94CA}" dt="2023-02-23T20:33:24.240" v="275" actId="478"/>
          <ac:picMkLst>
            <pc:docMk/>
            <pc:sldMk cId="2355624204" sldId="410"/>
            <ac:picMk id="24" creationId="{93C1EEED-0DFD-E79A-231B-ECEBB297ADF7}"/>
          </ac:picMkLst>
        </pc:picChg>
        <pc:picChg chg="add del mod">
          <ac:chgData name="Joseph Charles Miserlian" userId="0a5cf395-2505-4a53-bf32-9a91c5a6455d" providerId="ADAL" clId="{FDCC1310-E7BE-40F9-A29E-0F49016A94CA}" dt="2023-02-23T20:33:32.630" v="278" actId="478"/>
          <ac:picMkLst>
            <pc:docMk/>
            <pc:sldMk cId="2355624204" sldId="410"/>
            <ac:picMk id="26" creationId="{7C1E054E-E470-E6D3-6C38-A20B7F20E510}"/>
          </ac:picMkLst>
        </pc:picChg>
        <pc:picChg chg="add mod">
          <ac:chgData name="Joseph Charles Miserlian" userId="0a5cf395-2505-4a53-bf32-9a91c5a6455d" providerId="ADAL" clId="{FDCC1310-E7BE-40F9-A29E-0F49016A94CA}" dt="2023-02-23T20:40:29.770" v="292" actId="1076"/>
          <ac:picMkLst>
            <pc:docMk/>
            <pc:sldMk cId="2355624204" sldId="410"/>
            <ac:picMk id="28" creationId="{AC252848-2909-301B-31AD-D229FAB3964D}"/>
          </ac:picMkLst>
        </pc:picChg>
        <pc:picChg chg="add del mod">
          <ac:chgData name="Joseph Charles Miserlian" userId="0a5cf395-2505-4a53-bf32-9a91c5a6455d" providerId="ADAL" clId="{FDCC1310-E7BE-40F9-A29E-0F49016A94CA}" dt="2023-02-23T20:32:03.003" v="269" actId="478"/>
          <ac:picMkLst>
            <pc:docMk/>
            <pc:sldMk cId="2355624204" sldId="410"/>
            <ac:picMk id="1026" creationId="{EF85027E-3CF8-F271-018E-44948B4B7F50}"/>
          </ac:picMkLst>
        </pc:picChg>
      </pc:sldChg>
      <pc:sldChg chg="addSp modSp">
        <pc:chgData name="Joseph Charles Miserlian" userId="0a5cf395-2505-4a53-bf32-9a91c5a6455d" providerId="ADAL" clId="{FDCC1310-E7BE-40F9-A29E-0F49016A94CA}" dt="2023-02-23T22:26:07.396" v="637"/>
        <pc:sldMkLst>
          <pc:docMk/>
          <pc:sldMk cId="3294440892" sldId="411"/>
        </pc:sldMkLst>
        <pc:spChg chg="mod">
          <ac:chgData name="Joseph Charles Miserlian" userId="0a5cf395-2505-4a53-bf32-9a91c5a6455d" providerId="ADAL" clId="{FDCC1310-E7BE-40F9-A29E-0F49016A94CA}" dt="2023-02-23T22:14:59.746" v="424"/>
          <ac:spMkLst>
            <pc:docMk/>
            <pc:sldMk cId="3294440892" sldId="411"/>
            <ac:spMk id="2" creationId="{D2F0EBD9-2925-E2D0-C5A9-FC83B23E8C14}"/>
          </ac:spMkLst>
        </pc:spChg>
        <pc:spChg chg="mod">
          <ac:chgData name="Joseph Charles Miserlian" userId="0a5cf395-2505-4a53-bf32-9a91c5a6455d" providerId="ADAL" clId="{FDCC1310-E7BE-40F9-A29E-0F49016A94CA}" dt="2023-02-23T22:14:59.746" v="424"/>
          <ac:spMkLst>
            <pc:docMk/>
            <pc:sldMk cId="3294440892" sldId="411"/>
            <ac:spMk id="3" creationId="{C1A028A9-A82C-44D8-40D3-2C9D38E5DA14}"/>
          </ac:spMkLst>
        </pc:spChg>
        <pc:spChg chg="mod">
          <ac:chgData name="Joseph Charles Miserlian" userId="0a5cf395-2505-4a53-bf32-9a91c5a6455d" providerId="ADAL" clId="{FDCC1310-E7BE-40F9-A29E-0F49016A94CA}" dt="2023-02-23T22:14:59.746" v="424"/>
          <ac:spMkLst>
            <pc:docMk/>
            <pc:sldMk cId="3294440892" sldId="411"/>
            <ac:spMk id="4" creationId="{5BFD61FB-25A3-D39E-30DB-BE4A0A9D8640}"/>
          </ac:spMkLst>
        </pc:spChg>
        <pc:spChg chg="mod">
          <ac:chgData name="Joseph Charles Miserlian" userId="0a5cf395-2505-4a53-bf32-9a91c5a6455d" providerId="ADAL" clId="{FDCC1310-E7BE-40F9-A29E-0F49016A94CA}" dt="2023-02-23T22:14:59.746" v="424"/>
          <ac:spMkLst>
            <pc:docMk/>
            <pc:sldMk cId="3294440892" sldId="411"/>
            <ac:spMk id="5" creationId="{E5EA6B8F-1B07-1280-7F45-14D1A1CE0CE7}"/>
          </ac:spMkLst>
        </pc:spChg>
        <pc:spChg chg="mod">
          <ac:chgData name="Joseph Charles Miserlian" userId="0a5cf395-2505-4a53-bf32-9a91c5a6455d" providerId="ADAL" clId="{FDCC1310-E7BE-40F9-A29E-0F49016A94CA}" dt="2023-02-23T22:26:07.396" v="637"/>
          <ac:spMkLst>
            <pc:docMk/>
            <pc:sldMk cId="3294440892" sldId="411"/>
            <ac:spMk id="8" creationId="{F679BD69-106B-EAB4-619D-8189584CF1F9}"/>
          </ac:spMkLst>
        </pc:spChg>
        <pc:spChg chg="mod">
          <ac:chgData name="Joseph Charles Miserlian" userId="0a5cf395-2505-4a53-bf32-9a91c5a6455d" providerId="ADAL" clId="{FDCC1310-E7BE-40F9-A29E-0F49016A94CA}" dt="2023-02-23T22:26:07.396" v="637"/>
          <ac:spMkLst>
            <pc:docMk/>
            <pc:sldMk cId="3294440892" sldId="411"/>
            <ac:spMk id="11" creationId="{0B85DDE3-7217-CF42-C6F9-FCF8A73A606A}"/>
          </ac:spMkLst>
        </pc:spChg>
        <pc:spChg chg="mod">
          <ac:chgData name="Joseph Charles Miserlian" userId="0a5cf395-2505-4a53-bf32-9a91c5a6455d" providerId="ADAL" clId="{FDCC1310-E7BE-40F9-A29E-0F49016A94CA}" dt="2023-02-23T22:26:07.396" v="637"/>
          <ac:spMkLst>
            <pc:docMk/>
            <pc:sldMk cId="3294440892" sldId="411"/>
            <ac:spMk id="12" creationId="{01F0B6F6-080C-D26E-C425-01F9EBD64C98}"/>
          </ac:spMkLst>
        </pc:spChg>
        <pc:spChg chg="mod">
          <ac:chgData name="Joseph Charles Miserlian" userId="0a5cf395-2505-4a53-bf32-9a91c5a6455d" providerId="ADAL" clId="{FDCC1310-E7BE-40F9-A29E-0F49016A94CA}" dt="2023-02-23T22:26:07.396" v="637"/>
          <ac:spMkLst>
            <pc:docMk/>
            <pc:sldMk cId="3294440892" sldId="411"/>
            <ac:spMk id="13" creationId="{3D6E8C42-2AB7-DFF3-FC75-16B671BB3970}"/>
          </ac:spMkLst>
        </pc:spChg>
        <pc:grpChg chg="add mod">
          <ac:chgData name="Joseph Charles Miserlian" userId="0a5cf395-2505-4a53-bf32-9a91c5a6455d" providerId="ADAL" clId="{FDCC1310-E7BE-40F9-A29E-0F49016A94CA}" dt="2023-02-23T22:26:07.396" v="637"/>
          <ac:grpSpMkLst>
            <pc:docMk/>
            <pc:sldMk cId="3294440892" sldId="411"/>
            <ac:grpSpMk id="6" creationId="{BADB061C-FA10-398D-B4D3-3F9929968BC6}"/>
          </ac:grpSpMkLst>
        </pc:grpChg>
        <pc:grpChg chg="mod">
          <ac:chgData name="Joseph Charles Miserlian" userId="0a5cf395-2505-4a53-bf32-9a91c5a6455d" providerId="ADAL" clId="{FDCC1310-E7BE-40F9-A29E-0F49016A94CA}" dt="2023-02-23T22:26:07.396" v="637"/>
          <ac:grpSpMkLst>
            <pc:docMk/>
            <pc:sldMk cId="3294440892" sldId="411"/>
            <ac:grpSpMk id="9" creationId="{5282880C-19B9-82E9-94AA-ADFD2CA31942}"/>
          </ac:grpSpMkLst>
        </pc:grpChg>
        <pc:grpChg chg="mod">
          <ac:chgData name="Joseph Charles Miserlian" userId="0a5cf395-2505-4a53-bf32-9a91c5a6455d" providerId="ADAL" clId="{FDCC1310-E7BE-40F9-A29E-0F49016A94CA}" dt="2023-02-23T22:26:07.396" v="637"/>
          <ac:grpSpMkLst>
            <pc:docMk/>
            <pc:sldMk cId="3294440892" sldId="411"/>
            <ac:grpSpMk id="10" creationId="{885D4104-7F5A-ED00-5A06-9478CFDFA127}"/>
          </ac:grpSpMkLst>
        </pc:grpChg>
      </pc:sldChg>
      <pc:sldChg chg="addSp modSp">
        <pc:chgData name="Joseph Charles Miserlian" userId="0a5cf395-2505-4a53-bf32-9a91c5a6455d" providerId="ADAL" clId="{FDCC1310-E7BE-40F9-A29E-0F49016A94CA}" dt="2023-02-23T22:26:08.825" v="638"/>
        <pc:sldMkLst>
          <pc:docMk/>
          <pc:sldMk cId="2228842297" sldId="412"/>
        </pc:sldMkLst>
        <pc:spChg chg="mod">
          <ac:chgData name="Joseph Charles Miserlian" userId="0a5cf395-2505-4a53-bf32-9a91c5a6455d" providerId="ADAL" clId="{FDCC1310-E7BE-40F9-A29E-0F49016A94CA}" dt="2023-02-23T22:14:59.746" v="424"/>
          <ac:spMkLst>
            <pc:docMk/>
            <pc:sldMk cId="2228842297" sldId="412"/>
            <ac:spMk id="2" creationId="{5C0B7120-FD10-156E-19BE-4022D3F63BBB}"/>
          </ac:spMkLst>
        </pc:spChg>
        <pc:spChg chg="mod">
          <ac:chgData name="Joseph Charles Miserlian" userId="0a5cf395-2505-4a53-bf32-9a91c5a6455d" providerId="ADAL" clId="{FDCC1310-E7BE-40F9-A29E-0F49016A94CA}" dt="2023-02-23T22:14:59.746" v="424"/>
          <ac:spMkLst>
            <pc:docMk/>
            <pc:sldMk cId="2228842297" sldId="412"/>
            <ac:spMk id="4" creationId="{61FEDD0C-A184-CF1B-58DE-E9611C85D6AF}"/>
          </ac:spMkLst>
        </pc:spChg>
        <pc:spChg chg="mod">
          <ac:chgData name="Joseph Charles Miserlian" userId="0a5cf395-2505-4a53-bf32-9a91c5a6455d" providerId="ADAL" clId="{FDCC1310-E7BE-40F9-A29E-0F49016A94CA}" dt="2023-02-23T22:14:59.746" v="424"/>
          <ac:spMkLst>
            <pc:docMk/>
            <pc:sldMk cId="2228842297" sldId="412"/>
            <ac:spMk id="5" creationId="{4B71BD49-AB96-BC09-068F-0F956FA8EBC7}"/>
          </ac:spMkLst>
        </pc:spChg>
        <pc:spChg chg="mod">
          <ac:chgData name="Joseph Charles Miserlian" userId="0a5cf395-2505-4a53-bf32-9a91c5a6455d" providerId="ADAL" clId="{FDCC1310-E7BE-40F9-A29E-0F49016A94CA}" dt="2023-02-23T22:26:08.825" v="638"/>
          <ac:spMkLst>
            <pc:docMk/>
            <pc:sldMk cId="2228842297" sldId="412"/>
            <ac:spMk id="13" creationId="{A73652E6-4BA7-3D89-37C6-18F692D76018}"/>
          </ac:spMkLst>
        </pc:spChg>
        <pc:spChg chg="mod">
          <ac:chgData name="Joseph Charles Miserlian" userId="0a5cf395-2505-4a53-bf32-9a91c5a6455d" providerId="ADAL" clId="{FDCC1310-E7BE-40F9-A29E-0F49016A94CA}" dt="2023-02-23T22:26:08.825" v="638"/>
          <ac:spMkLst>
            <pc:docMk/>
            <pc:sldMk cId="2228842297" sldId="412"/>
            <ac:spMk id="17" creationId="{42053A06-CF52-5333-F16C-2E63D228545E}"/>
          </ac:spMkLst>
        </pc:spChg>
        <pc:spChg chg="mod">
          <ac:chgData name="Joseph Charles Miserlian" userId="0a5cf395-2505-4a53-bf32-9a91c5a6455d" providerId="ADAL" clId="{FDCC1310-E7BE-40F9-A29E-0F49016A94CA}" dt="2023-02-23T22:26:08.825" v="638"/>
          <ac:spMkLst>
            <pc:docMk/>
            <pc:sldMk cId="2228842297" sldId="412"/>
            <ac:spMk id="18" creationId="{DC9318D8-7437-FFB5-6815-27781D32480E}"/>
          </ac:spMkLst>
        </pc:spChg>
        <pc:spChg chg="mod">
          <ac:chgData name="Joseph Charles Miserlian" userId="0a5cf395-2505-4a53-bf32-9a91c5a6455d" providerId="ADAL" clId="{FDCC1310-E7BE-40F9-A29E-0F49016A94CA}" dt="2023-02-23T22:26:08.825" v="638"/>
          <ac:spMkLst>
            <pc:docMk/>
            <pc:sldMk cId="2228842297" sldId="412"/>
            <ac:spMk id="19" creationId="{81197FF4-539A-55DF-7074-337AE543D5E3}"/>
          </ac:spMkLst>
        </pc:spChg>
        <pc:grpChg chg="add mod">
          <ac:chgData name="Joseph Charles Miserlian" userId="0a5cf395-2505-4a53-bf32-9a91c5a6455d" providerId="ADAL" clId="{FDCC1310-E7BE-40F9-A29E-0F49016A94CA}" dt="2023-02-23T22:26:08.825" v="638"/>
          <ac:grpSpMkLst>
            <pc:docMk/>
            <pc:sldMk cId="2228842297" sldId="412"/>
            <ac:grpSpMk id="3" creationId="{801F3D3E-554D-3D5C-CFA3-D65284D5CD44}"/>
          </ac:grpSpMkLst>
        </pc:grpChg>
        <pc:grpChg chg="mod">
          <ac:chgData name="Joseph Charles Miserlian" userId="0a5cf395-2505-4a53-bf32-9a91c5a6455d" providerId="ADAL" clId="{FDCC1310-E7BE-40F9-A29E-0F49016A94CA}" dt="2023-02-23T22:26:08.825" v="638"/>
          <ac:grpSpMkLst>
            <pc:docMk/>
            <pc:sldMk cId="2228842297" sldId="412"/>
            <ac:grpSpMk id="15" creationId="{E9F78D7D-92F8-BD8A-4BE0-7D8FB7E02DEC}"/>
          </ac:grpSpMkLst>
        </pc:grpChg>
        <pc:grpChg chg="mod">
          <ac:chgData name="Joseph Charles Miserlian" userId="0a5cf395-2505-4a53-bf32-9a91c5a6455d" providerId="ADAL" clId="{FDCC1310-E7BE-40F9-A29E-0F49016A94CA}" dt="2023-02-23T22:26:08.825" v="638"/>
          <ac:grpSpMkLst>
            <pc:docMk/>
            <pc:sldMk cId="2228842297" sldId="412"/>
            <ac:grpSpMk id="16" creationId="{E0C63AF4-14AD-59F5-0825-1DEF5444B148}"/>
          </ac:grpSpMkLst>
        </pc:grpChg>
      </pc:sldChg>
      <pc:sldChg chg="addSp modSp">
        <pc:chgData name="Joseph Charles Miserlian" userId="0a5cf395-2505-4a53-bf32-9a91c5a6455d" providerId="ADAL" clId="{FDCC1310-E7BE-40F9-A29E-0F49016A94CA}" dt="2023-02-23T22:25:21.697" v="615"/>
        <pc:sldMkLst>
          <pc:docMk/>
          <pc:sldMk cId="2337345271" sldId="413"/>
        </pc:sldMkLst>
        <pc:spChg chg="mod">
          <ac:chgData name="Joseph Charles Miserlian" userId="0a5cf395-2505-4a53-bf32-9a91c5a6455d" providerId="ADAL" clId="{FDCC1310-E7BE-40F9-A29E-0F49016A94CA}" dt="2023-02-23T22:14:59.746" v="424"/>
          <ac:spMkLst>
            <pc:docMk/>
            <pc:sldMk cId="2337345271" sldId="413"/>
            <ac:spMk id="2" creationId="{7F3D286A-1FCB-662D-37C1-5D9EF3D4CDE6}"/>
          </ac:spMkLst>
        </pc:spChg>
        <pc:spChg chg="mod">
          <ac:chgData name="Joseph Charles Miserlian" userId="0a5cf395-2505-4a53-bf32-9a91c5a6455d" providerId="ADAL" clId="{FDCC1310-E7BE-40F9-A29E-0F49016A94CA}" dt="2023-02-23T22:14:59.746" v="424"/>
          <ac:spMkLst>
            <pc:docMk/>
            <pc:sldMk cId="2337345271" sldId="413"/>
            <ac:spMk id="4" creationId="{2384B72E-C587-3EEC-ABF5-F0CC45CD18F9}"/>
          </ac:spMkLst>
        </pc:spChg>
        <pc:spChg chg="mod">
          <ac:chgData name="Joseph Charles Miserlian" userId="0a5cf395-2505-4a53-bf32-9a91c5a6455d" providerId="ADAL" clId="{FDCC1310-E7BE-40F9-A29E-0F49016A94CA}" dt="2023-02-23T22:14:59.746" v="424"/>
          <ac:spMkLst>
            <pc:docMk/>
            <pc:sldMk cId="2337345271" sldId="413"/>
            <ac:spMk id="5" creationId="{3C57D60F-F73B-F0B0-AA39-274A689BC051}"/>
          </ac:spMkLst>
        </pc:spChg>
        <pc:spChg chg="mod">
          <ac:chgData name="Joseph Charles Miserlian" userId="0a5cf395-2505-4a53-bf32-9a91c5a6455d" providerId="ADAL" clId="{FDCC1310-E7BE-40F9-A29E-0F49016A94CA}" dt="2023-02-23T22:25:21.697" v="615"/>
          <ac:spMkLst>
            <pc:docMk/>
            <pc:sldMk cId="2337345271" sldId="413"/>
            <ac:spMk id="8" creationId="{9A4F7F4F-28A7-89A2-9418-BB944C56C1BB}"/>
          </ac:spMkLst>
        </pc:spChg>
        <pc:spChg chg="mod">
          <ac:chgData name="Joseph Charles Miserlian" userId="0a5cf395-2505-4a53-bf32-9a91c5a6455d" providerId="ADAL" clId="{FDCC1310-E7BE-40F9-A29E-0F49016A94CA}" dt="2023-02-23T22:25:21.697" v="615"/>
          <ac:spMkLst>
            <pc:docMk/>
            <pc:sldMk cId="2337345271" sldId="413"/>
            <ac:spMk id="11" creationId="{35F21B1F-6377-DD44-F935-A170FF2FFC54}"/>
          </ac:spMkLst>
        </pc:spChg>
        <pc:spChg chg="mod">
          <ac:chgData name="Joseph Charles Miserlian" userId="0a5cf395-2505-4a53-bf32-9a91c5a6455d" providerId="ADAL" clId="{FDCC1310-E7BE-40F9-A29E-0F49016A94CA}" dt="2023-02-23T22:25:21.697" v="615"/>
          <ac:spMkLst>
            <pc:docMk/>
            <pc:sldMk cId="2337345271" sldId="413"/>
            <ac:spMk id="12" creationId="{F80A1C09-0256-2516-F02F-6E22A36B95D4}"/>
          </ac:spMkLst>
        </pc:spChg>
        <pc:spChg chg="mod">
          <ac:chgData name="Joseph Charles Miserlian" userId="0a5cf395-2505-4a53-bf32-9a91c5a6455d" providerId="ADAL" clId="{FDCC1310-E7BE-40F9-A29E-0F49016A94CA}" dt="2023-02-23T22:25:21.697" v="615"/>
          <ac:spMkLst>
            <pc:docMk/>
            <pc:sldMk cId="2337345271" sldId="413"/>
            <ac:spMk id="13" creationId="{8EC1F892-2D59-9501-6D3B-B5A5C4D2AE40}"/>
          </ac:spMkLst>
        </pc:spChg>
        <pc:grpChg chg="add mod">
          <ac:chgData name="Joseph Charles Miserlian" userId="0a5cf395-2505-4a53-bf32-9a91c5a6455d" providerId="ADAL" clId="{FDCC1310-E7BE-40F9-A29E-0F49016A94CA}" dt="2023-02-23T22:25:21.697" v="615"/>
          <ac:grpSpMkLst>
            <pc:docMk/>
            <pc:sldMk cId="2337345271" sldId="413"/>
            <ac:grpSpMk id="7" creationId="{47B07921-3B47-69E0-1CF3-943C8AFD0BC3}"/>
          </ac:grpSpMkLst>
        </pc:grpChg>
        <pc:grpChg chg="mod">
          <ac:chgData name="Joseph Charles Miserlian" userId="0a5cf395-2505-4a53-bf32-9a91c5a6455d" providerId="ADAL" clId="{FDCC1310-E7BE-40F9-A29E-0F49016A94CA}" dt="2023-02-23T22:25:21.697" v="615"/>
          <ac:grpSpMkLst>
            <pc:docMk/>
            <pc:sldMk cId="2337345271" sldId="413"/>
            <ac:grpSpMk id="9" creationId="{56EDEE34-201B-CDC9-E733-2B79C0E87AB0}"/>
          </ac:grpSpMkLst>
        </pc:grpChg>
        <pc:grpChg chg="mod">
          <ac:chgData name="Joseph Charles Miserlian" userId="0a5cf395-2505-4a53-bf32-9a91c5a6455d" providerId="ADAL" clId="{FDCC1310-E7BE-40F9-A29E-0F49016A94CA}" dt="2023-02-23T22:25:21.697" v="615"/>
          <ac:grpSpMkLst>
            <pc:docMk/>
            <pc:sldMk cId="2337345271" sldId="413"/>
            <ac:grpSpMk id="10" creationId="{E0E4A471-D7A7-1F65-E8B3-2215C85E30AA}"/>
          </ac:grpSpMkLst>
        </pc:grpChg>
      </pc:sldChg>
      <pc:sldChg chg="addSp modSp">
        <pc:chgData name="Joseph Charles Miserlian" userId="0a5cf395-2505-4a53-bf32-9a91c5a6455d" providerId="ADAL" clId="{FDCC1310-E7BE-40F9-A29E-0F49016A94CA}" dt="2023-02-23T22:25:24.233" v="617"/>
        <pc:sldMkLst>
          <pc:docMk/>
          <pc:sldMk cId="845745443" sldId="414"/>
        </pc:sldMkLst>
        <pc:spChg chg="mod">
          <ac:chgData name="Joseph Charles Miserlian" userId="0a5cf395-2505-4a53-bf32-9a91c5a6455d" providerId="ADAL" clId="{FDCC1310-E7BE-40F9-A29E-0F49016A94CA}" dt="2023-02-23T22:14:59.746" v="424"/>
          <ac:spMkLst>
            <pc:docMk/>
            <pc:sldMk cId="845745443" sldId="414"/>
            <ac:spMk id="2" creationId="{012DFE5E-0806-E91F-3FF5-1C8C06792ED6}"/>
          </ac:spMkLst>
        </pc:spChg>
        <pc:spChg chg="mod">
          <ac:chgData name="Joseph Charles Miserlian" userId="0a5cf395-2505-4a53-bf32-9a91c5a6455d" providerId="ADAL" clId="{FDCC1310-E7BE-40F9-A29E-0F49016A94CA}" dt="2023-02-23T22:14:59.746" v="424"/>
          <ac:spMkLst>
            <pc:docMk/>
            <pc:sldMk cId="845745443" sldId="414"/>
            <ac:spMk id="4" creationId="{EEC0BBFB-118B-DBA0-19D8-C423A6D5C855}"/>
          </ac:spMkLst>
        </pc:spChg>
        <pc:spChg chg="mod">
          <ac:chgData name="Joseph Charles Miserlian" userId="0a5cf395-2505-4a53-bf32-9a91c5a6455d" providerId="ADAL" clId="{FDCC1310-E7BE-40F9-A29E-0F49016A94CA}" dt="2023-02-23T22:14:59.746" v="424"/>
          <ac:spMkLst>
            <pc:docMk/>
            <pc:sldMk cId="845745443" sldId="414"/>
            <ac:spMk id="5" creationId="{DB6C5761-6C32-E678-6260-8892AABD02C3}"/>
          </ac:spMkLst>
        </pc:spChg>
        <pc:spChg chg="mod">
          <ac:chgData name="Joseph Charles Miserlian" userId="0a5cf395-2505-4a53-bf32-9a91c5a6455d" providerId="ADAL" clId="{FDCC1310-E7BE-40F9-A29E-0F49016A94CA}" dt="2023-02-23T22:25:24.233" v="617"/>
          <ac:spMkLst>
            <pc:docMk/>
            <pc:sldMk cId="845745443" sldId="414"/>
            <ac:spMk id="10" creationId="{7B8B5084-2034-FC1D-B2B4-C3BFDE2478E5}"/>
          </ac:spMkLst>
        </pc:spChg>
        <pc:spChg chg="mod">
          <ac:chgData name="Joseph Charles Miserlian" userId="0a5cf395-2505-4a53-bf32-9a91c5a6455d" providerId="ADAL" clId="{FDCC1310-E7BE-40F9-A29E-0F49016A94CA}" dt="2023-02-23T22:25:24.233" v="617"/>
          <ac:spMkLst>
            <pc:docMk/>
            <pc:sldMk cId="845745443" sldId="414"/>
            <ac:spMk id="13" creationId="{73E50ADF-0831-A8D1-28D4-F1856BD55D9B}"/>
          </ac:spMkLst>
        </pc:spChg>
        <pc:spChg chg="mod">
          <ac:chgData name="Joseph Charles Miserlian" userId="0a5cf395-2505-4a53-bf32-9a91c5a6455d" providerId="ADAL" clId="{FDCC1310-E7BE-40F9-A29E-0F49016A94CA}" dt="2023-02-23T22:25:24.233" v="617"/>
          <ac:spMkLst>
            <pc:docMk/>
            <pc:sldMk cId="845745443" sldId="414"/>
            <ac:spMk id="14" creationId="{A7B7DB69-3A2B-74A9-06FE-06544CA6454B}"/>
          </ac:spMkLst>
        </pc:spChg>
        <pc:spChg chg="mod">
          <ac:chgData name="Joseph Charles Miserlian" userId="0a5cf395-2505-4a53-bf32-9a91c5a6455d" providerId="ADAL" clId="{FDCC1310-E7BE-40F9-A29E-0F49016A94CA}" dt="2023-02-23T22:25:24.233" v="617"/>
          <ac:spMkLst>
            <pc:docMk/>
            <pc:sldMk cId="845745443" sldId="414"/>
            <ac:spMk id="15" creationId="{7D3D734E-27B9-1242-0966-FD7CCE9C0348}"/>
          </ac:spMkLst>
        </pc:spChg>
        <pc:grpChg chg="add mod">
          <ac:chgData name="Joseph Charles Miserlian" userId="0a5cf395-2505-4a53-bf32-9a91c5a6455d" providerId="ADAL" clId="{FDCC1310-E7BE-40F9-A29E-0F49016A94CA}" dt="2023-02-23T22:25:24.233" v="617"/>
          <ac:grpSpMkLst>
            <pc:docMk/>
            <pc:sldMk cId="845745443" sldId="414"/>
            <ac:grpSpMk id="8" creationId="{F7388E6A-C899-9506-1379-28D2B878F30D}"/>
          </ac:grpSpMkLst>
        </pc:grpChg>
        <pc:grpChg chg="mod">
          <ac:chgData name="Joseph Charles Miserlian" userId="0a5cf395-2505-4a53-bf32-9a91c5a6455d" providerId="ADAL" clId="{FDCC1310-E7BE-40F9-A29E-0F49016A94CA}" dt="2023-02-23T22:25:24.233" v="617"/>
          <ac:grpSpMkLst>
            <pc:docMk/>
            <pc:sldMk cId="845745443" sldId="414"/>
            <ac:grpSpMk id="11" creationId="{1C767052-29B6-735A-9580-1AC16DE8A0F9}"/>
          </ac:grpSpMkLst>
        </pc:grpChg>
        <pc:grpChg chg="mod">
          <ac:chgData name="Joseph Charles Miserlian" userId="0a5cf395-2505-4a53-bf32-9a91c5a6455d" providerId="ADAL" clId="{FDCC1310-E7BE-40F9-A29E-0F49016A94CA}" dt="2023-02-23T22:25:24.233" v="617"/>
          <ac:grpSpMkLst>
            <pc:docMk/>
            <pc:sldMk cId="845745443" sldId="414"/>
            <ac:grpSpMk id="12" creationId="{9CA127C6-2757-1DE6-2116-689E530BA4F4}"/>
          </ac:grpSpMkLst>
        </pc:grpChg>
      </pc:sldChg>
      <pc:sldChg chg="addSp modSp">
        <pc:chgData name="Joseph Charles Miserlian" userId="0a5cf395-2505-4a53-bf32-9a91c5a6455d" providerId="ADAL" clId="{FDCC1310-E7BE-40F9-A29E-0F49016A94CA}" dt="2023-02-23T22:25:30.701" v="621"/>
        <pc:sldMkLst>
          <pc:docMk/>
          <pc:sldMk cId="671669750" sldId="416"/>
        </pc:sldMkLst>
        <pc:spChg chg="mod">
          <ac:chgData name="Joseph Charles Miserlian" userId="0a5cf395-2505-4a53-bf32-9a91c5a6455d" providerId="ADAL" clId="{FDCC1310-E7BE-40F9-A29E-0F49016A94CA}" dt="2023-02-23T22:14:59.746" v="424"/>
          <ac:spMkLst>
            <pc:docMk/>
            <pc:sldMk cId="671669750" sldId="416"/>
            <ac:spMk id="2" creationId="{BB05105F-58BE-1B69-2D8C-138FDA223E2D}"/>
          </ac:spMkLst>
        </pc:spChg>
        <pc:spChg chg="mod">
          <ac:chgData name="Joseph Charles Miserlian" userId="0a5cf395-2505-4a53-bf32-9a91c5a6455d" providerId="ADAL" clId="{FDCC1310-E7BE-40F9-A29E-0F49016A94CA}" dt="2023-02-23T22:14:59.746" v="424"/>
          <ac:spMkLst>
            <pc:docMk/>
            <pc:sldMk cId="671669750" sldId="416"/>
            <ac:spMk id="4" creationId="{E260CCD5-DA2E-5771-5CA3-5FEFE4A7ED5D}"/>
          </ac:spMkLst>
        </pc:spChg>
        <pc:spChg chg="mod">
          <ac:chgData name="Joseph Charles Miserlian" userId="0a5cf395-2505-4a53-bf32-9a91c5a6455d" providerId="ADAL" clId="{FDCC1310-E7BE-40F9-A29E-0F49016A94CA}" dt="2023-02-23T22:14:59.746" v="424"/>
          <ac:spMkLst>
            <pc:docMk/>
            <pc:sldMk cId="671669750" sldId="416"/>
            <ac:spMk id="5" creationId="{F0071C4B-3FD1-227E-C942-EA0D4BAE7B46}"/>
          </ac:spMkLst>
        </pc:spChg>
        <pc:spChg chg="mod">
          <ac:chgData name="Joseph Charles Miserlian" userId="0a5cf395-2505-4a53-bf32-9a91c5a6455d" providerId="ADAL" clId="{FDCC1310-E7BE-40F9-A29E-0F49016A94CA}" dt="2023-02-23T22:25:30.701" v="621"/>
          <ac:spMkLst>
            <pc:docMk/>
            <pc:sldMk cId="671669750" sldId="416"/>
            <ac:spMk id="6" creationId="{5FF6B749-E2D4-F856-73FE-48A1B7E7F748}"/>
          </ac:spMkLst>
        </pc:spChg>
        <pc:spChg chg="mod">
          <ac:chgData name="Joseph Charles Miserlian" userId="0a5cf395-2505-4a53-bf32-9a91c5a6455d" providerId="ADAL" clId="{FDCC1310-E7BE-40F9-A29E-0F49016A94CA}" dt="2023-02-23T22:25:30.701" v="621"/>
          <ac:spMkLst>
            <pc:docMk/>
            <pc:sldMk cId="671669750" sldId="416"/>
            <ac:spMk id="15" creationId="{31A1DE2C-5DCE-965E-74BC-BFB5EF95FB7A}"/>
          </ac:spMkLst>
        </pc:spChg>
        <pc:spChg chg="mod">
          <ac:chgData name="Joseph Charles Miserlian" userId="0a5cf395-2505-4a53-bf32-9a91c5a6455d" providerId="ADAL" clId="{FDCC1310-E7BE-40F9-A29E-0F49016A94CA}" dt="2023-02-23T22:25:30.701" v="621"/>
          <ac:spMkLst>
            <pc:docMk/>
            <pc:sldMk cId="671669750" sldId="416"/>
            <ac:spMk id="18" creationId="{75B4BFB3-76EA-3298-CA22-7E6D2107AA96}"/>
          </ac:spMkLst>
        </pc:spChg>
        <pc:spChg chg="mod">
          <ac:chgData name="Joseph Charles Miserlian" userId="0a5cf395-2505-4a53-bf32-9a91c5a6455d" providerId="ADAL" clId="{FDCC1310-E7BE-40F9-A29E-0F49016A94CA}" dt="2023-02-23T22:25:30.701" v="621"/>
          <ac:spMkLst>
            <pc:docMk/>
            <pc:sldMk cId="671669750" sldId="416"/>
            <ac:spMk id="19" creationId="{1C6D4451-90B0-1895-4EDC-0D53D9D8B5D2}"/>
          </ac:spMkLst>
        </pc:spChg>
        <pc:grpChg chg="add mod">
          <ac:chgData name="Joseph Charles Miserlian" userId="0a5cf395-2505-4a53-bf32-9a91c5a6455d" providerId="ADAL" clId="{FDCC1310-E7BE-40F9-A29E-0F49016A94CA}" dt="2023-02-23T22:25:30.701" v="621"/>
          <ac:grpSpMkLst>
            <pc:docMk/>
            <pc:sldMk cId="671669750" sldId="416"/>
            <ac:grpSpMk id="3" creationId="{F32E1CCB-CC10-BBE5-4E26-57CDC35298AA}"/>
          </ac:grpSpMkLst>
        </pc:grpChg>
        <pc:grpChg chg="mod">
          <ac:chgData name="Joseph Charles Miserlian" userId="0a5cf395-2505-4a53-bf32-9a91c5a6455d" providerId="ADAL" clId="{FDCC1310-E7BE-40F9-A29E-0F49016A94CA}" dt="2023-02-23T22:25:30.701" v="621"/>
          <ac:grpSpMkLst>
            <pc:docMk/>
            <pc:sldMk cId="671669750" sldId="416"/>
            <ac:grpSpMk id="8" creationId="{CDBE0C80-3793-8F4C-5172-A6DAF8C625AE}"/>
          </ac:grpSpMkLst>
        </pc:grpChg>
        <pc:grpChg chg="mod">
          <ac:chgData name="Joseph Charles Miserlian" userId="0a5cf395-2505-4a53-bf32-9a91c5a6455d" providerId="ADAL" clId="{FDCC1310-E7BE-40F9-A29E-0F49016A94CA}" dt="2023-02-23T22:25:30.701" v="621"/>
          <ac:grpSpMkLst>
            <pc:docMk/>
            <pc:sldMk cId="671669750" sldId="416"/>
            <ac:grpSpMk id="9" creationId="{D5784DE2-5494-04CA-C493-B863C9316104}"/>
          </ac:grpSpMkLst>
        </pc:grpChg>
      </pc:sldChg>
      <pc:sldChg chg="addSp modSp">
        <pc:chgData name="Joseph Charles Miserlian" userId="0a5cf395-2505-4a53-bf32-9a91c5a6455d" providerId="ADAL" clId="{FDCC1310-E7BE-40F9-A29E-0F49016A94CA}" dt="2023-02-23T22:25:18.523" v="612"/>
        <pc:sldMkLst>
          <pc:docMk/>
          <pc:sldMk cId="2331184166" sldId="417"/>
        </pc:sldMkLst>
        <pc:spChg chg="mod">
          <ac:chgData name="Joseph Charles Miserlian" userId="0a5cf395-2505-4a53-bf32-9a91c5a6455d" providerId="ADAL" clId="{FDCC1310-E7BE-40F9-A29E-0F49016A94CA}" dt="2023-02-23T22:14:59.746" v="424"/>
          <ac:spMkLst>
            <pc:docMk/>
            <pc:sldMk cId="2331184166" sldId="417"/>
            <ac:spMk id="4" creationId="{21A2E9D6-427D-F41E-0EAA-36E720F6B252}"/>
          </ac:spMkLst>
        </pc:spChg>
        <pc:spChg chg="mod">
          <ac:chgData name="Joseph Charles Miserlian" userId="0a5cf395-2505-4a53-bf32-9a91c5a6455d" providerId="ADAL" clId="{FDCC1310-E7BE-40F9-A29E-0F49016A94CA}" dt="2023-02-23T22:14:59.746" v="424"/>
          <ac:spMkLst>
            <pc:docMk/>
            <pc:sldMk cId="2331184166" sldId="417"/>
            <ac:spMk id="5" creationId="{35A65B19-6E48-4EE3-E162-4861CA9AD17D}"/>
          </ac:spMkLst>
        </pc:spChg>
        <pc:spChg chg="mod">
          <ac:chgData name="Joseph Charles Miserlian" userId="0a5cf395-2505-4a53-bf32-9a91c5a6455d" providerId="ADAL" clId="{FDCC1310-E7BE-40F9-A29E-0F49016A94CA}" dt="2023-02-23T22:25:18.523" v="612"/>
          <ac:spMkLst>
            <pc:docMk/>
            <pc:sldMk cId="2331184166" sldId="417"/>
            <ac:spMk id="7" creationId="{D2C62863-93FF-1A8D-C338-4241427B237A}"/>
          </ac:spMkLst>
        </pc:spChg>
        <pc:spChg chg="mod">
          <ac:chgData name="Joseph Charles Miserlian" userId="0a5cf395-2505-4a53-bf32-9a91c5a6455d" providerId="ADAL" clId="{FDCC1310-E7BE-40F9-A29E-0F49016A94CA}" dt="2023-02-23T22:25:18.523" v="612"/>
          <ac:spMkLst>
            <pc:docMk/>
            <pc:sldMk cId="2331184166" sldId="417"/>
            <ac:spMk id="18" creationId="{A306FCF2-F79F-8944-D024-41A7492A4FF0}"/>
          </ac:spMkLst>
        </pc:spChg>
        <pc:spChg chg="mod">
          <ac:chgData name="Joseph Charles Miserlian" userId="0a5cf395-2505-4a53-bf32-9a91c5a6455d" providerId="ADAL" clId="{FDCC1310-E7BE-40F9-A29E-0F49016A94CA}" dt="2023-02-23T22:25:18.523" v="612"/>
          <ac:spMkLst>
            <pc:docMk/>
            <pc:sldMk cId="2331184166" sldId="417"/>
            <ac:spMk id="19" creationId="{DE6AF2D4-0419-CA5E-DE83-15DC3BAE6AC0}"/>
          </ac:spMkLst>
        </pc:spChg>
        <pc:spChg chg="mod">
          <ac:chgData name="Joseph Charles Miserlian" userId="0a5cf395-2505-4a53-bf32-9a91c5a6455d" providerId="ADAL" clId="{FDCC1310-E7BE-40F9-A29E-0F49016A94CA}" dt="2023-02-23T22:25:18.523" v="612"/>
          <ac:spMkLst>
            <pc:docMk/>
            <pc:sldMk cId="2331184166" sldId="417"/>
            <ac:spMk id="20" creationId="{BC7D71B3-1958-4B6E-D502-C2E97963C560}"/>
          </ac:spMkLst>
        </pc:spChg>
        <pc:grpChg chg="add mod">
          <ac:chgData name="Joseph Charles Miserlian" userId="0a5cf395-2505-4a53-bf32-9a91c5a6455d" providerId="ADAL" clId="{FDCC1310-E7BE-40F9-A29E-0F49016A94CA}" dt="2023-02-23T22:25:18.523" v="612"/>
          <ac:grpSpMkLst>
            <pc:docMk/>
            <pc:sldMk cId="2331184166" sldId="417"/>
            <ac:grpSpMk id="6" creationId="{0480A8AD-24BF-B9B9-C2B5-479F41E5204D}"/>
          </ac:grpSpMkLst>
        </pc:grpChg>
        <pc:grpChg chg="mod">
          <ac:chgData name="Joseph Charles Miserlian" userId="0a5cf395-2505-4a53-bf32-9a91c5a6455d" providerId="ADAL" clId="{FDCC1310-E7BE-40F9-A29E-0F49016A94CA}" dt="2023-02-23T22:25:18.523" v="612"/>
          <ac:grpSpMkLst>
            <pc:docMk/>
            <pc:sldMk cId="2331184166" sldId="417"/>
            <ac:grpSpMk id="10" creationId="{DE40C42D-EF0D-0324-9C98-89C741F4722C}"/>
          </ac:grpSpMkLst>
        </pc:grpChg>
        <pc:grpChg chg="mod">
          <ac:chgData name="Joseph Charles Miserlian" userId="0a5cf395-2505-4a53-bf32-9a91c5a6455d" providerId="ADAL" clId="{FDCC1310-E7BE-40F9-A29E-0F49016A94CA}" dt="2023-02-23T22:25:18.523" v="612"/>
          <ac:grpSpMkLst>
            <pc:docMk/>
            <pc:sldMk cId="2331184166" sldId="417"/>
            <ac:grpSpMk id="17" creationId="{4C3C9ADB-68C9-962B-6EA8-BF9BE32CDECB}"/>
          </ac:grpSpMkLst>
        </pc:grpChg>
      </pc:sldChg>
      <pc:sldChg chg="addSp modSp mod">
        <pc:chgData name="Joseph Charles Miserlian" userId="0a5cf395-2505-4a53-bf32-9a91c5a6455d" providerId="ADAL" clId="{FDCC1310-E7BE-40F9-A29E-0F49016A94CA}" dt="2023-02-23T22:25:47.335" v="627" actId="208"/>
        <pc:sldMkLst>
          <pc:docMk/>
          <pc:sldMk cId="950601575" sldId="418"/>
        </pc:sldMkLst>
        <pc:spChg chg="mod">
          <ac:chgData name="Joseph Charles Miserlian" userId="0a5cf395-2505-4a53-bf32-9a91c5a6455d" providerId="ADAL" clId="{FDCC1310-E7BE-40F9-A29E-0F49016A94CA}" dt="2023-02-23T22:14:59.746" v="424"/>
          <ac:spMkLst>
            <pc:docMk/>
            <pc:sldMk cId="950601575" sldId="418"/>
            <ac:spMk id="2" creationId="{D2E0C2ED-6074-D74F-1C5A-92D56858240D}"/>
          </ac:spMkLst>
        </pc:spChg>
        <pc:spChg chg="mod">
          <ac:chgData name="Joseph Charles Miserlian" userId="0a5cf395-2505-4a53-bf32-9a91c5a6455d" providerId="ADAL" clId="{FDCC1310-E7BE-40F9-A29E-0F49016A94CA}" dt="2023-02-23T22:14:59.746" v="424"/>
          <ac:spMkLst>
            <pc:docMk/>
            <pc:sldMk cId="950601575" sldId="418"/>
            <ac:spMk id="4" creationId="{A40A5772-38CE-AE0D-7D9D-87A8C9CCC133}"/>
          </ac:spMkLst>
        </pc:spChg>
        <pc:spChg chg="mod">
          <ac:chgData name="Joseph Charles Miserlian" userId="0a5cf395-2505-4a53-bf32-9a91c5a6455d" providerId="ADAL" clId="{FDCC1310-E7BE-40F9-A29E-0F49016A94CA}" dt="2023-02-23T22:14:59.746" v="424"/>
          <ac:spMkLst>
            <pc:docMk/>
            <pc:sldMk cId="950601575" sldId="418"/>
            <ac:spMk id="5" creationId="{6E969A91-DC0E-9C8E-F251-1B24EABEF210}"/>
          </ac:spMkLst>
        </pc:spChg>
        <pc:spChg chg="mod">
          <ac:chgData name="Joseph Charles Miserlian" userId="0a5cf395-2505-4a53-bf32-9a91c5a6455d" providerId="ADAL" clId="{FDCC1310-E7BE-40F9-A29E-0F49016A94CA}" dt="2023-02-23T22:25:32.249" v="622"/>
          <ac:spMkLst>
            <pc:docMk/>
            <pc:sldMk cId="950601575" sldId="418"/>
            <ac:spMk id="8" creationId="{8E952868-2613-9030-AB7F-80DDB3E9877F}"/>
          </ac:spMkLst>
        </pc:spChg>
        <pc:spChg chg="mod">
          <ac:chgData name="Joseph Charles Miserlian" userId="0a5cf395-2505-4a53-bf32-9a91c5a6455d" providerId="ADAL" clId="{FDCC1310-E7BE-40F9-A29E-0F49016A94CA}" dt="2023-02-23T22:25:32.249" v="622"/>
          <ac:spMkLst>
            <pc:docMk/>
            <pc:sldMk cId="950601575" sldId="418"/>
            <ac:spMk id="12" creationId="{EF90FB01-B5F3-CDD5-8F57-2E98A5AC1F27}"/>
          </ac:spMkLst>
        </pc:spChg>
        <pc:spChg chg="mod">
          <ac:chgData name="Joseph Charles Miserlian" userId="0a5cf395-2505-4a53-bf32-9a91c5a6455d" providerId="ADAL" clId="{FDCC1310-E7BE-40F9-A29E-0F49016A94CA}" dt="2023-02-23T22:25:32.249" v="622"/>
          <ac:spMkLst>
            <pc:docMk/>
            <pc:sldMk cId="950601575" sldId="418"/>
            <ac:spMk id="13" creationId="{90478CB2-A726-A400-A64B-E891AA5D281B}"/>
          </ac:spMkLst>
        </pc:spChg>
        <pc:spChg chg="mod">
          <ac:chgData name="Joseph Charles Miserlian" userId="0a5cf395-2505-4a53-bf32-9a91c5a6455d" providerId="ADAL" clId="{FDCC1310-E7BE-40F9-A29E-0F49016A94CA}" dt="2023-02-23T22:25:32.249" v="622"/>
          <ac:spMkLst>
            <pc:docMk/>
            <pc:sldMk cId="950601575" sldId="418"/>
            <ac:spMk id="14" creationId="{3CED8166-C82A-77DF-0259-09410A710425}"/>
          </ac:spMkLst>
        </pc:spChg>
        <pc:spChg chg="mod">
          <ac:chgData name="Joseph Charles Miserlian" userId="0a5cf395-2505-4a53-bf32-9a91c5a6455d" providerId="ADAL" clId="{FDCC1310-E7BE-40F9-A29E-0F49016A94CA}" dt="2023-02-23T22:25:47.335" v="627" actId="208"/>
          <ac:spMkLst>
            <pc:docMk/>
            <pc:sldMk cId="950601575" sldId="418"/>
            <ac:spMk id="21" creationId="{855A4A14-C946-9367-52DC-8C5510CB34D3}"/>
          </ac:spMkLst>
        </pc:spChg>
        <pc:grpChg chg="add mod">
          <ac:chgData name="Joseph Charles Miserlian" userId="0a5cf395-2505-4a53-bf32-9a91c5a6455d" providerId="ADAL" clId="{FDCC1310-E7BE-40F9-A29E-0F49016A94CA}" dt="2023-02-23T22:25:32.249" v="622"/>
          <ac:grpSpMkLst>
            <pc:docMk/>
            <pc:sldMk cId="950601575" sldId="418"/>
            <ac:grpSpMk id="7" creationId="{365DA131-331C-E165-CCE2-A7B5073579B2}"/>
          </ac:grpSpMkLst>
        </pc:grpChg>
        <pc:grpChg chg="mod">
          <ac:chgData name="Joseph Charles Miserlian" userId="0a5cf395-2505-4a53-bf32-9a91c5a6455d" providerId="ADAL" clId="{FDCC1310-E7BE-40F9-A29E-0F49016A94CA}" dt="2023-02-23T22:25:32.249" v="622"/>
          <ac:grpSpMkLst>
            <pc:docMk/>
            <pc:sldMk cId="950601575" sldId="418"/>
            <ac:grpSpMk id="10" creationId="{C60F7866-5681-8F79-2E10-2416F0E90128}"/>
          </ac:grpSpMkLst>
        </pc:grpChg>
        <pc:grpChg chg="mod">
          <ac:chgData name="Joseph Charles Miserlian" userId="0a5cf395-2505-4a53-bf32-9a91c5a6455d" providerId="ADAL" clId="{FDCC1310-E7BE-40F9-A29E-0F49016A94CA}" dt="2023-02-23T22:25:32.249" v="622"/>
          <ac:grpSpMkLst>
            <pc:docMk/>
            <pc:sldMk cId="950601575" sldId="418"/>
            <ac:grpSpMk id="11" creationId="{EB678B8A-3304-1992-5D5A-947E7E26F14C}"/>
          </ac:grpSpMkLst>
        </pc:grpChg>
      </pc:sldChg>
      <pc:sldChg chg="addSp modSp">
        <pc:chgData name="Joseph Charles Miserlian" userId="0a5cf395-2505-4a53-bf32-9a91c5a6455d" providerId="ADAL" clId="{FDCC1310-E7BE-40F9-A29E-0F49016A94CA}" dt="2023-02-23T22:25:19.619" v="613"/>
        <pc:sldMkLst>
          <pc:docMk/>
          <pc:sldMk cId="4198369005" sldId="419"/>
        </pc:sldMkLst>
        <pc:spChg chg="mod">
          <ac:chgData name="Joseph Charles Miserlian" userId="0a5cf395-2505-4a53-bf32-9a91c5a6455d" providerId="ADAL" clId="{FDCC1310-E7BE-40F9-A29E-0F49016A94CA}" dt="2023-02-23T22:14:59.746" v="424"/>
          <ac:spMkLst>
            <pc:docMk/>
            <pc:sldMk cId="4198369005" sldId="419"/>
            <ac:spMk id="2" creationId="{538347C5-5DAA-B958-6832-C3EE3390AE9D}"/>
          </ac:spMkLst>
        </pc:spChg>
        <pc:spChg chg="mod">
          <ac:chgData name="Joseph Charles Miserlian" userId="0a5cf395-2505-4a53-bf32-9a91c5a6455d" providerId="ADAL" clId="{FDCC1310-E7BE-40F9-A29E-0F49016A94CA}" dt="2023-02-23T22:14:59.746" v="424"/>
          <ac:spMkLst>
            <pc:docMk/>
            <pc:sldMk cId="4198369005" sldId="419"/>
            <ac:spMk id="4" creationId="{A50FD8D5-4D50-4FEB-BD88-84C5FA1A18F3}"/>
          </ac:spMkLst>
        </pc:spChg>
        <pc:spChg chg="mod">
          <ac:chgData name="Joseph Charles Miserlian" userId="0a5cf395-2505-4a53-bf32-9a91c5a6455d" providerId="ADAL" clId="{FDCC1310-E7BE-40F9-A29E-0F49016A94CA}" dt="2023-02-23T22:14:59.746" v="424"/>
          <ac:spMkLst>
            <pc:docMk/>
            <pc:sldMk cId="4198369005" sldId="419"/>
            <ac:spMk id="5" creationId="{901CB2E6-656A-7133-E72E-E0A44BDEF711}"/>
          </ac:spMkLst>
        </pc:spChg>
        <pc:spChg chg="mod">
          <ac:chgData name="Joseph Charles Miserlian" userId="0a5cf395-2505-4a53-bf32-9a91c5a6455d" providerId="ADAL" clId="{FDCC1310-E7BE-40F9-A29E-0F49016A94CA}" dt="2023-02-23T22:25:19.619" v="613"/>
          <ac:spMkLst>
            <pc:docMk/>
            <pc:sldMk cId="4198369005" sldId="419"/>
            <ac:spMk id="21" creationId="{55DC2E04-1ECA-C814-7381-927262A90CC2}"/>
          </ac:spMkLst>
        </pc:spChg>
        <pc:spChg chg="mod">
          <ac:chgData name="Joseph Charles Miserlian" userId="0a5cf395-2505-4a53-bf32-9a91c5a6455d" providerId="ADAL" clId="{FDCC1310-E7BE-40F9-A29E-0F49016A94CA}" dt="2023-02-23T22:25:19.619" v="613"/>
          <ac:spMkLst>
            <pc:docMk/>
            <pc:sldMk cId="4198369005" sldId="419"/>
            <ac:spMk id="24" creationId="{E9DB6215-A6EF-4B80-FACC-934352160B32}"/>
          </ac:spMkLst>
        </pc:spChg>
        <pc:spChg chg="mod">
          <ac:chgData name="Joseph Charles Miserlian" userId="0a5cf395-2505-4a53-bf32-9a91c5a6455d" providerId="ADAL" clId="{FDCC1310-E7BE-40F9-A29E-0F49016A94CA}" dt="2023-02-23T22:25:19.619" v="613"/>
          <ac:spMkLst>
            <pc:docMk/>
            <pc:sldMk cId="4198369005" sldId="419"/>
            <ac:spMk id="25" creationId="{4867423A-999D-9906-A317-9FCA886B4D39}"/>
          </ac:spMkLst>
        </pc:spChg>
        <pc:spChg chg="mod">
          <ac:chgData name="Joseph Charles Miserlian" userId="0a5cf395-2505-4a53-bf32-9a91c5a6455d" providerId="ADAL" clId="{FDCC1310-E7BE-40F9-A29E-0F49016A94CA}" dt="2023-02-23T22:25:19.619" v="613"/>
          <ac:spMkLst>
            <pc:docMk/>
            <pc:sldMk cId="4198369005" sldId="419"/>
            <ac:spMk id="26" creationId="{E5158395-FE89-843F-26DC-78F233D05948}"/>
          </ac:spMkLst>
        </pc:spChg>
        <pc:grpChg chg="add mod">
          <ac:chgData name="Joseph Charles Miserlian" userId="0a5cf395-2505-4a53-bf32-9a91c5a6455d" providerId="ADAL" clId="{FDCC1310-E7BE-40F9-A29E-0F49016A94CA}" dt="2023-02-23T22:25:19.619" v="613"/>
          <ac:grpSpMkLst>
            <pc:docMk/>
            <pc:sldMk cId="4198369005" sldId="419"/>
            <ac:grpSpMk id="20" creationId="{581A1D75-BD38-5742-0EE2-55EDEB6CBB2C}"/>
          </ac:grpSpMkLst>
        </pc:grpChg>
        <pc:grpChg chg="mod">
          <ac:chgData name="Joseph Charles Miserlian" userId="0a5cf395-2505-4a53-bf32-9a91c5a6455d" providerId="ADAL" clId="{FDCC1310-E7BE-40F9-A29E-0F49016A94CA}" dt="2023-02-23T22:25:19.619" v="613"/>
          <ac:grpSpMkLst>
            <pc:docMk/>
            <pc:sldMk cId="4198369005" sldId="419"/>
            <ac:grpSpMk id="22" creationId="{0BCFF438-D221-648C-6F2E-9F8C441D2EAC}"/>
          </ac:grpSpMkLst>
        </pc:grpChg>
        <pc:grpChg chg="mod">
          <ac:chgData name="Joseph Charles Miserlian" userId="0a5cf395-2505-4a53-bf32-9a91c5a6455d" providerId="ADAL" clId="{FDCC1310-E7BE-40F9-A29E-0F49016A94CA}" dt="2023-02-23T22:25:19.619" v="613"/>
          <ac:grpSpMkLst>
            <pc:docMk/>
            <pc:sldMk cId="4198369005" sldId="419"/>
            <ac:grpSpMk id="23" creationId="{AF9320F5-DB0F-CB8F-A18E-4F04CDCEFE72}"/>
          </ac:grpSpMkLst>
        </pc:grpChg>
      </pc:sldChg>
      <pc:sldChg chg="addSp modSp">
        <pc:chgData name="Joseph Charles Miserlian" userId="0a5cf395-2505-4a53-bf32-9a91c5a6455d" providerId="ADAL" clId="{FDCC1310-E7BE-40F9-A29E-0F49016A94CA}" dt="2023-02-23T22:24:50.470" v="602"/>
        <pc:sldMkLst>
          <pc:docMk/>
          <pc:sldMk cId="2986695328" sldId="420"/>
        </pc:sldMkLst>
        <pc:spChg chg="mod">
          <ac:chgData name="Joseph Charles Miserlian" userId="0a5cf395-2505-4a53-bf32-9a91c5a6455d" providerId="ADAL" clId="{FDCC1310-E7BE-40F9-A29E-0F49016A94CA}" dt="2023-02-23T22:14:59.746" v="424"/>
          <ac:spMkLst>
            <pc:docMk/>
            <pc:sldMk cId="2986695328" sldId="420"/>
            <ac:spMk id="2" creationId="{09E0F564-F1A6-EE8A-9F7A-8735E502EDE6}"/>
          </ac:spMkLst>
        </pc:spChg>
        <pc:spChg chg="mod">
          <ac:chgData name="Joseph Charles Miserlian" userId="0a5cf395-2505-4a53-bf32-9a91c5a6455d" providerId="ADAL" clId="{FDCC1310-E7BE-40F9-A29E-0F49016A94CA}" dt="2023-02-23T22:14:59.746" v="424"/>
          <ac:spMkLst>
            <pc:docMk/>
            <pc:sldMk cId="2986695328" sldId="420"/>
            <ac:spMk id="3" creationId="{79866757-6C97-5617-5E67-60755B86E474}"/>
          </ac:spMkLst>
        </pc:spChg>
        <pc:spChg chg="mod">
          <ac:chgData name="Joseph Charles Miserlian" userId="0a5cf395-2505-4a53-bf32-9a91c5a6455d" providerId="ADAL" clId="{FDCC1310-E7BE-40F9-A29E-0F49016A94CA}" dt="2023-02-23T22:14:59.746" v="424"/>
          <ac:spMkLst>
            <pc:docMk/>
            <pc:sldMk cId="2986695328" sldId="420"/>
            <ac:spMk id="4" creationId="{503BA2FF-C21E-BFC8-A746-139C9ECDE7DB}"/>
          </ac:spMkLst>
        </pc:spChg>
        <pc:spChg chg="mod">
          <ac:chgData name="Joseph Charles Miserlian" userId="0a5cf395-2505-4a53-bf32-9a91c5a6455d" providerId="ADAL" clId="{FDCC1310-E7BE-40F9-A29E-0F49016A94CA}" dt="2023-02-23T22:14:59.746" v="424"/>
          <ac:spMkLst>
            <pc:docMk/>
            <pc:sldMk cId="2986695328" sldId="420"/>
            <ac:spMk id="5" creationId="{0CFB23E0-862B-0CD3-2575-CDF42773D792}"/>
          </ac:spMkLst>
        </pc:spChg>
        <pc:spChg chg="mod">
          <ac:chgData name="Joseph Charles Miserlian" userId="0a5cf395-2505-4a53-bf32-9a91c5a6455d" providerId="ADAL" clId="{FDCC1310-E7BE-40F9-A29E-0F49016A94CA}" dt="2023-02-23T22:24:50.470" v="602"/>
          <ac:spMkLst>
            <pc:docMk/>
            <pc:sldMk cId="2986695328" sldId="420"/>
            <ac:spMk id="8" creationId="{10A80570-DA2A-E814-AA40-8140D55B2630}"/>
          </ac:spMkLst>
        </pc:spChg>
        <pc:spChg chg="mod">
          <ac:chgData name="Joseph Charles Miserlian" userId="0a5cf395-2505-4a53-bf32-9a91c5a6455d" providerId="ADAL" clId="{FDCC1310-E7BE-40F9-A29E-0F49016A94CA}" dt="2023-02-23T22:24:50.470" v="602"/>
          <ac:spMkLst>
            <pc:docMk/>
            <pc:sldMk cId="2986695328" sldId="420"/>
            <ac:spMk id="11" creationId="{A7BDE896-0061-21C2-65D7-D93C0C4D148A}"/>
          </ac:spMkLst>
        </pc:spChg>
        <pc:spChg chg="mod">
          <ac:chgData name="Joseph Charles Miserlian" userId="0a5cf395-2505-4a53-bf32-9a91c5a6455d" providerId="ADAL" clId="{FDCC1310-E7BE-40F9-A29E-0F49016A94CA}" dt="2023-02-23T22:24:50.470" v="602"/>
          <ac:spMkLst>
            <pc:docMk/>
            <pc:sldMk cId="2986695328" sldId="420"/>
            <ac:spMk id="12" creationId="{5FBE81BA-12EA-5E15-48B6-3E43A29963F2}"/>
          </ac:spMkLst>
        </pc:spChg>
        <pc:spChg chg="mod">
          <ac:chgData name="Joseph Charles Miserlian" userId="0a5cf395-2505-4a53-bf32-9a91c5a6455d" providerId="ADAL" clId="{FDCC1310-E7BE-40F9-A29E-0F49016A94CA}" dt="2023-02-23T22:24:50.470" v="602"/>
          <ac:spMkLst>
            <pc:docMk/>
            <pc:sldMk cId="2986695328" sldId="420"/>
            <ac:spMk id="13" creationId="{8431B53F-801C-926C-C7F6-B889B867A63A}"/>
          </ac:spMkLst>
        </pc:spChg>
        <pc:grpChg chg="add mod">
          <ac:chgData name="Joseph Charles Miserlian" userId="0a5cf395-2505-4a53-bf32-9a91c5a6455d" providerId="ADAL" clId="{FDCC1310-E7BE-40F9-A29E-0F49016A94CA}" dt="2023-02-23T22:24:50.470" v="602"/>
          <ac:grpSpMkLst>
            <pc:docMk/>
            <pc:sldMk cId="2986695328" sldId="420"/>
            <ac:grpSpMk id="7" creationId="{EFAEBEB9-AAA8-9039-D9E0-2083CF25BD64}"/>
          </ac:grpSpMkLst>
        </pc:grpChg>
        <pc:grpChg chg="mod">
          <ac:chgData name="Joseph Charles Miserlian" userId="0a5cf395-2505-4a53-bf32-9a91c5a6455d" providerId="ADAL" clId="{FDCC1310-E7BE-40F9-A29E-0F49016A94CA}" dt="2023-02-23T22:24:50.470" v="602"/>
          <ac:grpSpMkLst>
            <pc:docMk/>
            <pc:sldMk cId="2986695328" sldId="420"/>
            <ac:grpSpMk id="9" creationId="{EF7E9296-F33B-81F4-F266-C9B9E0D70CFA}"/>
          </ac:grpSpMkLst>
        </pc:grpChg>
        <pc:grpChg chg="mod">
          <ac:chgData name="Joseph Charles Miserlian" userId="0a5cf395-2505-4a53-bf32-9a91c5a6455d" providerId="ADAL" clId="{FDCC1310-E7BE-40F9-A29E-0F49016A94CA}" dt="2023-02-23T22:24:50.470" v="602"/>
          <ac:grpSpMkLst>
            <pc:docMk/>
            <pc:sldMk cId="2986695328" sldId="420"/>
            <ac:grpSpMk id="10" creationId="{0EAC4E35-A2A1-6A62-ECD1-3E00FADB5DC9}"/>
          </ac:grpSpMkLst>
        </pc:grpChg>
      </pc:sldChg>
      <pc:sldChg chg="addSp modSp">
        <pc:chgData name="Joseph Charles Miserlian" userId="0a5cf395-2505-4a53-bf32-9a91c5a6455d" providerId="ADAL" clId="{FDCC1310-E7BE-40F9-A29E-0F49016A94CA}" dt="2023-02-23T22:26:10.244" v="639"/>
        <pc:sldMkLst>
          <pc:docMk/>
          <pc:sldMk cId="3712848189" sldId="421"/>
        </pc:sldMkLst>
        <pc:spChg chg="mod">
          <ac:chgData name="Joseph Charles Miserlian" userId="0a5cf395-2505-4a53-bf32-9a91c5a6455d" providerId="ADAL" clId="{FDCC1310-E7BE-40F9-A29E-0F49016A94CA}" dt="2023-02-23T22:14:59.746" v="424"/>
          <ac:spMkLst>
            <pc:docMk/>
            <pc:sldMk cId="3712848189" sldId="421"/>
            <ac:spMk id="2" creationId="{D5124679-DB96-D259-58D1-EBE9B033264D}"/>
          </ac:spMkLst>
        </pc:spChg>
        <pc:spChg chg="mod">
          <ac:chgData name="Joseph Charles Miserlian" userId="0a5cf395-2505-4a53-bf32-9a91c5a6455d" providerId="ADAL" clId="{FDCC1310-E7BE-40F9-A29E-0F49016A94CA}" dt="2023-02-23T22:14:59.746" v="424"/>
          <ac:spMkLst>
            <pc:docMk/>
            <pc:sldMk cId="3712848189" sldId="421"/>
            <ac:spMk id="4" creationId="{A73CB06F-A81B-FA30-3B4D-DBD8F38ED569}"/>
          </ac:spMkLst>
        </pc:spChg>
        <pc:spChg chg="mod">
          <ac:chgData name="Joseph Charles Miserlian" userId="0a5cf395-2505-4a53-bf32-9a91c5a6455d" providerId="ADAL" clId="{FDCC1310-E7BE-40F9-A29E-0F49016A94CA}" dt="2023-02-23T22:14:59.746" v="424"/>
          <ac:spMkLst>
            <pc:docMk/>
            <pc:sldMk cId="3712848189" sldId="421"/>
            <ac:spMk id="5" creationId="{02028019-6AF7-7B0F-73E3-920C72D8A048}"/>
          </ac:spMkLst>
        </pc:spChg>
        <pc:spChg chg="mod">
          <ac:chgData name="Joseph Charles Miserlian" userId="0a5cf395-2505-4a53-bf32-9a91c5a6455d" providerId="ADAL" clId="{FDCC1310-E7BE-40F9-A29E-0F49016A94CA}" dt="2023-02-23T22:26:10.244" v="639"/>
          <ac:spMkLst>
            <pc:docMk/>
            <pc:sldMk cId="3712848189" sldId="421"/>
            <ac:spMk id="7" creationId="{2749CB2D-95B3-E42B-DFE1-2851EDF61C16}"/>
          </ac:spMkLst>
        </pc:spChg>
        <pc:spChg chg="mod">
          <ac:chgData name="Joseph Charles Miserlian" userId="0a5cf395-2505-4a53-bf32-9a91c5a6455d" providerId="ADAL" clId="{FDCC1310-E7BE-40F9-A29E-0F49016A94CA}" dt="2023-02-23T22:26:10.244" v="639"/>
          <ac:spMkLst>
            <pc:docMk/>
            <pc:sldMk cId="3712848189" sldId="421"/>
            <ac:spMk id="12" creationId="{C23AD53F-DE7B-F870-5403-35F1555293EA}"/>
          </ac:spMkLst>
        </pc:spChg>
        <pc:spChg chg="mod">
          <ac:chgData name="Joseph Charles Miserlian" userId="0a5cf395-2505-4a53-bf32-9a91c5a6455d" providerId="ADAL" clId="{FDCC1310-E7BE-40F9-A29E-0F49016A94CA}" dt="2023-02-23T22:26:10.244" v="639"/>
          <ac:spMkLst>
            <pc:docMk/>
            <pc:sldMk cId="3712848189" sldId="421"/>
            <ac:spMk id="13" creationId="{BFD6949A-A96A-71CE-D7D3-6C7E9A139F18}"/>
          </ac:spMkLst>
        </pc:spChg>
        <pc:spChg chg="mod">
          <ac:chgData name="Joseph Charles Miserlian" userId="0a5cf395-2505-4a53-bf32-9a91c5a6455d" providerId="ADAL" clId="{FDCC1310-E7BE-40F9-A29E-0F49016A94CA}" dt="2023-02-23T22:26:10.244" v="639"/>
          <ac:spMkLst>
            <pc:docMk/>
            <pc:sldMk cId="3712848189" sldId="421"/>
            <ac:spMk id="14" creationId="{4A039E63-A98B-AE1A-B4D6-63279D7C23A0}"/>
          </ac:spMkLst>
        </pc:spChg>
        <pc:grpChg chg="add mod">
          <ac:chgData name="Joseph Charles Miserlian" userId="0a5cf395-2505-4a53-bf32-9a91c5a6455d" providerId="ADAL" clId="{FDCC1310-E7BE-40F9-A29E-0F49016A94CA}" dt="2023-02-23T22:26:10.244" v="639"/>
          <ac:grpSpMkLst>
            <pc:docMk/>
            <pc:sldMk cId="3712848189" sldId="421"/>
            <ac:grpSpMk id="6" creationId="{6137B7B8-2300-317D-A56C-D7894DEB7362}"/>
          </ac:grpSpMkLst>
        </pc:grpChg>
        <pc:grpChg chg="mod">
          <ac:chgData name="Joseph Charles Miserlian" userId="0a5cf395-2505-4a53-bf32-9a91c5a6455d" providerId="ADAL" clId="{FDCC1310-E7BE-40F9-A29E-0F49016A94CA}" dt="2023-02-23T22:26:10.244" v="639"/>
          <ac:grpSpMkLst>
            <pc:docMk/>
            <pc:sldMk cId="3712848189" sldId="421"/>
            <ac:grpSpMk id="9" creationId="{13F52BC1-7292-7E64-ADCF-E8E766F7DF08}"/>
          </ac:grpSpMkLst>
        </pc:grpChg>
        <pc:grpChg chg="mod">
          <ac:chgData name="Joseph Charles Miserlian" userId="0a5cf395-2505-4a53-bf32-9a91c5a6455d" providerId="ADAL" clId="{FDCC1310-E7BE-40F9-A29E-0F49016A94CA}" dt="2023-02-23T22:26:10.244" v="639"/>
          <ac:grpSpMkLst>
            <pc:docMk/>
            <pc:sldMk cId="3712848189" sldId="421"/>
            <ac:grpSpMk id="10" creationId="{DAFD0DBF-F89F-1FC1-E86A-06F5403E91F6}"/>
          </ac:grpSpMkLst>
        </pc:grpChg>
      </pc:sldChg>
      <pc:sldChg chg="addSp modSp">
        <pc:chgData name="Joseph Charles Miserlian" userId="0a5cf395-2505-4a53-bf32-9a91c5a6455d" providerId="ADAL" clId="{FDCC1310-E7BE-40F9-A29E-0F49016A94CA}" dt="2023-02-23T22:26:43.860" v="645"/>
        <pc:sldMkLst>
          <pc:docMk/>
          <pc:sldMk cId="1618310687" sldId="422"/>
        </pc:sldMkLst>
        <pc:spChg chg="mod">
          <ac:chgData name="Joseph Charles Miserlian" userId="0a5cf395-2505-4a53-bf32-9a91c5a6455d" providerId="ADAL" clId="{FDCC1310-E7BE-40F9-A29E-0F49016A94CA}" dt="2023-02-23T22:14:59.746" v="424"/>
          <ac:spMkLst>
            <pc:docMk/>
            <pc:sldMk cId="1618310687" sldId="422"/>
            <ac:spMk id="2" creationId="{D19CE615-2C32-4384-C06F-47123E6BD665}"/>
          </ac:spMkLst>
        </pc:spChg>
        <pc:spChg chg="mod">
          <ac:chgData name="Joseph Charles Miserlian" userId="0a5cf395-2505-4a53-bf32-9a91c5a6455d" providerId="ADAL" clId="{FDCC1310-E7BE-40F9-A29E-0F49016A94CA}" dt="2023-02-23T22:14:59.746" v="424"/>
          <ac:spMkLst>
            <pc:docMk/>
            <pc:sldMk cId="1618310687" sldId="422"/>
            <ac:spMk id="4" creationId="{2C916B97-AF20-B74B-C7BD-B201326CF6B9}"/>
          </ac:spMkLst>
        </pc:spChg>
        <pc:spChg chg="mod">
          <ac:chgData name="Joseph Charles Miserlian" userId="0a5cf395-2505-4a53-bf32-9a91c5a6455d" providerId="ADAL" clId="{FDCC1310-E7BE-40F9-A29E-0F49016A94CA}" dt="2023-02-23T22:14:59.746" v="424"/>
          <ac:spMkLst>
            <pc:docMk/>
            <pc:sldMk cId="1618310687" sldId="422"/>
            <ac:spMk id="5" creationId="{D21AF4CD-FC6A-A3C7-3546-EE51C311DDF4}"/>
          </ac:spMkLst>
        </pc:spChg>
        <pc:spChg chg="mod">
          <ac:chgData name="Joseph Charles Miserlian" userId="0a5cf395-2505-4a53-bf32-9a91c5a6455d" providerId="ADAL" clId="{FDCC1310-E7BE-40F9-A29E-0F49016A94CA}" dt="2023-02-23T22:26:43.860" v="645"/>
          <ac:spMkLst>
            <pc:docMk/>
            <pc:sldMk cId="1618310687" sldId="422"/>
            <ac:spMk id="6" creationId="{63DB7AD4-A540-92C4-13E5-B7B02919D499}"/>
          </ac:spMkLst>
        </pc:spChg>
        <pc:spChg chg="mod">
          <ac:chgData name="Joseph Charles Miserlian" userId="0a5cf395-2505-4a53-bf32-9a91c5a6455d" providerId="ADAL" clId="{FDCC1310-E7BE-40F9-A29E-0F49016A94CA}" dt="2023-02-23T22:26:43.860" v="645"/>
          <ac:spMkLst>
            <pc:docMk/>
            <pc:sldMk cId="1618310687" sldId="422"/>
            <ac:spMk id="9" creationId="{E7E39A67-17FF-55DB-E77A-5D8DDB3FBC33}"/>
          </ac:spMkLst>
        </pc:spChg>
        <pc:spChg chg="mod">
          <ac:chgData name="Joseph Charles Miserlian" userId="0a5cf395-2505-4a53-bf32-9a91c5a6455d" providerId="ADAL" clId="{FDCC1310-E7BE-40F9-A29E-0F49016A94CA}" dt="2023-02-23T22:26:43.860" v="645"/>
          <ac:spMkLst>
            <pc:docMk/>
            <pc:sldMk cId="1618310687" sldId="422"/>
            <ac:spMk id="11" creationId="{204C9A50-2308-940E-67D0-6E925F13AD2D}"/>
          </ac:spMkLst>
        </pc:spChg>
        <pc:spChg chg="mod">
          <ac:chgData name="Joseph Charles Miserlian" userId="0a5cf395-2505-4a53-bf32-9a91c5a6455d" providerId="ADAL" clId="{FDCC1310-E7BE-40F9-A29E-0F49016A94CA}" dt="2023-02-23T22:26:43.860" v="645"/>
          <ac:spMkLst>
            <pc:docMk/>
            <pc:sldMk cId="1618310687" sldId="422"/>
            <ac:spMk id="12" creationId="{0ACF0A5E-1F6B-F177-76C8-9822091D731D}"/>
          </ac:spMkLst>
        </pc:spChg>
        <pc:grpChg chg="add mod">
          <ac:chgData name="Joseph Charles Miserlian" userId="0a5cf395-2505-4a53-bf32-9a91c5a6455d" providerId="ADAL" clId="{FDCC1310-E7BE-40F9-A29E-0F49016A94CA}" dt="2023-02-23T22:26:43.860" v="645"/>
          <ac:grpSpMkLst>
            <pc:docMk/>
            <pc:sldMk cId="1618310687" sldId="422"/>
            <ac:grpSpMk id="3" creationId="{55FE9603-EEB3-28CD-A555-91808260DAE3}"/>
          </ac:grpSpMkLst>
        </pc:grpChg>
        <pc:grpChg chg="mod">
          <ac:chgData name="Joseph Charles Miserlian" userId="0a5cf395-2505-4a53-bf32-9a91c5a6455d" providerId="ADAL" clId="{FDCC1310-E7BE-40F9-A29E-0F49016A94CA}" dt="2023-02-23T22:26:43.860" v="645"/>
          <ac:grpSpMkLst>
            <pc:docMk/>
            <pc:sldMk cId="1618310687" sldId="422"/>
            <ac:grpSpMk id="7" creationId="{D600B08E-6E0F-BCF9-188C-BDE522DAF280}"/>
          </ac:grpSpMkLst>
        </pc:grpChg>
        <pc:grpChg chg="mod">
          <ac:chgData name="Joseph Charles Miserlian" userId="0a5cf395-2505-4a53-bf32-9a91c5a6455d" providerId="ADAL" clId="{FDCC1310-E7BE-40F9-A29E-0F49016A94CA}" dt="2023-02-23T22:26:43.860" v="645"/>
          <ac:grpSpMkLst>
            <pc:docMk/>
            <pc:sldMk cId="1618310687" sldId="422"/>
            <ac:grpSpMk id="8" creationId="{2D81D4D6-8048-F4F5-489C-B674D1CAA122}"/>
          </ac:grpSpMkLst>
        </pc:grpChg>
      </pc:sldChg>
      <pc:sldChg chg="addSp modSp">
        <pc:chgData name="Joseph Charles Miserlian" userId="0a5cf395-2505-4a53-bf32-9a91c5a6455d" providerId="ADAL" clId="{FDCC1310-E7BE-40F9-A29E-0F49016A94CA}" dt="2023-02-23T22:26:45.245" v="646"/>
        <pc:sldMkLst>
          <pc:docMk/>
          <pc:sldMk cId="738060536" sldId="423"/>
        </pc:sldMkLst>
        <pc:spChg chg="mod">
          <ac:chgData name="Joseph Charles Miserlian" userId="0a5cf395-2505-4a53-bf32-9a91c5a6455d" providerId="ADAL" clId="{FDCC1310-E7BE-40F9-A29E-0F49016A94CA}" dt="2023-02-23T22:14:59.746" v="424"/>
          <ac:spMkLst>
            <pc:docMk/>
            <pc:sldMk cId="738060536" sldId="423"/>
            <ac:spMk id="2" creationId="{FE244064-C340-A05E-690F-6BB69430D8BB}"/>
          </ac:spMkLst>
        </pc:spChg>
        <pc:spChg chg="mod">
          <ac:chgData name="Joseph Charles Miserlian" userId="0a5cf395-2505-4a53-bf32-9a91c5a6455d" providerId="ADAL" clId="{FDCC1310-E7BE-40F9-A29E-0F49016A94CA}" dt="2023-02-23T22:14:59.746" v="424"/>
          <ac:spMkLst>
            <pc:docMk/>
            <pc:sldMk cId="738060536" sldId="423"/>
            <ac:spMk id="4" creationId="{D5613D35-FB5D-4CC0-CD6B-8C7A4820A080}"/>
          </ac:spMkLst>
        </pc:spChg>
        <pc:spChg chg="mod">
          <ac:chgData name="Joseph Charles Miserlian" userId="0a5cf395-2505-4a53-bf32-9a91c5a6455d" providerId="ADAL" clId="{FDCC1310-E7BE-40F9-A29E-0F49016A94CA}" dt="2023-02-23T22:14:59.746" v="424"/>
          <ac:spMkLst>
            <pc:docMk/>
            <pc:sldMk cId="738060536" sldId="423"/>
            <ac:spMk id="5" creationId="{85D4F2D1-8207-F3BB-6416-20859D965E33}"/>
          </ac:spMkLst>
        </pc:spChg>
        <pc:spChg chg="mod">
          <ac:chgData name="Joseph Charles Miserlian" userId="0a5cf395-2505-4a53-bf32-9a91c5a6455d" providerId="ADAL" clId="{FDCC1310-E7BE-40F9-A29E-0F49016A94CA}" dt="2023-02-23T22:26:45.245" v="646"/>
          <ac:spMkLst>
            <pc:docMk/>
            <pc:sldMk cId="738060536" sldId="423"/>
            <ac:spMk id="8" creationId="{0C098F00-085B-2BDA-8A3D-4C7DB23F5778}"/>
          </ac:spMkLst>
        </pc:spChg>
        <pc:spChg chg="mod">
          <ac:chgData name="Joseph Charles Miserlian" userId="0a5cf395-2505-4a53-bf32-9a91c5a6455d" providerId="ADAL" clId="{FDCC1310-E7BE-40F9-A29E-0F49016A94CA}" dt="2023-02-23T22:26:45.245" v="646"/>
          <ac:spMkLst>
            <pc:docMk/>
            <pc:sldMk cId="738060536" sldId="423"/>
            <ac:spMk id="13" creationId="{E6CCC1ED-9A35-2DFF-708F-BEDBAE64DF0A}"/>
          </ac:spMkLst>
        </pc:spChg>
        <pc:spChg chg="mod">
          <ac:chgData name="Joseph Charles Miserlian" userId="0a5cf395-2505-4a53-bf32-9a91c5a6455d" providerId="ADAL" clId="{FDCC1310-E7BE-40F9-A29E-0F49016A94CA}" dt="2023-02-23T22:26:45.245" v="646"/>
          <ac:spMkLst>
            <pc:docMk/>
            <pc:sldMk cId="738060536" sldId="423"/>
            <ac:spMk id="14" creationId="{31C389F4-AC8B-0676-25AD-54B314867710}"/>
          </ac:spMkLst>
        </pc:spChg>
        <pc:spChg chg="mod">
          <ac:chgData name="Joseph Charles Miserlian" userId="0a5cf395-2505-4a53-bf32-9a91c5a6455d" providerId="ADAL" clId="{FDCC1310-E7BE-40F9-A29E-0F49016A94CA}" dt="2023-02-23T22:26:45.245" v="646"/>
          <ac:spMkLst>
            <pc:docMk/>
            <pc:sldMk cId="738060536" sldId="423"/>
            <ac:spMk id="15" creationId="{52CA37B3-17CD-EEF0-34E0-0A53F80A45B2}"/>
          </ac:spMkLst>
        </pc:spChg>
        <pc:grpChg chg="add mod">
          <ac:chgData name="Joseph Charles Miserlian" userId="0a5cf395-2505-4a53-bf32-9a91c5a6455d" providerId="ADAL" clId="{FDCC1310-E7BE-40F9-A29E-0F49016A94CA}" dt="2023-02-23T22:26:45.245" v="646"/>
          <ac:grpSpMkLst>
            <pc:docMk/>
            <pc:sldMk cId="738060536" sldId="423"/>
            <ac:grpSpMk id="3" creationId="{374F6475-049A-1242-20E2-DEA812110C04}"/>
          </ac:grpSpMkLst>
        </pc:grpChg>
        <pc:grpChg chg="mod">
          <ac:chgData name="Joseph Charles Miserlian" userId="0a5cf395-2505-4a53-bf32-9a91c5a6455d" providerId="ADAL" clId="{FDCC1310-E7BE-40F9-A29E-0F49016A94CA}" dt="2023-02-23T22:26:45.245" v="646"/>
          <ac:grpSpMkLst>
            <pc:docMk/>
            <pc:sldMk cId="738060536" sldId="423"/>
            <ac:grpSpMk id="11" creationId="{F3FE5FAA-4CD6-7DC5-F0DB-E70D4AD3558A}"/>
          </ac:grpSpMkLst>
        </pc:grpChg>
        <pc:grpChg chg="mod">
          <ac:chgData name="Joseph Charles Miserlian" userId="0a5cf395-2505-4a53-bf32-9a91c5a6455d" providerId="ADAL" clId="{FDCC1310-E7BE-40F9-A29E-0F49016A94CA}" dt="2023-02-23T22:26:45.245" v="646"/>
          <ac:grpSpMkLst>
            <pc:docMk/>
            <pc:sldMk cId="738060536" sldId="423"/>
            <ac:grpSpMk id="12" creationId="{7FBCC70C-AFCA-4AD2-EBF7-2C389DAD54BB}"/>
          </ac:grpSpMkLst>
        </pc:grpChg>
      </pc:sldChg>
      <pc:sldChg chg="addSp modSp">
        <pc:chgData name="Joseph Charles Miserlian" userId="0a5cf395-2505-4a53-bf32-9a91c5a6455d" providerId="ADAL" clId="{FDCC1310-E7BE-40F9-A29E-0F49016A94CA}" dt="2023-02-23T22:26:46.823" v="647"/>
        <pc:sldMkLst>
          <pc:docMk/>
          <pc:sldMk cId="1056813892" sldId="424"/>
        </pc:sldMkLst>
        <pc:spChg chg="mod">
          <ac:chgData name="Joseph Charles Miserlian" userId="0a5cf395-2505-4a53-bf32-9a91c5a6455d" providerId="ADAL" clId="{FDCC1310-E7BE-40F9-A29E-0F49016A94CA}" dt="2023-02-23T22:14:59.746" v="424"/>
          <ac:spMkLst>
            <pc:docMk/>
            <pc:sldMk cId="1056813892" sldId="424"/>
            <ac:spMk id="2" creationId="{FE244064-C340-A05E-690F-6BB69430D8BB}"/>
          </ac:spMkLst>
        </pc:spChg>
        <pc:spChg chg="mod">
          <ac:chgData name="Joseph Charles Miserlian" userId="0a5cf395-2505-4a53-bf32-9a91c5a6455d" providerId="ADAL" clId="{FDCC1310-E7BE-40F9-A29E-0F49016A94CA}" dt="2023-02-23T22:14:59.746" v="424"/>
          <ac:spMkLst>
            <pc:docMk/>
            <pc:sldMk cId="1056813892" sldId="424"/>
            <ac:spMk id="4" creationId="{D5613D35-FB5D-4CC0-CD6B-8C7A4820A080}"/>
          </ac:spMkLst>
        </pc:spChg>
        <pc:spChg chg="mod">
          <ac:chgData name="Joseph Charles Miserlian" userId="0a5cf395-2505-4a53-bf32-9a91c5a6455d" providerId="ADAL" clId="{FDCC1310-E7BE-40F9-A29E-0F49016A94CA}" dt="2023-02-23T22:14:59.746" v="424"/>
          <ac:spMkLst>
            <pc:docMk/>
            <pc:sldMk cId="1056813892" sldId="424"/>
            <ac:spMk id="5" creationId="{85D4F2D1-8207-F3BB-6416-20859D965E33}"/>
          </ac:spMkLst>
        </pc:spChg>
        <pc:spChg chg="mod">
          <ac:chgData name="Joseph Charles Miserlian" userId="0a5cf395-2505-4a53-bf32-9a91c5a6455d" providerId="ADAL" clId="{FDCC1310-E7BE-40F9-A29E-0F49016A94CA}" dt="2023-02-23T22:26:46.823" v="647"/>
          <ac:spMkLst>
            <pc:docMk/>
            <pc:sldMk cId="1056813892" sldId="424"/>
            <ac:spMk id="11" creationId="{46F812BE-F287-C31D-E5BF-E31B0ED6E923}"/>
          </ac:spMkLst>
        </pc:spChg>
        <pc:spChg chg="mod">
          <ac:chgData name="Joseph Charles Miserlian" userId="0a5cf395-2505-4a53-bf32-9a91c5a6455d" providerId="ADAL" clId="{FDCC1310-E7BE-40F9-A29E-0F49016A94CA}" dt="2023-02-23T22:26:46.823" v="647"/>
          <ac:spMkLst>
            <pc:docMk/>
            <pc:sldMk cId="1056813892" sldId="424"/>
            <ac:spMk id="14" creationId="{4E02A517-503A-1861-73AE-494BB0C8B43B}"/>
          </ac:spMkLst>
        </pc:spChg>
        <pc:spChg chg="mod">
          <ac:chgData name="Joseph Charles Miserlian" userId="0a5cf395-2505-4a53-bf32-9a91c5a6455d" providerId="ADAL" clId="{FDCC1310-E7BE-40F9-A29E-0F49016A94CA}" dt="2023-02-23T22:26:46.823" v="647"/>
          <ac:spMkLst>
            <pc:docMk/>
            <pc:sldMk cId="1056813892" sldId="424"/>
            <ac:spMk id="15" creationId="{CBA25BE3-180C-3C90-7CB3-9475082AB2DD}"/>
          </ac:spMkLst>
        </pc:spChg>
        <pc:spChg chg="mod">
          <ac:chgData name="Joseph Charles Miserlian" userId="0a5cf395-2505-4a53-bf32-9a91c5a6455d" providerId="ADAL" clId="{FDCC1310-E7BE-40F9-A29E-0F49016A94CA}" dt="2023-02-23T22:26:46.823" v="647"/>
          <ac:spMkLst>
            <pc:docMk/>
            <pc:sldMk cId="1056813892" sldId="424"/>
            <ac:spMk id="16" creationId="{1EC5452D-B2B7-51D6-28F7-FFA83E59FAB0}"/>
          </ac:spMkLst>
        </pc:spChg>
        <pc:grpChg chg="add mod">
          <ac:chgData name="Joseph Charles Miserlian" userId="0a5cf395-2505-4a53-bf32-9a91c5a6455d" providerId="ADAL" clId="{FDCC1310-E7BE-40F9-A29E-0F49016A94CA}" dt="2023-02-23T22:26:46.823" v="647"/>
          <ac:grpSpMkLst>
            <pc:docMk/>
            <pc:sldMk cId="1056813892" sldId="424"/>
            <ac:grpSpMk id="8" creationId="{6616A553-03C6-DC9F-BE97-BFCDC3BFC9B1}"/>
          </ac:grpSpMkLst>
        </pc:grpChg>
        <pc:grpChg chg="mod">
          <ac:chgData name="Joseph Charles Miserlian" userId="0a5cf395-2505-4a53-bf32-9a91c5a6455d" providerId="ADAL" clId="{FDCC1310-E7BE-40F9-A29E-0F49016A94CA}" dt="2023-02-23T22:26:46.823" v="647"/>
          <ac:grpSpMkLst>
            <pc:docMk/>
            <pc:sldMk cId="1056813892" sldId="424"/>
            <ac:grpSpMk id="12" creationId="{A639F8CE-8E5F-F2D2-95A3-6210B9C43750}"/>
          </ac:grpSpMkLst>
        </pc:grpChg>
        <pc:grpChg chg="mod">
          <ac:chgData name="Joseph Charles Miserlian" userId="0a5cf395-2505-4a53-bf32-9a91c5a6455d" providerId="ADAL" clId="{FDCC1310-E7BE-40F9-A29E-0F49016A94CA}" dt="2023-02-23T22:26:46.823" v="647"/>
          <ac:grpSpMkLst>
            <pc:docMk/>
            <pc:sldMk cId="1056813892" sldId="424"/>
            <ac:grpSpMk id="13" creationId="{619F060B-838B-DF77-5B04-43B9C3518E63}"/>
          </ac:grpSpMkLst>
        </pc:grpChg>
      </pc:sldChg>
      <pc:sldChg chg="addSp modSp">
        <pc:chgData name="Joseph Charles Miserlian" userId="0a5cf395-2505-4a53-bf32-9a91c5a6455d" providerId="ADAL" clId="{FDCC1310-E7BE-40F9-A29E-0F49016A94CA}" dt="2023-02-23T22:26:48.196" v="648"/>
        <pc:sldMkLst>
          <pc:docMk/>
          <pc:sldMk cId="2537898373" sldId="425"/>
        </pc:sldMkLst>
        <pc:spChg chg="mod">
          <ac:chgData name="Joseph Charles Miserlian" userId="0a5cf395-2505-4a53-bf32-9a91c5a6455d" providerId="ADAL" clId="{FDCC1310-E7BE-40F9-A29E-0F49016A94CA}" dt="2023-02-23T22:14:59.746" v="424"/>
          <ac:spMkLst>
            <pc:docMk/>
            <pc:sldMk cId="2537898373" sldId="425"/>
            <ac:spMk id="2" creationId="{FE244064-C340-A05E-690F-6BB69430D8BB}"/>
          </ac:spMkLst>
        </pc:spChg>
        <pc:spChg chg="mod">
          <ac:chgData name="Joseph Charles Miserlian" userId="0a5cf395-2505-4a53-bf32-9a91c5a6455d" providerId="ADAL" clId="{FDCC1310-E7BE-40F9-A29E-0F49016A94CA}" dt="2023-02-23T22:14:59.746" v="424"/>
          <ac:spMkLst>
            <pc:docMk/>
            <pc:sldMk cId="2537898373" sldId="425"/>
            <ac:spMk id="4" creationId="{D5613D35-FB5D-4CC0-CD6B-8C7A4820A080}"/>
          </ac:spMkLst>
        </pc:spChg>
        <pc:spChg chg="mod">
          <ac:chgData name="Joseph Charles Miserlian" userId="0a5cf395-2505-4a53-bf32-9a91c5a6455d" providerId="ADAL" clId="{FDCC1310-E7BE-40F9-A29E-0F49016A94CA}" dt="2023-02-23T22:14:59.746" v="424"/>
          <ac:spMkLst>
            <pc:docMk/>
            <pc:sldMk cId="2537898373" sldId="425"/>
            <ac:spMk id="5" creationId="{85D4F2D1-8207-F3BB-6416-20859D965E33}"/>
          </ac:spMkLst>
        </pc:spChg>
        <pc:spChg chg="mod">
          <ac:chgData name="Joseph Charles Miserlian" userId="0a5cf395-2505-4a53-bf32-9a91c5a6455d" providerId="ADAL" clId="{FDCC1310-E7BE-40F9-A29E-0F49016A94CA}" dt="2023-02-23T22:26:48.196" v="648"/>
          <ac:spMkLst>
            <pc:docMk/>
            <pc:sldMk cId="2537898373" sldId="425"/>
            <ac:spMk id="8" creationId="{B3AE4611-364F-578E-0E37-EEC4BA5049A4}"/>
          </ac:spMkLst>
        </pc:spChg>
        <pc:spChg chg="mod">
          <ac:chgData name="Joseph Charles Miserlian" userId="0a5cf395-2505-4a53-bf32-9a91c5a6455d" providerId="ADAL" clId="{FDCC1310-E7BE-40F9-A29E-0F49016A94CA}" dt="2023-02-23T22:26:48.196" v="648"/>
          <ac:spMkLst>
            <pc:docMk/>
            <pc:sldMk cId="2537898373" sldId="425"/>
            <ac:spMk id="11" creationId="{D7652743-A973-330E-9286-F6A3FAF418CD}"/>
          </ac:spMkLst>
        </pc:spChg>
        <pc:spChg chg="mod">
          <ac:chgData name="Joseph Charles Miserlian" userId="0a5cf395-2505-4a53-bf32-9a91c5a6455d" providerId="ADAL" clId="{FDCC1310-E7BE-40F9-A29E-0F49016A94CA}" dt="2023-02-23T22:26:48.196" v="648"/>
          <ac:spMkLst>
            <pc:docMk/>
            <pc:sldMk cId="2537898373" sldId="425"/>
            <ac:spMk id="12" creationId="{4CAE7B40-7F89-ADD6-9991-E4830102002C}"/>
          </ac:spMkLst>
        </pc:spChg>
        <pc:spChg chg="mod">
          <ac:chgData name="Joseph Charles Miserlian" userId="0a5cf395-2505-4a53-bf32-9a91c5a6455d" providerId="ADAL" clId="{FDCC1310-E7BE-40F9-A29E-0F49016A94CA}" dt="2023-02-23T22:26:48.196" v="648"/>
          <ac:spMkLst>
            <pc:docMk/>
            <pc:sldMk cId="2537898373" sldId="425"/>
            <ac:spMk id="13" creationId="{6FACBDBE-BB6F-6DC6-9B0E-14C88B6296EF}"/>
          </ac:spMkLst>
        </pc:spChg>
        <pc:grpChg chg="add mod">
          <ac:chgData name="Joseph Charles Miserlian" userId="0a5cf395-2505-4a53-bf32-9a91c5a6455d" providerId="ADAL" clId="{FDCC1310-E7BE-40F9-A29E-0F49016A94CA}" dt="2023-02-23T22:26:48.196" v="648"/>
          <ac:grpSpMkLst>
            <pc:docMk/>
            <pc:sldMk cId="2537898373" sldId="425"/>
            <ac:grpSpMk id="6" creationId="{EED54129-6F8C-83A4-CA10-D65C21F19F59}"/>
          </ac:grpSpMkLst>
        </pc:grpChg>
        <pc:grpChg chg="mod">
          <ac:chgData name="Joseph Charles Miserlian" userId="0a5cf395-2505-4a53-bf32-9a91c5a6455d" providerId="ADAL" clId="{FDCC1310-E7BE-40F9-A29E-0F49016A94CA}" dt="2023-02-23T22:26:48.196" v="648"/>
          <ac:grpSpMkLst>
            <pc:docMk/>
            <pc:sldMk cId="2537898373" sldId="425"/>
            <ac:grpSpMk id="9" creationId="{61747B90-F7A6-D18C-3FFA-5F1D0BD2676F}"/>
          </ac:grpSpMkLst>
        </pc:grpChg>
        <pc:grpChg chg="mod">
          <ac:chgData name="Joseph Charles Miserlian" userId="0a5cf395-2505-4a53-bf32-9a91c5a6455d" providerId="ADAL" clId="{FDCC1310-E7BE-40F9-A29E-0F49016A94CA}" dt="2023-02-23T22:26:48.196" v="648"/>
          <ac:grpSpMkLst>
            <pc:docMk/>
            <pc:sldMk cId="2537898373" sldId="425"/>
            <ac:grpSpMk id="10" creationId="{63C6ABE9-7EAF-3DE1-F899-CD7FBEC226D5}"/>
          </ac:grpSpMkLst>
        </pc:grpChg>
      </pc:sldChg>
      <pc:sldChg chg="addSp modSp">
        <pc:chgData name="Joseph Charles Miserlian" userId="0a5cf395-2505-4a53-bf32-9a91c5a6455d" providerId="ADAL" clId="{FDCC1310-E7BE-40F9-A29E-0F49016A94CA}" dt="2023-02-23T22:24:54.584" v="604"/>
        <pc:sldMkLst>
          <pc:docMk/>
          <pc:sldMk cId="4004183856" sldId="426"/>
        </pc:sldMkLst>
        <pc:spChg chg="mod">
          <ac:chgData name="Joseph Charles Miserlian" userId="0a5cf395-2505-4a53-bf32-9a91c5a6455d" providerId="ADAL" clId="{FDCC1310-E7BE-40F9-A29E-0F49016A94CA}" dt="2023-02-23T22:14:59.746" v="424"/>
          <ac:spMkLst>
            <pc:docMk/>
            <pc:sldMk cId="4004183856" sldId="426"/>
            <ac:spMk id="2" creationId="{7B65D800-7AAF-10E6-C299-D924EC31A819}"/>
          </ac:spMkLst>
        </pc:spChg>
        <pc:spChg chg="mod">
          <ac:chgData name="Joseph Charles Miserlian" userId="0a5cf395-2505-4a53-bf32-9a91c5a6455d" providerId="ADAL" clId="{FDCC1310-E7BE-40F9-A29E-0F49016A94CA}" dt="2023-02-23T22:14:59.746" v="424"/>
          <ac:spMkLst>
            <pc:docMk/>
            <pc:sldMk cId="4004183856" sldId="426"/>
            <ac:spMk id="4" creationId="{884F0637-2F05-C54A-CA31-AC7E6BB6E87E}"/>
          </ac:spMkLst>
        </pc:spChg>
        <pc:spChg chg="mod">
          <ac:chgData name="Joseph Charles Miserlian" userId="0a5cf395-2505-4a53-bf32-9a91c5a6455d" providerId="ADAL" clId="{FDCC1310-E7BE-40F9-A29E-0F49016A94CA}" dt="2023-02-23T22:14:59.746" v="424"/>
          <ac:spMkLst>
            <pc:docMk/>
            <pc:sldMk cId="4004183856" sldId="426"/>
            <ac:spMk id="5" creationId="{5B5EA560-770A-3CB5-3B74-02D9DA77B473}"/>
          </ac:spMkLst>
        </pc:spChg>
        <pc:spChg chg="mod">
          <ac:chgData name="Joseph Charles Miserlian" userId="0a5cf395-2505-4a53-bf32-9a91c5a6455d" providerId="ADAL" clId="{FDCC1310-E7BE-40F9-A29E-0F49016A94CA}" dt="2023-02-23T22:24:54.584" v="604"/>
          <ac:spMkLst>
            <pc:docMk/>
            <pc:sldMk cId="4004183856" sldId="426"/>
            <ac:spMk id="7" creationId="{E197DCB0-1C90-7E8A-DCEC-A2D1130A496B}"/>
          </ac:spMkLst>
        </pc:spChg>
        <pc:spChg chg="mod">
          <ac:chgData name="Joseph Charles Miserlian" userId="0a5cf395-2505-4a53-bf32-9a91c5a6455d" providerId="ADAL" clId="{FDCC1310-E7BE-40F9-A29E-0F49016A94CA}" dt="2023-02-23T22:24:54.584" v="604"/>
          <ac:spMkLst>
            <pc:docMk/>
            <pc:sldMk cId="4004183856" sldId="426"/>
            <ac:spMk id="12" creationId="{9ADB07A9-43AE-1D99-BEAA-1AFA5BEDD4E1}"/>
          </ac:spMkLst>
        </pc:spChg>
        <pc:spChg chg="mod">
          <ac:chgData name="Joseph Charles Miserlian" userId="0a5cf395-2505-4a53-bf32-9a91c5a6455d" providerId="ADAL" clId="{FDCC1310-E7BE-40F9-A29E-0F49016A94CA}" dt="2023-02-23T22:24:54.584" v="604"/>
          <ac:spMkLst>
            <pc:docMk/>
            <pc:sldMk cId="4004183856" sldId="426"/>
            <ac:spMk id="13" creationId="{635A5B55-600A-00B6-B04E-2519415D28B3}"/>
          </ac:spMkLst>
        </pc:spChg>
        <pc:spChg chg="mod">
          <ac:chgData name="Joseph Charles Miserlian" userId="0a5cf395-2505-4a53-bf32-9a91c5a6455d" providerId="ADAL" clId="{FDCC1310-E7BE-40F9-A29E-0F49016A94CA}" dt="2023-02-23T22:24:54.584" v="604"/>
          <ac:spMkLst>
            <pc:docMk/>
            <pc:sldMk cId="4004183856" sldId="426"/>
            <ac:spMk id="14" creationId="{1626565C-1926-5495-3FBA-B1FC29E36C68}"/>
          </ac:spMkLst>
        </pc:spChg>
        <pc:grpChg chg="add mod">
          <ac:chgData name="Joseph Charles Miserlian" userId="0a5cf395-2505-4a53-bf32-9a91c5a6455d" providerId="ADAL" clId="{FDCC1310-E7BE-40F9-A29E-0F49016A94CA}" dt="2023-02-23T22:24:54.584" v="604"/>
          <ac:grpSpMkLst>
            <pc:docMk/>
            <pc:sldMk cId="4004183856" sldId="426"/>
            <ac:grpSpMk id="6" creationId="{59400093-0A11-04BB-E177-80764959015E}"/>
          </ac:grpSpMkLst>
        </pc:grpChg>
        <pc:grpChg chg="mod">
          <ac:chgData name="Joseph Charles Miserlian" userId="0a5cf395-2505-4a53-bf32-9a91c5a6455d" providerId="ADAL" clId="{FDCC1310-E7BE-40F9-A29E-0F49016A94CA}" dt="2023-02-23T22:24:54.584" v="604"/>
          <ac:grpSpMkLst>
            <pc:docMk/>
            <pc:sldMk cId="4004183856" sldId="426"/>
            <ac:grpSpMk id="8" creationId="{4371C454-3713-7A0E-41E3-470F6276112B}"/>
          </ac:grpSpMkLst>
        </pc:grpChg>
        <pc:grpChg chg="mod">
          <ac:chgData name="Joseph Charles Miserlian" userId="0a5cf395-2505-4a53-bf32-9a91c5a6455d" providerId="ADAL" clId="{FDCC1310-E7BE-40F9-A29E-0F49016A94CA}" dt="2023-02-23T22:24:54.584" v="604"/>
          <ac:grpSpMkLst>
            <pc:docMk/>
            <pc:sldMk cId="4004183856" sldId="426"/>
            <ac:grpSpMk id="10" creationId="{07228950-F42C-6F7C-A1FD-1B7FCB193727}"/>
          </ac:grpSpMkLst>
        </pc:grpChg>
      </pc:sldChg>
      <pc:sldChg chg="addSp delSp modSp mod">
        <pc:chgData name="Joseph Charles Miserlian" userId="0a5cf395-2505-4a53-bf32-9a91c5a6455d" providerId="ADAL" clId="{FDCC1310-E7BE-40F9-A29E-0F49016A94CA}" dt="2023-02-23T22:23:37.952" v="579" actId="1076"/>
        <pc:sldMkLst>
          <pc:docMk/>
          <pc:sldMk cId="1797271074" sldId="427"/>
        </pc:sldMkLst>
        <pc:spChg chg="mod">
          <ac:chgData name="Joseph Charles Miserlian" userId="0a5cf395-2505-4a53-bf32-9a91c5a6455d" providerId="ADAL" clId="{FDCC1310-E7BE-40F9-A29E-0F49016A94CA}" dt="2023-02-23T22:19:42.160" v="553" actId="1076"/>
          <ac:spMkLst>
            <pc:docMk/>
            <pc:sldMk cId="1797271074" sldId="427"/>
            <ac:spMk id="3" creationId="{F6EBFCD5-3EB1-C1F2-A016-08AFC0C33B28}"/>
          </ac:spMkLst>
        </pc:spChg>
        <pc:spChg chg="mod">
          <ac:chgData name="Joseph Charles Miserlian" userId="0a5cf395-2505-4a53-bf32-9a91c5a6455d" providerId="ADAL" clId="{FDCC1310-E7BE-40F9-A29E-0F49016A94CA}" dt="2023-02-23T22:14:59.746" v="424"/>
          <ac:spMkLst>
            <pc:docMk/>
            <pc:sldMk cId="1797271074" sldId="427"/>
            <ac:spMk id="4" creationId="{D3471578-1E1A-6FF7-4349-FD96D36C6ED2}"/>
          </ac:spMkLst>
        </pc:spChg>
        <pc:spChg chg="mod">
          <ac:chgData name="Joseph Charles Miserlian" userId="0a5cf395-2505-4a53-bf32-9a91c5a6455d" providerId="ADAL" clId="{FDCC1310-E7BE-40F9-A29E-0F49016A94CA}" dt="2023-02-23T22:14:59.746" v="424"/>
          <ac:spMkLst>
            <pc:docMk/>
            <pc:sldMk cId="1797271074" sldId="427"/>
            <ac:spMk id="5" creationId="{99AA3862-8F16-219E-0625-8D63557D608E}"/>
          </ac:spMkLst>
        </pc:spChg>
        <pc:spChg chg="mod">
          <ac:chgData name="Joseph Charles Miserlian" userId="0a5cf395-2505-4a53-bf32-9a91c5a6455d" providerId="ADAL" clId="{FDCC1310-E7BE-40F9-A29E-0F49016A94CA}" dt="2023-02-23T22:23:32.982" v="578" actId="1076"/>
          <ac:spMkLst>
            <pc:docMk/>
            <pc:sldMk cId="1797271074" sldId="427"/>
            <ac:spMk id="7" creationId="{D02A54FE-D056-40BF-968F-607A31BAEAE9}"/>
          </ac:spMkLst>
        </pc:spChg>
        <pc:spChg chg="del mod">
          <ac:chgData name="Joseph Charles Miserlian" userId="0a5cf395-2505-4a53-bf32-9a91c5a6455d" providerId="ADAL" clId="{FDCC1310-E7BE-40F9-A29E-0F49016A94CA}" dt="2023-02-23T22:20:54.632" v="560" actId="478"/>
          <ac:spMkLst>
            <pc:docMk/>
            <pc:sldMk cId="1797271074" sldId="427"/>
            <ac:spMk id="8" creationId="{67F18070-D03B-24B7-C0A9-E627529D855A}"/>
          </ac:spMkLst>
        </pc:spChg>
        <pc:spChg chg="add mod">
          <ac:chgData name="Joseph Charles Miserlian" userId="0a5cf395-2505-4a53-bf32-9a91c5a6455d" providerId="ADAL" clId="{FDCC1310-E7BE-40F9-A29E-0F49016A94CA}" dt="2023-02-23T22:23:16.165" v="576" actId="164"/>
          <ac:spMkLst>
            <pc:docMk/>
            <pc:sldMk cId="1797271074" sldId="427"/>
            <ac:spMk id="9" creationId="{119DB21C-1F95-66F9-B7C8-86DBB790754C}"/>
          </ac:spMkLst>
        </pc:spChg>
        <pc:spChg chg="add mod">
          <ac:chgData name="Joseph Charles Miserlian" userId="0a5cf395-2505-4a53-bf32-9a91c5a6455d" providerId="ADAL" clId="{FDCC1310-E7BE-40F9-A29E-0F49016A94CA}" dt="2023-02-23T22:23:37.952" v="579" actId="1076"/>
          <ac:spMkLst>
            <pc:docMk/>
            <pc:sldMk cId="1797271074" sldId="427"/>
            <ac:spMk id="10" creationId="{197969D2-655A-954E-80D5-B381FFCD6CB2}"/>
          </ac:spMkLst>
        </pc:spChg>
        <pc:grpChg chg="add mod">
          <ac:chgData name="Joseph Charles Miserlian" userId="0a5cf395-2505-4a53-bf32-9a91c5a6455d" providerId="ADAL" clId="{FDCC1310-E7BE-40F9-A29E-0F49016A94CA}" dt="2023-02-23T22:23:06.474" v="573" actId="164"/>
          <ac:grpSpMkLst>
            <pc:docMk/>
            <pc:sldMk cId="1797271074" sldId="427"/>
            <ac:grpSpMk id="2" creationId="{9A788C87-4F06-431A-2E0E-933BA74DAEE1}"/>
          </ac:grpSpMkLst>
        </pc:grpChg>
        <pc:grpChg chg="add mod">
          <ac:chgData name="Joseph Charles Miserlian" userId="0a5cf395-2505-4a53-bf32-9a91c5a6455d" providerId="ADAL" clId="{FDCC1310-E7BE-40F9-A29E-0F49016A94CA}" dt="2023-02-23T22:23:16.165" v="576" actId="164"/>
          <ac:grpSpMkLst>
            <pc:docMk/>
            <pc:sldMk cId="1797271074" sldId="427"/>
            <ac:grpSpMk id="11" creationId="{CA6E7155-8279-989D-CE24-70E63EEBCDCD}"/>
          </ac:grpSpMkLst>
        </pc:grpChg>
        <pc:grpChg chg="add mod">
          <ac:chgData name="Joseph Charles Miserlian" userId="0a5cf395-2505-4a53-bf32-9a91c5a6455d" providerId="ADAL" clId="{FDCC1310-E7BE-40F9-A29E-0F49016A94CA}" dt="2023-02-23T22:23:25.490" v="577" actId="1076"/>
          <ac:grpSpMkLst>
            <pc:docMk/>
            <pc:sldMk cId="1797271074" sldId="427"/>
            <ac:grpSpMk id="12" creationId="{70113D8D-C8FB-28DF-DD20-DED44B8DA114}"/>
          </ac:grpSpMkLst>
        </pc:grpChg>
      </pc:sldChg>
      <pc:sldChg chg="addSp modSp">
        <pc:chgData name="Joseph Charles Miserlian" userId="0a5cf395-2505-4a53-bf32-9a91c5a6455d" providerId="ADAL" clId="{FDCC1310-E7BE-40F9-A29E-0F49016A94CA}" dt="2023-02-23T22:23:45.850" v="580"/>
        <pc:sldMkLst>
          <pc:docMk/>
          <pc:sldMk cId="1541219573" sldId="428"/>
        </pc:sldMkLst>
        <pc:spChg chg="mod">
          <ac:chgData name="Joseph Charles Miserlian" userId="0a5cf395-2505-4a53-bf32-9a91c5a6455d" providerId="ADAL" clId="{FDCC1310-E7BE-40F9-A29E-0F49016A94CA}" dt="2023-02-23T22:14:59.746" v="424"/>
          <ac:spMkLst>
            <pc:docMk/>
            <pc:sldMk cId="1541219573" sldId="428"/>
            <ac:spMk id="2" creationId="{36EF030E-DF70-FD3E-DA3A-7AD19C8E6985}"/>
          </ac:spMkLst>
        </pc:spChg>
        <pc:spChg chg="mod">
          <ac:chgData name="Joseph Charles Miserlian" userId="0a5cf395-2505-4a53-bf32-9a91c5a6455d" providerId="ADAL" clId="{FDCC1310-E7BE-40F9-A29E-0F49016A94CA}" dt="2023-02-23T22:14:59.746" v="424"/>
          <ac:spMkLst>
            <pc:docMk/>
            <pc:sldMk cId="1541219573" sldId="428"/>
            <ac:spMk id="4" creationId="{55E244BE-9309-6E18-6FF0-54CF732A9B72}"/>
          </ac:spMkLst>
        </pc:spChg>
        <pc:spChg chg="mod">
          <ac:chgData name="Joseph Charles Miserlian" userId="0a5cf395-2505-4a53-bf32-9a91c5a6455d" providerId="ADAL" clId="{FDCC1310-E7BE-40F9-A29E-0F49016A94CA}" dt="2023-02-23T22:14:59.746" v="424"/>
          <ac:spMkLst>
            <pc:docMk/>
            <pc:sldMk cId="1541219573" sldId="428"/>
            <ac:spMk id="5" creationId="{231423B4-C382-AE7D-7F47-3084FA722EFB}"/>
          </ac:spMkLst>
        </pc:spChg>
        <pc:spChg chg="mod">
          <ac:chgData name="Joseph Charles Miserlian" userId="0a5cf395-2505-4a53-bf32-9a91c5a6455d" providerId="ADAL" clId="{FDCC1310-E7BE-40F9-A29E-0F49016A94CA}" dt="2023-02-23T22:23:45.850" v="580"/>
          <ac:spMkLst>
            <pc:docMk/>
            <pc:sldMk cId="1541219573" sldId="428"/>
            <ac:spMk id="7" creationId="{27438C5B-FEAD-232F-119F-BD9ADDEB7C6E}"/>
          </ac:spMkLst>
        </pc:spChg>
        <pc:spChg chg="mod">
          <ac:chgData name="Joseph Charles Miserlian" userId="0a5cf395-2505-4a53-bf32-9a91c5a6455d" providerId="ADAL" clId="{FDCC1310-E7BE-40F9-A29E-0F49016A94CA}" dt="2023-02-23T22:23:45.850" v="580"/>
          <ac:spMkLst>
            <pc:docMk/>
            <pc:sldMk cId="1541219573" sldId="428"/>
            <ac:spMk id="10" creationId="{1805D083-5155-196E-9BC0-57849D130702}"/>
          </ac:spMkLst>
        </pc:spChg>
        <pc:spChg chg="mod">
          <ac:chgData name="Joseph Charles Miserlian" userId="0a5cf395-2505-4a53-bf32-9a91c5a6455d" providerId="ADAL" clId="{FDCC1310-E7BE-40F9-A29E-0F49016A94CA}" dt="2023-02-23T22:23:45.850" v="580"/>
          <ac:spMkLst>
            <pc:docMk/>
            <pc:sldMk cId="1541219573" sldId="428"/>
            <ac:spMk id="12" creationId="{39AAB8B4-4A30-7503-9E3A-A68C9286E840}"/>
          </ac:spMkLst>
        </pc:spChg>
        <pc:spChg chg="mod">
          <ac:chgData name="Joseph Charles Miserlian" userId="0a5cf395-2505-4a53-bf32-9a91c5a6455d" providerId="ADAL" clId="{FDCC1310-E7BE-40F9-A29E-0F49016A94CA}" dt="2023-02-23T22:23:45.850" v="580"/>
          <ac:spMkLst>
            <pc:docMk/>
            <pc:sldMk cId="1541219573" sldId="428"/>
            <ac:spMk id="13" creationId="{1D5A079B-BF10-3DC8-80F8-AAE698EFF870}"/>
          </ac:spMkLst>
        </pc:spChg>
        <pc:grpChg chg="add mod">
          <ac:chgData name="Joseph Charles Miserlian" userId="0a5cf395-2505-4a53-bf32-9a91c5a6455d" providerId="ADAL" clId="{FDCC1310-E7BE-40F9-A29E-0F49016A94CA}" dt="2023-02-23T22:23:45.850" v="580"/>
          <ac:grpSpMkLst>
            <pc:docMk/>
            <pc:sldMk cId="1541219573" sldId="428"/>
            <ac:grpSpMk id="3" creationId="{859EBF25-736E-67DF-CCF7-24E54713B159}"/>
          </ac:grpSpMkLst>
        </pc:grpChg>
        <pc:grpChg chg="mod">
          <ac:chgData name="Joseph Charles Miserlian" userId="0a5cf395-2505-4a53-bf32-9a91c5a6455d" providerId="ADAL" clId="{FDCC1310-E7BE-40F9-A29E-0F49016A94CA}" dt="2023-02-23T22:23:45.850" v="580"/>
          <ac:grpSpMkLst>
            <pc:docMk/>
            <pc:sldMk cId="1541219573" sldId="428"/>
            <ac:grpSpMk id="8" creationId="{7D45D994-6F95-4588-6372-03AC48ECE162}"/>
          </ac:grpSpMkLst>
        </pc:grpChg>
        <pc:grpChg chg="mod">
          <ac:chgData name="Joseph Charles Miserlian" userId="0a5cf395-2505-4a53-bf32-9a91c5a6455d" providerId="ADAL" clId="{FDCC1310-E7BE-40F9-A29E-0F49016A94CA}" dt="2023-02-23T22:23:45.850" v="580"/>
          <ac:grpSpMkLst>
            <pc:docMk/>
            <pc:sldMk cId="1541219573" sldId="428"/>
            <ac:grpSpMk id="9" creationId="{25F34B5E-5777-6654-90CD-2A05661F74C9}"/>
          </ac:grpSpMkLst>
        </pc:grpChg>
      </pc:sldChg>
      <pc:sldChg chg="addSp delSp modSp mod">
        <pc:chgData name="Joseph Charles Miserlian" userId="0a5cf395-2505-4a53-bf32-9a91c5a6455d" providerId="ADAL" clId="{FDCC1310-E7BE-40F9-A29E-0F49016A94CA}" dt="2023-02-23T22:23:52.145" v="584"/>
        <pc:sldMkLst>
          <pc:docMk/>
          <pc:sldMk cId="2150648281" sldId="429"/>
        </pc:sldMkLst>
        <pc:spChg chg="mod">
          <ac:chgData name="Joseph Charles Miserlian" userId="0a5cf395-2505-4a53-bf32-9a91c5a6455d" providerId="ADAL" clId="{FDCC1310-E7BE-40F9-A29E-0F49016A94CA}" dt="2023-02-23T22:14:59.746" v="424"/>
          <ac:spMkLst>
            <pc:docMk/>
            <pc:sldMk cId="2150648281" sldId="429"/>
            <ac:spMk id="2" creationId="{5462B2B8-600E-CAD7-0737-E92BC67CD8C2}"/>
          </ac:spMkLst>
        </pc:spChg>
        <pc:spChg chg="mod">
          <ac:chgData name="Joseph Charles Miserlian" userId="0a5cf395-2505-4a53-bf32-9a91c5a6455d" providerId="ADAL" clId="{FDCC1310-E7BE-40F9-A29E-0F49016A94CA}" dt="2023-02-23T22:14:59.746" v="424"/>
          <ac:spMkLst>
            <pc:docMk/>
            <pc:sldMk cId="2150648281" sldId="429"/>
            <ac:spMk id="3" creationId="{D89244D8-4CED-BEAF-4E01-5641954D1F1A}"/>
          </ac:spMkLst>
        </pc:spChg>
        <pc:spChg chg="mod">
          <ac:chgData name="Joseph Charles Miserlian" userId="0a5cf395-2505-4a53-bf32-9a91c5a6455d" providerId="ADAL" clId="{FDCC1310-E7BE-40F9-A29E-0F49016A94CA}" dt="2023-02-23T22:14:59.746" v="424"/>
          <ac:spMkLst>
            <pc:docMk/>
            <pc:sldMk cId="2150648281" sldId="429"/>
            <ac:spMk id="4" creationId="{9C5F54EE-1652-EDAE-0DC4-BB8BE1CDE4DC}"/>
          </ac:spMkLst>
        </pc:spChg>
        <pc:spChg chg="mod">
          <ac:chgData name="Joseph Charles Miserlian" userId="0a5cf395-2505-4a53-bf32-9a91c5a6455d" providerId="ADAL" clId="{FDCC1310-E7BE-40F9-A29E-0F49016A94CA}" dt="2023-02-23T22:14:59.746" v="424"/>
          <ac:spMkLst>
            <pc:docMk/>
            <pc:sldMk cId="2150648281" sldId="429"/>
            <ac:spMk id="5" creationId="{2F2A6543-A8D5-1FAC-7921-A522A8E7B4CA}"/>
          </ac:spMkLst>
        </pc:spChg>
        <pc:spChg chg="mod">
          <ac:chgData name="Joseph Charles Miserlian" userId="0a5cf395-2505-4a53-bf32-9a91c5a6455d" providerId="ADAL" clId="{FDCC1310-E7BE-40F9-A29E-0F49016A94CA}" dt="2023-02-23T22:18:54.209" v="527"/>
          <ac:spMkLst>
            <pc:docMk/>
            <pc:sldMk cId="2150648281" sldId="429"/>
            <ac:spMk id="7" creationId="{B5F737B2-E4C2-9C0F-E07D-D515A59BF08E}"/>
          </ac:spMkLst>
        </pc:spChg>
        <pc:spChg chg="mod">
          <ac:chgData name="Joseph Charles Miserlian" userId="0a5cf395-2505-4a53-bf32-9a91c5a6455d" providerId="ADAL" clId="{FDCC1310-E7BE-40F9-A29E-0F49016A94CA}" dt="2023-02-23T22:18:54.209" v="527"/>
          <ac:spMkLst>
            <pc:docMk/>
            <pc:sldMk cId="2150648281" sldId="429"/>
            <ac:spMk id="8" creationId="{985ABAB2-D8FB-91AB-045C-7363C5C06D05}"/>
          </ac:spMkLst>
        </pc:spChg>
        <pc:spChg chg="mod">
          <ac:chgData name="Joseph Charles Miserlian" userId="0a5cf395-2505-4a53-bf32-9a91c5a6455d" providerId="ADAL" clId="{FDCC1310-E7BE-40F9-A29E-0F49016A94CA}" dt="2023-02-23T22:18:54.209" v="527"/>
          <ac:spMkLst>
            <pc:docMk/>
            <pc:sldMk cId="2150648281" sldId="429"/>
            <ac:spMk id="9" creationId="{5824C729-B794-230A-A311-01DE547F4469}"/>
          </ac:spMkLst>
        </pc:spChg>
        <pc:spChg chg="mod">
          <ac:chgData name="Joseph Charles Miserlian" userId="0a5cf395-2505-4a53-bf32-9a91c5a6455d" providerId="ADAL" clId="{FDCC1310-E7BE-40F9-A29E-0F49016A94CA}" dt="2023-02-23T22:23:52.145" v="584"/>
          <ac:spMkLst>
            <pc:docMk/>
            <pc:sldMk cId="2150648281" sldId="429"/>
            <ac:spMk id="11" creationId="{D26101AC-49B9-0E17-77A6-FE3A50F87AE4}"/>
          </ac:spMkLst>
        </pc:spChg>
        <pc:spChg chg="mod">
          <ac:chgData name="Joseph Charles Miserlian" userId="0a5cf395-2505-4a53-bf32-9a91c5a6455d" providerId="ADAL" clId="{FDCC1310-E7BE-40F9-A29E-0F49016A94CA}" dt="2023-02-23T22:23:52.145" v="584"/>
          <ac:spMkLst>
            <pc:docMk/>
            <pc:sldMk cId="2150648281" sldId="429"/>
            <ac:spMk id="14" creationId="{88B0DFD4-2C3F-4DB6-D0A5-40ADFB1210A8}"/>
          </ac:spMkLst>
        </pc:spChg>
        <pc:spChg chg="mod">
          <ac:chgData name="Joseph Charles Miserlian" userId="0a5cf395-2505-4a53-bf32-9a91c5a6455d" providerId="ADAL" clId="{FDCC1310-E7BE-40F9-A29E-0F49016A94CA}" dt="2023-02-23T22:23:52.145" v="584"/>
          <ac:spMkLst>
            <pc:docMk/>
            <pc:sldMk cId="2150648281" sldId="429"/>
            <ac:spMk id="15" creationId="{E3E0CF9C-D8A9-7D47-7604-82A25B1EF310}"/>
          </ac:spMkLst>
        </pc:spChg>
        <pc:spChg chg="mod">
          <ac:chgData name="Joseph Charles Miserlian" userId="0a5cf395-2505-4a53-bf32-9a91c5a6455d" providerId="ADAL" clId="{FDCC1310-E7BE-40F9-A29E-0F49016A94CA}" dt="2023-02-23T22:23:52.145" v="584"/>
          <ac:spMkLst>
            <pc:docMk/>
            <pc:sldMk cId="2150648281" sldId="429"/>
            <ac:spMk id="16" creationId="{CB54A256-C766-C1F2-F6CA-AFF1F21EC68D}"/>
          </ac:spMkLst>
        </pc:spChg>
        <pc:grpChg chg="add del mod">
          <ac:chgData name="Joseph Charles Miserlian" userId="0a5cf395-2505-4a53-bf32-9a91c5a6455d" providerId="ADAL" clId="{FDCC1310-E7BE-40F9-A29E-0F49016A94CA}" dt="2023-02-23T22:23:51.793" v="583" actId="478"/>
          <ac:grpSpMkLst>
            <pc:docMk/>
            <pc:sldMk cId="2150648281" sldId="429"/>
            <ac:grpSpMk id="6" creationId="{C7BF1F04-AA62-1B8F-0823-9CCD042F1CB8}"/>
          </ac:grpSpMkLst>
        </pc:grpChg>
        <pc:grpChg chg="add mod">
          <ac:chgData name="Joseph Charles Miserlian" userId="0a5cf395-2505-4a53-bf32-9a91c5a6455d" providerId="ADAL" clId="{FDCC1310-E7BE-40F9-A29E-0F49016A94CA}" dt="2023-02-23T22:23:52.145" v="584"/>
          <ac:grpSpMkLst>
            <pc:docMk/>
            <pc:sldMk cId="2150648281" sldId="429"/>
            <ac:grpSpMk id="10" creationId="{D24A34F4-B22D-297E-8B9B-D13A7719165D}"/>
          </ac:grpSpMkLst>
        </pc:grpChg>
        <pc:grpChg chg="mod">
          <ac:chgData name="Joseph Charles Miserlian" userId="0a5cf395-2505-4a53-bf32-9a91c5a6455d" providerId="ADAL" clId="{FDCC1310-E7BE-40F9-A29E-0F49016A94CA}" dt="2023-02-23T22:23:52.145" v="584"/>
          <ac:grpSpMkLst>
            <pc:docMk/>
            <pc:sldMk cId="2150648281" sldId="429"/>
            <ac:grpSpMk id="12" creationId="{73D10582-510F-67C6-6580-0B62006586FE}"/>
          </ac:grpSpMkLst>
        </pc:grpChg>
        <pc:grpChg chg="mod">
          <ac:chgData name="Joseph Charles Miserlian" userId="0a5cf395-2505-4a53-bf32-9a91c5a6455d" providerId="ADAL" clId="{FDCC1310-E7BE-40F9-A29E-0F49016A94CA}" dt="2023-02-23T22:23:52.145" v="584"/>
          <ac:grpSpMkLst>
            <pc:docMk/>
            <pc:sldMk cId="2150648281" sldId="429"/>
            <ac:grpSpMk id="13" creationId="{24E6026E-3520-BB3D-C131-5B35ADE053E7}"/>
          </ac:grpSpMkLst>
        </pc:grpChg>
      </pc:sldChg>
      <pc:sldChg chg="modSp">
        <pc:chgData name="Joseph Charles Miserlian" userId="0a5cf395-2505-4a53-bf32-9a91c5a6455d" providerId="ADAL" clId="{FDCC1310-E7BE-40F9-A29E-0F49016A94CA}" dt="2023-02-23T22:14:59.746" v="424"/>
        <pc:sldMkLst>
          <pc:docMk/>
          <pc:sldMk cId="2294979437" sldId="430"/>
        </pc:sldMkLst>
        <pc:spChg chg="mod">
          <ac:chgData name="Joseph Charles Miserlian" userId="0a5cf395-2505-4a53-bf32-9a91c5a6455d" providerId="ADAL" clId="{FDCC1310-E7BE-40F9-A29E-0F49016A94CA}" dt="2023-02-23T22:14:59.746" v="424"/>
          <ac:spMkLst>
            <pc:docMk/>
            <pc:sldMk cId="2294979437" sldId="430"/>
            <ac:spMk id="2" creationId="{734CC89A-CD99-B17A-0DE3-3E76C8E6550A}"/>
          </ac:spMkLst>
        </pc:spChg>
        <pc:spChg chg="mod">
          <ac:chgData name="Joseph Charles Miserlian" userId="0a5cf395-2505-4a53-bf32-9a91c5a6455d" providerId="ADAL" clId="{FDCC1310-E7BE-40F9-A29E-0F49016A94CA}" dt="2023-02-23T22:14:59.746" v="424"/>
          <ac:spMkLst>
            <pc:docMk/>
            <pc:sldMk cId="2294979437" sldId="430"/>
            <ac:spMk id="4" creationId="{71074DFB-5BE3-C14A-A3DD-A892A5B1E520}"/>
          </ac:spMkLst>
        </pc:spChg>
        <pc:spChg chg="mod">
          <ac:chgData name="Joseph Charles Miserlian" userId="0a5cf395-2505-4a53-bf32-9a91c5a6455d" providerId="ADAL" clId="{FDCC1310-E7BE-40F9-A29E-0F49016A94CA}" dt="2023-02-23T22:14:59.746" v="424"/>
          <ac:spMkLst>
            <pc:docMk/>
            <pc:sldMk cId="2294979437" sldId="430"/>
            <ac:spMk id="5" creationId="{36A69799-A23B-A4DE-286E-C4B7112354AE}"/>
          </ac:spMkLst>
        </pc:spChg>
      </pc:sldChg>
      <pc:sldChg chg="addSp delSp modSp mod">
        <pc:chgData name="Joseph Charles Miserlian" userId="0a5cf395-2505-4a53-bf32-9a91c5a6455d" providerId="ADAL" clId="{FDCC1310-E7BE-40F9-A29E-0F49016A94CA}" dt="2023-02-23T22:26:55.951" v="650" actId="478"/>
        <pc:sldMkLst>
          <pc:docMk/>
          <pc:sldMk cId="3861895097" sldId="431"/>
        </pc:sldMkLst>
        <pc:spChg chg="mod">
          <ac:chgData name="Joseph Charles Miserlian" userId="0a5cf395-2505-4a53-bf32-9a91c5a6455d" providerId="ADAL" clId="{FDCC1310-E7BE-40F9-A29E-0F49016A94CA}" dt="2023-02-23T22:14:59.746" v="424"/>
          <ac:spMkLst>
            <pc:docMk/>
            <pc:sldMk cId="3861895097" sldId="431"/>
            <ac:spMk id="2" creationId="{F9DBC039-F13D-0A49-4A6C-F11E170B8197}"/>
          </ac:spMkLst>
        </pc:spChg>
        <pc:spChg chg="mod">
          <ac:chgData name="Joseph Charles Miserlian" userId="0a5cf395-2505-4a53-bf32-9a91c5a6455d" providerId="ADAL" clId="{FDCC1310-E7BE-40F9-A29E-0F49016A94CA}" dt="2023-02-23T22:14:59.746" v="424"/>
          <ac:spMkLst>
            <pc:docMk/>
            <pc:sldMk cId="3861895097" sldId="431"/>
            <ac:spMk id="3" creationId="{0BA1E7E6-7A2F-7912-8485-9F6C3C435A83}"/>
          </ac:spMkLst>
        </pc:spChg>
        <pc:spChg chg="mod">
          <ac:chgData name="Joseph Charles Miserlian" userId="0a5cf395-2505-4a53-bf32-9a91c5a6455d" providerId="ADAL" clId="{FDCC1310-E7BE-40F9-A29E-0F49016A94CA}" dt="2023-02-23T22:14:59.746" v="424"/>
          <ac:spMkLst>
            <pc:docMk/>
            <pc:sldMk cId="3861895097" sldId="431"/>
            <ac:spMk id="4" creationId="{86FA15B7-5A8D-A5A8-8272-1DD9DC3DA33E}"/>
          </ac:spMkLst>
        </pc:spChg>
        <pc:spChg chg="mod">
          <ac:chgData name="Joseph Charles Miserlian" userId="0a5cf395-2505-4a53-bf32-9a91c5a6455d" providerId="ADAL" clId="{FDCC1310-E7BE-40F9-A29E-0F49016A94CA}" dt="2023-02-23T22:14:59.746" v="424"/>
          <ac:spMkLst>
            <pc:docMk/>
            <pc:sldMk cId="3861895097" sldId="431"/>
            <ac:spMk id="5" creationId="{B467E336-BE80-B614-CAEB-AD4AAD099F6D}"/>
          </ac:spMkLst>
        </pc:spChg>
        <pc:spChg chg="mod">
          <ac:chgData name="Joseph Charles Miserlian" userId="0a5cf395-2505-4a53-bf32-9a91c5a6455d" providerId="ADAL" clId="{FDCC1310-E7BE-40F9-A29E-0F49016A94CA}" dt="2023-02-23T22:26:49.970" v="649"/>
          <ac:spMkLst>
            <pc:docMk/>
            <pc:sldMk cId="3861895097" sldId="431"/>
            <ac:spMk id="9" creationId="{9306031D-E241-5950-CEBE-2735FF7B7A01}"/>
          </ac:spMkLst>
        </pc:spChg>
        <pc:spChg chg="mod">
          <ac:chgData name="Joseph Charles Miserlian" userId="0a5cf395-2505-4a53-bf32-9a91c5a6455d" providerId="ADAL" clId="{FDCC1310-E7BE-40F9-A29E-0F49016A94CA}" dt="2023-02-23T22:26:49.970" v="649"/>
          <ac:spMkLst>
            <pc:docMk/>
            <pc:sldMk cId="3861895097" sldId="431"/>
            <ac:spMk id="12" creationId="{938CC582-295D-5F39-B904-73B8038E9AE8}"/>
          </ac:spMkLst>
        </pc:spChg>
        <pc:spChg chg="mod">
          <ac:chgData name="Joseph Charles Miserlian" userId="0a5cf395-2505-4a53-bf32-9a91c5a6455d" providerId="ADAL" clId="{FDCC1310-E7BE-40F9-A29E-0F49016A94CA}" dt="2023-02-23T22:26:49.970" v="649"/>
          <ac:spMkLst>
            <pc:docMk/>
            <pc:sldMk cId="3861895097" sldId="431"/>
            <ac:spMk id="13" creationId="{EA68F52A-453C-FBC1-3EF9-E0B0AE01D9C1}"/>
          </ac:spMkLst>
        </pc:spChg>
        <pc:spChg chg="mod">
          <ac:chgData name="Joseph Charles Miserlian" userId="0a5cf395-2505-4a53-bf32-9a91c5a6455d" providerId="ADAL" clId="{FDCC1310-E7BE-40F9-A29E-0F49016A94CA}" dt="2023-02-23T22:26:49.970" v="649"/>
          <ac:spMkLst>
            <pc:docMk/>
            <pc:sldMk cId="3861895097" sldId="431"/>
            <ac:spMk id="14" creationId="{6B0E528E-8646-9FCE-4E3A-7AA0CC2296D3}"/>
          </ac:spMkLst>
        </pc:spChg>
        <pc:grpChg chg="add del mod">
          <ac:chgData name="Joseph Charles Miserlian" userId="0a5cf395-2505-4a53-bf32-9a91c5a6455d" providerId="ADAL" clId="{FDCC1310-E7BE-40F9-A29E-0F49016A94CA}" dt="2023-02-23T22:26:55.951" v="650" actId="478"/>
          <ac:grpSpMkLst>
            <pc:docMk/>
            <pc:sldMk cId="3861895097" sldId="431"/>
            <ac:grpSpMk id="8" creationId="{B3EF6593-FEA6-8A57-DAA9-CD2161FBE10F}"/>
          </ac:grpSpMkLst>
        </pc:grpChg>
        <pc:grpChg chg="mod">
          <ac:chgData name="Joseph Charles Miserlian" userId="0a5cf395-2505-4a53-bf32-9a91c5a6455d" providerId="ADAL" clId="{FDCC1310-E7BE-40F9-A29E-0F49016A94CA}" dt="2023-02-23T22:26:49.970" v="649"/>
          <ac:grpSpMkLst>
            <pc:docMk/>
            <pc:sldMk cId="3861895097" sldId="431"/>
            <ac:grpSpMk id="10" creationId="{CC89B3EE-7C2D-32C4-E675-3B63953B8256}"/>
          </ac:grpSpMkLst>
        </pc:grpChg>
        <pc:grpChg chg="mod">
          <ac:chgData name="Joseph Charles Miserlian" userId="0a5cf395-2505-4a53-bf32-9a91c5a6455d" providerId="ADAL" clId="{FDCC1310-E7BE-40F9-A29E-0F49016A94CA}" dt="2023-02-23T22:26:49.970" v="649"/>
          <ac:grpSpMkLst>
            <pc:docMk/>
            <pc:sldMk cId="3861895097" sldId="431"/>
            <ac:grpSpMk id="11" creationId="{EC4FABCD-7F6D-4713-8D39-ADB79B64309B}"/>
          </ac:grpSpMkLst>
        </pc:grpChg>
      </pc:sldChg>
      <pc:sldChg chg="addSp delSp modSp mod">
        <pc:chgData name="Joseph Charles Miserlian" userId="0a5cf395-2505-4a53-bf32-9a91c5a6455d" providerId="ADAL" clId="{FDCC1310-E7BE-40F9-A29E-0F49016A94CA}" dt="2023-02-23T22:23:49.291" v="582"/>
        <pc:sldMkLst>
          <pc:docMk/>
          <pc:sldMk cId="1251097358" sldId="432"/>
        </pc:sldMkLst>
        <pc:spChg chg="mod">
          <ac:chgData name="Joseph Charles Miserlian" userId="0a5cf395-2505-4a53-bf32-9a91c5a6455d" providerId="ADAL" clId="{FDCC1310-E7BE-40F9-A29E-0F49016A94CA}" dt="2023-02-23T22:14:46.077" v="422"/>
          <ac:spMkLst>
            <pc:docMk/>
            <pc:sldMk cId="1251097358" sldId="432"/>
            <ac:spMk id="2" creationId="{FB5DBCF4-5CAF-4499-4E61-BA1C9F730FD3}"/>
          </ac:spMkLst>
        </pc:spChg>
        <pc:spChg chg="mod">
          <ac:chgData name="Joseph Charles Miserlian" userId="0a5cf395-2505-4a53-bf32-9a91c5a6455d" providerId="ADAL" clId="{FDCC1310-E7BE-40F9-A29E-0F49016A94CA}" dt="2023-02-23T22:14:46.077" v="422"/>
          <ac:spMkLst>
            <pc:docMk/>
            <pc:sldMk cId="1251097358" sldId="432"/>
            <ac:spMk id="3" creationId="{D186E620-85EB-8BA3-B6A1-9BA742BA8C98}"/>
          </ac:spMkLst>
        </pc:spChg>
        <pc:spChg chg="del">
          <ac:chgData name="Joseph Charles Miserlian" userId="0a5cf395-2505-4a53-bf32-9a91c5a6455d" providerId="ADAL" clId="{FDCC1310-E7BE-40F9-A29E-0F49016A94CA}" dt="2023-02-23T22:19:02.430" v="529" actId="478"/>
          <ac:spMkLst>
            <pc:docMk/>
            <pc:sldMk cId="1251097358" sldId="432"/>
            <ac:spMk id="5" creationId="{5214B3BC-5E2B-8457-6802-20AA3D401E66}"/>
          </ac:spMkLst>
        </pc:spChg>
        <pc:spChg chg="mod">
          <ac:chgData name="Joseph Charles Miserlian" userId="0a5cf395-2505-4a53-bf32-9a91c5a6455d" providerId="ADAL" clId="{FDCC1310-E7BE-40F9-A29E-0F49016A94CA}" dt="2023-02-23T22:14:46.077" v="422"/>
          <ac:spMkLst>
            <pc:docMk/>
            <pc:sldMk cId="1251097358" sldId="432"/>
            <ac:spMk id="11" creationId="{075ADA0C-71D5-D13A-4458-68C49C4E0670}"/>
          </ac:spMkLst>
        </pc:spChg>
        <pc:spChg chg="mod">
          <ac:chgData name="Joseph Charles Miserlian" userId="0a5cf395-2505-4a53-bf32-9a91c5a6455d" providerId="ADAL" clId="{FDCC1310-E7BE-40F9-A29E-0F49016A94CA}" dt="2023-02-23T22:18:55.881" v="528"/>
          <ac:spMkLst>
            <pc:docMk/>
            <pc:sldMk cId="1251097358" sldId="432"/>
            <ac:spMk id="14" creationId="{AA6CB6A4-0EE2-7C28-EA73-F1677319D82A}"/>
          </ac:spMkLst>
        </pc:spChg>
        <pc:spChg chg="mod">
          <ac:chgData name="Joseph Charles Miserlian" userId="0a5cf395-2505-4a53-bf32-9a91c5a6455d" providerId="ADAL" clId="{FDCC1310-E7BE-40F9-A29E-0F49016A94CA}" dt="2023-02-23T22:18:55.881" v="528"/>
          <ac:spMkLst>
            <pc:docMk/>
            <pc:sldMk cId="1251097358" sldId="432"/>
            <ac:spMk id="15" creationId="{1E57972D-CEA7-FF12-75CD-A7B33CA97167}"/>
          </ac:spMkLst>
        </pc:spChg>
        <pc:spChg chg="mod">
          <ac:chgData name="Joseph Charles Miserlian" userId="0a5cf395-2505-4a53-bf32-9a91c5a6455d" providerId="ADAL" clId="{FDCC1310-E7BE-40F9-A29E-0F49016A94CA}" dt="2023-02-23T22:18:55.881" v="528"/>
          <ac:spMkLst>
            <pc:docMk/>
            <pc:sldMk cId="1251097358" sldId="432"/>
            <ac:spMk id="16" creationId="{D4C34CDE-22AB-3E0B-5903-DB9176DE15FE}"/>
          </ac:spMkLst>
        </pc:spChg>
        <pc:spChg chg="mod">
          <ac:chgData name="Joseph Charles Miserlian" userId="0a5cf395-2505-4a53-bf32-9a91c5a6455d" providerId="ADAL" clId="{FDCC1310-E7BE-40F9-A29E-0F49016A94CA}" dt="2023-02-23T22:23:49.291" v="582"/>
          <ac:spMkLst>
            <pc:docMk/>
            <pc:sldMk cId="1251097358" sldId="432"/>
            <ac:spMk id="18" creationId="{0A6D3402-43B4-5FAD-65A1-0A2DE56001F4}"/>
          </ac:spMkLst>
        </pc:spChg>
        <pc:spChg chg="mod">
          <ac:chgData name="Joseph Charles Miserlian" userId="0a5cf395-2505-4a53-bf32-9a91c5a6455d" providerId="ADAL" clId="{FDCC1310-E7BE-40F9-A29E-0F49016A94CA}" dt="2023-02-23T22:23:49.291" v="582"/>
          <ac:spMkLst>
            <pc:docMk/>
            <pc:sldMk cId="1251097358" sldId="432"/>
            <ac:spMk id="27" creationId="{5B9C3DA1-EEB4-57DD-A6C6-C84681921F03}"/>
          </ac:spMkLst>
        </pc:spChg>
        <pc:spChg chg="mod">
          <ac:chgData name="Joseph Charles Miserlian" userId="0a5cf395-2505-4a53-bf32-9a91c5a6455d" providerId="ADAL" clId="{FDCC1310-E7BE-40F9-A29E-0F49016A94CA}" dt="2023-02-23T22:23:49.291" v="582"/>
          <ac:spMkLst>
            <pc:docMk/>
            <pc:sldMk cId="1251097358" sldId="432"/>
            <ac:spMk id="28" creationId="{7BFEC220-9113-9C8D-9500-968A8958E70B}"/>
          </ac:spMkLst>
        </pc:spChg>
        <pc:spChg chg="mod">
          <ac:chgData name="Joseph Charles Miserlian" userId="0a5cf395-2505-4a53-bf32-9a91c5a6455d" providerId="ADAL" clId="{FDCC1310-E7BE-40F9-A29E-0F49016A94CA}" dt="2023-02-23T22:23:49.291" v="582"/>
          <ac:spMkLst>
            <pc:docMk/>
            <pc:sldMk cId="1251097358" sldId="432"/>
            <ac:spMk id="29" creationId="{76FC66AD-33B3-EB1A-8260-24969AFE52FB}"/>
          </ac:spMkLst>
        </pc:spChg>
        <pc:grpChg chg="del">
          <ac:chgData name="Joseph Charles Miserlian" userId="0a5cf395-2505-4a53-bf32-9a91c5a6455d" providerId="ADAL" clId="{FDCC1310-E7BE-40F9-A29E-0F49016A94CA}" dt="2023-02-23T22:19:04.590" v="530" actId="478"/>
          <ac:grpSpMkLst>
            <pc:docMk/>
            <pc:sldMk cId="1251097358" sldId="432"/>
            <ac:grpSpMk id="4" creationId="{CA86997C-524E-142A-8B02-DDA8CBC89553}"/>
          </ac:grpSpMkLst>
        </pc:grpChg>
        <pc:grpChg chg="add del mod">
          <ac:chgData name="Joseph Charles Miserlian" userId="0a5cf395-2505-4a53-bf32-9a91c5a6455d" providerId="ADAL" clId="{FDCC1310-E7BE-40F9-A29E-0F49016A94CA}" dt="2023-02-23T22:23:48.991" v="581" actId="478"/>
          <ac:grpSpMkLst>
            <pc:docMk/>
            <pc:sldMk cId="1251097358" sldId="432"/>
            <ac:grpSpMk id="13" creationId="{CBAF66E5-0C2C-5694-0367-0C76446DFDBB}"/>
          </ac:grpSpMkLst>
        </pc:grpChg>
        <pc:grpChg chg="add mod">
          <ac:chgData name="Joseph Charles Miserlian" userId="0a5cf395-2505-4a53-bf32-9a91c5a6455d" providerId="ADAL" clId="{FDCC1310-E7BE-40F9-A29E-0F49016A94CA}" dt="2023-02-23T22:23:49.291" v="582"/>
          <ac:grpSpMkLst>
            <pc:docMk/>
            <pc:sldMk cId="1251097358" sldId="432"/>
            <ac:grpSpMk id="17" creationId="{D284C4E7-99C9-E9BE-6A85-0147F6490B47}"/>
          </ac:grpSpMkLst>
        </pc:grpChg>
        <pc:grpChg chg="mod">
          <ac:chgData name="Joseph Charles Miserlian" userId="0a5cf395-2505-4a53-bf32-9a91c5a6455d" providerId="ADAL" clId="{FDCC1310-E7BE-40F9-A29E-0F49016A94CA}" dt="2023-02-23T22:23:49.291" v="582"/>
          <ac:grpSpMkLst>
            <pc:docMk/>
            <pc:sldMk cId="1251097358" sldId="432"/>
            <ac:grpSpMk id="20" creationId="{3E1B5007-CC7F-3A36-8167-0A89A933A4E0}"/>
          </ac:grpSpMkLst>
        </pc:grpChg>
        <pc:grpChg chg="mod">
          <ac:chgData name="Joseph Charles Miserlian" userId="0a5cf395-2505-4a53-bf32-9a91c5a6455d" providerId="ADAL" clId="{FDCC1310-E7BE-40F9-A29E-0F49016A94CA}" dt="2023-02-23T22:23:49.291" v="582"/>
          <ac:grpSpMkLst>
            <pc:docMk/>
            <pc:sldMk cId="1251097358" sldId="432"/>
            <ac:grpSpMk id="24" creationId="{9720C48D-70C0-FA6C-1153-919469A2C78D}"/>
          </ac:grpSpMkLst>
        </pc:grpChg>
      </pc:sldChg>
      <pc:sldChg chg="modSp">
        <pc:chgData name="Joseph Charles Miserlian" userId="0a5cf395-2505-4a53-bf32-9a91c5a6455d" providerId="ADAL" clId="{FDCC1310-E7BE-40F9-A29E-0F49016A94CA}" dt="2023-02-23T22:14:59.746" v="424"/>
        <pc:sldMkLst>
          <pc:docMk/>
          <pc:sldMk cId="2391310546" sldId="433"/>
        </pc:sldMkLst>
        <pc:spChg chg="mod">
          <ac:chgData name="Joseph Charles Miserlian" userId="0a5cf395-2505-4a53-bf32-9a91c5a6455d" providerId="ADAL" clId="{FDCC1310-E7BE-40F9-A29E-0F49016A94CA}" dt="2023-02-23T22:14:59.746" v="424"/>
          <ac:spMkLst>
            <pc:docMk/>
            <pc:sldMk cId="2391310546" sldId="433"/>
            <ac:spMk id="2" creationId="{6CDFEA76-93C7-EBBE-8420-1D9344277B61}"/>
          </ac:spMkLst>
        </pc:spChg>
        <pc:spChg chg="mod">
          <ac:chgData name="Joseph Charles Miserlian" userId="0a5cf395-2505-4a53-bf32-9a91c5a6455d" providerId="ADAL" clId="{FDCC1310-E7BE-40F9-A29E-0F49016A94CA}" dt="2023-02-23T22:14:59.746" v="424"/>
          <ac:spMkLst>
            <pc:docMk/>
            <pc:sldMk cId="2391310546" sldId="433"/>
            <ac:spMk id="3" creationId="{5D5B2BAF-EC8E-7434-9E0F-4A6DDC6F68DF}"/>
          </ac:spMkLst>
        </pc:spChg>
        <pc:spChg chg="mod">
          <ac:chgData name="Joseph Charles Miserlian" userId="0a5cf395-2505-4a53-bf32-9a91c5a6455d" providerId="ADAL" clId="{FDCC1310-E7BE-40F9-A29E-0F49016A94CA}" dt="2023-02-23T22:14:59.746" v="424"/>
          <ac:spMkLst>
            <pc:docMk/>
            <pc:sldMk cId="2391310546" sldId="433"/>
            <ac:spMk id="4" creationId="{B982E298-11CC-E2BC-CAF8-4FD555927539}"/>
          </ac:spMkLst>
        </pc:spChg>
        <pc:spChg chg="mod">
          <ac:chgData name="Joseph Charles Miserlian" userId="0a5cf395-2505-4a53-bf32-9a91c5a6455d" providerId="ADAL" clId="{FDCC1310-E7BE-40F9-A29E-0F49016A94CA}" dt="2023-02-23T22:14:59.746" v="424"/>
          <ac:spMkLst>
            <pc:docMk/>
            <pc:sldMk cId="2391310546" sldId="433"/>
            <ac:spMk id="5" creationId="{12CE745A-493D-9713-B139-223395D07168}"/>
          </ac:spMkLst>
        </pc:spChg>
      </pc:sldChg>
      <pc:sldChg chg="addSp modSp">
        <pc:chgData name="Joseph Charles Miserlian" userId="0a5cf395-2505-4a53-bf32-9a91c5a6455d" providerId="ADAL" clId="{FDCC1310-E7BE-40F9-A29E-0F49016A94CA}" dt="2023-02-23T22:24:52.585" v="603"/>
        <pc:sldMkLst>
          <pc:docMk/>
          <pc:sldMk cId="3380354659" sldId="434"/>
        </pc:sldMkLst>
        <pc:spChg chg="mod">
          <ac:chgData name="Joseph Charles Miserlian" userId="0a5cf395-2505-4a53-bf32-9a91c5a6455d" providerId="ADAL" clId="{FDCC1310-E7BE-40F9-A29E-0F49016A94CA}" dt="2023-02-23T22:14:59.746" v="424"/>
          <ac:spMkLst>
            <pc:docMk/>
            <pc:sldMk cId="3380354659" sldId="434"/>
            <ac:spMk id="2" creationId="{6917E5CE-642C-D2CE-093B-86B1ED2FFE58}"/>
          </ac:spMkLst>
        </pc:spChg>
        <pc:spChg chg="mod">
          <ac:chgData name="Joseph Charles Miserlian" userId="0a5cf395-2505-4a53-bf32-9a91c5a6455d" providerId="ADAL" clId="{FDCC1310-E7BE-40F9-A29E-0F49016A94CA}" dt="2023-02-23T22:14:59.746" v="424"/>
          <ac:spMkLst>
            <pc:docMk/>
            <pc:sldMk cId="3380354659" sldId="434"/>
            <ac:spMk id="4" creationId="{6C5E86C1-ADF3-50CA-E9DC-0B1F2485989F}"/>
          </ac:spMkLst>
        </pc:spChg>
        <pc:spChg chg="mod">
          <ac:chgData name="Joseph Charles Miserlian" userId="0a5cf395-2505-4a53-bf32-9a91c5a6455d" providerId="ADAL" clId="{FDCC1310-E7BE-40F9-A29E-0F49016A94CA}" dt="2023-02-23T22:14:59.746" v="424"/>
          <ac:spMkLst>
            <pc:docMk/>
            <pc:sldMk cId="3380354659" sldId="434"/>
            <ac:spMk id="5" creationId="{35658DA9-ECFD-5ACC-F81B-320988C9556A}"/>
          </ac:spMkLst>
        </pc:spChg>
        <pc:spChg chg="mod">
          <ac:chgData name="Joseph Charles Miserlian" userId="0a5cf395-2505-4a53-bf32-9a91c5a6455d" providerId="ADAL" clId="{FDCC1310-E7BE-40F9-A29E-0F49016A94CA}" dt="2023-02-23T22:24:52.585" v="603"/>
          <ac:spMkLst>
            <pc:docMk/>
            <pc:sldMk cId="3380354659" sldId="434"/>
            <ac:spMk id="6" creationId="{9B8B5F49-11B9-7C1B-1A8C-19D923F6A0D8}"/>
          </ac:spMkLst>
        </pc:spChg>
        <pc:spChg chg="mod">
          <ac:chgData name="Joseph Charles Miserlian" userId="0a5cf395-2505-4a53-bf32-9a91c5a6455d" providerId="ADAL" clId="{FDCC1310-E7BE-40F9-A29E-0F49016A94CA}" dt="2023-02-23T22:24:52.585" v="603"/>
          <ac:spMkLst>
            <pc:docMk/>
            <pc:sldMk cId="3380354659" sldId="434"/>
            <ac:spMk id="11" creationId="{B7E99D19-A525-1774-A928-DE57922672A3}"/>
          </ac:spMkLst>
        </pc:spChg>
        <pc:spChg chg="mod">
          <ac:chgData name="Joseph Charles Miserlian" userId="0a5cf395-2505-4a53-bf32-9a91c5a6455d" providerId="ADAL" clId="{FDCC1310-E7BE-40F9-A29E-0F49016A94CA}" dt="2023-02-23T22:24:52.585" v="603"/>
          <ac:spMkLst>
            <pc:docMk/>
            <pc:sldMk cId="3380354659" sldId="434"/>
            <ac:spMk id="12" creationId="{58B48D98-5F58-5871-16EB-CFCD2B766818}"/>
          </ac:spMkLst>
        </pc:spChg>
        <pc:spChg chg="mod">
          <ac:chgData name="Joseph Charles Miserlian" userId="0a5cf395-2505-4a53-bf32-9a91c5a6455d" providerId="ADAL" clId="{FDCC1310-E7BE-40F9-A29E-0F49016A94CA}" dt="2023-02-23T22:24:52.585" v="603"/>
          <ac:spMkLst>
            <pc:docMk/>
            <pc:sldMk cId="3380354659" sldId="434"/>
            <ac:spMk id="13" creationId="{6013B3A6-ADB7-1325-FDE8-E2F25A59DC51}"/>
          </ac:spMkLst>
        </pc:spChg>
        <pc:grpChg chg="add mod">
          <ac:chgData name="Joseph Charles Miserlian" userId="0a5cf395-2505-4a53-bf32-9a91c5a6455d" providerId="ADAL" clId="{FDCC1310-E7BE-40F9-A29E-0F49016A94CA}" dt="2023-02-23T22:24:52.585" v="603"/>
          <ac:grpSpMkLst>
            <pc:docMk/>
            <pc:sldMk cId="3380354659" sldId="434"/>
            <ac:grpSpMk id="3" creationId="{A74C0DAE-B4DF-0CD0-25FB-7FB8E157AD0B}"/>
          </ac:grpSpMkLst>
        </pc:grpChg>
        <pc:grpChg chg="mod">
          <ac:chgData name="Joseph Charles Miserlian" userId="0a5cf395-2505-4a53-bf32-9a91c5a6455d" providerId="ADAL" clId="{FDCC1310-E7BE-40F9-A29E-0F49016A94CA}" dt="2023-02-23T22:24:52.585" v="603"/>
          <ac:grpSpMkLst>
            <pc:docMk/>
            <pc:sldMk cId="3380354659" sldId="434"/>
            <ac:grpSpMk id="8" creationId="{C1B67A16-6BB2-7104-BC2C-589C3746CD6A}"/>
          </ac:grpSpMkLst>
        </pc:grpChg>
        <pc:grpChg chg="mod">
          <ac:chgData name="Joseph Charles Miserlian" userId="0a5cf395-2505-4a53-bf32-9a91c5a6455d" providerId="ADAL" clId="{FDCC1310-E7BE-40F9-A29E-0F49016A94CA}" dt="2023-02-23T22:24:52.585" v="603"/>
          <ac:grpSpMkLst>
            <pc:docMk/>
            <pc:sldMk cId="3380354659" sldId="434"/>
            <ac:grpSpMk id="10" creationId="{E3A0F653-181C-CB11-4EF9-CF0AED1578C6}"/>
          </ac:grpSpMkLst>
        </pc:grpChg>
      </pc:sldChg>
      <pc:sldChg chg="delSp modSp add del mod">
        <pc:chgData name="Joseph Charles Miserlian" userId="0a5cf395-2505-4a53-bf32-9a91c5a6455d" providerId="ADAL" clId="{FDCC1310-E7BE-40F9-A29E-0F49016A94CA}" dt="2023-02-23T22:15:34.027" v="442" actId="20577"/>
        <pc:sldMkLst>
          <pc:docMk/>
          <pc:sldMk cId="297113997" sldId="435"/>
        </pc:sldMkLst>
        <pc:spChg chg="mod">
          <ac:chgData name="Joseph Charles Miserlian" userId="0a5cf395-2505-4a53-bf32-9a91c5a6455d" providerId="ADAL" clId="{FDCC1310-E7BE-40F9-A29E-0F49016A94CA}" dt="2023-02-23T22:14:59.746" v="424"/>
          <ac:spMkLst>
            <pc:docMk/>
            <pc:sldMk cId="297113997" sldId="435"/>
            <ac:spMk id="2" creationId="{AF795328-7589-E4AA-11B0-23A1005C9C4E}"/>
          </ac:spMkLst>
        </pc:spChg>
        <pc:spChg chg="mod">
          <ac:chgData name="Joseph Charles Miserlian" userId="0a5cf395-2505-4a53-bf32-9a91c5a6455d" providerId="ADAL" clId="{FDCC1310-E7BE-40F9-A29E-0F49016A94CA}" dt="2023-02-23T22:15:34.027" v="442" actId="20577"/>
          <ac:spMkLst>
            <pc:docMk/>
            <pc:sldMk cId="297113997" sldId="435"/>
            <ac:spMk id="4" creationId="{58529D16-6D1F-1C18-6D75-2EB2A615D6D6}"/>
          </ac:spMkLst>
        </pc:spChg>
        <pc:spChg chg="mod">
          <ac:chgData name="Joseph Charles Miserlian" userId="0a5cf395-2505-4a53-bf32-9a91c5a6455d" providerId="ADAL" clId="{FDCC1310-E7BE-40F9-A29E-0F49016A94CA}" dt="2023-02-23T22:14:59.746" v="424"/>
          <ac:spMkLst>
            <pc:docMk/>
            <pc:sldMk cId="297113997" sldId="435"/>
            <ac:spMk id="5" creationId="{BB7D9FAE-C556-43A6-3F27-4AE50B490496}"/>
          </ac:spMkLst>
        </pc:spChg>
        <pc:grpChg chg="del">
          <ac:chgData name="Joseph Charles Miserlian" userId="0a5cf395-2505-4a53-bf32-9a91c5a6455d" providerId="ADAL" clId="{FDCC1310-E7BE-40F9-A29E-0F49016A94CA}" dt="2023-02-23T22:15:16.262" v="425" actId="478"/>
          <ac:grpSpMkLst>
            <pc:docMk/>
            <pc:sldMk cId="297113997" sldId="435"/>
            <ac:grpSpMk id="24" creationId="{02412277-3A6D-E3F5-CD01-B2A4A3E17566}"/>
          </ac:grpSpMkLst>
        </pc:grpChg>
      </pc:sldChg>
      <pc:sldChg chg="modSp add del">
        <pc:chgData name="Joseph Charles Miserlian" userId="0a5cf395-2505-4a53-bf32-9a91c5a6455d" providerId="ADAL" clId="{FDCC1310-E7BE-40F9-A29E-0F49016A94CA}" dt="2023-02-23T22:10:48.020" v="376" actId="47"/>
        <pc:sldMkLst>
          <pc:docMk/>
          <pc:sldMk cId="2373568738" sldId="436"/>
        </pc:sldMkLst>
        <pc:spChg chg="mod">
          <ac:chgData name="Joseph Charles Miserlian" userId="0a5cf395-2505-4a53-bf32-9a91c5a6455d" providerId="ADAL" clId="{FDCC1310-E7BE-40F9-A29E-0F49016A94CA}" dt="2023-02-23T22:08:55.821" v="375"/>
          <ac:spMkLst>
            <pc:docMk/>
            <pc:sldMk cId="2373568738" sldId="436"/>
            <ac:spMk id="5" creationId="{A25D13DB-31B9-796F-3486-E27450E45342}"/>
          </ac:spMkLst>
        </pc:spChg>
      </pc:sldChg>
      <pc:sldChg chg="addSp modSp new">
        <pc:chgData name="Joseph Charles Miserlian" userId="0a5cf395-2505-4a53-bf32-9a91c5a6455d" providerId="ADAL" clId="{FDCC1310-E7BE-40F9-A29E-0F49016A94CA}" dt="2023-02-23T22:28:41.639" v="661" actId="14100"/>
        <pc:sldMkLst>
          <pc:docMk/>
          <pc:sldMk cId="3044848121" sldId="436"/>
        </pc:sldMkLst>
        <pc:picChg chg="add mod">
          <ac:chgData name="Joseph Charles Miserlian" userId="0a5cf395-2505-4a53-bf32-9a91c5a6455d" providerId="ADAL" clId="{FDCC1310-E7BE-40F9-A29E-0F49016A94CA}" dt="2023-02-23T22:28:41.639" v="661" actId="14100"/>
          <ac:picMkLst>
            <pc:docMk/>
            <pc:sldMk cId="3044848121" sldId="436"/>
            <ac:picMk id="2050" creationId="{3284D6B7-2ECB-FBD9-82D7-954F5C47B66F}"/>
          </ac:picMkLst>
        </pc:picChg>
      </pc:sldChg>
      <pc:sldChg chg="addSp delSp modSp new del mod">
        <pc:chgData name="Joseph Charles Miserlian" userId="0a5cf395-2505-4a53-bf32-9a91c5a6455d" providerId="ADAL" clId="{FDCC1310-E7BE-40F9-A29E-0F49016A94CA}" dt="2023-02-23T22:41:22.360" v="671" actId="47"/>
        <pc:sldMkLst>
          <pc:docMk/>
          <pc:sldMk cId="4145530626" sldId="437"/>
        </pc:sldMkLst>
        <pc:spChg chg="del">
          <ac:chgData name="Joseph Charles Miserlian" userId="0a5cf395-2505-4a53-bf32-9a91c5a6455d" providerId="ADAL" clId="{FDCC1310-E7BE-40F9-A29E-0F49016A94CA}" dt="2023-02-23T22:29:45.771" v="668" actId="478"/>
          <ac:spMkLst>
            <pc:docMk/>
            <pc:sldMk cId="4145530626" sldId="437"/>
            <ac:spMk id="2" creationId="{9770042B-1FDC-B69E-A758-7DEB7EA1448C}"/>
          </ac:spMkLst>
        </pc:spChg>
        <pc:spChg chg="del">
          <ac:chgData name="Joseph Charles Miserlian" userId="0a5cf395-2505-4a53-bf32-9a91c5a6455d" providerId="ADAL" clId="{FDCC1310-E7BE-40F9-A29E-0F49016A94CA}" dt="2023-02-23T22:29:45.771" v="668" actId="478"/>
          <ac:spMkLst>
            <pc:docMk/>
            <pc:sldMk cId="4145530626" sldId="437"/>
            <ac:spMk id="3" creationId="{70C3BE93-F2B4-D267-883B-3834A25E88B4}"/>
          </ac:spMkLst>
        </pc:spChg>
        <pc:spChg chg="add mod">
          <ac:chgData name="Joseph Charles Miserlian" userId="0a5cf395-2505-4a53-bf32-9a91c5a6455d" providerId="ADAL" clId="{FDCC1310-E7BE-40F9-A29E-0F49016A94CA}" dt="2023-02-23T22:29:48.713" v="669" actId="1076"/>
          <ac:spMkLst>
            <pc:docMk/>
            <pc:sldMk cId="4145530626" sldId="437"/>
            <ac:spMk id="6" creationId="{044C2FC7-A99C-F562-2E0A-1A5A0C753428}"/>
          </ac:spMkLst>
        </pc:spChg>
        <pc:picChg chg="add mod">
          <ac:chgData name="Joseph Charles Miserlian" userId="0a5cf395-2505-4a53-bf32-9a91c5a6455d" providerId="ADAL" clId="{FDCC1310-E7BE-40F9-A29E-0F49016A94CA}" dt="2023-02-23T22:29:52.798" v="670" actId="1076"/>
          <ac:picMkLst>
            <pc:docMk/>
            <pc:sldMk cId="4145530626" sldId="437"/>
            <ac:picMk id="3074" creationId="{E081A8B6-F6F3-F634-B96F-7B6DA9DF878F}"/>
          </ac:picMkLst>
        </pc:picChg>
      </pc:sldChg>
      <pc:sldMasterChg chg="addSp">
        <pc:chgData name="Joseph Charles Miserlian" userId="0a5cf395-2505-4a53-bf32-9a91c5a6455d" providerId="ADAL" clId="{FDCC1310-E7BE-40F9-A29E-0F49016A94CA}" dt="2023-02-23T22:11:27.345" v="384"/>
        <pc:sldMasterMkLst>
          <pc:docMk/>
          <pc:sldMasterMk cId="1441525167" sldId="2147483732"/>
        </pc:sldMasterMkLst>
        <pc:spChg chg="add">
          <ac:chgData name="Joseph Charles Miserlian" userId="0a5cf395-2505-4a53-bf32-9a91c5a6455d" providerId="ADAL" clId="{FDCC1310-E7BE-40F9-A29E-0F49016A94CA}" dt="2023-02-23T22:11:27.345" v="384"/>
          <ac:spMkLst>
            <pc:docMk/>
            <pc:sldMasterMk cId="1441525167" sldId="2147483732"/>
            <ac:spMk id="7" creationId="{A5867B08-07D8-B314-C495-3C891B00A435}"/>
          </ac:spMkLst>
        </pc:spChg>
        <pc:grpChg chg="add">
          <ac:chgData name="Joseph Charles Miserlian" userId="0a5cf395-2505-4a53-bf32-9a91c5a6455d" providerId="ADAL" clId="{FDCC1310-E7BE-40F9-A29E-0F49016A94CA}" dt="2023-02-23T22:11:27.345" v="384"/>
          <ac:grpSpMkLst>
            <pc:docMk/>
            <pc:sldMasterMk cId="1441525167" sldId="2147483732"/>
            <ac:grpSpMk id="9" creationId="{749BAD43-FE26-E621-2AFC-352C1A48D6FE}"/>
          </ac:grpSpMkLst>
        </pc:grpChg>
        <pc:cxnChg chg="add">
          <ac:chgData name="Joseph Charles Miserlian" userId="0a5cf395-2505-4a53-bf32-9a91c5a6455d" providerId="ADAL" clId="{FDCC1310-E7BE-40F9-A29E-0F49016A94CA}" dt="2023-02-23T22:11:27.345" v="384"/>
          <ac:cxnSpMkLst>
            <pc:docMk/>
            <pc:sldMasterMk cId="1441525167" sldId="2147483732"/>
            <ac:cxnSpMk id="8" creationId="{54BECA35-B363-82E9-174C-84311B21DCA7}"/>
          </ac:cxnSpMkLst>
        </pc:cxnChg>
      </pc:sldMasterChg>
      <pc:sldMasterChg chg="addSp">
        <pc:chgData name="Joseph Charles Miserlian" userId="0a5cf395-2505-4a53-bf32-9a91c5a6455d" providerId="ADAL" clId="{FDCC1310-E7BE-40F9-A29E-0F49016A94CA}" dt="2023-02-23T22:11:14.087" v="378"/>
        <pc:sldMasterMkLst>
          <pc:docMk/>
          <pc:sldMasterMk cId="2237549948" sldId="2147483732"/>
        </pc:sldMasterMkLst>
        <pc:spChg chg="add">
          <ac:chgData name="Joseph Charles Miserlian" userId="0a5cf395-2505-4a53-bf32-9a91c5a6455d" providerId="ADAL" clId="{FDCC1310-E7BE-40F9-A29E-0F49016A94CA}" dt="2023-02-23T22:11:14.087" v="378"/>
          <ac:spMkLst>
            <pc:docMk/>
            <pc:sldMasterMk cId="2237549948" sldId="2147483732"/>
            <ac:spMk id="7" creationId="{B34D69DF-5681-2B5F-E430-4F0FFD17BADF}"/>
          </ac:spMkLst>
        </pc:spChg>
        <pc:grpChg chg="add">
          <ac:chgData name="Joseph Charles Miserlian" userId="0a5cf395-2505-4a53-bf32-9a91c5a6455d" providerId="ADAL" clId="{FDCC1310-E7BE-40F9-A29E-0F49016A94CA}" dt="2023-02-23T22:11:14.087" v="378"/>
          <ac:grpSpMkLst>
            <pc:docMk/>
            <pc:sldMasterMk cId="2237549948" sldId="2147483732"/>
            <ac:grpSpMk id="9" creationId="{D3209647-8CC2-26DE-0341-F06351407B22}"/>
          </ac:grpSpMkLst>
        </pc:grpChg>
        <pc:cxnChg chg="add">
          <ac:chgData name="Joseph Charles Miserlian" userId="0a5cf395-2505-4a53-bf32-9a91c5a6455d" providerId="ADAL" clId="{FDCC1310-E7BE-40F9-A29E-0F49016A94CA}" dt="2023-02-23T22:11:14.087" v="378"/>
          <ac:cxnSpMkLst>
            <pc:docMk/>
            <pc:sldMasterMk cId="2237549948" sldId="2147483732"/>
            <ac:cxnSpMk id="8" creationId="{967D888D-53C0-4FF5-B703-ACD430A312B1}"/>
          </ac:cxnSpMkLst>
        </pc:cxnChg>
      </pc:sldMasterChg>
    </pc:docChg>
  </pc:docChgLst>
  <pc:docChgLst>
    <pc:chgData name="Joseph Charles Miserlian" userId="S::jomi4816@colorado.edu::0a5cf395-2505-4a53-bf32-9a91c5a6455d" providerId="AD" clId="Web-{D143CDB5-F990-F7BF-0D61-5D73AE7FFDFA}"/>
    <pc:docChg chg="modSld">
      <pc:chgData name="Joseph Charles Miserlian" userId="S::jomi4816@colorado.edu::0a5cf395-2505-4a53-bf32-9a91c5a6455d" providerId="AD" clId="Web-{D143CDB5-F990-F7BF-0D61-5D73AE7FFDFA}" dt="2023-02-22T03:33:55.522" v="411"/>
      <pc:docMkLst>
        <pc:docMk/>
      </pc:docMkLst>
      <pc:sldChg chg="addSp delSp modSp">
        <pc:chgData name="Joseph Charles Miserlian" userId="S::jomi4816@colorado.edu::0a5cf395-2505-4a53-bf32-9a91c5a6455d" providerId="AD" clId="Web-{D143CDB5-F990-F7BF-0D61-5D73AE7FFDFA}" dt="2023-02-22T03:33:55.522" v="411"/>
        <pc:sldMkLst>
          <pc:docMk/>
          <pc:sldMk cId="3238389798" sldId="393"/>
        </pc:sldMkLst>
        <pc:spChg chg="add">
          <ac:chgData name="Joseph Charles Miserlian" userId="S::jomi4816@colorado.edu::0a5cf395-2505-4a53-bf32-9a91c5a6455d" providerId="AD" clId="Web-{D143CDB5-F990-F7BF-0D61-5D73AE7FFDFA}" dt="2023-02-22T03:32:19.583" v="321"/>
          <ac:spMkLst>
            <pc:docMk/>
            <pc:sldMk cId="3238389798" sldId="393"/>
            <ac:spMk id="7" creationId="{6A8C526B-10AC-FECC-2F89-2C49F59C2DCF}"/>
          </ac:spMkLst>
        </pc:spChg>
        <pc:spChg chg="add mod">
          <ac:chgData name="Joseph Charles Miserlian" userId="S::jomi4816@colorado.edu::0a5cf395-2505-4a53-bf32-9a91c5a6455d" providerId="AD" clId="Web-{D143CDB5-F990-F7BF-0D61-5D73AE7FFDFA}" dt="2023-02-22T03:33:09.053" v="406" actId="20577"/>
          <ac:spMkLst>
            <pc:docMk/>
            <pc:sldMk cId="3238389798" sldId="393"/>
            <ac:spMk id="18" creationId="{9ABF7604-1B7A-1AAE-21D7-FE578EE60B0C}"/>
          </ac:spMkLst>
        </pc:spChg>
        <pc:picChg chg="add del mod">
          <ac:chgData name="Joseph Charles Miserlian" userId="S::jomi4816@colorado.edu::0a5cf395-2505-4a53-bf32-9a91c5a6455d" providerId="AD" clId="Web-{D143CDB5-F990-F7BF-0D61-5D73AE7FFDFA}" dt="2023-02-22T03:33:45.131" v="409"/>
          <ac:picMkLst>
            <pc:docMk/>
            <pc:sldMk cId="3238389798" sldId="393"/>
            <ac:picMk id="19" creationId="{98EF29C5-4A5F-6091-5A7A-2F61D07490BE}"/>
          </ac:picMkLst>
        </pc:picChg>
        <pc:picChg chg="add del mod">
          <ac:chgData name="Joseph Charles Miserlian" userId="S::jomi4816@colorado.edu::0a5cf395-2505-4a53-bf32-9a91c5a6455d" providerId="AD" clId="Web-{D143CDB5-F990-F7BF-0D61-5D73AE7FFDFA}" dt="2023-02-22T03:33:55.522" v="411"/>
          <ac:picMkLst>
            <pc:docMk/>
            <pc:sldMk cId="3238389798" sldId="393"/>
            <ac:picMk id="20" creationId="{419B1261-A880-0A82-616D-4EFAEA4C09AC}"/>
          </ac:picMkLst>
        </pc:picChg>
        <pc:cxnChg chg="add del mod">
          <ac:chgData name="Joseph Charles Miserlian" userId="S::jomi4816@colorado.edu::0a5cf395-2505-4a53-bf32-9a91c5a6455d" providerId="AD" clId="Web-{D143CDB5-F990-F7BF-0D61-5D73AE7FFDFA}" dt="2023-02-22T03:32:24.802" v="323"/>
          <ac:cxnSpMkLst>
            <pc:docMk/>
            <pc:sldMk cId="3238389798" sldId="393"/>
            <ac:cxnSpMk id="10" creationId="{CA9106D3-DEA9-8E22-4712-BE4922F5FC4D}"/>
          </ac:cxnSpMkLst>
        </pc:cxnChg>
      </pc:sldChg>
      <pc:sldChg chg="modSp">
        <pc:chgData name="Joseph Charles Miserlian" userId="S::jomi4816@colorado.edu::0a5cf395-2505-4a53-bf32-9a91c5a6455d" providerId="AD" clId="Web-{D143CDB5-F990-F7BF-0D61-5D73AE7FFDFA}" dt="2023-02-22T03:30:23.722" v="244" actId="20577"/>
        <pc:sldMkLst>
          <pc:docMk/>
          <pc:sldMk cId="378736884" sldId="394"/>
        </pc:sldMkLst>
        <pc:spChg chg="mod">
          <ac:chgData name="Joseph Charles Miserlian" userId="S::jomi4816@colorado.edu::0a5cf395-2505-4a53-bf32-9a91c5a6455d" providerId="AD" clId="Web-{D143CDB5-F990-F7BF-0D61-5D73AE7FFDFA}" dt="2023-02-22T03:30:23.722" v="244" actId="20577"/>
          <ac:spMkLst>
            <pc:docMk/>
            <pc:sldMk cId="378736884" sldId="394"/>
            <ac:spMk id="3" creationId="{940C7F94-D02A-2293-8CD0-B4C9D8CFBCA1}"/>
          </ac:spMkLst>
        </pc:spChg>
      </pc:sldChg>
      <pc:sldChg chg="modNotes">
        <pc:chgData name="Joseph Charles Miserlian" userId="S::jomi4816@colorado.edu::0a5cf395-2505-4a53-bf32-9a91c5a6455d" providerId="AD" clId="Web-{D143CDB5-F990-F7BF-0D61-5D73AE7FFDFA}" dt="2023-02-22T03:31:34.989" v="320"/>
        <pc:sldMkLst>
          <pc:docMk/>
          <pc:sldMk cId="3801321886" sldId="398"/>
        </pc:sldMkLst>
      </pc:sldChg>
      <pc:sldChg chg="modSp">
        <pc:chgData name="Joseph Charles Miserlian" userId="S::jomi4816@colorado.edu::0a5cf395-2505-4a53-bf32-9a91c5a6455d" providerId="AD" clId="Web-{D143CDB5-F990-F7BF-0D61-5D73AE7FFDFA}" dt="2023-02-22T03:27:21.876" v="19" actId="20577"/>
        <pc:sldMkLst>
          <pc:docMk/>
          <pc:sldMk cId="3098584370" sldId="399"/>
        </pc:sldMkLst>
        <pc:spChg chg="mod">
          <ac:chgData name="Joseph Charles Miserlian" userId="S::jomi4816@colorado.edu::0a5cf395-2505-4a53-bf32-9a91c5a6455d" providerId="AD" clId="Web-{D143CDB5-F990-F7BF-0D61-5D73AE7FFDFA}" dt="2023-02-22T03:27:21.876" v="19" actId="20577"/>
          <ac:spMkLst>
            <pc:docMk/>
            <pc:sldMk cId="3098584370" sldId="399"/>
            <ac:spMk id="3" creationId="{940C7F94-D02A-2293-8CD0-B4C9D8CFBCA1}"/>
          </ac:spMkLst>
        </pc:spChg>
      </pc:sldChg>
      <pc:sldChg chg="addCm">
        <pc:chgData name="Joseph Charles Miserlian" userId="S::jomi4816@colorado.edu::0a5cf395-2505-4a53-bf32-9a91c5a6455d" providerId="AD" clId="Web-{D143CDB5-F990-F7BF-0D61-5D73AE7FFDFA}" dt="2023-02-22T03:12:52.159" v="0"/>
        <pc:sldMkLst>
          <pc:docMk/>
          <pc:sldMk cId="3612633995" sldId="400"/>
        </pc:sldMkLst>
        <pc:extLst>
          <p:ext xmlns:p="http://schemas.openxmlformats.org/presentationml/2006/main" uri="{D6D511B9-2390-475A-947B-AFAB55BFBCF1}">
            <pc226:cmChg xmlns:pc226="http://schemas.microsoft.com/office/powerpoint/2022/06/main/command" chg="add">
              <pc226:chgData name="Joseph Charles Miserlian" userId="S::jomi4816@colorado.edu::0a5cf395-2505-4a53-bf32-9a91c5a6455d" providerId="AD" clId="Web-{D143CDB5-F990-F7BF-0D61-5D73AE7FFDFA}" dt="2023-02-22T03:12:52.159" v="0"/>
              <pc2:cmMkLst xmlns:pc2="http://schemas.microsoft.com/office/powerpoint/2019/9/main/command">
                <pc:docMk/>
                <pc:sldMk cId="3612633995" sldId="400"/>
                <pc2:cmMk id="{CFB1BF1F-044C-4BBD-B2D1-1930250534BB}"/>
              </pc2:cmMkLst>
            </pc226:cmChg>
          </p:ext>
        </pc:extLst>
      </pc:sldChg>
      <pc:sldChg chg="modSp">
        <pc:chgData name="Joseph Charles Miserlian" userId="S::jomi4816@colorado.edu::0a5cf395-2505-4a53-bf32-9a91c5a6455d" providerId="AD" clId="Web-{D143CDB5-F990-F7BF-0D61-5D73AE7FFDFA}" dt="2023-02-22T03:27:32.704" v="26" actId="20577"/>
        <pc:sldMkLst>
          <pc:docMk/>
          <pc:sldMk cId="2337345271" sldId="413"/>
        </pc:sldMkLst>
        <pc:spChg chg="mod">
          <ac:chgData name="Joseph Charles Miserlian" userId="S::jomi4816@colorado.edu::0a5cf395-2505-4a53-bf32-9a91c5a6455d" providerId="AD" clId="Web-{D143CDB5-F990-F7BF-0D61-5D73AE7FFDFA}" dt="2023-02-22T03:27:32.704" v="26" actId="20577"/>
          <ac:spMkLst>
            <pc:docMk/>
            <pc:sldMk cId="2337345271" sldId="413"/>
            <ac:spMk id="3" creationId="{17B26A80-6F71-E527-424C-85677729613B}"/>
          </ac:spMkLst>
        </pc:spChg>
      </pc:sldChg>
    </pc:docChg>
  </pc:docChgLst>
  <pc:docChgLst>
    <pc:chgData name="Jack Thomas Huston" userId="5f92ea02-e2eb-4eb4-b472-83b0e1a7d253" providerId="ADAL" clId="{B8831400-9D8E-4330-9678-4520E5A5A689}"/>
    <pc:docChg chg="undo redo custSel addSld delSld modSld sldOrd addSection delSection modSection">
      <pc:chgData name="Jack Thomas Huston" userId="5f92ea02-e2eb-4eb4-b472-83b0e1a7d253" providerId="ADAL" clId="{B8831400-9D8E-4330-9678-4520E5A5A689}" dt="2023-02-27T05:11:39.388" v="3964" actId="170"/>
      <pc:docMkLst>
        <pc:docMk/>
      </pc:docMkLst>
      <pc:sldChg chg="modSp mod">
        <pc:chgData name="Jack Thomas Huston" userId="5f92ea02-e2eb-4eb4-b472-83b0e1a7d253" providerId="ADAL" clId="{B8831400-9D8E-4330-9678-4520E5A5A689}" dt="2023-02-22T20:39:57.512" v="292" actId="14100"/>
        <pc:sldMkLst>
          <pc:docMk/>
          <pc:sldMk cId="2546468931" sldId="258"/>
        </pc:sldMkLst>
        <pc:spChg chg="mod">
          <ac:chgData name="Jack Thomas Huston" userId="5f92ea02-e2eb-4eb4-b472-83b0e1a7d253" providerId="ADAL" clId="{B8831400-9D8E-4330-9678-4520E5A5A689}" dt="2023-02-22T20:39:57.512" v="292" actId="14100"/>
          <ac:spMkLst>
            <pc:docMk/>
            <pc:sldMk cId="2546468931" sldId="258"/>
            <ac:spMk id="6" creationId="{888D098B-EB4F-25DF-77C6-6DD318313724}"/>
          </ac:spMkLst>
        </pc:spChg>
      </pc:sldChg>
      <pc:sldChg chg="add">
        <pc:chgData name="Jack Thomas Huston" userId="5f92ea02-e2eb-4eb4-b472-83b0e1a7d253" providerId="ADAL" clId="{B8831400-9D8E-4330-9678-4520E5A5A689}" dt="2023-02-27T00:17:45.545" v="3163"/>
        <pc:sldMkLst>
          <pc:docMk/>
          <pc:sldMk cId="1544419037" sldId="324"/>
        </pc:sldMkLst>
      </pc:sldChg>
      <pc:sldChg chg="add">
        <pc:chgData name="Jack Thomas Huston" userId="5f92ea02-e2eb-4eb4-b472-83b0e1a7d253" providerId="ADAL" clId="{B8831400-9D8E-4330-9678-4520E5A5A689}" dt="2023-02-27T00:17:45.545" v="3163"/>
        <pc:sldMkLst>
          <pc:docMk/>
          <pc:sldMk cId="3012154930" sldId="325"/>
        </pc:sldMkLst>
      </pc:sldChg>
      <pc:sldChg chg="delSp mod">
        <pc:chgData name="Jack Thomas Huston" userId="5f92ea02-e2eb-4eb4-b472-83b0e1a7d253" providerId="ADAL" clId="{B8831400-9D8E-4330-9678-4520E5A5A689}" dt="2023-02-26T17:17:21.613" v="2206" actId="478"/>
        <pc:sldMkLst>
          <pc:docMk/>
          <pc:sldMk cId="3808226135" sldId="382"/>
        </pc:sldMkLst>
        <pc:spChg chg="del">
          <ac:chgData name="Jack Thomas Huston" userId="5f92ea02-e2eb-4eb4-b472-83b0e1a7d253" providerId="ADAL" clId="{B8831400-9D8E-4330-9678-4520E5A5A689}" dt="2023-02-26T17:17:21.613" v="2206" actId="478"/>
          <ac:spMkLst>
            <pc:docMk/>
            <pc:sldMk cId="3808226135" sldId="382"/>
            <ac:spMk id="3" creationId="{7F9AA10E-928C-7C7A-68CB-92A2A4E9FC12}"/>
          </ac:spMkLst>
        </pc:spChg>
      </pc:sldChg>
      <pc:sldChg chg="delSp mod">
        <pc:chgData name="Jack Thomas Huston" userId="5f92ea02-e2eb-4eb4-b472-83b0e1a7d253" providerId="ADAL" clId="{B8831400-9D8E-4330-9678-4520E5A5A689}" dt="2023-02-23T20:10:17.820" v="1364" actId="478"/>
        <pc:sldMkLst>
          <pc:docMk/>
          <pc:sldMk cId="3237990301" sldId="383"/>
        </pc:sldMkLst>
        <pc:spChg chg="del">
          <ac:chgData name="Jack Thomas Huston" userId="5f92ea02-e2eb-4eb4-b472-83b0e1a7d253" providerId="ADAL" clId="{B8831400-9D8E-4330-9678-4520E5A5A689}" dt="2023-02-23T20:10:17.820" v="1364" actId="478"/>
          <ac:spMkLst>
            <pc:docMk/>
            <pc:sldMk cId="3237990301" sldId="383"/>
            <ac:spMk id="3" creationId="{016971F7-56AD-EF07-BB0A-3112F9425492}"/>
          </ac:spMkLst>
        </pc:spChg>
      </pc:sldChg>
      <pc:sldChg chg="delSp mod">
        <pc:chgData name="Jack Thomas Huston" userId="5f92ea02-e2eb-4eb4-b472-83b0e1a7d253" providerId="ADAL" clId="{B8831400-9D8E-4330-9678-4520E5A5A689}" dt="2023-02-22T20:59:48.499" v="406" actId="478"/>
        <pc:sldMkLst>
          <pc:docMk/>
          <pc:sldMk cId="1793954530" sldId="384"/>
        </pc:sldMkLst>
        <pc:spChg chg="del">
          <ac:chgData name="Jack Thomas Huston" userId="5f92ea02-e2eb-4eb4-b472-83b0e1a7d253" providerId="ADAL" clId="{B8831400-9D8E-4330-9678-4520E5A5A689}" dt="2023-02-22T20:59:48.499" v="406" actId="478"/>
          <ac:spMkLst>
            <pc:docMk/>
            <pc:sldMk cId="1793954530" sldId="384"/>
            <ac:spMk id="3" creationId="{1DB6063C-AFE2-803F-A7B9-E09EACFDA743}"/>
          </ac:spMkLst>
        </pc:spChg>
      </pc:sldChg>
      <pc:sldChg chg="delSp mod">
        <pc:chgData name="Jack Thomas Huston" userId="5f92ea02-e2eb-4eb4-b472-83b0e1a7d253" providerId="ADAL" clId="{B8831400-9D8E-4330-9678-4520E5A5A689}" dt="2023-02-22T21:37:50.704" v="1238" actId="478"/>
        <pc:sldMkLst>
          <pc:docMk/>
          <pc:sldMk cId="3573093715" sldId="385"/>
        </pc:sldMkLst>
        <pc:spChg chg="del">
          <ac:chgData name="Jack Thomas Huston" userId="5f92ea02-e2eb-4eb4-b472-83b0e1a7d253" providerId="ADAL" clId="{B8831400-9D8E-4330-9678-4520E5A5A689}" dt="2023-02-22T21:37:50.704" v="1238" actId="478"/>
          <ac:spMkLst>
            <pc:docMk/>
            <pc:sldMk cId="3573093715" sldId="385"/>
            <ac:spMk id="3" creationId="{801BE377-F1FF-F61B-92F9-6C372D9AC606}"/>
          </ac:spMkLst>
        </pc:spChg>
      </pc:sldChg>
      <pc:sldChg chg="addSp modSp mod">
        <pc:chgData name="Jack Thomas Huston" userId="5f92ea02-e2eb-4eb4-b472-83b0e1a7d253" providerId="ADAL" clId="{B8831400-9D8E-4330-9678-4520E5A5A689}" dt="2023-02-27T00:43:13.336" v="3309" actId="1076"/>
        <pc:sldMkLst>
          <pc:docMk/>
          <pc:sldMk cId="1045090432" sldId="387"/>
        </pc:sldMkLst>
        <pc:spChg chg="mod">
          <ac:chgData name="Jack Thomas Huston" userId="5f92ea02-e2eb-4eb4-b472-83b0e1a7d253" providerId="ADAL" clId="{B8831400-9D8E-4330-9678-4520E5A5A689}" dt="2023-02-27T00:43:13.336" v="3309" actId="1076"/>
          <ac:spMkLst>
            <pc:docMk/>
            <pc:sldMk cId="1045090432" sldId="387"/>
            <ac:spMk id="2" creationId="{86C2C5AE-3A85-80BA-60D6-601D24D2AB5E}"/>
          </ac:spMkLst>
        </pc:spChg>
        <pc:spChg chg="add mod">
          <ac:chgData name="Jack Thomas Huston" userId="5f92ea02-e2eb-4eb4-b472-83b0e1a7d253" providerId="ADAL" clId="{B8831400-9D8E-4330-9678-4520E5A5A689}" dt="2023-02-22T20:55:07.989" v="371" actId="20577"/>
          <ac:spMkLst>
            <pc:docMk/>
            <pc:sldMk cId="1045090432" sldId="387"/>
            <ac:spMk id="3" creationId="{971D5BF5-EAEC-3CEA-A039-D1DE465574BB}"/>
          </ac:spMkLst>
        </pc:spChg>
        <pc:spChg chg="add mod">
          <ac:chgData name="Jack Thomas Huston" userId="5f92ea02-e2eb-4eb4-b472-83b0e1a7d253" providerId="ADAL" clId="{B8831400-9D8E-4330-9678-4520E5A5A689}" dt="2023-02-26T23:25:00.454" v="2526" actId="20577"/>
          <ac:spMkLst>
            <pc:docMk/>
            <pc:sldMk cId="1045090432" sldId="387"/>
            <ac:spMk id="12" creationId="{37FBF990-7A11-44DC-9D34-1E6E7867495E}"/>
          </ac:spMkLst>
        </pc:spChg>
        <pc:graphicFrameChg chg="mod modGraphic">
          <ac:chgData name="Jack Thomas Huston" userId="5f92ea02-e2eb-4eb4-b472-83b0e1a7d253" providerId="ADAL" clId="{B8831400-9D8E-4330-9678-4520E5A5A689}" dt="2023-02-27T00:43:12.808" v="3308" actId="207"/>
          <ac:graphicFrameMkLst>
            <pc:docMk/>
            <pc:sldMk cId="1045090432" sldId="387"/>
            <ac:graphicFrameMk id="13" creationId="{C256054F-48F8-FE72-F223-50AAE0E14DC2}"/>
          </ac:graphicFrameMkLst>
        </pc:graphicFrameChg>
      </pc:sldChg>
      <pc:sldChg chg="delSp mod">
        <pc:chgData name="Jack Thomas Huston" userId="5f92ea02-e2eb-4eb4-b472-83b0e1a7d253" providerId="ADAL" clId="{B8831400-9D8E-4330-9678-4520E5A5A689}" dt="2023-02-22T21:16:08.517" v="774" actId="478"/>
        <pc:sldMkLst>
          <pc:docMk/>
          <pc:sldMk cId="2225620519" sldId="389"/>
        </pc:sldMkLst>
        <pc:spChg chg="del">
          <ac:chgData name="Jack Thomas Huston" userId="5f92ea02-e2eb-4eb4-b472-83b0e1a7d253" providerId="ADAL" clId="{B8831400-9D8E-4330-9678-4520E5A5A689}" dt="2023-02-22T21:16:08.517" v="774" actId="478"/>
          <ac:spMkLst>
            <pc:docMk/>
            <pc:sldMk cId="2225620519" sldId="389"/>
            <ac:spMk id="3" creationId="{172DB9BD-1FF2-5E47-4C3E-8C49AB0D92B1}"/>
          </ac:spMkLst>
        </pc:spChg>
      </pc:sldChg>
      <pc:sldChg chg="addSp delSp modSp mod">
        <pc:chgData name="Jack Thomas Huston" userId="5f92ea02-e2eb-4eb4-b472-83b0e1a7d253" providerId="ADAL" clId="{B8831400-9D8E-4330-9678-4520E5A5A689}" dt="2023-02-23T20:23:44.846" v="1593"/>
        <pc:sldMkLst>
          <pc:docMk/>
          <pc:sldMk cId="2088278164" sldId="390"/>
        </pc:sldMkLst>
        <pc:spChg chg="mod">
          <ac:chgData name="Jack Thomas Huston" userId="5f92ea02-e2eb-4eb4-b472-83b0e1a7d253" providerId="ADAL" clId="{B8831400-9D8E-4330-9678-4520E5A5A689}" dt="2023-02-23T20:23:43.865" v="1592" actId="20577"/>
          <ac:spMkLst>
            <pc:docMk/>
            <pc:sldMk cId="2088278164" sldId="390"/>
            <ac:spMk id="2" creationId="{3266E1A2-0AD8-66F1-0738-3C475802250A}"/>
          </ac:spMkLst>
        </pc:spChg>
        <pc:spChg chg="add del mod">
          <ac:chgData name="Jack Thomas Huston" userId="5f92ea02-e2eb-4eb4-b472-83b0e1a7d253" providerId="ADAL" clId="{B8831400-9D8E-4330-9678-4520E5A5A689}" dt="2023-02-23T20:23:44.846" v="1593"/>
          <ac:spMkLst>
            <pc:docMk/>
            <pc:sldMk cId="2088278164" sldId="390"/>
            <ac:spMk id="3" creationId="{E435A565-54B0-3532-F1C7-310D9328C65E}"/>
          </ac:spMkLst>
        </pc:spChg>
      </pc:sldChg>
      <pc:sldChg chg="addSp modSp mod">
        <pc:chgData name="Jack Thomas Huston" userId="5f92ea02-e2eb-4eb4-b472-83b0e1a7d253" providerId="ADAL" clId="{B8831400-9D8E-4330-9678-4520E5A5A689}" dt="2023-02-27T00:00:36.526" v="3102" actId="20577"/>
        <pc:sldMkLst>
          <pc:docMk/>
          <pc:sldMk cId="3238389798" sldId="393"/>
        </pc:sldMkLst>
        <pc:spChg chg="add mod">
          <ac:chgData name="Jack Thomas Huston" userId="5f92ea02-e2eb-4eb4-b472-83b0e1a7d253" providerId="ADAL" clId="{B8831400-9D8E-4330-9678-4520E5A5A689}" dt="2023-02-22T21:22:02.657" v="1019" actId="14100"/>
          <ac:spMkLst>
            <pc:docMk/>
            <pc:sldMk cId="3238389798" sldId="393"/>
            <ac:spMk id="12" creationId="{FB0D1474-D6E5-2878-962D-0BD2F695A591}"/>
          </ac:spMkLst>
        </pc:spChg>
        <pc:spChg chg="mod">
          <ac:chgData name="Jack Thomas Huston" userId="5f92ea02-e2eb-4eb4-b472-83b0e1a7d253" providerId="ADAL" clId="{B8831400-9D8E-4330-9678-4520E5A5A689}" dt="2023-02-27T00:00:36.526" v="3102" actId="20577"/>
          <ac:spMkLst>
            <pc:docMk/>
            <pc:sldMk cId="3238389798" sldId="393"/>
            <ac:spMk id="18" creationId="{9ABF7604-1B7A-1AAE-21D7-FE578EE60B0C}"/>
          </ac:spMkLst>
        </pc:spChg>
      </pc:sldChg>
      <pc:sldChg chg="addSp delSp modSp mod">
        <pc:chgData name="Jack Thomas Huston" userId="5f92ea02-e2eb-4eb4-b472-83b0e1a7d253" providerId="ADAL" clId="{B8831400-9D8E-4330-9678-4520E5A5A689}" dt="2023-02-26T23:44:44.149" v="2824" actId="20577"/>
        <pc:sldMkLst>
          <pc:docMk/>
          <pc:sldMk cId="378736884" sldId="394"/>
        </pc:sldMkLst>
        <pc:spChg chg="mod">
          <ac:chgData name="Jack Thomas Huston" userId="5f92ea02-e2eb-4eb4-b472-83b0e1a7d253" providerId="ADAL" clId="{B8831400-9D8E-4330-9678-4520E5A5A689}" dt="2023-02-26T23:44:44.149" v="2824" actId="20577"/>
          <ac:spMkLst>
            <pc:docMk/>
            <pc:sldMk cId="378736884" sldId="394"/>
            <ac:spMk id="3" creationId="{940C7F94-D02A-2293-8CD0-B4C9D8CFBCA1}"/>
          </ac:spMkLst>
        </pc:spChg>
        <pc:spChg chg="add del">
          <ac:chgData name="Jack Thomas Huston" userId="5f92ea02-e2eb-4eb4-b472-83b0e1a7d253" providerId="ADAL" clId="{B8831400-9D8E-4330-9678-4520E5A5A689}" dt="2023-02-22T21:18:28.772" v="776" actId="22"/>
          <ac:spMkLst>
            <pc:docMk/>
            <pc:sldMk cId="378736884" sldId="394"/>
            <ac:spMk id="7" creationId="{FBBA9DB2-7BF6-3D24-50FC-2DA5382D7F52}"/>
          </ac:spMkLst>
        </pc:spChg>
        <pc:spChg chg="add del mod">
          <ac:chgData name="Jack Thomas Huston" userId="5f92ea02-e2eb-4eb4-b472-83b0e1a7d253" providerId="ADAL" clId="{B8831400-9D8E-4330-9678-4520E5A5A689}" dt="2023-02-26T17:22:58.553" v="2404" actId="478"/>
          <ac:spMkLst>
            <pc:docMk/>
            <pc:sldMk cId="378736884" sldId="394"/>
            <ac:spMk id="8" creationId="{1B0C53E5-052D-DC75-310C-A20DEA237018}"/>
          </ac:spMkLst>
        </pc:spChg>
      </pc:sldChg>
      <pc:sldChg chg="addSp modSp mod">
        <pc:chgData name="Jack Thomas Huston" userId="5f92ea02-e2eb-4eb4-b472-83b0e1a7d253" providerId="ADAL" clId="{B8831400-9D8E-4330-9678-4520E5A5A689}" dt="2023-02-27T00:33:48.401" v="3236" actId="167"/>
        <pc:sldMkLst>
          <pc:docMk/>
          <pc:sldMk cId="577913153" sldId="395"/>
        </pc:sldMkLst>
        <pc:spChg chg="mod">
          <ac:chgData name="Jack Thomas Huston" userId="5f92ea02-e2eb-4eb4-b472-83b0e1a7d253" providerId="ADAL" clId="{B8831400-9D8E-4330-9678-4520E5A5A689}" dt="2023-02-26T23:41:47.795" v="2773" actId="1076"/>
          <ac:spMkLst>
            <pc:docMk/>
            <pc:sldMk cId="577913153" sldId="395"/>
            <ac:spMk id="7" creationId="{D26EC14E-CD88-7EAA-1D91-77BDB2342C26}"/>
          </ac:spMkLst>
        </pc:spChg>
        <pc:spChg chg="add mod ord">
          <ac:chgData name="Jack Thomas Huston" userId="5f92ea02-e2eb-4eb4-b472-83b0e1a7d253" providerId="ADAL" clId="{B8831400-9D8E-4330-9678-4520E5A5A689}" dt="2023-02-27T00:33:44.908" v="3235" actId="167"/>
          <ac:spMkLst>
            <pc:docMk/>
            <pc:sldMk cId="577913153" sldId="395"/>
            <ac:spMk id="37" creationId="{2F6C6F5B-E977-6372-7908-835477399AC0}"/>
          </ac:spMkLst>
        </pc:spChg>
        <pc:grpChg chg="mod">
          <ac:chgData name="Jack Thomas Huston" userId="5f92ea02-e2eb-4eb4-b472-83b0e1a7d253" providerId="ADAL" clId="{B8831400-9D8E-4330-9678-4520E5A5A689}" dt="2023-02-27T00:33:03.499" v="3223" actId="1038"/>
          <ac:grpSpMkLst>
            <pc:docMk/>
            <pc:sldMk cId="577913153" sldId="395"/>
            <ac:grpSpMk id="21" creationId="{8F9E999E-676F-810D-8D26-7C263BCB1EE6}"/>
          </ac:grpSpMkLst>
        </pc:grpChg>
        <pc:picChg chg="ord">
          <ac:chgData name="Jack Thomas Huston" userId="5f92ea02-e2eb-4eb4-b472-83b0e1a7d253" providerId="ADAL" clId="{B8831400-9D8E-4330-9678-4520E5A5A689}" dt="2023-02-27T00:33:18.261" v="3224" actId="166"/>
          <ac:picMkLst>
            <pc:docMk/>
            <pc:sldMk cId="577913153" sldId="395"/>
            <ac:picMk id="6" creationId="{7B57DAFA-7577-C1FE-8FC9-5C9020A05F8C}"/>
          </ac:picMkLst>
        </pc:picChg>
        <pc:picChg chg="add mod">
          <ac:chgData name="Jack Thomas Huston" userId="5f92ea02-e2eb-4eb4-b472-83b0e1a7d253" providerId="ADAL" clId="{B8831400-9D8E-4330-9678-4520E5A5A689}" dt="2023-02-26T23:46:04.361" v="2836" actId="1037"/>
          <ac:picMkLst>
            <pc:docMk/>
            <pc:sldMk cId="577913153" sldId="395"/>
            <ac:picMk id="17" creationId="{48A52723-8615-3106-2388-24E00B0C4185}"/>
          </ac:picMkLst>
        </pc:picChg>
        <pc:cxnChg chg="add mod ord">
          <ac:chgData name="Jack Thomas Huston" userId="5f92ea02-e2eb-4eb4-b472-83b0e1a7d253" providerId="ADAL" clId="{B8831400-9D8E-4330-9678-4520E5A5A689}" dt="2023-02-27T00:33:48.401" v="3236" actId="167"/>
          <ac:cxnSpMkLst>
            <pc:docMk/>
            <pc:sldMk cId="577913153" sldId="395"/>
            <ac:cxnSpMk id="32" creationId="{A7EBB2B7-26BE-0D50-E56B-70A4A39DBD3A}"/>
          </ac:cxnSpMkLst>
        </pc:cxnChg>
        <pc:cxnChg chg="add mod">
          <ac:chgData name="Jack Thomas Huston" userId="5f92ea02-e2eb-4eb4-b472-83b0e1a7d253" providerId="ADAL" clId="{B8831400-9D8E-4330-9678-4520E5A5A689}" dt="2023-02-27T00:32:57.392" v="3191" actId="14100"/>
          <ac:cxnSpMkLst>
            <pc:docMk/>
            <pc:sldMk cId="577913153" sldId="395"/>
            <ac:cxnSpMk id="33" creationId="{FA428D74-BCF7-BA8F-2992-7BA958FBAB32}"/>
          </ac:cxnSpMkLst>
        </pc:cxnChg>
      </pc:sldChg>
      <pc:sldChg chg="addSp modSp mod">
        <pc:chgData name="Jack Thomas Huston" userId="5f92ea02-e2eb-4eb4-b472-83b0e1a7d253" providerId="ADAL" clId="{B8831400-9D8E-4330-9678-4520E5A5A689}" dt="2023-02-23T20:23:15.948" v="1588" actId="20577"/>
        <pc:sldMkLst>
          <pc:docMk/>
          <pc:sldMk cId="3232462681" sldId="397"/>
        </pc:sldMkLst>
        <pc:spChg chg="add mod">
          <ac:chgData name="Jack Thomas Huston" userId="5f92ea02-e2eb-4eb4-b472-83b0e1a7d253" providerId="ADAL" clId="{B8831400-9D8E-4330-9678-4520E5A5A689}" dt="2023-02-23T20:23:15.948" v="1588" actId="20577"/>
          <ac:spMkLst>
            <pc:docMk/>
            <pc:sldMk cId="3232462681" sldId="397"/>
            <ac:spMk id="3" creationId="{16713307-8748-3186-D243-56E6ED4C6436}"/>
          </ac:spMkLst>
        </pc:spChg>
        <pc:spChg chg="mod">
          <ac:chgData name="Jack Thomas Huston" userId="5f92ea02-e2eb-4eb4-b472-83b0e1a7d253" providerId="ADAL" clId="{B8831400-9D8E-4330-9678-4520E5A5A689}" dt="2023-02-23T20:22:08.278" v="1412" actId="1038"/>
          <ac:spMkLst>
            <pc:docMk/>
            <pc:sldMk cId="3232462681" sldId="397"/>
            <ac:spMk id="10" creationId="{0AD3AA18-03AE-6DB5-4417-47DB0BB6815C}"/>
          </ac:spMkLst>
        </pc:spChg>
      </pc:sldChg>
      <pc:sldChg chg="addSp delSp modSp mod">
        <pc:chgData name="Jack Thomas Huston" userId="5f92ea02-e2eb-4eb4-b472-83b0e1a7d253" providerId="ADAL" clId="{B8831400-9D8E-4330-9678-4520E5A5A689}" dt="2023-02-26T23:40:01.258" v="2772" actId="14100"/>
        <pc:sldMkLst>
          <pc:docMk/>
          <pc:sldMk cId="3801321886" sldId="398"/>
        </pc:sldMkLst>
        <pc:spChg chg="mod">
          <ac:chgData name="Jack Thomas Huston" userId="5f92ea02-e2eb-4eb4-b472-83b0e1a7d253" providerId="ADAL" clId="{B8831400-9D8E-4330-9678-4520E5A5A689}" dt="2023-02-26T23:38:48.708" v="2718" actId="20577"/>
          <ac:spMkLst>
            <pc:docMk/>
            <pc:sldMk cId="3801321886" sldId="398"/>
            <ac:spMk id="3" creationId="{74D15DB5-953A-9ADA-2AD3-3F172DA63C0E}"/>
          </ac:spMkLst>
        </pc:spChg>
        <pc:spChg chg="mod">
          <ac:chgData name="Jack Thomas Huston" userId="5f92ea02-e2eb-4eb4-b472-83b0e1a7d253" providerId="ADAL" clId="{B8831400-9D8E-4330-9678-4520E5A5A689}" dt="2023-02-26T23:39:45.542" v="2769" actId="5793"/>
          <ac:spMkLst>
            <pc:docMk/>
            <pc:sldMk cId="3801321886" sldId="398"/>
            <ac:spMk id="7" creationId="{00A633E4-3E05-7EDC-61C3-572B78EB2FFE}"/>
          </ac:spMkLst>
        </pc:spChg>
        <pc:cxnChg chg="mod">
          <ac:chgData name="Jack Thomas Huston" userId="5f92ea02-e2eb-4eb4-b472-83b0e1a7d253" providerId="ADAL" clId="{B8831400-9D8E-4330-9678-4520E5A5A689}" dt="2023-02-22T21:05:05.175" v="543" actId="1036"/>
          <ac:cxnSpMkLst>
            <pc:docMk/>
            <pc:sldMk cId="3801321886" sldId="398"/>
            <ac:cxnSpMk id="9" creationId="{168D5222-2E48-5A88-3838-101E4322CC42}"/>
          </ac:cxnSpMkLst>
        </pc:cxnChg>
        <pc:cxnChg chg="mod">
          <ac:chgData name="Jack Thomas Huston" userId="5f92ea02-e2eb-4eb4-b472-83b0e1a7d253" providerId="ADAL" clId="{B8831400-9D8E-4330-9678-4520E5A5A689}" dt="2023-02-22T21:07:18.758" v="685" actId="1035"/>
          <ac:cxnSpMkLst>
            <pc:docMk/>
            <pc:sldMk cId="3801321886" sldId="398"/>
            <ac:cxnSpMk id="10" creationId="{1E63FA87-39C6-F76B-40CE-A06C0DF3912D}"/>
          </ac:cxnSpMkLst>
        </pc:cxnChg>
        <pc:cxnChg chg="mod">
          <ac:chgData name="Jack Thomas Huston" userId="5f92ea02-e2eb-4eb4-b472-83b0e1a7d253" providerId="ADAL" clId="{B8831400-9D8E-4330-9678-4520E5A5A689}" dt="2023-02-22T21:07:34.798" v="705" actId="14100"/>
          <ac:cxnSpMkLst>
            <pc:docMk/>
            <pc:sldMk cId="3801321886" sldId="398"/>
            <ac:cxnSpMk id="11" creationId="{2C97A2A5-9F87-C4B6-EE10-446D323DDBFD}"/>
          </ac:cxnSpMkLst>
        </pc:cxnChg>
        <pc:cxnChg chg="mod">
          <ac:chgData name="Jack Thomas Huston" userId="5f92ea02-e2eb-4eb4-b472-83b0e1a7d253" providerId="ADAL" clId="{B8831400-9D8E-4330-9678-4520E5A5A689}" dt="2023-02-22T21:07:45.379" v="708" actId="14100"/>
          <ac:cxnSpMkLst>
            <pc:docMk/>
            <pc:sldMk cId="3801321886" sldId="398"/>
            <ac:cxnSpMk id="12" creationId="{8673B9D3-E70B-2F55-F40E-2B64161D883D}"/>
          </ac:cxnSpMkLst>
        </pc:cxnChg>
        <pc:cxnChg chg="add del mod">
          <ac:chgData name="Jack Thomas Huston" userId="5f92ea02-e2eb-4eb4-b472-83b0e1a7d253" providerId="ADAL" clId="{B8831400-9D8E-4330-9678-4520E5A5A689}" dt="2023-02-22T21:07:52.872" v="711" actId="14100"/>
          <ac:cxnSpMkLst>
            <pc:docMk/>
            <pc:sldMk cId="3801321886" sldId="398"/>
            <ac:cxnSpMk id="13" creationId="{687884A1-BFF9-4663-56E3-A2A66967132D}"/>
          </ac:cxnSpMkLst>
        </pc:cxnChg>
        <pc:cxnChg chg="mod">
          <ac:chgData name="Jack Thomas Huston" userId="5f92ea02-e2eb-4eb4-b472-83b0e1a7d253" providerId="ADAL" clId="{B8831400-9D8E-4330-9678-4520E5A5A689}" dt="2023-02-26T23:39:21.936" v="2757" actId="1035"/>
          <ac:cxnSpMkLst>
            <pc:docMk/>
            <pc:sldMk cId="3801321886" sldId="398"/>
            <ac:cxnSpMk id="14" creationId="{6BF7731F-72A7-E5FF-37CF-ECB9463C3EE4}"/>
          </ac:cxnSpMkLst>
        </pc:cxnChg>
        <pc:cxnChg chg="mod">
          <ac:chgData name="Jack Thomas Huston" userId="5f92ea02-e2eb-4eb4-b472-83b0e1a7d253" providerId="ADAL" clId="{B8831400-9D8E-4330-9678-4520E5A5A689}" dt="2023-02-26T23:40:01.258" v="2772" actId="14100"/>
          <ac:cxnSpMkLst>
            <pc:docMk/>
            <pc:sldMk cId="3801321886" sldId="398"/>
            <ac:cxnSpMk id="15" creationId="{3728CF1D-5EEC-BA55-20D7-977946BB98F8}"/>
          </ac:cxnSpMkLst>
        </pc:cxnChg>
        <pc:cxnChg chg="mod">
          <ac:chgData name="Jack Thomas Huston" userId="5f92ea02-e2eb-4eb4-b472-83b0e1a7d253" providerId="ADAL" clId="{B8831400-9D8E-4330-9678-4520E5A5A689}" dt="2023-02-26T23:39:21.936" v="2757" actId="1035"/>
          <ac:cxnSpMkLst>
            <pc:docMk/>
            <pc:sldMk cId="3801321886" sldId="398"/>
            <ac:cxnSpMk id="16" creationId="{7D1CA617-C463-C9F4-22F2-EE442D0987B7}"/>
          </ac:cxnSpMkLst>
        </pc:cxnChg>
        <pc:cxnChg chg="mod">
          <ac:chgData name="Jack Thomas Huston" userId="5f92ea02-e2eb-4eb4-b472-83b0e1a7d253" providerId="ADAL" clId="{B8831400-9D8E-4330-9678-4520E5A5A689}" dt="2023-02-26T23:39:21.936" v="2757" actId="1035"/>
          <ac:cxnSpMkLst>
            <pc:docMk/>
            <pc:sldMk cId="3801321886" sldId="398"/>
            <ac:cxnSpMk id="17" creationId="{2D4366BF-0988-59E0-D153-C3078FA840FC}"/>
          </ac:cxnSpMkLst>
        </pc:cxnChg>
        <pc:cxnChg chg="mod">
          <ac:chgData name="Jack Thomas Huston" userId="5f92ea02-e2eb-4eb4-b472-83b0e1a7d253" providerId="ADAL" clId="{B8831400-9D8E-4330-9678-4520E5A5A689}" dt="2023-02-26T23:39:21.936" v="2757" actId="1035"/>
          <ac:cxnSpMkLst>
            <pc:docMk/>
            <pc:sldMk cId="3801321886" sldId="398"/>
            <ac:cxnSpMk id="18" creationId="{6DDE4AED-A268-6038-7F31-5A02EBE1259A}"/>
          </ac:cxnSpMkLst>
        </pc:cxnChg>
        <pc:cxnChg chg="add mod">
          <ac:chgData name="Jack Thomas Huston" userId="5f92ea02-e2eb-4eb4-b472-83b0e1a7d253" providerId="ADAL" clId="{B8831400-9D8E-4330-9678-4520E5A5A689}" dt="2023-02-22T21:07:10.505" v="656" actId="14100"/>
          <ac:cxnSpMkLst>
            <pc:docMk/>
            <pc:sldMk cId="3801321886" sldId="398"/>
            <ac:cxnSpMk id="19" creationId="{5B858F63-AD4A-7EBD-B83E-F124516F7327}"/>
          </ac:cxnSpMkLst>
        </pc:cxnChg>
        <pc:cxnChg chg="add del mod">
          <ac:chgData name="Jack Thomas Huston" userId="5f92ea02-e2eb-4eb4-b472-83b0e1a7d253" providerId="ADAL" clId="{B8831400-9D8E-4330-9678-4520E5A5A689}" dt="2023-02-22T21:07:15.865" v="681" actId="478"/>
          <ac:cxnSpMkLst>
            <pc:docMk/>
            <pc:sldMk cId="3801321886" sldId="398"/>
            <ac:cxnSpMk id="20" creationId="{36744F7B-8C03-D5F3-2776-520768682720}"/>
          </ac:cxnSpMkLst>
        </pc:cxnChg>
        <pc:cxnChg chg="add del mod">
          <ac:chgData name="Jack Thomas Huston" userId="5f92ea02-e2eb-4eb4-b472-83b0e1a7d253" providerId="ADAL" clId="{B8831400-9D8E-4330-9678-4520E5A5A689}" dt="2023-02-22T21:07:29.017" v="704" actId="478"/>
          <ac:cxnSpMkLst>
            <pc:docMk/>
            <pc:sldMk cId="3801321886" sldId="398"/>
            <ac:cxnSpMk id="21" creationId="{A783DBDC-C4D7-BC38-C820-F81531FF4FD0}"/>
          </ac:cxnSpMkLst>
        </pc:cxnChg>
        <pc:cxnChg chg="add del mod">
          <ac:chgData name="Jack Thomas Huston" userId="5f92ea02-e2eb-4eb4-b472-83b0e1a7d253" providerId="ADAL" clId="{B8831400-9D8E-4330-9678-4520E5A5A689}" dt="2023-02-22T21:07:39.293" v="707" actId="478"/>
          <ac:cxnSpMkLst>
            <pc:docMk/>
            <pc:sldMk cId="3801321886" sldId="398"/>
            <ac:cxnSpMk id="22" creationId="{A5BF08FB-13D4-E8AA-852D-D815EE606FF6}"/>
          </ac:cxnSpMkLst>
        </pc:cxnChg>
        <pc:cxnChg chg="add mod">
          <ac:chgData name="Jack Thomas Huston" userId="5f92ea02-e2eb-4eb4-b472-83b0e1a7d253" providerId="ADAL" clId="{B8831400-9D8E-4330-9678-4520E5A5A689}" dt="2023-02-26T23:39:21.936" v="2757" actId="1035"/>
          <ac:cxnSpMkLst>
            <pc:docMk/>
            <pc:sldMk cId="3801321886" sldId="398"/>
            <ac:cxnSpMk id="23" creationId="{EF2B7B94-970F-2059-61F9-29F3E97E4829}"/>
          </ac:cxnSpMkLst>
        </pc:cxnChg>
        <pc:cxnChg chg="add mod">
          <ac:chgData name="Jack Thomas Huston" userId="5f92ea02-e2eb-4eb4-b472-83b0e1a7d253" providerId="ADAL" clId="{B8831400-9D8E-4330-9678-4520E5A5A689}" dt="2023-02-26T23:39:21.936" v="2757" actId="1035"/>
          <ac:cxnSpMkLst>
            <pc:docMk/>
            <pc:sldMk cId="3801321886" sldId="398"/>
            <ac:cxnSpMk id="25" creationId="{6E534F59-2794-677E-0B49-CF9ED764FF53}"/>
          </ac:cxnSpMkLst>
        </pc:cxnChg>
        <pc:cxnChg chg="add mod">
          <ac:chgData name="Jack Thomas Huston" userId="5f92ea02-e2eb-4eb4-b472-83b0e1a7d253" providerId="ADAL" clId="{B8831400-9D8E-4330-9678-4520E5A5A689}" dt="2023-02-22T21:07:01.512" v="655" actId="14100"/>
          <ac:cxnSpMkLst>
            <pc:docMk/>
            <pc:sldMk cId="3801321886" sldId="398"/>
            <ac:cxnSpMk id="28" creationId="{74C383B6-BFFB-65CA-078F-53CD0CEB56C5}"/>
          </ac:cxnSpMkLst>
        </pc:cxnChg>
      </pc:sldChg>
      <pc:sldChg chg="addSp modSp mod">
        <pc:chgData name="Jack Thomas Huston" userId="5f92ea02-e2eb-4eb4-b472-83b0e1a7d253" providerId="ADAL" clId="{B8831400-9D8E-4330-9678-4520E5A5A689}" dt="2023-02-26T17:20:06.625" v="2336" actId="20577"/>
        <pc:sldMkLst>
          <pc:docMk/>
          <pc:sldMk cId="3098584370" sldId="399"/>
        </pc:sldMkLst>
        <pc:spChg chg="mod">
          <ac:chgData name="Jack Thomas Huston" userId="5f92ea02-e2eb-4eb4-b472-83b0e1a7d253" providerId="ADAL" clId="{B8831400-9D8E-4330-9678-4520E5A5A689}" dt="2023-02-26T17:20:06.625" v="2336" actId="20577"/>
          <ac:spMkLst>
            <pc:docMk/>
            <pc:sldMk cId="3098584370" sldId="399"/>
            <ac:spMk id="3" creationId="{940C7F94-D02A-2293-8CD0-B4C9D8CFBCA1}"/>
          </ac:spMkLst>
        </pc:spChg>
        <pc:spChg chg="add mod">
          <ac:chgData name="Jack Thomas Huston" userId="5f92ea02-e2eb-4eb4-b472-83b0e1a7d253" providerId="ADAL" clId="{B8831400-9D8E-4330-9678-4520E5A5A689}" dt="2023-02-23T20:35:05.111" v="2086" actId="1076"/>
          <ac:spMkLst>
            <pc:docMk/>
            <pc:sldMk cId="3098584370" sldId="399"/>
            <ac:spMk id="8" creationId="{799D21F1-CEDC-DD7B-9E0C-C8C510A5FD58}"/>
          </ac:spMkLst>
        </pc:spChg>
      </pc:sldChg>
      <pc:sldChg chg="addSp delSp modSp mod">
        <pc:chgData name="Jack Thomas Huston" userId="5f92ea02-e2eb-4eb4-b472-83b0e1a7d253" providerId="ADAL" clId="{B8831400-9D8E-4330-9678-4520E5A5A689}" dt="2023-02-26T23:31:06.888" v="2628" actId="20577"/>
        <pc:sldMkLst>
          <pc:docMk/>
          <pc:sldMk cId="3612633995" sldId="400"/>
        </pc:sldMkLst>
        <pc:spChg chg="add del mod">
          <ac:chgData name="Jack Thomas Huston" userId="5f92ea02-e2eb-4eb4-b472-83b0e1a7d253" providerId="ADAL" clId="{B8831400-9D8E-4330-9678-4520E5A5A689}" dt="2023-02-26T23:29:02.195" v="2582" actId="478"/>
          <ac:spMkLst>
            <pc:docMk/>
            <pc:sldMk cId="3612633995" sldId="400"/>
            <ac:spMk id="6" creationId="{8416792D-FB8C-EC6C-0459-24BD0E1C6D7E}"/>
          </ac:spMkLst>
        </pc:spChg>
        <pc:spChg chg="add mod">
          <ac:chgData name="Jack Thomas Huston" userId="5f92ea02-e2eb-4eb4-b472-83b0e1a7d253" providerId="ADAL" clId="{B8831400-9D8E-4330-9678-4520E5A5A689}" dt="2023-02-22T21:04:26.694" v="520" actId="1076"/>
          <ac:spMkLst>
            <pc:docMk/>
            <pc:sldMk cId="3612633995" sldId="400"/>
            <ac:spMk id="8" creationId="{86363379-ABAC-41A4-9D0E-5282273DD61C}"/>
          </ac:spMkLst>
        </pc:spChg>
        <pc:graphicFrameChg chg="modGraphic">
          <ac:chgData name="Jack Thomas Huston" userId="5f92ea02-e2eb-4eb4-b472-83b0e1a7d253" providerId="ADAL" clId="{B8831400-9D8E-4330-9678-4520E5A5A689}" dt="2023-02-26T23:31:06.888" v="2628" actId="20577"/>
          <ac:graphicFrameMkLst>
            <pc:docMk/>
            <pc:sldMk cId="3612633995" sldId="400"/>
            <ac:graphicFrameMk id="11" creationId="{5659EEE4-656C-EE80-C32B-7A94CF6440B2}"/>
          </ac:graphicFrameMkLst>
        </pc:graphicFrameChg>
      </pc:sldChg>
      <pc:sldChg chg="modSp mod">
        <pc:chgData name="Jack Thomas Huston" userId="5f92ea02-e2eb-4eb4-b472-83b0e1a7d253" providerId="ADAL" clId="{B8831400-9D8E-4330-9678-4520E5A5A689}" dt="2023-02-27T00:44:19.156" v="3310" actId="14100"/>
        <pc:sldMkLst>
          <pc:docMk/>
          <pc:sldMk cId="12630447" sldId="404"/>
        </pc:sldMkLst>
        <pc:spChg chg="mod">
          <ac:chgData name="Jack Thomas Huston" userId="5f92ea02-e2eb-4eb4-b472-83b0e1a7d253" providerId="ADAL" clId="{B8831400-9D8E-4330-9678-4520E5A5A689}" dt="2023-02-26T17:21:56.903" v="2343" actId="20577"/>
          <ac:spMkLst>
            <pc:docMk/>
            <pc:sldMk cId="12630447" sldId="404"/>
            <ac:spMk id="6" creationId="{6D1830E9-25C8-8881-6FCD-87C531EF42F1}"/>
          </ac:spMkLst>
        </pc:spChg>
        <pc:spChg chg="mod">
          <ac:chgData name="Jack Thomas Huston" userId="5f92ea02-e2eb-4eb4-b472-83b0e1a7d253" providerId="ADAL" clId="{B8831400-9D8E-4330-9678-4520E5A5A689}" dt="2023-02-27T00:44:19.156" v="3310" actId="14100"/>
          <ac:spMkLst>
            <pc:docMk/>
            <pc:sldMk cId="12630447" sldId="404"/>
            <ac:spMk id="25" creationId="{ED7631C1-0E46-3DC9-2680-0116A875E3E5}"/>
          </ac:spMkLst>
        </pc:spChg>
        <pc:cxnChg chg="mod">
          <ac:chgData name="Jack Thomas Huston" userId="5f92ea02-e2eb-4eb4-b472-83b0e1a7d253" providerId="ADAL" clId="{B8831400-9D8E-4330-9678-4520E5A5A689}" dt="2023-02-27T00:35:12.372" v="3266" actId="14100"/>
          <ac:cxnSpMkLst>
            <pc:docMk/>
            <pc:sldMk cId="12630447" sldId="404"/>
            <ac:cxnSpMk id="29" creationId="{4FEF70EB-36DD-AEF5-C428-E69C5732CE8F}"/>
          </ac:cxnSpMkLst>
        </pc:cxnChg>
      </pc:sldChg>
      <pc:sldChg chg="addSp modSp mod">
        <pc:chgData name="Jack Thomas Huston" userId="5f92ea02-e2eb-4eb4-b472-83b0e1a7d253" providerId="ADAL" clId="{B8831400-9D8E-4330-9678-4520E5A5A689}" dt="2023-02-23T20:18:39.975" v="1399" actId="1076"/>
        <pc:sldMkLst>
          <pc:docMk/>
          <pc:sldMk cId="2991209943" sldId="405"/>
        </pc:sldMkLst>
        <pc:spChg chg="mod">
          <ac:chgData name="Jack Thomas Huston" userId="5f92ea02-e2eb-4eb4-b472-83b0e1a7d253" providerId="ADAL" clId="{B8831400-9D8E-4330-9678-4520E5A5A689}" dt="2023-02-22T21:14:28.792" v="763" actId="1076"/>
          <ac:spMkLst>
            <pc:docMk/>
            <pc:sldMk cId="2991209943" sldId="405"/>
            <ac:spMk id="2" creationId="{DC04D97D-276B-83AF-3026-515BD251C32F}"/>
          </ac:spMkLst>
        </pc:spChg>
        <pc:spChg chg="add mod">
          <ac:chgData name="Jack Thomas Huston" userId="5f92ea02-e2eb-4eb4-b472-83b0e1a7d253" providerId="ADAL" clId="{B8831400-9D8E-4330-9678-4520E5A5A689}" dt="2023-02-22T21:15:54.297" v="773" actId="1076"/>
          <ac:spMkLst>
            <pc:docMk/>
            <pc:sldMk cId="2991209943" sldId="405"/>
            <ac:spMk id="3" creationId="{60D5C26F-A6F8-C1CC-AA45-3C4A16A90CB4}"/>
          </ac:spMkLst>
        </pc:spChg>
        <pc:spChg chg="add mod">
          <ac:chgData name="Jack Thomas Huston" userId="5f92ea02-e2eb-4eb4-b472-83b0e1a7d253" providerId="ADAL" clId="{B8831400-9D8E-4330-9678-4520E5A5A689}" dt="2023-02-22T21:15:46.735" v="772"/>
          <ac:spMkLst>
            <pc:docMk/>
            <pc:sldMk cId="2991209943" sldId="405"/>
            <ac:spMk id="7" creationId="{6CB816E8-E1F2-4BA7-86F3-3CBB8922AE79}"/>
          </ac:spMkLst>
        </pc:spChg>
        <pc:spChg chg="mod">
          <ac:chgData name="Jack Thomas Huston" userId="5f92ea02-e2eb-4eb4-b472-83b0e1a7d253" providerId="ADAL" clId="{B8831400-9D8E-4330-9678-4520E5A5A689}" dt="2023-02-22T21:11:52.158" v="742" actId="12"/>
          <ac:spMkLst>
            <pc:docMk/>
            <pc:sldMk cId="2991209943" sldId="405"/>
            <ac:spMk id="8" creationId="{D14710CE-BA30-7F98-C00B-B3672F077B12}"/>
          </ac:spMkLst>
        </pc:spChg>
        <pc:spChg chg="add mod">
          <ac:chgData name="Jack Thomas Huston" userId="5f92ea02-e2eb-4eb4-b472-83b0e1a7d253" providerId="ADAL" clId="{B8831400-9D8E-4330-9678-4520E5A5A689}" dt="2023-02-22T21:15:46.735" v="772"/>
          <ac:spMkLst>
            <pc:docMk/>
            <pc:sldMk cId="2991209943" sldId="405"/>
            <ac:spMk id="9" creationId="{26BD2984-FAE2-D3A7-CCE2-04E5189F2166}"/>
          </ac:spMkLst>
        </pc:spChg>
        <pc:spChg chg="add mod">
          <ac:chgData name="Jack Thomas Huston" userId="5f92ea02-e2eb-4eb4-b472-83b0e1a7d253" providerId="ADAL" clId="{B8831400-9D8E-4330-9678-4520E5A5A689}" dt="2023-02-23T20:18:39.975" v="1399" actId="1076"/>
          <ac:spMkLst>
            <pc:docMk/>
            <pc:sldMk cId="2991209943" sldId="405"/>
            <ac:spMk id="11" creationId="{436D33FA-EB77-2270-FF54-754B5CED76D3}"/>
          </ac:spMkLst>
        </pc:spChg>
        <pc:spChg chg="mod">
          <ac:chgData name="Jack Thomas Huston" userId="5f92ea02-e2eb-4eb4-b472-83b0e1a7d253" providerId="ADAL" clId="{B8831400-9D8E-4330-9678-4520E5A5A689}" dt="2023-02-23T20:18:09.013" v="1375" actId="1038"/>
          <ac:spMkLst>
            <pc:docMk/>
            <pc:sldMk cId="2991209943" sldId="405"/>
            <ac:spMk id="13" creationId="{F3E00E88-1348-4A17-7BF4-0BB99194B3AB}"/>
          </ac:spMkLst>
        </pc:spChg>
        <pc:grpChg chg="add mod">
          <ac:chgData name="Jack Thomas Huston" userId="5f92ea02-e2eb-4eb4-b472-83b0e1a7d253" providerId="ADAL" clId="{B8831400-9D8E-4330-9678-4520E5A5A689}" dt="2023-02-22T21:15:46.735" v="772"/>
          <ac:grpSpMkLst>
            <pc:docMk/>
            <pc:sldMk cId="2991209943" sldId="405"/>
            <ac:grpSpMk id="10" creationId="{8D787DB1-B87B-72B4-B358-3AE2588C0417}"/>
          </ac:grpSpMkLst>
        </pc:grpChg>
      </pc:sldChg>
      <pc:sldChg chg="modSp mod">
        <pc:chgData name="Jack Thomas Huston" userId="5f92ea02-e2eb-4eb4-b472-83b0e1a7d253" providerId="ADAL" clId="{B8831400-9D8E-4330-9678-4520E5A5A689}" dt="2023-02-26T23:49:40.833" v="2908" actId="20577"/>
        <pc:sldMkLst>
          <pc:docMk/>
          <pc:sldMk cId="1278741131" sldId="406"/>
        </pc:sldMkLst>
        <pc:spChg chg="mod">
          <ac:chgData name="Jack Thomas Huston" userId="5f92ea02-e2eb-4eb4-b472-83b0e1a7d253" providerId="ADAL" clId="{B8831400-9D8E-4330-9678-4520E5A5A689}" dt="2023-02-26T23:49:40.833" v="2908" actId="20577"/>
          <ac:spMkLst>
            <pc:docMk/>
            <pc:sldMk cId="1278741131" sldId="406"/>
            <ac:spMk id="3" creationId="{940C7F94-D02A-2293-8CD0-B4C9D8CFBCA1}"/>
          </ac:spMkLst>
        </pc:spChg>
      </pc:sldChg>
      <pc:sldChg chg="addSp modSp mod">
        <pc:chgData name="Jack Thomas Huston" userId="5f92ea02-e2eb-4eb4-b472-83b0e1a7d253" providerId="ADAL" clId="{B8831400-9D8E-4330-9678-4520E5A5A689}" dt="2023-02-26T23:59:16.857" v="3077" actId="20577"/>
        <pc:sldMkLst>
          <pc:docMk/>
          <pc:sldMk cId="2973464524" sldId="407"/>
        </pc:sldMkLst>
        <pc:spChg chg="mod">
          <ac:chgData name="Jack Thomas Huston" userId="5f92ea02-e2eb-4eb4-b472-83b0e1a7d253" providerId="ADAL" clId="{B8831400-9D8E-4330-9678-4520E5A5A689}" dt="2023-02-26T23:58:12.608" v="3072" actId="20577"/>
          <ac:spMkLst>
            <pc:docMk/>
            <pc:sldMk cId="2973464524" sldId="407"/>
            <ac:spMk id="3" creationId="{74D15DB5-953A-9ADA-2AD3-3F172DA63C0E}"/>
          </ac:spMkLst>
        </pc:spChg>
        <pc:spChg chg="add mod">
          <ac:chgData name="Jack Thomas Huston" userId="5f92ea02-e2eb-4eb4-b472-83b0e1a7d253" providerId="ADAL" clId="{B8831400-9D8E-4330-9678-4520E5A5A689}" dt="2023-02-23T20:25:25.409" v="1697" actId="20577"/>
          <ac:spMkLst>
            <pc:docMk/>
            <pc:sldMk cId="2973464524" sldId="407"/>
            <ac:spMk id="6" creationId="{BA51C337-0031-EE68-0DBA-10DEC32A02FE}"/>
          </ac:spMkLst>
        </pc:spChg>
        <pc:spChg chg="mod">
          <ac:chgData name="Jack Thomas Huston" userId="5f92ea02-e2eb-4eb4-b472-83b0e1a7d253" providerId="ADAL" clId="{B8831400-9D8E-4330-9678-4520E5A5A689}" dt="2023-02-26T23:59:16.857" v="3077" actId="20577"/>
          <ac:spMkLst>
            <pc:docMk/>
            <pc:sldMk cId="2973464524" sldId="407"/>
            <ac:spMk id="7" creationId="{00A633E4-3E05-7EDC-61C3-572B78EB2FFE}"/>
          </ac:spMkLst>
        </pc:spChg>
      </pc:sldChg>
      <pc:sldChg chg="addSp modSp mod">
        <pc:chgData name="Jack Thomas Huston" userId="5f92ea02-e2eb-4eb4-b472-83b0e1a7d253" providerId="ADAL" clId="{B8831400-9D8E-4330-9678-4520E5A5A689}" dt="2023-02-27T00:34:45.896" v="3246" actId="14100"/>
        <pc:sldMkLst>
          <pc:docMk/>
          <pc:sldMk cId="3531927073" sldId="408"/>
        </pc:sldMkLst>
        <pc:spChg chg="mod">
          <ac:chgData name="Jack Thomas Huston" userId="5f92ea02-e2eb-4eb4-b472-83b0e1a7d253" providerId="ADAL" clId="{B8831400-9D8E-4330-9678-4520E5A5A689}" dt="2023-02-26T23:47:23.391" v="2887" actId="1076"/>
          <ac:spMkLst>
            <pc:docMk/>
            <pc:sldMk cId="3531927073" sldId="408"/>
            <ac:spMk id="2" creationId="{1845F06F-775D-01AA-C31C-8CA0A31E4250}"/>
          </ac:spMkLst>
        </pc:spChg>
        <pc:spChg chg="mod">
          <ac:chgData name="Jack Thomas Huston" userId="5f92ea02-e2eb-4eb4-b472-83b0e1a7d253" providerId="ADAL" clId="{B8831400-9D8E-4330-9678-4520E5A5A689}" dt="2023-02-22T21:30:09.815" v="1155" actId="207"/>
          <ac:spMkLst>
            <pc:docMk/>
            <pc:sldMk cId="3531927073" sldId="408"/>
            <ac:spMk id="3" creationId="{AFBAD850-D80C-FD11-B7A2-5FD0AC02C8EB}"/>
          </ac:spMkLst>
        </pc:spChg>
        <pc:spChg chg="add mod">
          <ac:chgData name="Jack Thomas Huston" userId="5f92ea02-e2eb-4eb4-b472-83b0e1a7d253" providerId="ADAL" clId="{B8831400-9D8E-4330-9678-4520E5A5A689}" dt="2023-02-22T21:30:05.900" v="1154" actId="20577"/>
          <ac:spMkLst>
            <pc:docMk/>
            <pc:sldMk cId="3531927073" sldId="408"/>
            <ac:spMk id="8" creationId="{3D9D452A-2343-8C31-F3AD-B67FCD3CA5E9}"/>
          </ac:spMkLst>
        </pc:spChg>
        <pc:spChg chg="mod">
          <ac:chgData name="Jack Thomas Huston" userId="5f92ea02-e2eb-4eb4-b472-83b0e1a7d253" providerId="ADAL" clId="{B8831400-9D8E-4330-9678-4520E5A5A689}" dt="2023-02-23T20:33:18.041" v="1941" actId="20577"/>
          <ac:spMkLst>
            <pc:docMk/>
            <pc:sldMk cId="3531927073" sldId="408"/>
            <ac:spMk id="16" creationId="{99697D49-A589-0B6B-1572-C7FC0D5D339F}"/>
          </ac:spMkLst>
        </pc:spChg>
        <pc:spChg chg="mod ord">
          <ac:chgData name="Jack Thomas Huston" userId="5f92ea02-e2eb-4eb4-b472-83b0e1a7d253" providerId="ADAL" clId="{B8831400-9D8E-4330-9678-4520E5A5A689}" dt="2023-02-26T23:47:38.264" v="2893" actId="164"/>
          <ac:spMkLst>
            <pc:docMk/>
            <pc:sldMk cId="3531927073" sldId="408"/>
            <ac:spMk id="19" creationId="{D922DAD2-782E-4B55-66A9-DB0414A182CA}"/>
          </ac:spMkLst>
        </pc:spChg>
        <pc:spChg chg="add mod">
          <ac:chgData name="Jack Thomas Huston" userId="5f92ea02-e2eb-4eb4-b472-83b0e1a7d253" providerId="ADAL" clId="{B8831400-9D8E-4330-9678-4520E5A5A689}" dt="2023-02-26T23:47:42.579" v="2895" actId="571"/>
          <ac:spMkLst>
            <pc:docMk/>
            <pc:sldMk cId="3531927073" sldId="408"/>
            <ac:spMk id="23" creationId="{17A94FFB-EC4A-4E28-EFB6-379BB6821B4C}"/>
          </ac:spMkLst>
        </pc:spChg>
        <pc:spChg chg="mod">
          <ac:chgData name="Jack Thomas Huston" userId="5f92ea02-e2eb-4eb4-b472-83b0e1a7d253" providerId="ADAL" clId="{B8831400-9D8E-4330-9678-4520E5A5A689}" dt="2023-02-26T23:47:42.579" v="2895" actId="571"/>
          <ac:spMkLst>
            <pc:docMk/>
            <pc:sldMk cId="3531927073" sldId="408"/>
            <ac:spMk id="25" creationId="{31574207-2C6F-DEAD-71BF-F94B9FA7B05D}"/>
          </ac:spMkLst>
        </pc:spChg>
        <pc:grpChg chg="add mod">
          <ac:chgData name="Jack Thomas Huston" userId="5f92ea02-e2eb-4eb4-b472-83b0e1a7d253" providerId="ADAL" clId="{B8831400-9D8E-4330-9678-4520E5A5A689}" dt="2023-02-26T23:47:48.058" v="2896" actId="465"/>
          <ac:grpSpMkLst>
            <pc:docMk/>
            <pc:sldMk cId="3531927073" sldId="408"/>
            <ac:grpSpMk id="22" creationId="{65457538-622A-15E0-D5B4-352B183E66ED}"/>
          </ac:grpSpMkLst>
        </pc:grpChg>
        <pc:grpChg chg="add mod">
          <ac:chgData name="Jack Thomas Huston" userId="5f92ea02-e2eb-4eb4-b472-83b0e1a7d253" providerId="ADAL" clId="{B8831400-9D8E-4330-9678-4520E5A5A689}" dt="2023-02-26T23:47:42.579" v="2895" actId="571"/>
          <ac:grpSpMkLst>
            <pc:docMk/>
            <pc:sldMk cId="3531927073" sldId="408"/>
            <ac:grpSpMk id="24" creationId="{7C378D8A-58AB-EC9B-48C0-5E8B60A7F259}"/>
          </ac:grpSpMkLst>
        </pc:grpChg>
        <pc:picChg chg="mod">
          <ac:chgData name="Jack Thomas Huston" userId="5f92ea02-e2eb-4eb4-b472-83b0e1a7d253" providerId="ADAL" clId="{B8831400-9D8E-4330-9678-4520E5A5A689}" dt="2023-02-26T23:47:38.264" v="2893" actId="164"/>
          <ac:picMkLst>
            <pc:docMk/>
            <pc:sldMk cId="3531927073" sldId="408"/>
            <ac:picMk id="18" creationId="{E2BCB163-EFAB-F3C8-9A5D-E09B9BD85596}"/>
          </ac:picMkLst>
        </pc:picChg>
        <pc:picChg chg="mod">
          <ac:chgData name="Jack Thomas Huston" userId="5f92ea02-e2eb-4eb4-b472-83b0e1a7d253" providerId="ADAL" clId="{B8831400-9D8E-4330-9678-4520E5A5A689}" dt="2023-02-26T23:47:42.579" v="2895" actId="571"/>
          <ac:picMkLst>
            <pc:docMk/>
            <pc:sldMk cId="3531927073" sldId="408"/>
            <ac:picMk id="26" creationId="{D2B0266F-6A7C-4CE6-90C6-055BF99C6778}"/>
          </ac:picMkLst>
        </pc:picChg>
        <pc:cxnChg chg="mod">
          <ac:chgData name="Jack Thomas Huston" userId="5f92ea02-e2eb-4eb4-b472-83b0e1a7d253" providerId="ADAL" clId="{B8831400-9D8E-4330-9678-4520E5A5A689}" dt="2023-02-27T00:34:45.896" v="3246" actId="14100"/>
          <ac:cxnSpMkLst>
            <pc:docMk/>
            <pc:sldMk cId="3531927073" sldId="408"/>
            <ac:cxnSpMk id="14" creationId="{C424B663-435C-269A-9CBB-97287A71A166}"/>
          </ac:cxnSpMkLst>
        </pc:cxnChg>
      </pc:sldChg>
      <pc:sldChg chg="addSp delSp modSp mod">
        <pc:chgData name="Jack Thomas Huston" userId="5f92ea02-e2eb-4eb4-b472-83b0e1a7d253" providerId="ADAL" clId="{B8831400-9D8E-4330-9678-4520E5A5A689}" dt="2023-02-26T23:51:32.451" v="2919" actId="12789"/>
        <pc:sldMkLst>
          <pc:docMk/>
          <pc:sldMk cId="370235011" sldId="409"/>
        </pc:sldMkLst>
        <pc:spChg chg="add mod">
          <ac:chgData name="Jack Thomas Huston" userId="5f92ea02-e2eb-4eb4-b472-83b0e1a7d253" providerId="ADAL" clId="{B8831400-9D8E-4330-9678-4520E5A5A689}" dt="2023-02-22T21:30:53.267" v="1204" actId="1076"/>
          <ac:spMkLst>
            <pc:docMk/>
            <pc:sldMk cId="370235011" sldId="409"/>
            <ac:spMk id="3" creationId="{148D9F80-0A78-76E9-FC95-05F5BB5B55C3}"/>
          </ac:spMkLst>
        </pc:spChg>
        <pc:spChg chg="mod">
          <ac:chgData name="Jack Thomas Huston" userId="5f92ea02-e2eb-4eb4-b472-83b0e1a7d253" providerId="ADAL" clId="{B8831400-9D8E-4330-9678-4520E5A5A689}" dt="2023-02-26T23:50:40.217" v="2911" actId="164"/>
          <ac:spMkLst>
            <pc:docMk/>
            <pc:sldMk cId="370235011" sldId="409"/>
            <ac:spMk id="6" creationId="{AC400AE2-86D0-EEF4-54E0-44A4F60BB121}"/>
          </ac:spMkLst>
        </pc:spChg>
        <pc:spChg chg="mod">
          <ac:chgData name="Jack Thomas Huston" userId="5f92ea02-e2eb-4eb4-b472-83b0e1a7d253" providerId="ADAL" clId="{B8831400-9D8E-4330-9678-4520E5A5A689}" dt="2023-02-26T23:50:40.217" v="2911" actId="164"/>
          <ac:spMkLst>
            <pc:docMk/>
            <pc:sldMk cId="370235011" sldId="409"/>
            <ac:spMk id="7" creationId="{D12958FC-7CE2-D6F3-07DF-27948FAB09E4}"/>
          </ac:spMkLst>
        </pc:spChg>
        <pc:spChg chg="mod">
          <ac:chgData name="Jack Thomas Huston" userId="5f92ea02-e2eb-4eb4-b472-83b0e1a7d253" providerId="ADAL" clId="{B8831400-9D8E-4330-9678-4520E5A5A689}" dt="2023-02-26T23:50:40.217" v="2911" actId="164"/>
          <ac:spMkLst>
            <pc:docMk/>
            <pc:sldMk cId="370235011" sldId="409"/>
            <ac:spMk id="8" creationId="{A9D92288-A858-4E0D-DBF9-2D221E5EABE6}"/>
          </ac:spMkLst>
        </pc:spChg>
        <pc:spChg chg="add del">
          <ac:chgData name="Jack Thomas Huston" userId="5f92ea02-e2eb-4eb4-b472-83b0e1a7d253" providerId="ADAL" clId="{B8831400-9D8E-4330-9678-4520E5A5A689}" dt="2023-02-26T23:50:15.584" v="2909" actId="478"/>
          <ac:spMkLst>
            <pc:docMk/>
            <pc:sldMk cId="370235011" sldId="409"/>
            <ac:spMk id="9" creationId="{FA23B9A5-F0EE-F0E0-AFEF-63AF036CA334}"/>
          </ac:spMkLst>
        </pc:spChg>
        <pc:grpChg chg="add mod">
          <ac:chgData name="Jack Thomas Huston" userId="5f92ea02-e2eb-4eb4-b472-83b0e1a7d253" providerId="ADAL" clId="{B8831400-9D8E-4330-9678-4520E5A5A689}" dt="2023-02-26T23:51:01.379" v="2918" actId="164"/>
          <ac:grpSpMkLst>
            <pc:docMk/>
            <pc:sldMk cId="370235011" sldId="409"/>
            <ac:grpSpMk id="19" creationId="{65DEC665-0D20-038C-0BB1-77AB8654805F}"/>
          </ac:grpSpMkLst>
        </pc:grpChg>
        <pc:grpChg chg="add mod">
          <ac:chgData name="Jack Thomas Huston" userId="5f92ea02-e2eb-4eb4-b472-83b0e1a7d253" providerId="ADAL" clId="{B8831400-9D8E-4330-9678-4520E5A5A689}" dt="2023-02-26T23:51:32.451" v="2919" actId="12789"/>
          <ac:grpSpMkLst>
            <pc:docMk/>
            <pc:sldMk cId="370235011" sldId="409"/>
            <ac:grpSpMk id="20" creationId="{F14A1994-1396-1F1B-2468-5E4B23E23D33}"/>
          </ac:grpSpMkLst>
        </pc:grpChg>
        <pc:picChg chg="mod">
          <ac:chgData name="Jack Thomas Huston" userId="5f92ea02-e2eb-4eb4-b472-83b0e1a7d253" providerId="ADAL" clId="{B8831400-9D8E-4330-9678-4520E5A5A689}" dt="2023-02-26T23:51:01.379" v="2918" actId="164"/>
          <ac:picMkLst>
            <pc:docMk/>
            <pc:sldMk cId="370235011" sldId="409"/>
            <ac:picMk id="11" creationId="{E6D37391-BF69-17D0-7143-61DD7E412EC6}"/>
          </ac:picMkLst>
        </pc:picChg>
        <pc:picChg chg="mod">
          <ac:chgData name="Jack Thomas Huston" userId="5f92ea02-e2eb-4eb4-b472-83b0e1a7d253" providerId="ADAL" clId="{B8831400-9D8E-4330-9678-4520E5A5A689}" dt="2023-02-26T23:50:57.680" v="2917" actId="1076"/>
          <ac:picMkLst>
            <pc:docMk/>
            <pc:sldMk cId="370235011" sldId="409"/>
            <ac:picMk id="12" creationId="{E524ACBD-0F27-E22C-E00A-A9566D3CA9F7}"/>
          </ac:picMkLst>
        </pc:picChg>
        <pc:picChg chg="add del">
          <ac:chgData name="Jack Thomas Huston" userId="5f92ea02-e2eb-4eb4-b472-83b0e1a7d253" providerId="ADAL" clId="{B8831400-9D8E-4330-9678-4520E5A5A689}" dt="2023-02-26T23:50:16.060" v="2910" actId="478"/>
          <ac:picMkLst>
            <pc:docMk/>
            <pc:sldMk cId="370235011" sldId="409"/>
            <ac:picMk id="13" creationId="{CC34AD17-2B71-D7E1-E73C-1E069F798539}"/>
          </ac:picMkLst>
        </pc:picChg>
      </pc:sldChg>
      <pc:sldChg chg="addSp modSp mod">
        <pc:chgData name="Jack Thomas Huston" userId="5f92ea02-e2eb-4eb4-b472-83b0e1a7d253" providerId="ADAL" clId="{B8831400-9D8E-4330-9678-4520E5A5A689}" dt="2023-02-27T00:00:31.009" v="3092" actId="20577"/>
        <pc:sldMkLst>
          <pc:docMk/>
          <pc:sldMk cId="2355624204" sldId="410"/>
        </pc:sldMkLst>
        <pc:spChg chg="mod">
          <ac:chgData name="Jack Thomas Huston" userId="5f92ea02-e2eb-4eb4-b472-83b0e1a7d253" providerId="ADAL" clId="{B8831400-9D8E-4330-9678-4520E5A5A689}" dt="2023-02-27T00:00:31.009" v="3092" actId="20577"/>
          <ac:spMkLst>
            <pc:docMk/>
            <pc:sldMk cId="2355624204" sldId="410"/>
            <ac:spMk id="17" creationId="{BB2ED400-5D56-1C22-DF5F-A6E996D7532C}"/>
          </ac:spMkLst>
        </pc:spChg>
        <pc:spChg chg="add mod">
          <ac:chgData name="Jack Thomas Huston" userId="5f92ea02-e2eb-4eb4-b472-83b0e1a7d253" providerId="ADAL" clId="{B8831400-9D8E-4330-9678-4520E5A5A689}" dt="2023-02-23T20:26:58.652" v="1732" actId="20577"/>
          <ac:spMkLst>
            <pc:docMk/>
            <pc:sldMk cId="2355624204" sldId="410"/>
            <ac:spMk id="19" creationId="{954037A5-D688-18A8-D72E-574287EEF550}"/>
          </ac:spMkLst>
        </pc:spChg>
      </pc:sldChg>
      <pc:sldChg chg="addSp modSp mod">
        <pc:chgData name="Jack Thomas Huston" userId="5f92ea02-e2eb-4eb4-b472-83b0e1a7d253" providerId="ADAL" clId="{B8831400-9D8E-4330-9678-4520E5A5A689}" dt="2023-02-27T00:02:13.712" v="3104" actId="20577"/>
        <pc:sldMkLst>
          <pc:docMk/>
          <pc:sldMk cId="3294440892" sldId="411"/>
        </pc:sldMkLst>
        <pc:spChg chg="mod">
          <ac:chgData name="Jack Thomas Huston" userId="5f92ea02-e2eb-4eb4-b472-83b0e1a7d253" providerId="ADAL" clId="{B8831400-9D8E-4330-9678-4520E5A5A689}" dt="2023-02-27T00:02:13.712" v="3104" actId="20577"/>
          <ac:spMkLst>
            <pc:docMk/>
            <pc:sldMk cId="3294440892" sldId="411"/>
            <ac:spMk id="3" creationId="{C1A028A9-A82C-44D8-40D3-2C9D38E5DA14}"/>
          </ac:spMkLst>
        </pc:spChg>
        <pc:spChg chg="add mod">
          <ac:chgData name="Jack Thomas Huston" userId="5f92ea02-e2eb-4eb4-b472-83b0e1a7d253" providerId="ADAL" clId="{B8831400-9D8E-4330-9678-4520E5A5A689}" dt="2023-02-23T20:33:08.444" v="1936" actId="1076"/>
          <ac:spMkLst>
            <pc:docMk/>
            <pc:sldMk cId="3294440892" sldId="411"/>
            <ac:spMk id="7" creationId="{EC20ADA7-9682-B3F9-72A2-4549B928EF80}"/>
          </ac:spMkLst>
        </pc:spChg>
      </pc:sldChg>
      <pc:sldChg chg="addSp delSp modSp mod modCm">
        <pc:chgData name="Jack Thomas Huston" userId="5f92ea02-e2eb-4eb4-b472-83b0e1a7d253" providerId="ADAL" clId="{B8831400-9D8E-4330-9678-4520E5A5A689}" dt="2023-02-27T05:11:39.388" v="3964" actId="170"/>
        <pc:sldMkLst>
          <pc:docMk/>
          <pc:sldMk cId="2337345271" sldId="413"/>
        </pc:sldMkLst>
        <pc:spChg chg="mod">
          <ac:chgData name="Jack Thomas Huston" userId="5f92ea02-e2eb-4eb4-b472-83b0e1a7d253" providerId="ADAL" clId="{B8831400-9D8E-4330-9678-4520E5A5A689}" dt="2023-02-27T00:15:55.525" v="3162" actId="1076"/>
          <ac:spMkLst>
            <pc:docMk/>
            <pc:sldMk cId="2337345271" sldId="413"/>
            <ac:spMk id="2" creationId="{7F3D286A-1FCB-662D-37C1-5D9EF3D4CDE6}"/>
          </ac:spMkLst>
        </pc:spChg>
        <pc:spChg chg="mod">
          <ac:chgData name="Jack Thomas Huston" userId="5f92ea02-e2eb-4eb4-b472-83b0e1a7d253" providerId="ADAL" clId="{B8831400-9D8E-4330-9678-4520E5A5A689}" dt="2023-02-27T05:06:43.743" v="3890" actId="14100"/>
          <ac:spMkLst>
            <pc:docMk/>
            <pc:sldMk cId="2337345271" sldId="413"/>
            <ac:spMk id="3" creationId="{17B26A80-6F71-E527-424C-85677729613B}"/>
          </ac:spMkLst>
        </pc:spChg>
        <pc:spChg chg="del mod">
          <ac:chgData name="Jack Thomas Huston" userId="5f92ea02-e2eb-4eb4-b472-83b0e1a7d253" providerId="ADAL" clId="{B8831400-9D8E-4330-9678-4520E5A5A689}" dt="2023-02-27T04:30:44.345" v="3415" actId="478"/>
          <ac:spMkLst>
            <pc:docMk/>
            <pc:sldMk cId="2337345271" sldId="413"/>
            <ac:spMk id="6" creationId="{171E9D93-7F71-FCFA-8C11-6A0FCD3AB317}"/>
          </ac:spMkLst>
        </pc:spChg>
        <pc:spChg chg="mod">
          <ac:chgData name="Jack Thomas Huston" userId="5f92ea02-e2eb-4eb4-b472-83b0e1a7d253" providerId="ADAL" clId="{B8831400-9D8E-4330-9678-4520E5A5A689}" dt="2023-02-27T05:08:00.167" v="3892"/>
          <ac:spMkLst>
            <pc:docMk/>
            <pc:sldMk cId="2337345271" sldId="413"/>
            <ac:spMk id="25" creationId="{995D6BE4-2288-6ABD-2B53-3BB30D5BB688}"/>
          </ac:spMkLst>
        </pc:spChg>
        <pc:spChg chg="mod">
          <ac:chgData name="Jack Thomas Huston" userId="5f92ea02-e2eb-4eb4-b472-83b0e1a7d253" providerId="ADAL" clId="{B8831400-9D8E-4330-9678-4520E5A5A689}" dt="2023-02-27T05:08:00.167" v="3892"/>
          <ac:spMkLst>
            <pc:docMk/>
            <pc:sldMk cId="2337345271" sldId="413"/>
            <ac:spMk id="26" creationId="{54EB2C2C-7C08-7DBB-C560-85072786E7AE}"/>
          </ac:spMkLst>
        </pc:spChg>
        <pc:spChg chg="mod">
          <ac:chgData name="Jack Thomas Huston" userId="5f92ea02-e2eb-4eb4-b472-83b0e1a7d253" providerId="ADAL" clId="{B8831400-9D8E-4330-9678-4520E5A5A689}" dt="2023-02-27T05:08:00.167" v="3892"/>
          <ac:spMkLst>
            <pc:docMk/>
            <pc:sldMk cId="2337345271" sldId="413"/>
            <ac:spMk id="27" creationId="{174C8863-E579-CB7F-FB61-789BED248960}"/>
          </ac:spMkLst>
        </pc:spChg>
        <pc:spChg chg="mod">
          <ac:chgData name="Jack Thomas Huston" userId="5f92ea02-e2eb-4eb4-b472-83b0e1a7d253" providerId="ADAL" clId="{B8831400-9D8E-4330-9678-4520E5A5A689}" dt="2023-02-27T05:08:00.167" v="3892"/>
          <ac:spMkLst>
            <pc:docMk/>
            <pc:sldMk cId="2337345271" sldId="413"/>
            <ac:spMk id="28" creationId="{64B2739B-AD5C-43E7-7EA4-2154D402C0E6}"/>
          </ac:spMkLst>
        </pc:spChg>
        <pc:spChg chg="mod">
          <ac:chgData name="Jack Thomas Huston" userId="5f92ea02-e2eb-4eb4-b472-83b0e1a7d253" providerId="ADAL" clId="{B8831400-9D8E-4330-9678-4520E5A5A689}" dt="2023-02-27T05:08:00.167" v="3892"/>
          <ac:spMkLst>
            <pc:docMk/>
            <pc:sldMk cId="2337345271" sldId="413"/>
            <ac:spMk id="37" creationId="{CB2E0454-20DA-98C7-A8EE-F292145C4F03}"/>
          </ac:spMkLst>
        </pc:spChg>
        <pc:spChg chg="mod">
          <ac:chgData name="Jack Thomas Huston" userId="5f92ea02-e2eb-4eb4-b472-83b0e1a7d253" providerId="ADAL" clId="{B8831400-9D8E-4330-9678-4520E5A5A689}" dt="2023-02-27T05:08:00.167" v="3892"/>
          <ac:spMkLst>
            <pc:docMk/>
            <pc:sldMk cId="2337345271" sldId="413"/>
            <ac:spMk id="38" creationId="{DB3D6C48-E5B3-4C54-486D-C72EB7BCF3C1}"/>
          </ac:spMkLst>
        </pc:spChg>
        <pc:grpChg chg="add mod">
          <ac:chgData name="Jack Thomas Huston" userId="5f92ea02-e2eb-4eb4-b472-83b0e1a7d253" providerId="ADAL" clId="{B8831400-9D8E-4330-9678-4520E5A5A689}" dt="2023-02-27T05:08:55.778" v="3916" actId="1037"/>
          <ac:grpSpMkLst>
            <pc:docMk/>
            <pc:sldMk cId="2337345271" sldId="413"/>
            <ac:grpSpMk id="17" creationId="{3A40539D-83EC-4421-3EFC-535B870B42E8}"/>
          </ac:grpSpMkLst>
        </pc:grpChg>
        <pc:grpChg chg="add mod">
          <ac:chgData name="Jack Thomas Huston" userId="5f92ea02-e2eb-4eb4-b472-83b0e1a7d253" providerId="ADAL" clId="{B8831400-9D8E-4330-9678-4520E5A5A689}" dt="2023-02-27T05:08:55.778" v="3916" actId="1037"/>
          <ac:grpSpMkLst>
            <pc:docMk/>
            <pc:sldMk cId="2337345271" sldId="413"/>
            <ac:grpSpMk id="29" creationId="{07E05016-6CBA-41DE-715C-F75162A3E3D4}"/>
          </ac:grpSpMkLst>
        </pc:grpChg>
        <pc:picChg chg="add del mod">
          <ac:chgData name="Jack Thomas Huston" userId="5f92ea02-e2eb-4eb4-b472-83b0e1a7d253" providerId="ADAL" clId="{B8831400-9D8E-4330-9678-4520E5A5A689}" dt="2023-02-27T04:30:32.869" v="3413" actId="478"/>
          <ac:picMkLst>
            <pc:docMk/>
            <pc:sldMk cId="2337345271" sldId="413"/>
            <ac:picMk id="15" creationId="{FDA8AC88-126C-A386-F212-C887778BB51C}"/>
          </ac:picMkLst>
        </pc:picChg>
        <pc:picChg chg="add del mod">
          <ac:chgData name="Jack Thomas Huston" userId="5f92ea02-e2eb-4eb4-b472-83b0e1a7d253" providerId="ADAL" clId="{B8831400-9D8E-4330-9678-4520E5A5A689}" dt="2023-02-27T05:07:59.934" v="3891" actId="478"/>
          <ac:picMkLst>
            <pc:docMk/>
            <pc:sldMk cId="2337345271" sldId="413"/>
            <ac:picMk id="16" creationId="{BF6CDDB0-EEF6-2E33-A846-9205FDFF96DD}"/>
          </ac:picMkLst>
        </pc:picChg>
        <pc:picChg chg="add mod">
          <ac:chgData name="Jack Thomas Huston" userId="5f92ea02-e2eb-4eb4-b472-83b0e1a7d253" providerId="ADAL" clId="{B8831400-9D8E-4330-9678-4520E5A5A689}" dt="2023-02-27T05:08:55.778" v="3916" actId="1037"/>
          <ac:picMkLst>
            <pc:docMk/>
            <pc:sldMk cId="2337345271" sldId="413"/>
            <ac:picMk id="40" creationId="{2E9CD5DE-FED5-95E4-E977-2519432D2BA6}"/>
          </ac:picMkLst>
        </pc:picChg>
        <pc:cxnChg chg="mod">
          <ac:chgData name="Jack Thomas Huston" userId="5f92ea02-e2eb-4eb4-b472-83b0e1a7d253" providerId="ADAL" clId="{B8831400-9D8E-4330-9678-4520E5A5A689}" dt="2023-02-27T05:08:45.461" v="3902" actId="1582"/>
          <ac:cxnSpMkLst>
            <pc:docMk/>
            <pc:sldMk cId="2337345271" sldId="413"/>
            <ac:cxnSpMk id="18" creationId="{39E1EEDA-29C2-07F3-DF28-9257BD8735A0}"/>
          </ac:cxnSpMkLst>
        </pc:cxnChg>
        <pc:cxnChg chg="mod">
          <ac:chgData name="Jack Thomas Huston" userId="5f92ea02-e2eb-4eb4-b472-83b0e1a7d253" providerId="ADAL" clId="{B8831400-9D8E-4330-9678-4520E5A5A689}" dt="2023-02-27T05:08:00.167" v="3892"/>
          <ac:cxnSpMkLst>
            <pc:docMk/>
            <pc:sldMk cId="2337345271" sldId="413"/>
            <ac:cxnSpMk id="19" creationId="{9F80E0DB-F9E0-D8D9-D88C-6FE6A1B6C938}"/>
          </ac:cxnSpMkLst>
        </pc:cxnChg>
        <pc:cxnChg chg="mod">
          <ac:chgData name="Jack Thomas Huston" userId="5f92ea02-e2eb-4eb4-b472-83b0e1a7d253" providerId="ADAL" clId="{B8831400-9D8E-4330-9678-4520E5A5A689}" dt="2023-02-27T05:08:00.167" v="3892"/>
          <ac:cxnSpMkLst>
            <pc:docMk/>
            <pc:sldMk cId="2337345271" sldId="413"/>
            <ac:cxnSpMk id="20" creationId="{587B16D3-58A7-5811-9F0E-855EAE7D00C2}"/>
          </ac:cxnSpMkLst>
        </pc:cxnChg>
        <pc:cxnChg chg="mod">
          <ac:chgData name="Jack Thomas Huston" userId="5f92ea02-e2eb-4eb4-b472-83b0e1a7d253" providerId="ADAL" clId="{B8831400-9D8E-4330-9678-4520E5A5A689}" dt="2023-02-27T05:08:00.167" v="3892"/>
          <ac:cxnSpMkLst>
            <pc:docMk/>
            <pc:sldMk cId="2337345271" sldId="413"/>
            <ac:cxnSpMk id="21" creationId="{B2B403C5-AFE5-0B48-3660-0793694B72BF}"/>
          </ac:cxnSpMkLst>
        </pc:cxnChg>
        <pc:cxnChg chg="mod">
          <ac:chgData name="Jack Thomas Huston" userId="5f92ea02-e2eb-4eb4-b472-83b0e1a7d253" providerId="ADAL" clId="{B8831400-9D8E-4330-9678-4520E5A5A689}" dt="2023-02-27T05:08:00.167" v="3892"/>
          <ac:cxnSpMkLst>
            <pc:docMk/>
            <pc:sldMk cId="2337345271" sldId="413"/>
            <ac:cxnSpMk id="22" creationId="{3F7AEF30-991E-4825-4513-0374A9FACCA2}"/>
          </ac:cxnSpMkLst>
        </pc:cxnChg>
        <pc:cxnChg chg="mod">
          <ac:chgData name="Jack Thomas Huston" userId="5f92ea02-e2eb-4eb4-b472-83b0e1a7d253" providerId="ADAL" clId="{B8831400-9D8E-4330-9678-4520E5A5A689}" dt="2023-02-27T05:08:00.167" v="3892"/>
          <ac:cxnSpMkLst>
            <pc:docMk/>
            <pc:sldMk cId="2337345271" sldId="413"/>
            <ac:cxnSpMk id="23" creationId="{E2A882C9-0CD3-48D8-4AD0-726A38F4FA3F}"/>
          </ac:cxnSpMkLst>
        </pc:cxnChg>
        <pc:cxnChg chg="mod">
          <ac:chgData name="Jack Thomas Huston" userId="5f92ea02-e2eb-4eb4-b472-83b0e1a7d253" providerId="ADAL" clId="{B8831400-9D8E-4330-9678-4520E5A5A689}" dt="2023-02-27T05:08:00.167" v="3892"/>
          <ac:cxnSpMkLst>
            <pc:docMk/>
            <pc:sldMk cId="2337345271" sldId="413"/>
            <ac:cxnSpMk id="24" creationId="{30ED542C-7340-48B6-8ECC-BF7FB733D050}"/>
          </ac:cxnSpMkLst>
        </pc:cxnChg>
        <pc:cxnChg chg="mod">
          <ac:chgData name="Jack Thomas Huston" userId="5f92ea02-e2eb-4eb4-b472-83b0e1a7d253" providerId="ADAL" clId="{B8831400-9D8E-4330-9678-4520E5A5A689}" dt="2023-02-27T05:11:28.410" v="3957" actId="14100"/>
          <ac:cxnSpMkLst>
            <pc:docMk/>
            <pc:sldMk cId="2337345271" sldId="413"/>
            <ac:cxnSpMk id="30" creationId="{D0276F0F-02DF-1726-305B-B9EDF7CF6C3C}"/>
          </ac:cxnSpMkLst>
        </pc:cxnChg>
        <pc:cxnChg chg="mod ord">
          <ac:chgData name="Jack Thomas Huston" userId="5f92ea02-e2eb-4eb4-b472-83b0e1a7d253" providerId="ADAL" clId="{B8831400-9D8E-4330-9678-4520E5A5A689}" dt="2023-02-27T05:11:39.388" v="3964" actId="170"/>
          <ac:cxnSpMkLst>
            <pc:docMk/>
            <pc:sldMk cId="2337345271" sldId="413"/>
            <ac:cxnSpMk id="31" creationId="{6067AB4C-58AB-A618-388E-C8C97CBE9F7A}"/>
          </ac:cxnSpMkLst>
        </pc:cxnChg>
        <pc:cxnChg chg="mod">
          <ac:chgData name="Jack Thomas Huston" userId="5f92ea02-e2eb-4eb4-b472-83b0e1a7d253" providerId="ADAL" clId="{B8831400-9D8E-4330-9678-4520E5A5A689}" dt="2023-02-27T05:10:25.514" v="3946" actId="14100"/>
          <ac:cxnSpMkLst>
            <pc:docMk/>
            <pc:sldMk cId="2337345271" sldId="413"/>
            <ac:cxnSpMk id="32" creationId="{D2A9A01F-CD86-67D7-FA03-886901271A8D}"/>
          </ac:cxnSpMkLst>
        </pc:cxnChg>
        <pc:cxnChg chg="mod">
          <ac:chgData name="Jack Thomas Huston" userId="5f92ea02-e2eb-4eb4-b472-83b0e1a7d253" providerId="ADAL" clId="{B8831400-9D8E-4330-9678-4520E5A5A689}" dt="2023-02-27T05:11:03.014" v="3953" actId="14100"/>
          <ac:cxnSpMkLst>
            <pc:docMk/>
            <pc:sldMk cId="2337345271" sldId="413"/>
            <ac:cxnSpMk id="33" creationId="{9686411C-F4C6-0543-694E-F8E5D49B7469}"/>
          </ac:cxnSpMkLst>
        </pc:cxnChg>
        <pc:cxnChg chg="mod">
          <ac:chgData name="Jack Thomas Huston" userId="5f92ea02-e2eb-4eb4-b472-83b0e1a7d253" providerId="ADAL" clId="{B8831400-9D8E-4330-9678-4520E5A5A689}" dt="2023-02-27T05:10:52.530" v="3951" actId="14100"/>
          <ac:cxnSpMkLst>
            <pc:docMk/>
            <pc:sldMk cId="2337345271" sldId="413"/>
            <ac:cxnSpMk id="34" creationId="{A7204567-5F49-0990-1E40-7FAF3159D5DA}"/>
          </ac:cxnSpMkLst>
        </pc:cxnChg>
        <pc:cxnChg chg="mod">
          <ac:chgData name="Jack Thomas Huston" userId="5f92ea02-e2eb-4eb4-b472-83b0e1a7d253" providerId="ADAL" clId="{B8831400-9D8E-4330-9678-4520E5A5A689}" dt="2023-02-27T05:11:09.752" v="3954" actId="14100"/>
          <ac:cxnSpMkLst>
            <pc:docMk/>
            <pc:sldMk cId="2337345271" sldId="413"/>
            <ac:cxnSpMk id="35" creationId="{BD9DC5F3-5417-96B3-FE85-18FA9EF4F817}"/>
          </ac:cxnSpMkLst>
        </pc:cxnChg>
        <pc:cxnChg chg="mod">
          <ac:chgData name="Jack Thomas Huston" userId="5f92ea02-e2eb-4eb4-b472-83b0e1a7d253" providerId="ADAL" clId="{B8831400-9D8E-4330-9678-4520E5A5A689}" dt="2023-02-27T05:11:17.236" v="3956" actId="14100"/>
          <ac:cxnSpMkLst>
            <pc:docMk/>
            <pc:sldMk cId="2337345271" sldId="413"/>
            <ac:cxnSpMk id="36" creationId="{0B2297F7-261E-4AA4-8705-662C8A16BB38}"/>
          </ac:cxnSpMkLst>
        </pc:cxnChg>
        <pc:cxnChg chg="add mod ord">
          <ac:chgData name="Jack Thomas Huston" userId="5f92ea02-e2eb-4eb4-b472-83b0e1a7d253" providerId="ADAL" clId="{B8831400-9D8E-4330-9678-4520E5A5A689}" dt="2023-02-27T05:10:12.278" v="3944" actId="171"/>
          <ac:cxnSpMkLst>
            <pc:docMk/>
            <pc:sldMk cId="2337345271" sldId="413"/>
            <ac:cxnSpMk id="42" creationId="{F2A7F3CA-9816-3D16-D178-8332B3B426D6}"/>
          </ac:cxnSpMkLst>
        </pc:cxnChg>
        <pc:cxnChg chg="add del mod">
          <ac:chgData name="Jack Thomas Huston" userId="5f92ea02-e2eb-4eb4-b472-83b0e1a7d253" providerId="ADAL" clId="{B8831400-9D8E-4330-9678-4520E5A5A689}" dt="2023-02-27T05:09:40.485" v="3924" actId="478"/>
          <ac:cxnSpMkLst>
            <pc:docMk/>
            <pc:sldMk cId="2337345271" sldId="413"/>
            <ac:cxnSpMk id="43" creationId="{12EAC80D-93C1-F141-7BFC-CB42D6B78469}"/>
          </ac:cxnSpMkLst>
        </pc:cxnChg>
        <pc:cxnChg chg="add mod ord">
          <ac:chgData name="Jack Thomas Huston" userId="5f92ea02-e2eb-4eb4-b472-83b0e1a7d253" providerId="ADAL" clId="{B8831400-9D8E-4330-9678-4520E5A5A689}" dt="2023-02-27T05:10:12.278" v="3944" actId="171"/>
          <ac:cxnSpMkLst>
            <pc:docMk/>
            <pc:sldMk cId="2337345271" sldId="413"/>
            <ac:cxnSpMk id="46" creationId="{4BBEB3C6-59C9-7CD6-4415-9C3A199DD2CB}"/>
          </ac:cxnSpMkLst>
        </pc:cxnChg>
        <pc:cxnChg chg="add mod ord">
          <ac:chgData name="Jack Thomas Huston" userId="5f92ea02-e2eb-4eb4-b472-83b0e1a7d253" providerId="ADAL" clId="{B8831400-9D8E-4330-9678-4520E5A5A689}" dt="2023-02-27T05:10:12.278" v="3944" actId="171"/>
          <ac:cxnSpMkLst>
            <pc:docMk/>
            <pc:sldMk cId="2337345271" sldId="413"/>
            <ac:cxnSpMk id="47" creationId="{4A50B1FB-E42D-51DA-0324-2D552A2BFC8A}"/>
          </ac:cxnSpMkLst>
        </pc:cxnChg>
        <pc:cxnChg chg="add mod ord">
          <ac:chgData name="Jack Thomas Huston" userId="5f92ea02-e2eb-4eb4-b472-83b0e1a7d253" providerId="ADAL" clId="{B8831400-9D8E-4330-9678-4520E5A5A689}" dt="2023-02-27T05:10:12.278" v="3944" actId="171"/>
          <ac:cxnSpMkLst>
            <pc:docMk/>
            <pc:sldMk cId="2337345271" sldId="413"/>
            <ac:cxnSpMk id="48" creationId="{D49C0D64-4B10-BB75-724D-1BAE1F96F307}"/>
          </ac:cxnSpMkLst>
        </pc:cxnChg>
        <pc:extLst>
          <p:ext xmlns:p="http://schemas.openxmlformats.org/presentationml/2006/main" uri="{D6D511B9-2390-475A-947B-AFAB55BFBCF1}">
            <pc226:cmChg xmlns:pc226="http://schemas.microsoft.com/office/powerpoint/2022/06/main/command" chg="mod">
              <pc226:chgData name="Jack Thomas Huston" userId="5f92ea02-e2eb-4eb4-b472-83b0e1a7d253" providerId="ADAL" clId="{B8831400-9D8E-4330-9678-4520E5A5A689}" dt="2023-02-27T05:06:40.397" v="3889" actId="20577"/>
              <pc2:cmMkLst xmlns:pc2="http://schemas.microsoft.com/office/powerpoint/2019/9/main/command">
                <pc:docMk/>
                <pc:sldMk cId="2337345271" sldId="413"/>
                <pc2:cmMk id="{431DCE36-E147-2247-9C11-9629DF779111}"/>
              </pc2:cmMkLst>
            </pc226:cmChg>
          </p:ext>
        </pc:extLst>
      </pc:sldChg>
      <pc:sldChg chg="addSp modSp mod">
        <pc:chgData name="Jack Thomas Huston" userId="5f92ea02-e2eb-4eb4-b472-83b0e1a7d253" providerId="ADAL" clId="{B8831400-9D8E-4330-9678-4520E5A5A689}" dt="2023-02-22T21:10:32.344" v="731" actId="1076"/>
        <pc:sldMkLst>
          <pc:docMk/>
          <pc:sldMk cId="845745443" sldId="414"/>
        </pc:sldMkLst>
        <pc:spChg chg="add mod">
          <ac:chgData name="Jack Thomas Huston" userId="5f92ea02-e2eb-4eb4-b472-83b0e1a7d253" providerId="ADAL" clId="{B8831400-9D8E-4330-9678-4520E5A5A689}" dt="2023-02-22T21:09:22.520" v="727" actId="1076"/>
          <ac:spMkLst>
            <pc:docMk/>
            <pc:sldMk cId="845745443" sldId="414"/>
            <ac:spMk id="6" creationId="{7B30EB3A-CB5E-B26A-0819-83BA06A9DB02}"/>
          </ac:spMkLst>
        </pc:spChg>
        <pc:picChg chg="mod">
          <ac:chgData name="Jack Thomas Huston" userId="5f92ea02-e2eb-4eb4-b472-83b0e1a7d253" providerId="ADAL" clId="{B8831400-9D8E-4330-9678-4520E5A5A689}" dt="2023-02-22T21:10:32.344" v="731" actId="1076"/>
          <ac:picMkLst>
            <pc:docMk/>
            <pc:sldMk cId="845745443" sldId="414"/>
            <ac:picMk id="7" creationId="{846CF509-7F18-2A0C-DD3B-9F11DC1FCBD7}"/>
          </ac:picMkLst>
        </pc:picChg>
      </pc:sldChg>
      <pc:sldChg chg="addSp delSp modSp mod">
        <pc:chgData name="Jack Thomas Huston" userId="5f92ea02-e2eb-4eb4-b472-83b0e1a7d253" providerId="ADAL" clId="{B8831400-9D8E-4330-9678-4520E5A5A689}" dt="2023-02-27T00:35:01.802" v="3261" actId="14100"/>
        <pc:sldMkLst>
          <pc:docMk/>
          <pc:sldMk cId="671669750" sldId="416"/>
        </pc:sldMkLst>
        <pc:spChg chg="mod ord">
          <ac:chgData name="Jack Thomas Huston" userId="5f92ea02-e2eb-4eb4-b472-83b0e1a7d253" providerId="ADAL" clId="{B8831400-9D8E-4330-9678-4520E5A5A689}" dt="2023-02-26T23:35:24.871" v="2670" actId="164"/>
          <ac:spMkLst>
            <pc:docMk/>
            <pc:sldMk cId="671669750" sldId="416"/>
            <ac:spMk id="17" creationId="{7A6CD3AE-FED0-CB6D-8FDC-C6DF8E95D373}"/>
          </ac:spMkLst>
        </pc:spChg>
        <pc:spChg chg="add del mod">
          <ac:chgData name="Jack Thomas Huston" userId="5f92ea02-e2eb-4eb4-b472-83b0e1a7d253" providerId="ADAL" clId="{B8831400-9D8E-4330-9678-4520E5A5A689}" dt="2023-02-26T23:35:34.073" v="2673" actId="478"/>
          <ac:spMkLst>
            <pc:docMk/>
            <pc:sldMk cId="671669750" sldId="416"/>
            <ac:spMk id="23" creationId="{7B7FAEA4-4495-6DF5-83EE-2F47CF526FE5}"/>
          </ac:spMkLst>
        </pc:spChg>
        <pc:grpChg chg="add mod">
          <ac:chgData name="Jack Thomas Huston" userId="5f92ea02-e2eb-4eb4-b472-83b0e1a7d253" providerId="ADAL" clId="{B8831400-9D8E-4330-9678-4520E5A5A689}" dt="2023-02-26T23:35:31.022" v="2671" actId="465"/>
          <ac:grpSpMkLst>
            <pc:docMk/>
            <pc:sldMk cId="671669750" sldId="416"/>
            <ac:grpSpMk id="20" creationId="{3EF0805A-B275-958B-84A4-230C2D311968}"/>
          </ac:grpSpMkLst>
        </pc:grpChg>
        <pc:picChg chg="mod">
          <ac:chgData name="Jack Thomas Huston" userId="5f92ea02-e2eb-4eb4-b472-83b0e1a7d253" providerId="ADAL" clId="{B8831400-9D8E-4330-9678-4520E5A5A689}" dt="2023-02-26T23:35:24.871" v="2670" actId="164"/>
          <ac:picMkLst>
            <pc:docMk/>
            <pc:sldMk cId="671669750" sldId="416"/>
            <ac:picMk id="16" creationId="{B888A880-0788-134A-C00E-B37A6C88964F}"/>
          </ac:picMkLst>
        </pc:picChg>
        <pc:picChg chg="add del mod">
          <ac:chgData name="Jack Thomas Huston" userId="5f92ea02-e2eb-4eb4-b472-83b0e1a7d253" providerId="ADAL" clId="{B8831400-9D8E-4330-9678-4520E5A5A689}" dt="2023-02-26T23:35:34.073" v="2673" actId="478"/>
          <ac:picMkLst>
            <pc:docMk/>
            <pc:sldMk cId="671669750" sldId="416"/>
            <ac:picMk id="24" creationId="{03A49E1A-9012-AB61-F381-660493D11449}"/>
          </ac:picMkLst>
        </pc:picChg>
        <pc:cxnChg chg="mod">
          <ac:chgData name="Jack Thomas Huston" userId="5f92ea02-e2eb-4eb4-b472-83b0e1a7d253" providerId="ADAL" clId="{B8831400-9D8E-4330-9678-4520E5A5A689}" dt="2023-02-26T23:35:38.303" v="2674" actId="14100"/>
          <ac:cxnSpMkLst>
            <pc:docMk/>
            <pc:sldMk cId="671669750" sldId="416"/>
            <ac:cxnSpMk id="7" creationId="{85291D81-ACF2-15F8-CD9C-6EAF22120146}"/>
          </ac:cxnSpMkLst>
        </pc:cxnChg>
        <pc:cxnChg chg="mod">
          <ac:chgData name="Jack Thomas Huston" userId="5f92ea02-e2eb-4eb4-b472-83b0e1a7d253" providerId="ADAL" clId="{B8831400-9D8E-4330-9678-4520E5A5A689}" dt="2023-02-27T00:35:01.802" v="3261" actId="14100"/>
          <ac:cxnSpMkLst>
            <pc:docMk/>
            <pc:sldMk cId="671669750" sldId="416"/>
            <ac:cxnSpMk id="10" creationId="{C3409C14-2A23-93BE-0D86-2D85058C64A6}"/>
          </ac:cxnSpMkLst>
        </pc:cxnChg>
      </pc:sldChg>
      <pc:sldChg chg="addSp modSp mod">
        <pc:chgData name="Jack Thomas Huston" userId="5f92ea02-e2eb-4eb4-b472-83b0e1a7d253" providerId="ADAL" clId="{B8831400-9D8E-4330-9678-4520E5A5A689}" dt="2023-02-27T00:35:22.285" v="3271" actId="14100"/>
        <pc:sldMkLst>
          <pc:docMk/>
          <pc:sldMk cId="2331184166" sldId="417"/>
        </pc:sldMkLst>
        <pc:spChg chg="add mod">
          <ac:chgData name="Jack Thomas Huston" userId="5f92ea02-e2eb-4eb4-b472-83b0e1a7d253" providerId="ADAL" clId="{B8831400-9D8E-4330-9678-4520E5A5A689}" dt="2023-02-23T20:35:25.232" v="2088" actId="1076"/>
          <ac:spMkLst>
            <pc:docMk/>
            <pc:sldMk cId="2331184166" sldId="417"/>
            <ac:spMk id="3" creationId="{420FF5D4-3824-2E81-8373-FC66B8C2925C}"/>
          </ac:spMkLst>
        </pc:spChg>
        <pc:spChg chg="mod">
          <ac:chgData name="Jack Thomas Huston" userId="5f92ea02-e2eb-4eb4-b472-83b0e1a7d253" providerId="ADAL" clId="{B8831400-9D8E-4330-9678-4520E5A5A689}" dt="2023-02-26T23:26:44.893" v="2532" actId="554"/>
          <ac:spMkLst>
            <pc:docMk/>
            <pc:sldMk cId="2331184166" sldId="417"/>
            <ac:spMk id="11" creationId="{71C28C2B-0B41-E173-35D2-34258164706F}"/>
          </ac:spMkLst>
        </pc:spChg>
        <pc:spChg chg="mod">
          <ac:chgData name="Jack Thomas Huston" userId="5f92ea02-e2eb-4eb4-b472-83b0e1a7d253" providerId="ADAL" clId="{B8831400-9D8E-4330-9678-4520E5A5A689}" dt="2023-02-26T23:26:44.893" v="2532" actId="554"/>
          <ac:spMkLst>
            <pc:docMk/>
            <pc:sldMk cId="2331184166" sldId="417"/>
            <ac:spMk id="12" creationId="{3B9B4402-BA1A-068E-B8CA-83FFCB638042}"/>
          </ac:spMkLst>
        </pc:spChg>
        <pc:spChg chg="mod ord">
          <ac:chgData name="Jack Thomas Huston" userId="5f92ea02-e2eb-4eb4-b472-83b0e1a7d253" providerId="ADAL" clId="{B8831400-9D8E-4330-9678-4520E5A5A689}" dt="2023-02-26T23:27:10.244" v="2537" actId="164"/>
          <ac:spMkLst>
            <pc:docMk/>
            <pc:sldMk cId="2331184166" sldId="417"/>
            <ac:spMk id="15" creationId="{45224B98-66C4-570E-8588-0B58511CFB2F}"/>
          </ac:spMkLst>
        </pc:spChg>
        <pc:grpChg chg="add mod">
          <ac:chgData name="Jack Thomas Huston" userId="5f92ea02-e2eb-4eb4-b472-83b0e1a7d253" providerId="ADAL" clId="{B8831400-9D8E-4330-9678-4520E5A5A689}" dt="2023-02-26T23:27:18.707" v="2538" actId="465"/>
          <ac:grpSpMkLst>
            <pc:docMk/>
            <pc:sldMk cId="2331184166" sldId="417"/>
            <ac:grpSpMk id="21" creationId="{8B88B9D4-91B2-65B8-361B-E393777B8055}"/>
          </ac:grpSpMkLst>
        </pc:grpChg>
        <pc:picChg chg="mod">
          <ac:chgData name="Jack Thomas Huston" userId="5f92ea02-e2eb-4eb4-b472-83b0e1a7d253" providerId="ADAL" clId="{B8831400-9D8E-4330-9678-4520E5A5A689}" dt="2023-02-26T23:27:10.244" v="2537" actId="164"/>
          <ac:picMkLst>
            <pc:docMk/>
            <pc:sldMk cId="2331184166" sldId="417"/>
            <ac:picMk id="16" creationId="{202EEE3A-8090-20F2-8E07-4A4871CE236A}"/>
          </ac:picMkLst>
        </pc:picChg>
        <pc:cxnChg chg="mod">
          <ac:chgData name="Jack Thomas Huston" userId="5f92ea02-e2eb-4eb4-b472-83b0e1a7d253" providerId="ADAL" clId="{B8831400-9D8E-4330-9678-4520E5A5A689}" dt="2023-02-27T00:35:22.285" v="3271" actId="14100"/>
          <ac:cxnSpMkLst>
            <pc:docMk/>
            <pc:sldMk cId="2331184166" sldId="417"/>
            <ac:cxnSpMk id="8" creationId="{9F777863-EA15-84EB-2034-E29B4807A5B6}"/>
          </ac:cxnSpMkLst>
        </pc:cxnChg>
      </pc:sldChg>
      <pc:sldChg chg="addSp delSp modSp mod">
        <pc:chgData name="Jack Thomas Huston" userId="5f92ea02-e2eb-4eb4-b472-83b0e1a7d253" providerId="ADAL" clId="{B8831400-9D8E-4330-9678-4520E5A5A689}" dt="2023-02-26T23:37:22.706" v="2677" actId="12789"/>
        <pc:sldMkLst>
          <pc:docMk/>
          <pc:sldMk cId="950601575" sldId="418"/>
        </pc:sldMkLst>
        <pc:spChg chg="mod">
          <ac:chgData name="Jack Thomas Huston" userId="5f92ea02-e2eb-4eb4-b472-83b0e1a7d253" providerId="ADAL" clId="{B8831400-9D8E-4330-9678-4520E5A5A689}" dt="2023-02-26T23:37:13.687" v="2675" actId="164"/>
          <ac:spMkLst>
            <pc:docMk/>
            <pc:sldMk cId="950601575" sldId="418"/>
            <ac:spMk id="6" creationId="{63FC3060-6EA5-033C-99C3-C06EDE9B6297}"/>
          </ac:spMkLst>
        </pc:spChg>
        <pc:spChg chg="add del">
          <ac:chgData name="Jack Thomas Huston" userId="5f92ea02-e2eb-4eb4-b472-83b0e1a7d253" providerId="ADAL" clId="{B8831400-9D8E-4330-9678-4520E5A5A689}" dt="2023-02-22T21:19:35.727" v="836" actId="22"/>
          <ac:spMkLst>
            <pc:docMk/>
            <pc:sldMk cId="950601575" sldId="418"/>
            <ac:spMk id="13" creationId="{3B2C6EAB-978E-AA41-C981-AC2B99740B94}"/>
          </ac:spMkLst>
        </pc:spChg>
        <pc:spChg chg="add mod">
          <ac:chgData name="Jack Thomas Huston" userId="5f92ea02-e2eb-4eb4-b472-83b0e1a7d253" providerId="ADAL" clId="{B8831400-9D8E-4330-9678-4520E5A5A689}" dt="2023-02-22T21:20:16.206" v="922" actId="20577"/>
          <ac:spMkLst>
            <pc:docMk/>
            <pc:sldMk cId="950601575" sldId="418"/>
            <ac:spMk id="14" creationId="{EBF6D02D-E8F0-2D4D-A2CB-452E4E5BBFA5}"/>
          </ac:spMkLst>
        </pc:spChg>
        <pc:spChg chg="add mod">
          <ac:chgData name="Jack Thomas Huston" userId="5f92ea02-e2eb-4eb4-b472-83b0e1a7d253" providerId="ADAL" clId="{B8831400-9D8E-4330-9678-4520E5A5A689}" dt="2023-02-22T21:21:29.708" v="983" actId="1076"/>
          <ac:spMkLst>
            <pc:docMk/>
            <pc:sldMk cId="950601575" sldId="418"/>
            <ac:spMk id="15" creationId="{6890CA84-15B2-1037-79A8-2D67A761C757}"/>
          </ac:spMkLst>
        </pc:spChg>
        <pc:spChg chg="add del mod">
          <ac:chgData name="Jack Thomas Huston" userId="5f92ea02-e2eb-4eb4-b472-83b0e1a7d253" providerId="ADAL" clId="{B8831400-9D8E-4330-9678-4520E5A5A689}" dt="2023-02-22T21:21:15.331" v="936" actId="478"/>
          <ac:spMkLst>
            <pc:docMk/>
            <pc:sldMk cId="950601575" sldId="418"/>
            <ac:spMk id="16" creationId="{E52B4E41-9135-385D-9594-E26816F42540}"/>
          </ac:spMkLst>
        </pc:spChg>
        <pc:spChg chg="add del mod">
          <ac:chgData name="Jack Thomas Huston" userId="5f92ea02-e2eb-4eb4-b472-83b0e1a7d253" providerId="ADAL" clId="{B8831400-9D8E-4330-9678-4520E5A5A689}" dt="2023-02-23T20:19:59.005" v="1402" actId="478"/>
          <ac:spMkLst>
            <pc:docMk/>
            <pc:sldMk cId="950601575" sldId="418"/>
            <ac:spMk id="17" creationId="{922EED9D-3B44-25FE-5C0E-4FB6B798EC96}"/>
          </ac:spMkLst>
        </pc:spChg>
        <pc:spChg chg="mod">
          <ac:chgData name="Jack Thomas Huston" userId="5f92ea02-e2eb-4eb4-b472-83b0e1a7d253" providerId="ADAL" clId="{B8831400-9D8E-4330-9678-4520E5A5A689}" dt="2023-02-26T23:37:13.687" v="2675" actId="164"/>
          <ac:spMkLst>
            <pc:docMk/>
            <pc:sldMk cId="950601575" sldId="418"/>
            <ac:spMk id="21" creationId="{855A4A14-C946-9367-52DC-8C5510CB34D3}"/>
          </ac:spMkLst>
        </pc:spChg>
        <pc:spChg chg="mod">
          <ac:chgData name="Jack Thomas Huston" userId="5f92ea02-e2eb-4eb4-b472-83b0e1a7d253" providerId="ADAL" clId="{B8831400-9D8E-4330-9678-4520E5A5A689}" dt="2023-02-26T23:37:13.687" v="2675" actId="164"/>
          <ac:spMkLst>
            <pc:docMk/>
            <pc:sldMk cId="950601575" sldId="418"/>
            <ac:spMk id="22" creationId="{4CEE04E3-EBFF-3986-8C5D-591AB6BFB1AC}"/>
          </ac:spMkLst>
        </pc:spChg>
        <pc:grpChg chg="add mod">
          <ac:chgData name="Jack Thomas Huston" userId="5f92ea02-e2eb-4eb4-b472-83b0e1a7d253" providerId="ADAL" clId="{B8831400-9D8E-4330-9678-4520E5A5A689}" dt="2023-02-26T23:37:22.706" v="2677" actId="12789"/>
          <ac:grpSpMkLst>
            <pc:docMk/>
            <pc:sldMk cId="950601575" sldId="418"/>
            <ac:grpSpMk id="16" creationId="{E8882EDC-05D3-16AE-CE9F-EC4BA1DB4F2D}"/>
          </ac:grpSpMkLst>
        </pc:grpChg>
        <pc:picChg chg="mod">
          <ac:chgData name="Jack Thomas Huston" userId="5f92ea02-e2eb-4eb4-b472-83b0e1a7d253" providerId="ADAL" clId="{B8831400-9D8E-4330-9678-4520E5A5A689}" dt="2023-02-26T23:37:13.687" v="2675" actId="164"/>
          <ac:picMkLst>
            <pc:docMk/>
            <pc:sldMk cId="950601575" sldId="418"/>
            <ac:picMk id="3" creationId="{F2364FE1-1703-68C4-BE25-68263E6F589E}"/>
          </ac:picMkLst>
        </pc:picChg>
        <pc:picChg chg="mod">
          <ac:chgData name="Jack Thomas Huston" userId="5f92ea02-e2eb-4eb4-b472-83b0e1a7d253" providerId="ADAL" clId="{B8831400-9D8E-4330-9678-4520E5A5A689}" dt="2023-02-26T23:37:13.687" v="2675" actId="164"/>
          <ac:picMkLst>
            <pc:docMk/>
            <pc:sldMk cId="950601575" sldId="418"/>
            <ac:picMk id="15" creationId="{53556C1C-B151-2368-63DF-436567B90F49}"/>
          </ac:picMkLst>
        </pc:picChg>
        <pc:picChg chg="mod">
          <ac:chgData name="Jack Thomas Huston" userId="5f92ea02-e2eb-4eb4-b472-83b0e1a7d253" providerId="ADAL" clId="{B8831400-9D8E-4330-9678-4520E5A5A689}" dt="2023-02-26T23:37:13.687" v="2675" actId="164"/>
          <ac:picMkLst>
            <pc:docMk/>
            <pc:sldMk cId="950601575" sldId="418"/>
            <ac:picMk id="19" creationId="{A04826BF-D052-7BBC-4EC2-7BD80EEDE06D}"/>
          </ac:picMkLst>
        </pc:picChg>
        <pc:picChg chg="mod">
          <ac:chgData name="Jack Thomas Huston" userId="5f92ea02-e2eb-4eb4-b472-83b0e1a7d253" providerId="ADAL" clId="{B8831400-9D8E-4330-9678-4520E5A5A689}" dt="2023-02-26T23:37:13.687" v="2675" actId="164"/>
          <ac:picMkLst>
            <pc:docMk/>
            <pc:sldMk cId="950601575" sldId="418"/>
            <ac:picMk id="23" creationId="{E1F4D3E4-3E16-3C6D-2932-2829CB87760E}"/>
          </ac:picMkLst>
        </pc:picChg>
      </pc:sldChg>
      <pc:sldChg chg="addSp modSp mod">
        <pc:chgData name="Jack Thomas Huston" userId="5f92ea02-e2eb-4eb4-b472-83b0e1a7d253" providerId="ADAL" clId="{B8831400-9D8E-4330-9678-4520E5A5A689}" dt="2023-02-26T23:28:31.399" v="2581" actId="20577"/>
        <pc:sldMkLst>
          <pc:docMk/>
          <pc:sldMk cId="4198369005" sldId="419"/>
        </pc:sldMkLst>
        <pc:spChg chg="mod">
          <ac:chgData name="Jack Thomas Huston" userId="5f92ea02-e2eb-4eb4-b472-83b0e1a7d253" providerId="ADAL" clId="{B8831400-9D8E-4330-9678-4520E5A5A689}" dt="2023-02-26T23:27:39.828" v="2541" actId="1076"/>
          <ac:spMkLst>
            <pc:docMk/>
            <pc:sldMk cId="4198369005" sldId="419"/>
            <ac:spMk id="2" creationId="{538347C5-5DAA-B958-6832-C3EE3390AE9D}"/>
          </ac:spMkLst>
        </pc:spChg>
        <pc:spChg chg="mod">
          <ac:chgData name="Jack Thomas Huston" userId="5f92ea02-e2eb-4eb4-b472-83b0e1a7d253" providerId="ADAL" clId="{B8831400-9D8E-4330-9678-4520E5A5A689}" dt="2023-02-26T23:27:37.174" v="2539" actId="164"/>
          <ac:spMkLst>
            <pc:docMk/>
            <pc:sldMk cId="4198369005" sldId="419"/>
            <ac:spMk id="6" creationId="{51B35402-25FA-746F-006E-56C40C9B6ECB}"/>
          </ac:spMkLst>
        </pc:spChg>
        <pc:spChg chg="mod">
          <ac:chgData name="Jack Thomas Huston" userId="5f92ea02-e2eb-4eb4-b472-83b0e1a7d253" providerId="ADAL" clId="{B8831400-9D8E-4330-9678-4520E5A5A689}" dt="2023-02-26T23:27:42.533" v="2542" actId="164"/>
          <ac:spMkLst>
            <pc:docMk/>
            <pc:sldMk cId="4198369005" sldId="419"/>
            <ac:spMk id="7" creationId="{51386B16-026A-D76B-1341-226666A3F7BF}"/>
          </ac:spMkLst>
        </pc:spChg>
        <pc:spChg chg="mod">
          <ac:chgData name="Jack Thomas Huston" userId="5f92ea02-e2eb-4eb4-b472-83b0e1a7d253" providerId="ADAL" clId="{B8831400-9D8E-4330-9678-4520E5A5A689}" dt="2023-02-26T23:27:37.174" v="2539" actId="164"/>
          <ac:spMkLst>
            <pc:docMk/>
            <pc:sldMk cId="4198369005" sldId="419"/>
            <ac:spMk id="11" creationId="{ADBC3996-12A8-AA93-C7EA-71D2D24ED0FF}"/>
          </ac:spMkLst>
        </pc:spChg>
        <pc:spChg chg="mod">
          <ac:chgData name="Jack Thomas Huston" userId="5f92ea02-e2eb-4eb4-b472-83b0e1a7d253" providerId="ADAL" clId="{B8831400-9D8E-4330-9678-4520E5A5A689}" dt="2023-02-26T23:27:42.533" v="2542" actId="164"/>
          <ac:spMkLst>
            <pc:docMk/>
            <pc:sldMk cId="4198369005" sldId="419"/>
            <ac:spMk id="12" creationId="{CF5DCDCA-E98C-98C1-7D7F-04C2BCDCD435}"/>
          </ac:spMkLst>
        </pc:spChg>
        <pc:spChg chg="mod">
          <ac:chgData name="Jack Thomas Huston" userId="5f92ea02-e2eb-4eb4-b472-83b0e1a7d253" providerId="ADAL" clId="{B8831400-9D8E-4330-9678-4520E5A5A689}" dt="2023-02-26T23:27:44.655" v="2543" actId="164"/>
          <ac:spMkLst>
            <pc:docMk/>
            <pc:sldMk cId="4198369005" sldId="419"/>
            <ac:spMk id="13" creationId="{B477C6CD-DEE2-802B-F79C-74E7CB3B9E61}"/>
          </ac:spMkLst>
        </pc:spChg>
        <pc:spChg chg="mod">
          <ac:chgData name="Jack Thomas Huston" userId="5f92ea02-e2eb-4eb4-b472-83b0e1a7d253" providerId="ADAL" clId="{B8831400-9D8E-4330-9678-4520E5A5A689}" dt="2023-02-26T23:27:47.402" v="2544" actId="164"/>
          <ac:spMkLst>
            <pc:docMk/>
            <pc:sldMk cId="4198369005" sldId="419"/>
            <ac:spMk id="14" creationId="{5BA1AA35-51A8-00B6-1ABA-E253E38B2F0D}"/>
          </ac:spMkLst>
        </pc:spChg>
        <pc:spChg chg="mod">
          <ac:chgData name="Jack Thomas Huston" userId="5f92ea02-e2eb-4eb4-b472-83b0e1a7d253" providerId="ADAL" clId="{B8831400-9D8E-4330-9678-4520E5A5A689}" dt="2023-02-26T23:27:44.655" v="2543" actId="164"/>
          <ac:spMkLst>
            <pc:docMk/>
            <pc:sldMk cId="4198369005" sldId="419"/>
            <ac:spMk id="15" creationId="{5D3555B6-DAC7-0583-14CB-70C4A4FFF64D}"/>
          </ac:spMkLst>
        </pc:spChg>
        <pc:spChg chg="mod">
          <ac:chgData name="Jack Thomas Huston" userId="5f92ea02-e2eb-4eb4-b472-83b0e1a7d253" providerId="ADAL" clId="{B8831400-9D8E-4330-9678-4520E5A5A689}" dt="2023-02-26T23:28:31.399" v="2581" actId="20577"/>
          <ac:spMkLst>
            <pc:docMk/>
            <pc:sldMk cId="4198369005" sldId="419"/>
            <ac:spMk id="18" creationId="{67DDD28D-5B09-470E-3125-FA1D70DB6B97}"/>
          </ac:spMkLst>
        </pc:spChg>
        <pc:grpChg chg="add mod">
          <ac:chgData name="Jack Thomas Huston" userId="5f92ea02-e2eb-4eb4-b472-83b0e1a7d253" providerId="ADAL" clId="{B8831400-9D8E-4330-9678-4520E5A5A689}" dt="2023-02-26T23:28:28.326" v="2571" actId="12788"/>
          <ac:grpSpMkLst>
            <pc:docMk/>
            <pc:sldMk cId="4198369005" sldId="419"/>
            <ac:grpSpMk id="27" creationId="{5ADD3099-60A6-DAED-D60B-94782EEF8D1D}"/>
          </ac:grpSpMkLst>
        </pc:grpChg>
        <pc:grpChg chg="add mod">
          <ac:chgData name="Jack Thomas Huston" userId="5f92ea02-e2eb-4eb4-b472-83b0e1a7d253" providerId="ADAL" clId="{B8831400-9D8E-4330-9678-4520E5A5A689}" dt="2023-02-26T23:28:24.208" v="2570" actId="12788"/>
          <ac:grpSpMkLst>
            <pc:docMk/>
            <pc:sldMk cId="4198369005" sldId="419"/>
            <ac:grpSpMk id="28" creationId="{18B5916A-162D-8B76-BB67-66919D62743B}"/>
          </ac:grpSpMkLst>
        </pc:grpChg>
        <pc:grpChg chg="add mod">
          <ac:chgData name="Jack Thomas Huston" userId="5f92ea02-e2eb-4eb4-b472-83b0e1a7d253" providerId="ADAL" clId="{B8831400-9D8E-4330-9678-4520E5A5A689}" dt="2023-02-26T23:28:14.155" v="2568" actId="12788"/>
          <ac:grpSpMkLst>
            <pc:docMk/>
            <pc:sldMk cId="4198369005" sldId="419"/>
            <ac:grpSpMk id="29" creationId="{9D3E7E3C-D9BC-B19D-9D05-65804AE1C828}"/>
          </ac:grpSpMkLst>
        </pc:grpChg>
        <pc:grpChg chg="add mod">
          <ac:chgData name="Jack Thomas Huston" userId="5f92ea02-e2eb-4eb4-b472-83b0e1a7d253" providerId="ADAL" clId="{B8831400-9D8E-4330-9678-4520E5A5A689}" dt="2023-02-26T23:28:19.236" v="2569" actId="12788"/>
          <ac:grpSpMkLst>
            <pc:docMk/>
            <pc:sldMk cId="4198369005" sldId="419"/>
            <ac:grpSpMk id="30" creationId="{581DBE1C-8834-F835-AA98-1DC89F71B385}"/>
          </ac:grpSpMkLst>
        </pc:grpChg>
        <pc:picChg chg="mod">
          <ac:chgData name="Jack Thomas Huston" userId="5f92ea02-e2eb-4eb4-b472-83b0e1a7d253" providerId="ADAL" clId="{B8831400-9D8E-4330-9678-4520E5A5A689}" dt="2023-02-26T23:28:28.326" v="2571" actId="12788"/>
          <ac:picMkLst>
            <pc:docMk/>
            <pc:sldMk cId="4198369005" sldId="419"/>
            <ac:picMk id="3" creationId="{362AEC3D-1E65-8A2E-0B5E-4D770BE52497}"/>
          </ac:picMkLst>
        </pc:picChg>
        <pc:picChg chg="mod">
          <ac:chgData name="Jack Thomas Huston" userId="5f92ea02-e2eb-4eb4-b472-83b0e1a7d253" providerId="ADAL" clId="{B8831400-9D8E-4330-9678-4520E5A5A689}" dt="2023-02-26T23:28:24.208" v="2570" actId="12788"/>
          <ac:picMkLst>
            <pc:docMk/>
            <pc:sldMk cId="4198369005" sldId="419"/>
            <ac:picMk id="8" creationId="{32A042C7-ED4D-9AD8-E809-8A5AC1EE81EE}"/>
          </ac:picMkLst>
        </pc:picChg>
        <pc:picChg chg="mod">
          <ac:chgData name="Jack Thomas Huston" userId="5f92ea02-e2eb-4eb4-b472-83b0e1a7d253" providerId="ADAL" clId="{B8831400-9D8E-4330-9678-4520E5A5A689}" dt="2023-02-26T23:28:14.155" v="2568" actId="12788"/>
          <ac:picMkLst>
            <pc:docMk/>
            <pc:sldMk cId="4198369005" sldId="419"/>
            <ac:picMk id="9" creationId="{0273386B-7548-8A8D-4CCE-E9135462BEF0}"/>
          </ac:picMkLst>
        </pc:picChg>
        <pc:picChg chg="mod">
          <ac:chgData name="Jack Thomas Huston" userId="5f92ea02-e2eb-4eb4-b472-83b0e1a7d253" providerId="ADAL" clId="{B8831400-9D8E-4330-9678-4520E5A5A689}" dt="2023-02-26T23:28:05.390" v="2566" actId="1037"/>
          <ac:picMkLst>
            <pc:docMk/>
            <pc:sldMk cId="4198369005" sldId="419"/>
            <ac:picMk id="16" creationId="{8D73BBE8-EC64-4010-6CCC-0461596B544E}"/>
          </ac:picMkLst>
        </pc:picChg>
        <pc:picChg chg="mod">
          <ac:chgData name="Jack Thomas Huston" userId="5f92ea02-e2eb-4eb4-b472-83b0e1a7d253" providerId="ADAL" clId="{B8831400-9D8E-4330-9678-4520E5A5A689}" dt="2023-02-26T23:28:00.059" v="2558" actId="1037"/>
          <ac:picMkLst>
            <pc:docMk/>
            <pc:sldMk cId="4198369005" sldId="419"/>
            <ac:picMk id="17" creationId="{99AF416A-E94A-4DE4-A8C0-236C9ACC114F}"/>
          </ac:picMkLst>
        </pc:picChg>
        <pc:picChg chg="mod">
          <ac:chgData name="Jack Thomas Huston" userId="5f92ea02-e2eb-4eb4-b472-83b0e1a7d253" providerId="ADAL" clId="{B8831400-9D8E-4330-9678-4520E5A5A689}" dt="2023-02-26T23:28:19.236" v="2569" actId="12788"/>
          <ac:picMkLst>
            <pc:docMk/>
            <pc:sldMk cId="4198369005" sldId="419"/>
            <ac:picMk id="19" creationId="{AB798DE1-9018-95FC-7A2F-371975F17FA3}"/>
          </ac:picMkLst>
        </pc:picChg>
      </pc:sldChg>
      <pc:sldChg chg="addSp modSp mod">
        <pc:chgData name="Jack Thomas Huston" userId="5f92ea02-e2eb-4eb4-b472-83b0e1a7d253" providerId="ADAL" clId="{B8831400-9D8E-4330-9678-4520E5A5A689}" dt="2023-02-22T20:58:57.479" v="380" actId="20577"/>
        <pc:sldMkLst>
          <pc:docMk/>
          <pc:sldMk cId="2986695328" sldId="420"/>
        </pc:sldMkLst>
        <pc:spChg chg="add mod">
          <ac:chgData name="Jack Thomas Huston" userId="5f92ea02-e2eb-4eb4-b472-83b0e1a7d253" providerId="ADAL" clId="{B8831400-9D8E-4330-9678-4520E5A5A689}" dt="2023-02-22T20:58:57.479" v="380" actId="20577"/>
          <ac:spMkLst>
            <pc:docMk/>
            <pc:sldMk cId="2986695328" sldId="420"/>
            <ac:spMk id="6" creationId="{B7F776A2-D81D-983A-E5D7-4BA3206CC577}"/>
          </ac:spMkLst>
        </pc:spChg>
      </pc:sldChg>
      <pc:sldChg chg="addSp modSp del mod">
        <pc:chgData name="Jack Thomas Huston" userId="5f92ea02-e2eb-4eb4-b472-83b0e1a7d253" providerId="ADAL" clId="{B8831400-9D8E-4330-9678-4520E5A5A689}" dt="2023-02-26T21:25:44.975" v="2438" actId="47"/>
        <pc:sldMkLst>
          <pc:docMk/>
          <pc:sldMk cId="3712848189" sldId="421"/>
        </pc:sldMkLst>
        <pc:spChg chg="add mod">
          <ac:chgData name="Jack Thomas Huston" userId="5f92ea02-e2eb-4eb4-b472-83b0e1a7d253" providerId="ADAL" clId="{B8831400-9D8E-4330-9678-4520E5A5A689}" dt="2023-02-22T21:39:46.231" v="1257" actId="20577"/>
          <ac:spMkLst>
            <pc:docMk/>
            <pc:sldMk cId="3712848189" sldId="421"/>
            <ac:spMk id="3" creationId="{99C5779C-FC3D-DE11-C43C-B1B360CCF118}"/>
          </ac:spMkLst>
        </pc:spChg>
      </pc:sldChg>
      <pc:sldChg chg="modSp mod">
        <pc:chgData name="Jack Thomas Huston" userId="5f92ea02-e2eb-4eb4-b472-83b0e1a7d253" providerId="ADAL" clId="{B8831400-9D8E-4330-9678-4520E5A5A689}" dt="2023-02-27T00:06:37.274" v="3123" actId="207"/>
        <pc:sldMkLst>
          <pc:docMk/>
          <pc:sldMk cId="1618310687" sldId="422"/>
        </pc:sldMkLst>
        <pc:graphicFrameChg chg="mod modGraphic">
          <ac:chgData name="Jack Thomas Huston" userId="5f92ea02-e2eb-4eb4-b472-83b0e1a7d253" providerId="ADAL" clId="{B8831400-9D8E-4330-9678-4520E5A5A689}" dt="2023-02-27T00:06:37.274" v="3123" actId="207"/>
          <ac:graphicFrameMkLst>
            <pc:docMk/>
            <pc:sldMk cId="1618310687" sldId="422"/>
            <ac:graphicFrameMk id="10" creationId="{D66606D2-30A0-4885-4579-56CCB373FB25}"/>
          </ac:graphicFrameMkLst>
        </pc:graphicFrameChg>
      </pc:sldChg>
      <pc:sldChg chg="addSp modSp mod">
        <pc:chgData name="Jack Thomas Huston" userId="5f92ea02-e2eb-4eb4-b472-83b0e1a7d253" providerId="ADAL" clId="{B8831400-9D8E-4330-9678-4520E5A5A689}" dt="2023-02-27T00:07:26.690" v="3132" actId="20577"/>
        <pc:sldMkLst>
          <pc:docMk/>
          <pc:sldMk cId="738060536" sldId="423"/>
        </pc:sldMkLst>
        <pc:spChg chg="add mod">
          <ac:chgData name="Jack Thomas Huston" userId="5f92ea02-e2eb-4eb4-b472-83b0e1a7d253" providerId="ADAL" clId="{B8831400-9D8E-4330-9678-4520E5A5A689}" dt="2023-02-23T20:29:27.610" v="1791" actId="20577"/>
          <ac:spMkLst>
            <pc:docMk/>
            <pc:sldMk cId="738060536" sldId="423"/>
            <ac:spMk id="7" creationId="{54334C43-3CCB-BCD4-7AD5-187CB4D41EC5}"/>
          </ac:spMkLst>
        </pc:spChg>
        <pc:spChg chg="add mod">
          <ac:chgData name="Jack Thomas Huston" userId="5f92ea02-e2eb-4eb4-b472-83b0e1a7d253" providerId="ADAL" clId="{B8831400-9D8E-4330-9678-4520E5A5A689}" dt="2023-02-23T20:32:38.256" v="1892" actId="1076"/>
          <ac:spMkLst>
            <pc:docMk/>
            <pc:sldMk cId="738060536" sldId="423"/>
            <ac:spMk id="10" creationId="{671AE6E7-B2E4-00BD-132A-538A56E95B45}"/>
          </ac:spMkLst>
        </pc:spChg>
        <pc:graphicFrameChg chg="modGraphic">
          <ac:chgData name="Jack Thomas Huston" userId="5f92ea02-e2eb-4eb4-b472-83b0e1a7d253" providerId="ADAL" clId="{B8831400-9D8E-4330-9678-4520E5A5A689}" dt="2023-02-27T00:07:26.690" v="3132" actId="20577"/>
          <ac:graphicFrameMkLst>
            <pc:docMk/>
            <pc:sldMk cId="738060536" sldId="423"/>
            <ac:graphicFrameMk id="6" creationId="{F1441186-0498-AA5E-CF8E-D3B016515CCA}"/>
          </ac:graphicFrameMkLst>
        </pc:graphicFrameChg>
        <pc:graphicFrameChg chg="mod">
          <ac:chgData name="Jack Thomas Huston" userId="5f92ea02-e2eb-4eb4-b472-83b0e1a7d253" providerId="ADAL" clId="{B8831400-9D8E-4330-9678-4520E5A5A689}" dt="2023-02-23T20:32:35.356" v="1891"/>
          <ac:graphicFrameMkLst>
            <pc:docMk/>
            <pc:sldMk cId="738060536" sldId="423"/>
            <ac:graphicFrameMk id="9" creationId="{F2FA8ED1-61D0-3648-2271-749ABC0CC8E6}"/>
          </ac:graphicFrameMkLst>
        </pc:graphicFrameChg>
      </pc:sldChg>
      <pc:sldChg chg="addSp modSp mod">
        <pc:chgData name="Jack Thomas Huston" userId="5f92ea02-e2eb-4eb4-b472-83b0e1a7d253" providerId="ADAL" clId="{B8831400-9D8E-4330-9678-4520E5A5A689}" dt="2023-02-27T00:11:43.116" v="3148" actId="1076"/>
        <pc:sldMkLst>
          <pc:docMk/>
          <pc:sldMk cId="1056813892" sldId="424"/>
        </pc:sldMkLst>
        <pc:spChg chg="add mod">
          <ac:chgData name="Jack Thomas Huston" userId="5f92ea02-e2eb-4eb4-b472-83b0e1a7d253" providerId="ADAL" clId="{B8831400-9D8E-4330-9678-4520E5A5A689}" dt="2023-02-23T20:29:33.754" v="1792"/>
          <ac:spMkLst>
            <pc:docMk/>
            <pc:sldMk cId="1056813892" sldId="424"/>
            <ac:spMk id="7" creationId="{A6971552-1FC6-D9AA-A39B-35A516BDFFA1}"/>
          </ac:spMkLst>
        </pc:spChg>
        <pc:spChg chg="add mod">
          <ac:chgData name="Jack Thomas Huston" userId="5f92ea02-e2eb-4eb4-b472-83b0e1a7d253" providerId="ADAL" clId="{B8831400-9D8E-4330-9678-4520E5A5A689}" dt="2023-02-23T20:32:32.304" v="1889" actId="1076"/>
          <ac:spMkLst>
            <pc:docMk/>
            <pc:sldMk cId="1056813892" sldId="424"/>
            <ac:spMk id="9" creationId="{235F63DA-5D0F-982A-FFC7-F2B8AA05C06D}"/>
          </ac:spMkLst>
        </pc:spChg>
        <pc:spChg chg="mod">
          <ac:chgData name="Jack Thomas Huston" userId="5f92ea02-e2eb-4eb4-b472-83b0e1a7d253" providerId="ADAL" clId="{B8831400-9D8E-4330-9678-4520E5A5A689}" dt="2023-02-27T00:08:44.796" v="3141" actId="1076"/>
          <ac:spMkLst>
            <pc:docMk/>
            <pc:sldMk cId="1056813892" sldId="424"/>
            <ac:spMk id="17" creationId="{37F00CCD-8279-4CA5-1717-65305AC746B5}"/>
          </ac:spMkLst>
        </pc:spChg>
        <pc:spChg chg="mod">
          <ac:chgData name="Jack Thomas Huston" userId="5f92ea02-e2eb-4eb4-b472-83b0e1a7d253" providerId="ADAL" clId="{B8831400-9D8E-4330-9678-4520E5A5A689}" dt="2023-02-27T00:08:42.523" v="3140" actId="1076"/>
          <ac:spMkLst>
            <pc:docMk/>
            <pc:sldMk cId="1056813892" sldId="424"/>
            <ac:spMk id="18" creationId="{5B972ECC-725D-10DB-A1C4-937B4FFBBEF2}"/>
          </ac:spMkLst>
        </pc:spChg>
        <pc:spChg chg="mod">
          <ac:chgData name="Jack Thomas Huston" userId="5f92ea02-e2eb-4eb4-b472-83b0e1a7d253" providerId="ADAL" clId="{B8831400-9D8E-4330-9678-4520E5A5A689}" dt="2023-02-27T00:08:37.385" v="3138" actId="1076"/>
          <ac:spMkLst>
            <pc:docMk/>
            <pc:sldMk cId="1056813892" sldId="424"/>
            <ac:spMk id="19" creationId="{3E359441-B191-B638-D6E1-6AABD1AE258A}"/>
          </ac:spMkLst>
        </pc:spChg>
        <pc:spChg chg="mod">
          <ac:chgData name="Jack Thomas Huston" userId="5f92ea02-e2eb-4eb4-b472-83b0e1a7d253" providerId="ADAL" clId="{B8831400-9D8E-4330-9678-4520E5A5A689}" dt="2023-02-27T00:08:40.041" v="3139" actId="1076"/>
          <ac:spMkLst>
            <pc:docMk/>
            <pc:sldMk cId="1056813892" sldId="424"/>
            <ac:spMk id="20" creationId="{0052C59D-68A6-DCB8-D47C-BD59B1733CB1}"/>
          </ac:spMkLst>
        </pc:spChg>
        <pc:graphicFrameChg chg="mod">
          <ac:chgData name="Jack Thomas Huston" userId="5f92ea02-e2eb-4eb4-b472-83b0e1a7d253" providerId="ADAL" clId="{B8831400-9D8E-4330-9678-4520E5A5A689}" dt="2023-02-27T00:11:43.116" v="3148" actId="1076"/>
          <ac:graphicFrameMkLst>
            <pc:docMk/>
            <pc:sldMk cId="1056813892" sldId="424"/>
            <ac:graphicFrameMk id="6" creationId="{F1441186-0498-AA5E-CF8E-D3B016515CCA}"/>
          </ac:graphicFrameMkLst>
        </pc:graphicFrameChg>
        <pc:graphicFrameChg chg="mod">
          <ac:chgData name="Jack Thomas Huston" userId="5f92ea02-e2eb-4eb4-b472-83b0e1a7d253" providerId="ADAL" clId="{B8831400-9D8E-4330-9678-4520E5A5A689}" dt="2023-02-27T00:10:19.148" v="3147" actId="207"/>
          <ac:graphicFrameMkLst>
            <pc:docMk/>
            <pc:sldMk cId="1056813892" sldId="424"/>
            <ac:graphicFrameMk id="10" creationId="{DCCA328F-8C68-D71B-52F5-D2322F74AC70}"/>
          </ac:graphicFrameMkLst>
        </pc:graphicFrameChg>
      </pc:sldChg>
      <pc:sldChg chg="addSp modSp mod">
        <pc:chgData name="Jack Thomas Huston" userId="5f92ea02-e2eb-4eb4-b472-83b0e1a7d253" providerId="ADAL" clId="{B8831400-9D8E-4330-9678-4520E5A5A689}" dt="2023-02-23T20:32:24.688" v="1887" actId="20577"/>
        <pc:sldMkLst>
          <pc:docMk/>
          <pc:sldMk cId="2537898373" sldId="425"/>
        </pc:sldMkLst>
        <pc:spChg chg="add mod">
          <ac:chgData name="Jack Thomas Huston" userId="5f92ea02-e2eb-4eb4-b472-83b0e1a7d253" providerId="ADAL" clId="{B8831400-9D8E-4330-9678-4520E5A5A689}" dt="2023-02-23T20:32:24.688" v="1887" actId="20577"/>
          <ac:spMkLst>
            <pc:docMk/>
            <pc:sldMk cId="2537898373" sldId="425"/>
            <ac:spMk id="3" creationId="{E8D2DF9D-3D94-B347-30DA-5EA1CA06132E}"/>
          </ac:spMkLst>
        </pc:spChg>
      </pc:sldChg>
      <pc:sldChg chg="addSp modSp mod">
        <pc:chgData name="Jack Thomas Huston" userId="5f92ea02-e2eb-4eb4-b472-83b0e1a7d253" providerId="ADAL" clId="{B8831400-9D8E-4330-9678-4520E5A5A689}" dt="2023-02-22T20:59:06.291" v="405" actId="20577"/>
        <pc:sldMkLst>
          <pc:docMk/>
          <pc:sldMk cId="4004183856" sldId="426"/>
        </pc:sldMkLst>
        <pc:spChg chg="add mod">
          <ac:chgData name="Jack Thomas Huston" userId="5f92ea02-e2eb-4eb4-b472-83b0e1a7d253" providerId="ADAL" clId="{B8831400-9D8E-4330-9678-4520E5A5A689}" dt="2023-02-22T20:59:06.291" v="405" actId="20577"/>
          <ac:spMkLst>
            <pc:docMk/>
            <pc:sldMk cId="4004183856" sldId="426"/>
            <ac:spMk id="3" creationId="{6E996708-31F7-B220-05FA-C94A916182D7}"/>
          </ac:spMkLst>
        </pc:spChg>
        <pc:picChg chg="mod">
          <ac:chgData name="Jack Thomas Huston" userId="5f92ea02-e2eb-4eb4-b472-83b0e1a7d253" providerId="ADAL" clId="{B8831400-9D8E-4330-9678-4520E5A5A689}" dt="2023-02-22T20:58:37.101" v="373" actId="1076"/>
          <ac:picMkLst>
            <pc:docMk/>
            <pc:sldMk cId="4004183856" sldId="426"/>
            <ac:picMk id="8" creationId="{A7A22A1D-9278-DC23-2936-2384A6EBE61E}"/>
          </ac:picMkLst>
        </pc:picChg>
      </pc:sldChg>
      <pc:sldChg chg="addSp delSp modSp mod">
        <pc:chgData name="Jack Thomas Huston" userId="5f92ea02-e2eb-4eb4-b472-83b0e1a7d253" providerId="ADAL" clId="{B8831400-9D8E-4330-9678-4520E5A5A689}" dt="2023-02-26T23:24:27.686" v="2500" actId="1076"/>
        <pc:sldMkLst>
          <pc:docMk/>
          <pc:sldMk cId="1541219573" sldId="428"/>
        </pc:sldMkLst>
        <pc:spChg chg="mod">
          <ac:chgData name="Jack Thomas Huston" userId="5f92ea02-e2eb-4eb4-b472-83b0e1a7d253" providerId="ADAL" clId="{B8831400-9D8E-4330-9678-4520E5A5A689}" dt="2023-02-26T23:20:39.891" v="2494" actId="15"/>
          <ac:spMkLst>
            <pc:docMk/>
            <pc:sldMk cId="1541219573" sldId="428"/>
            <ac:spMk id="6" creationId="{420DAC09-A893-9D6F-53D4-32D6F7E9B6B5}"/>
          </ac:spMkLst>
        </pc:spChg>
        <pc:picChg chg="del">
          <ac:chgData name="Jack Thomas Huston" userId="5f92ea02-e2eb-4eb4-b472-83b0e1a7d253" providerId="ADAL" clId="{B8831400-9D8E-4330-9678-4520E5A5A689}" dt="2023-02-23T20:08:33.610" v="1356" actId="478"/>
          <ac:picMkLst>
            <pc:docMk/>
            <pc:sldMk cId="1541219573" sldId="428"/>
            <ac:picMk id="10" creationId="{37DF5F9F-E976-D883-F76D-B26704C64BDB}"/>
          </ac:picMkLst>
        </pc:picChg>
        <pc:picChg chg="add del mod">
          <ac:chgData name="Jack Thomas Huston" userId="5f92ea02-e2eb-4eb4-b472-83b0e1a7d253" providerId="ADAL" clId="{B8831400-9D8E-4330-9678-4520E5A5A689}" dt="2023-02-26T23:24:18.068" v="2495" actId="478"/>
          <ac:picMkLst>
            <pc:docMk/>
            <pc:sldMk cId="1541219573" sldId="428"/>
            <ac:picMk id="11" creationId="{E355780B-B1B6-C195-EC8F-7D0D65D00496}"/>
          </ac:picMkLst>
        </pc:picChg>
        <pc:picChg chg="add mod">
          <ac:chgData name="Jack Thomas Huston" userId="5f92ea02-e2eb-4eb4-b472-83b0e1a7d253" providerId="ADAL" clId="{B8831400-9D8E-4330-9678-4520E5A5A689}" dt="2023-02-26T23:24:27.686" v="2500" actId="1076"/>
          <ac:picMkLst>
            <pc:docMk/>
            <pc:sldMk cId="1541219573" sldId="428"/>
            <ac:picMk id="15" creationId="{87B07100-3E8F-4EA6-F3D3-59EDFF917AAB}"/>
          </ac:picMkLst>
        </pc:picChg>
      </pc:sldChg>
      <pc:sldChg chg="modSp mod">
        <pc:chgData name="Jack Thomas Huston" userId="5f92ea02-e2eb-4eb4-b472-83b0e1a7d253" providerId="ADAL" clId="{B8831400-9D8E-4330-9678-4520E5A5A689}" dt="2023-02-27T00:12:52.690" v="3160" actId="465"/>
        <pc:sldMkLst>
          <pc:docMk/>
          <pc:sldMk cId="2294979437" sldId="430"/>
        </pc:sldMkLst>
        <pc:picChg chg="mod">
          <ac:chgData name="Jack Thomas Huston" userId="5f92ea02-e2eb-4eb4-b472-83b0e1a7d253" providerId="ADAL" clId="{B8831400-9D8E-4330-9678-4520E5A5A689}" dt="2023-02-27T00:12:52.690" v="3160" actId="465"/>
          <ac:picMkLst>
            <pc:docMk/>
            <pc:sldMk cId="2294979437" sldId="430"/>
            <ac:picMk id="8" creationId="{FD3B6C7C-95F0-0DF8-59D2-4065865BA5BA}"/>
          </ac:picMkLst>
        </pc:picChg>
        <pc:picChg chg="mod">
          <ac:chgData name="Jack Thomas Huston" userId="5f92ea02-e2eb-4eb4-b472-83b0e1a7d253" providerId="ADAL" clId="{B8831400-9D8E-4330-9678-4520E5A5A689}" dt="2023-02-27T00:12:52.690" v="3160" actId="465"/>
          <ac:picMkLst>
            <pc:docMk/>
            <pc:sldMk cId="2294979437" sldId="430"/>
            <ac:picMk id="9" creationId="{B237FC83-D6EE-D005-1C94-3C098D0C12EB}"/>
          </ac:picMkLst>
        </pc:picChg>
        <pc:picChg chg="mod">
          <ac:chgData name="Jack Thomas Huston" userId="5f92ea02-e2eb-4eb4-b472-83b0e1a7d253" providerId="ADAL" clId="{B8831400-9D8E-4330-9678-4520E5A5A689}" dt="2023-02-27T00:12:52.690" v="3160" actId="465"/>
          <ac:picMkLst>
            <pc:docMk/>
            <pc:sldMk cId="2294979437" sldId="430"/>
            <ac:picMk id="10" creationId="{B57261B2-1A01-0517-C31B-64C6CC3F7D66}"/>
          </ac:picMkLst>
        </pc:picChg>
        <pc:picChg chg="mod">
          <ac:chgData name="Jack Thomas Huston" userId="5f92ea02-e2eb-4eb4-b472-83b0e1a7d253" providerId="ADAL" clId="{B8831400-9D8E-4330-9678-4520E5A5A689}" dt="2023-02-27T00:12:52.690" v="3160" actId="465"/>
          <ac:picMkLst>
            <pc:docMk/>
            <pc:sldMk cId="2294979437" sldId="430"/>
            <ac:picMk id="11" creationId="{3D1F6AB2-E640-A12B-9AC5-214F04D12C94}"/>
          </ac:picMkLst>
        </pc:picChg>
        <pc:picChg chg="mod">
          <ac:chgData name="Jack Thomas Huston" userId="5f92ea02-e2eb-4eb4-b472-83b0e1a7d253" providerId="ADAL" clId="{B8831400-9D8E-4330-9678-4520E5A5A689}" dt="2023-02-27T00:12:52.690" v="3160" actId="465"/>
          <ac:picMkLst>
            <pc:docMk/>
            <pc:sldMk cId="2294979437" sldId="430"/>
            <ac:picMk id="12" creationId="{7514C019-41CB-3AC8-71ED-0E3CE818C31F}"/>
          </ac:picMkLst>
        </pc:picChg>
        <pc:picChg chg="mod">
          <ac:chgData name="Jack Thomas Huston" userId="5f92ea02-e2eb-4eb4-b472-83b0e1a7d253" providerId="ADAL" clId="{B8831400-9D8E-4330-9678-4520E5A5A689}" dt="2023-02-27T00:12:52.690" v="3160" actId="465"/>
          <ac:picMkLst>
            <pc:docMk/>
            <pc:sldMk cId="2294979437" sldId="430"/>
            <ac:picMk id="13" creationId="{1C8A7715-3F3B-A529-FB35-AD61231C9FBB}"/>
          </ac:picMkLst>
        </pc:picChg>
        <pc:picChg chg="mod">
          <ac:chgData name="Jack Thomas Huston" userId="5f92ea02-e2eb-4eb4-b472-83b0e1a7d253" providerId="ADAL" clId="{B8831400-9D8E-4330-9678-4520E5A5A689}" dt="2023-02-27T00:12:48.101" v="3159" actId="1035"/>
          <ac:picMkLst>
            <pc:docMk/>
            <pc:sldMk cId="2294979437" sldId="430"/>
            <ac:picMk id="14" creationId="{8D9E6F75-8255-01C2-A7DE-7D30924C6768}"/>
          </ac:picMkLst>
        </pc:picChg>
      </pc:sldChg>
      <pc:sldChg chg="addSp modSp new mod ord">
        <pc:chgData name="Jack Thomas Huston" userId="5f92ea02-e2eb-4eb4-b472-83b0e1a7d253" providerId="ADAL" clId="{B8831400-9D8E-4330-9678-4520E5A5A689}" dt="2023-02-23T20:32:04.480" v="1859" actId="20577"/>
        <pc:sldMkLst>
          <pc:docMk/>
          <pc:sldMk cId="3861895097" sldId="431"/>
        </pc:sldMkLst>
        <pc:spChg chg="mod">
          <ac:chgData name="Jack Thomas Huston" userId="5f92ea02-e2eb-4eb4-b472-83b0e1a7d253" providerId="ADAL" clId="{B8831400-9D8E-4330-9678-4520E5A5A689}" dt="2023-02-22T21:45:59.184" v="1349" actId="404"/>
          <ac:spMkLst>
            <pc:docMk/>
            <pc:sldMk cId="3861895097" sldId="431"/>
            <ac:spMk id="2" creationId="{F9DBC039-F13D-0A49-4A6C-F11E170B8197}"/>
          </ac:spMkLst>
        </pc:spChg>
        <pc:spChg chg="add mod">
          <ac:chgData name="Jack Thomas Huston" userId="5f92ea02-e2eb-4eb4-b472-83b0e1a7d253" providerId="ADAL" clId="{B8831400-9D8E-4330-9678-4520E5A5A689}" dt="2023-02-23T20:31:56.745" v="1834" actId="1038"/>
          <ac:spMkLst>
            <pc:docMk/>
            <pc:sldMk cId="3861895097" sldId="431"/>
            <ac:spMk id="6" creationId="{8759B22B-B5D4-1ED4-F842-03AB816DAC89}"/>
          </ac:spMkLst>
        </pc:spChg>
        <pc:spChg chg="add mod">
          <ac:chgData name="Jack Thomas Huston" userId="5f92ea02-e2eb-4eb4-b472-83b0e1a7d253" providerId="ADAL" clId="{B8831400-9D8E-4330-9678-4520E5A5A689}" dt="2023-02-23T20:32:04.480" v="1859" actId="20577"/>
          <ac:spMkLst>
            <pc:docMk/>
            <pc:sldMk cId="3861895097" sldId="431"/>
            <ac:spMk id="7" creationId="{A90AD00B-FB92-0FFF-882F-7A1517FF29AC}"/>
          </ac:spMkLst>
        </pc:spChg>
      </pc:sldChg>
      <pc:sldChg chg="new del">
        <pc:chgData name="Jack Thomas Huston" userId="5f92ea02-e2eb-4eb4-b472-83b0e1a7d253" providerId="ADAL" clId="{B8831400-9D8E-4330-9678-4520E5A5A689}" dt="2023-02-22T21:45:57.214" v="1348" actId="680"/>
        <pc:sldMkLst>
          <pc:docMk/>
          <pc:sldMk cId="865620373" sldId="432"/>
        </pc:sldMkLst>
      </pc:sldChg>
      <pc:sldChg chg="modSp mod">
        <pc:chgData name="Jack Thomas Huston" userId="5f92ea02-e2eb-4eb4-b472-83b0e1a7d253" providerId="ADAL" clId="{B8831400-9D8E-4330-9678-4520E5A5A689}" dt="2023-02-27T00:41:08.052" v="3301" actId="14100"/>
        <pc:sldMkLst>
          <pc:docMk/>
          <pc:sldMk cId="1251097358" sldId="432"/>
        </pc:sldMkLst>
        <pc:spChg chg="mod">
          <ac:chgData name="Jack Thomas Huston" userId="5f92ea02-e2eb-4eb4-b472-83b0e1a7d253" providerId="ADAL" clId="{B8831400-9D8E-4330-9678-4520E5A5A689}" dt="2023-02-27T00:41:04.298" v="3300" actId="1035"/>
          <ac:spMkLst>
            <pc:docMk/>
            <pc:sldMk cId="1251097358" sldId="432"/>
            <ac:spMk id="21" creationId="{E2E5DCFD-5D51-2171-569E-2C838A2FA6BF}"/>
          </ac:spMkLst>
        </pc:spChg>
        <pc:spChg chg="mod">
          <ac:chgData name="Jack Thomas Huston" userId="5f92ea02-e2eb-4eb4-b472-83b0e1a7d253" providerId="ADAL" clId="{B8831400-9D8E-4330-9678-4520E5A5A689}" dt="2023-02-27T00:40:40.707" v="3278" actId="1076"/>
          <ac:spMkLst>
            <pc:docMk/>
            <pc:sldMk cId="1251097358" sldId="432"/>
            <ac:spMk id="22" creationId="{F77C9D9E-4BFD-7DE0-C704-DA86408FA14A}"/>
          </ac:spMkLst>
        </pc:spChg>
        <pc:spChg chg="mod">
          <ac:chgData name="Jack Thomas Huston" userId="5f92ea02-e2eb-4eb4-b472-83b0e1a7d253" providerId="ADAL" clId="{B8831400-9D8E-4330-9678-4520E5A5A689}" dt="2023-02-26T23:10:52.239" v="2439" actId="1076"/>
          <ac:spMkLst>
            <pc:docMk/>
            <pc:sldMk cId="1251097358" sldId="432"/>
            <ac:spMk id="53" creationId="{8CA78862-F582-8B6C-0828-AD2A0C492EEF}"/>
          </ac:spMkLst>
        </pc:spChg>
        <pc:picChg chg="mod">
          <ac:chgData name="Jack Thomas Huston" userId="5f92ea02-e2eb-4eb4-b472-83b0e1a7d253" providerId="ADAL" clId="{B8831400-9D8E-4330-9678-4520E5A5A689}" dt="2023-02-26T23:11:31.889" v="2443" actId="1440"/>
          <ac:picMkLst>
            <pc:docMk/>
            <pc:sldMk cId="1251097358" sldId="432"/>
            <ac:picMk id="12" creationId="{3983EE5C-2C8D-6ACF-476B-5DB5BA7310D8}"/>
          </ac:picMkLst>
        </pc:picChg>
        <pc:picChg chg="mod">
          <ac:chgData name="Jack Thomas Huston" userId="5f92ea02-e2eb-4eb4-b472-83b0e1a7d253" providerId="ADAL" clId="{B8831400-9D8E-4330-9678-4520E5A5A689}" dt="2023-02-27T00:40:28.995" v="3275" actId="1076"/>
          <ac:picMkLst>
            <pc:docMk/>
            <pc:sldMk cId="1251097358" sldId="432"/>
            <ac:picMk id="19" creationId="{9AD12920-14AF-9194-2D03-7CE94F218821}"/>
          </ac:picMkLst>
        </pc:picChg>
        <pc:cxnChg chg="mod">
          <ac:chgData name="Jack Thomas Huston" userId="5f92ea02-e2eb-4eb4-b472-83b0e1a7d253" providerId="ADAL" clId="{B8831400-9D8E-4330-9678-4520E5A5A689}" dt="2023-02-27T00:41:08.052" v="3301" actId="14100"/>
          <ac:cxnSpMkLst>
            <pc:docMk/>
            <pc:sldMk cId="1251097358" sldId="432"/>
            <ac:cxnSpMk id="25" creationId="{2A5640A7-C02F-34C0-58DD-3D6D59931334}"/>
          </ac:cxnSpMkLst>
        </pc:cxnChg>
        <pc:cxnChg chg="mod">
          <ac:chgData name="Jack Thomas Huston" userId="5f92ea02-e2eb-4eb4-b472-83b0e1a7d253" providerId="ADAL" clId="{B8831400-9D8E-4330-9678-4520E5A5A689}" dt="2023-02-27T00:40:49.881" v="3281" actId="14100"/>
          <ac:cxnSpMkLst>
            <pc:docMk/>
            <pc:sldMk cId="1251097358" sldId="432"/>
            <ac:cxnSpMk id="26" creationId="{474A2BA7-E6CD-7799-373D-98EE03411173}"/>
          </ac:cxnSpMkLst>
        </pc:cxnChg>
        <pc:cxnChg chg="mod">
          <ac:chgData name="Jack Thomas Huston" userId="5f92ea02-e2eb-4eb4-b472-83b0e1a7d253" providerId="ADAL" clId="{B8831400-9D8E-4330-9678-4520E5A5A689}" dt="2023-02-27T00:40:34.265" v="3276" actId="14100"/>
          <ac:cxnSpMkLst>
            <pc:docMk/>
            <pc:sldMk cId="1251097358" sldId="432"/>
            <ac:cxnSpMk id="34" creationId="{09CF2E43-92A6-CE41-3287-D0BC57D8B3AE}"/>
          </ac:cxnSpMkLst>
        </pc:cxnChg>
      </pc:sldChg>
      <pc:sldChg chg="del">
        <pc:chgData name="Jack Thomas Huston" userId="5f92ea02-e2eb-4eb4-b472-83b0e1a7d253" providerId="ADAL" clId="{B8831400-9D8E-4330-9678-4520E5A5A689}" dt="2023-02-27T00:12:00.611" v="3149" actId="2696"/>
        <pc:sldMkLst>
          <pc:docMk/>
          <pc:sldMk cId="2391310546" sldId="433"/>
        </pc:sldMkLst>
      </pc:sldChg>
      <pc:sldChg chg="modSp mod">
        <pc:chgData name="Jack Thomas Huston" userId="5f92ea02-e2eb-4eb4-b472-83b0e1a7d253" providerId="ADAL" clId="{B8831400-9D8E-4330-9678-4520E5A5A689}" dt="2023-02-26T23:31:56.343" v="2637" actId="20577"/>
        <pc:sldMkLst>
          <pc:docMk/>
          <pc:sldMk cId="4196498414" sldId="437"/>
        </pc:sldMkLst>
        <pc:spChg chg="mod">
          <ac:chgData name="Jack Thomas Huston" userId="5f92ea02-e2eb-4eb4-b472-83b0e1a7d253" providerId="ADAL" clId="{B8831400-9D8E-4330-9678-4520E5A5A689}" dt="2023-02-26T23:31:56.343" v="2637" actId="20577"/>
          <ac:spMkLst>
            <pc:docMk/>
            <pc:sldMk cId="4196498414" sldId="437"/>
            <ac:spMk id="8" creationId="{D14710CE-BA30-7F98-C00B-B3672F077B12}"/>
          </ac:spMkLst>
        </pc:spChg>
      </pc:sldChg>
      <pc:sldChg chg="add">
        <pc:chgData name="Jack Thomas Huston" userId="5f92ea02-e2eb-4eb4-b472-83b0e1a7d253" providerId="ADAL" clId="{B8831400-9D8E-4330-9678-4520E5A5A689}" dt="2023-02-27T00:17:45.545" v="3163"/>
        <pc:sldMkLst>
          <pc:docMk/>
          <pc:sldMk cId="823633678" sldId="439"/>
        </pc:sldMkLst>
      </pc:sldChg>
      <pc:sldChg chg="addSp delSp modSp add mod">
        <pc:chgData name="Jack Thomas Huston" userId="5f92ea02-e2eb-4eb4-b472-83b0e1a7d253" providerId="ADAL" clId="{B8831400-9D8E-4330-9678-4520E5A5A689}" dt="2023-02-27T05:04:45.057" v="3745" actId="113"/>
        <pc:sldMkLst>
          <pc:docMk/>
          <pc:sldMk cId="3328813266" sldId="450"/>
        </pc:sldMkLst>
        <pc:spChg chg="mod">
          <ac:chgData name="Jack Thomas Huston" userId="5f92ea02-e2eb-4eb4-b472-83b0e1a7d253" providerId="ADAL" clId="{B8831400-9D8E-4330-9678-4520E5A5A689}" dt="2023-02-27T05:04:37.609" v="3743" actId="20577"/>
          <ac:spMkLst>
            <pc:docMk/>
            <pc:sldMk cId="3328813266" sldId="450"/>
            <ac:spMk id="3" creationId="{17B26A80-6F71-E527-424C-85677729613B}"/>
          </ac:spMkLst>
        </pc:spChg>
        <pc:spChg chg="del">
          <ac:chgData name="Jack Thomas Huston" userId="5f92ea02-e2eb-4eb4-b472-83b0e1a7d253" providerId="ADAL" clId="{B8831400-9D8E-4330-9678-4520E5A5A689}" dt="2023-02-27T04:30:40.678" v="3414" actId="478"/>
          <ac:spMkLst>
            <pc:docMk/>
            <pc:sldMk cId="3328813266" sldId="450"/>
            <ac:spMk id="6" creationId="{171E9D93-7F71-FCFA-8C11-6A0FCD3AB317}"/>
          </ac:spMkLst>
        </pc:spChg>
        <pc:graphicFrameChg chg="add mod modGraphic">
          <ac:chgData name="Jack Thomas Huston" userId="5f92ea02-e2eb-4eb4-b472-83b0e1a7d253" providerId="ADAL" clId="{B8831400-9D8E-4330-9678-4520E5A5A689}" dt="2023-02-27T05:04:45.057" v="3745" actId="113"/>
          <ac:graphicFrameMkLst>
            <pc:docMk/>
            <pc:sldMk cId="3328813266" sldId="450"/>
            <ac:graphicFrameMk id="20" creationId="{822E6E23-FBD4-C2B4-8B54-774A053EF64C}"/>
          </ac:graphicFrameMkLst>
        </pc:graphicFrameChg>
        <pc:graphicFrameChg chg="add del mod">
          <ac:chgData name="Jack Thomas Huston" userId="5f92ea02-e2eb-4eb4-b472-83b0e1a7d253" providerId="ADAL" clId="{B8831400-9D8E-4330-9678-4520E5A5A689}" dt="2023-02-27T04:58:54.330" v="3565"/>
          <ac:graphicFrameMkLst>
            <pc:docMk/>
            <pc:sldMk cId="3328813266" sldId="450"/>
            <ac:graphicFrameMk id="21" creationId="{0127B2E5-F31C-5CE3-7291-A436F0AE9940}"/>
          </ac:graphicFrameMkLst>
        </pc:graphicFrameChg>
        <pc:graphicFrameChg chg="add del mod">
          <ac:chgData name="Jack Thomas Huston" userId="5f92ea02-e2eb-4eb4-b472-83b0e1a7d253" providerId="ADAL" clId="{B8831400-9D8E-4330-9678-4520E5A5A689}" dt="2023-02-27T04:59:01.751" v="3568"/>
          <ac:graphicFrameMkLst>
            <pc:docMk/>
            <pc:sldMk cId="3328813266" sldId="450"/>
            <ac:graphicFrameMk id="22" creationId="{4F6A753F-0E11-D435-582B-AFCD24A4E6E0}"/>
          </ac:graphicFrameMkLst>
        </pc:graphicFrameChg>
        <pc:picChg chg="add del mod">
          <ac:chgData name="Jack Thomas Huston" userId="5f92ea02-e2eb-4eb4-b472-83b0e1a7d253" providerId="ADAL" clId="{B8831400-9D8E-4330-9678-4520E5A5A689}" dt="2023-02-27T05:00:06.794" v="3578" actId="478"/>
          <ac:picMkLst>
            <pc:docMk/>
            <pc:sldMk cId="3328813266" sldId="450"/>
            <ac:picMk id="15" creationId="{ECDBC6E3-7208-CBF8-C630-F98B5E6E1B4A}"/>
          </ac:picMkLst>
        </pc:picChg>
        <pc:picChg chg="add del mod">
          <ac:chgData name="Jack Thomas Huston" userId="5f92ea02-e2eb-4eb4-b472-83b0e1a7d253" providerId="ADAL" clId="{B8831400-9D8E-4330-9678-4520E5A5A689}" dt="2023-02-27T04:55:29.051" v="3457" actId="478"/>
          <ac:picMkLst>
            <pc:docMk/>
            <pc:sldMk cId="3328813266" sldId="450"/>
            <ac:picMk id="17" creationId="{C3B9E19A-A428-3DEF-E253-A2FBAFE082E9}"/>
          </ac:picMkLst>
        </pc:picChg>
        <pc:picChg chg="add del mod">
          <ac:chgData name="Jack Thomas Huston" userId="5f92ea02-e2eb-4eb4-b472-83b0e1a7d253" providerId="ADAL" clId="{B8831400-9D8E-4330-9678-4520E5A5A689}" dt="2023-02-27T05:00:45.043" v="3588" actId="478"/>
          <ac:picMkLst>
            <pc:docMk/>
            <pc:sldMk cId="3328813266" sldId="450"/>
            <ac:picMk id="19" creationId="{3F69571A-50E7-885F-EBE3-0BEE718E4620}"/>
          </ac:picMkLst>
        </pc:picChg>
        <pc:picChg chg="add del mod">
          <ac:chgData name="Jack Thomas Huston" userId="5f92ea02-e2eb-4eb4-b472-83b0e1a7d253" providerId="ADAL" clId="{B8831400-9D8E-4330-9678-4520E5A5A689}" dt="2023-02-27T05:00:35.527" v="3582" actId="478"/>
          <ac:picMkLst>
            <pc:docMk/>
            <pc:sldMk cId="3328813266" sldId="450"/>
            <ac:picMk id="24" creationId="{2D2C3E8E-9C63-4202-14CD-C42A8DE55C77}"/>
          </ac:picMkLst>
        </pc:picChg>
        <pc:picChg chg="add mod">
          <ac:chgData name="Jack Thomas Huston" userId="5f92ea02-e2eb-4eb4-b472-83b0e1a7d253" providerId="ADAL" clId="{B8831400-9D8E-4330-9678-4520E5A5A689}" dt="2023-02-27T05:01:54.547" v="3669" actId="1036"/>
          <ac:picMkLst>
            <pc:docMk/>
            <pc:sldMk cId="3328813266" sldId="450"/>
            <ac:picMk id="26" creationId="{C71DF23E-20F8-7773-28A5-6905924C69EB}"/>
          </ac:picMkLst>
        </pc:picChg>
        <pc:picChg chg="add mod">
          <ac:chgData name="Jack Thomas Huston" userId="5f92ea02-e2eb-4eb4-b472-83b0e1a7d253" providerId="ADAL" clId="{B8831400-9D8E-4330-9678-4520E5A5A689}" dt="2023-02-27T05:01:57.134" v="3677" actId="1035"/>
          <ac:picMkLst>
            <pc:docMk/>
            <pc:sldMk cId="3328813266" sldId="450"/>
            <ac:picMk id="28" creationId="{431009F5-C66A-A416-FA22-070A939F4AB5}"/>
          </ac:picMkLst>
        </pc:picChg>
      </pc:sldChg>
      <pc:sldChg chg="addSp delSp modSp add mod">
        <pc:chgData name="Jack Thomas Huston" userId="5f92ea02-e2eb-4eb4-b472-83b0e1a7d253" providerId="ADAL" clId="{B8831400-9D8E-4330-9678-4520E5A5A689}" dt="2023-02-27T04:37:06.085" v="3445" actId="1035"/>
        <pc:sldMkLst>
          <pc:docMk/>
          <pc:sldMk cId="1900842738" sldId="451"/>
        </pc:sldMkLst>
        <pc:spChg chg="mod">
          <ac:chgData name="Jack Thomas Huston" userId="5f92ea02-e2eb-4eb4-b472-83b0e1a7d253" providerId="ADAL" clId="{B8831400-9D8E-4330-9678-4520E5A5A689}" dt="2023-02-27T04:30:56.595" v="3419" actId="1076"/>
          <ac:spMkLst>
            <pc:docMk/>
            <pc:sldMk cId="1900842738" sldId="451"/>
            <ac:spMk id="2" creationId="{7F3D286A-1FCB-662D-37C1-5D9EF3D4CDE6}"/>
          </ac:spMkLst>
        </pc:spChg>
        <pc:spChg chg="del">
          <ac:chgData name="Jack Thomas Huston" userId="5f92ea02-e2eb-4eb4-b472-83b0e1a7d253" providerId="ADAL" clId="{B8831400-9D8E-4330-9678-4520E5A5A689}" dt="2023-02-27T04:30:50.671" v="3418" actId="478"/>
          <ac:spMkLst>
            <pc:docMk/>
            <pc:sldMk cId="1900842738" sldId="451"/>
            <ac:spMk id="3" creationId="{17B26A80-6F71-E527-424C-85677729613B}"/>
          </ac:spMkLst>
        </pc:spChg>
        <pc:spChg chg="add del mod">
          <ac:chgData name="Jack Thomas Huston" userId="5f92ea02-e2eb-4eb4-b472-83b0e1a7d253" providerId="ADAL" clId="{B8831400-9D8E-4330-9678-4520E5A5A689}" dt="2023-02-27T04:30:59.240" v="3420" actId="478"/>
          <ac:spMkLst>
            <pc:docMk/>
            <pc:sldMk cId="1900842738" sldId="451"/>
            <ac:spMk id="14" creationId="{3492B012-51B4-0203-EAEA-3D51FF1D000B}"/>
          </ac:spMkLst>
        </pc:spChg>
        <pc:grpChg chg="add mod">
          <ac:chgData name="Jack Thomas Huston" userId="5f92ea02-e2eb-4eb4-b472-83b0e1a7d253" providerId="ADAL" clId="{B8831400-9D8E-4330-9678-4520E5A5A689}" dt="2023-02-27T04:37:06.085" v="3445" actId="1035"/>
          <ac:grpSpMkLst>
            <pc:docMk/>
            <pc:sldMk cId="1900842738" sldId="451"/>
            <ac:grpSpMk id="21" creationId="{4B351775-FB88-A95B-EBC7-BA0939142B2F}"/>
          </ac:grpSpMkLst>
        </pc:grpChg>
        <pc:picChg chg="add del mod">
          <ac:chgData name="Jack Thomas Huston" userId="5f92ea02-e2eb-4eb4-b472-83b0e1a7d253" providerId="ADAL" clId="{B8831400-9D8E-4330-9678-4520E5A5A689}" dt="2023-02-27T04:31:11.545" v="3426" actId="478"/>
          <ac:picMkLst>
            <pc:docMk/>
            <pc:sldMk cId="1900842738" sldId="451"/>
            <ac:picMk id="16" creationId="{0B46AB3F-26C7-E0B5-E370-2F0B41E48B89}"/>
          </ac:picMkLst>
        </pc:picChg>
        <pc:picChg chg="add mod">
          <ac:chgData name="Jack Thomas Huston" userId="5f92ea02-e2eb-4eb4-b472-83b0e1a7d253" providerId="ADAL" clId="{B8831400-9D8E-4330-9678-4520E5A5A689}" dt="2023-02-27T04:36:59.723" v="3440" actId="164"/>
          <ac:picMkLst>
            <pc:docMk/>
            <pc:sldMk cId="1900842738" sldId="451"/>
            <ac:picMk id="18" creationId="{008EE453-2DF3-4DE8-45BA-71CF37A05A71}"/>
          </ac:picMkLst>
        </pc:picChg>
        <pc:picChg chg="add mod">
          <ac:chgData name="Jack Thomas Huston" userId="5f92ea02-e2eb-4eb4-b472-83b0e1a7d253" providerId="ADAL" clId="{B8831400-9D8E-4330-9678-4520E5A5A689}" dt="2023-02-27T04:36:59.723" v="3440" actId="164"/>
          <ac:picMkLst>
            <pc:docMk/>
            <pc:sldMk cId="1900842738" sldId="451"/>
            <ac:picMk id="20" creationId="{9B3E56CB-C522-5753-33B4-580A9BC8F695}"/>
          </ac:picMkLst>
        </pc:picChg>
      </pc:sldChg>
    </pc:docChg>
  </pc:docChgLst>
  <pc:docChgLst>
    <pc:chgData name="Kathryn Elizabeth Boykin" userId="S::kabo6094@colorado.edu::85b01d72-4feb-43b2-87fb-8c976b01b8df" providerId="AD" clId="Web-{4AA49C22-34E6-DC84-ACC9-30DB5B697660}"/>
    <pc:docChg chg="modSld">
      <pc:chgData name="Kathryn Elizabeth Boykin" userId="S::kabo6094@colorado.edu::85b01d72-4feb-43b2-87fb-8c976b01b8df" providerId="AD" clId="Web-{4AA49C22-34E6-DC84-ACC9-30DB5B697660}" dt="2023-02-21T18:47:01.910" v="23" actId="20577"/>
      <pc:docMkLst>
        <pc:docMk/>
      </pc:docMkLst>
      <pc:sldChg chg="modSp">
        <pc:chgData name="Kathryn Elizabeth Boykin" userId="S::kabo6094@colorado.edu::85b01d72-4feb-43b2-87fb-8c976b01b8df" providerId="AD" clId="Web-{4AA49C22-34E6-DC84-ACC9-30DB5B697660}" dt="2023-02-21T18:47:01.910" v="23" actId="20577"/>
        <pc:sldMkLst>
          <pc:docMk/>
          <pc:sldMk cId="3098584370" sldId="399"/>
        </pc:sldMkLst>
        <pc:spChg chg="mod">
          <ac:chgData name="Kathryn Elizabeth Boykin" userId="S::kabo6094@colorado.edu::85b01d72-4feb-43b2-87fb-8c976b01b8df" providerId="AD" clId="Web-{4AA49C22-34E6-DC84-ACC9-30DB5B697660}" dt="2023-02-21T18:47:01.910" v="23" actId="20577"/>
          <ac:spMkLst>
            <pc:docMk/>
            <pc:sldMk cId="3098584370" sldId="399"/>
            <ac:spMk id="3" creationId="{940C7F94-D02A-2293-8CD0-B4C9D8CFBCA1}"/>
          </ac:spMkLst>
        </pc:spChg>
      </pc:sldChg>
    </pc:docChg>
  </pc:docChgLst>
  <pc:docChgLst>
    <pc:chgData name="Braden Robert Kopec" userId="S::brko2755@colorado.edu::a802af92-331d-42a8-979a-bd29923fbff3" providerId="AD" clId="Web-{866007A7-42C4-4F76-581E-B049E5317864}"/>
    <pc:docChg chg="addSld modSld modSection">
      <pc:chgData name="Braden Robert Kopec" userId="S::brko2755@colorado.edu::a802af92-331d-42a8-979a-bd29923fbff3" providerId="AD" clId="Web-{866007A7-42C4-4F76-581E-B049E5317864}" dt="2023-02-22T19:07:10.485" v="159"/>
      <pc:docMkLst>
        <pc:docMk/>
      </pc:docMkLst>
      <pc:sldChg chg="addSp delSp modSp">
        <pc:chgData name="Braden Robert Kopec" userId="S::brko2755@colorado.edu::a802af92-331d-42a8-979a-bd29923fbff3" providerId="AD" clId="Web-{866007A7-42C4-4F76-581E-B049E5317864}" dt="2023-02-22T19:07:10.485" v="159"/>
        <pc:sldMkLst>
          <pc:docMk/>
          <pc:sldMk cId="2986695328" sldId="420"/>
        </pc:sldMkLst>
        <pc:spChg chg="mod">
          <ac:chgData name="Braden Robert Kopec" userId="S::brko2755@colorado.edu::a802af92-331d-42a8-979a-bd29923fbff3" providerId="AD" clId="Web-{866007A7-42C4-4F76-581E-B049E5317864}" dt="2023-02-22T18:09:15.010" v="140" actId="20577"/>
          <ac:spMkLst>
            <pc:docMk/>
            <pc:sldMk cId="2986695328" sldId="420"/>
            <ac:spMk id="3" creationId="{79866757-6C97-5617-5E67-60755B86E474}"/>
          </ac:spMkLst>
        </pc:spChg>
        <pc:spChg chg="add del mod">
          <ac:chgData name="Braden Robert Kopec" userId="S::brko2755@colorado.edu::a802af92-331d-42a8-979a-bd29923fbff3" providerId="AD" clId="Web-{866007A7-42C4-4F76-581E-B049E5317864}" dt="2023-02-22T19:07:10.485" v="159"/>
          <ac:spMkLst>
            <pc:docMk/>
            <pc:sldMk cId="2986695328" sldId="420"/>
            <ac:spMk id="6" creationId="{F02EF81C-CB64-18DB-2184-64E311718D29}"/>
          </ac:spMkLst>
        </pc:spChg>
      </pc:sldChg>
      <pc:sldChg chg="addSp delSp modSp new">
        <pc:chgData name="Braden Robert Kopec" userId="S::brko2755@colorado.edu::a802af92-331d-42a8-979a-bd29923fbff3" providerId="AD" clId="Web-{866007A7-42C4-4F76-581E-B049E5317864}" dt="2023-02-22T19:02:30.793" v="158" actId="14100"/>
        <pc:sldMkLst>
          <pc:docMk/>
          <pc:sldMk cId="4004183856" sldId="426"/>
        </pc:sldMkLst>
        <pc:spChg chg="del">
          <ac:chgData name="Braden Robert Kopec" userId="S::brko2755@colorado.edu::a802af92-331d-42a8-979a-bd29923fbff3" providerId="AD" clId="Web-{866007A7-42C4-4F76-581E-B049E5317864}" dt="2023-02-22T18:58:58.946" v="142"/>
          <ac:spMkLst>
            <pc:docMk/>
            <pc:sldMk cId="4004183856" sldId="426"/>
            <ac:spMk id="3" creationId="{2B92F453-4DE6-0D4A-3B90-EDEE5FCA7EAD}"/>
          </ac:spMkLst>
        </pc:spChg>
        <pc:picChg chg="add del mod modCrop">
          <ac:chgData name="Braden Robert Kopec" userId="S::brko2755@colorado.edu::a802af92-331d-42a8-979a-bd29923fbff3" providerId="AD" clId="Web-{866007A7-42C4-4F76-581E-B049E5317864}" dt="2023-02-22T19:02:20.387" v="154"/>
          <ac:picMkLst>
            <pc:docMk/>
            <pc:sldMk cId="4004183856" sldId="426"/>
            <ac:picMk id="6" creationId="{8088753D-EE8B-B03B-8F68-3F390C9D4AB5}"/>
          </ac:picMkLst>
        </pc:picChg>
        <pc:picChg chg="add mod">
          <ac:chgData name="Braden Robert Kopec" userId="S::brko2755@colorado.edu::a802af92-331d-42a8-979a-bd29923fbff3" providerId="AD" clId="Web-{866007A7-42C4-4F76-581E-B049E5317864}" dt="2023-02-22T19:00:08.994" v="153" actId="14100"/>
          <ac:picMkLst>
            <pc:docMk/>
            <pc:sldMk cId="4004183856" sldId="426"/>
            <ac:picMk id="7" creationId="{366CD842-F2E4-6353-89F7-04ED31FCB845}"/>
          </ac:picMkLst>
        </pc:picChg>
        <pc:picChg chg="add mod">
          <ac:chgData name="Braden Robert Kopec" userId="S::brko2755@colorado.edu::a802af92-331d-42a8-979a-bd29923fbff3" providerId="AD" clId="Web-{866007A7-42C4-4F76-581E-B049E5317864}" dt="2023-02-22T19:02:30.793" v="158" actId="14100"/>
          <ac:picMkLst>
            <pc:docMk/>
            <pc:sldMk cId="4004183856" sldId="426"/>
            <ac:picMk id="8" creationId="{A7A22A1D-9278-DC23-2936-2384A6EBE61E}"/>
          </ac:picMkLst>
        </pc:picChg>
      </pc:sldChg>
    </pc:docChg>
  </pc:docChgLst>
  <pc:docChgLst>
    <pc:chgData name="Lila Elizabeth Monprode" userId="S::limo4659@colorado.edu::b7f2a6f8-df04-4294-bb54-9733497d8ce7" providerId="AD" clId="Web-{54961EC0-64A6-E933-F337-C96C4BB198DE}"/>
    <pc:docChg chg="modSld">
      <pc:chgData name="Lila Elizabeth Monprode" userId="S::limo4659@colorado.edu::b7f2a6f8-df04-4294-bb54-9733497d8ce7" providerId="AD" clId="Web-{54961EC0-64A6-E933-F337-C96C4BB198DE}" dt="2023-02-21T14:18:26.323" v="497" actId="20577"/>
      <pc:docMkLst>
        <pc:docMk/>
      </pc:docMkLst>
      <pc:sldChg chg="addSp delSp modSp">
        <pc:chgData name="Lila Elizabeth Monprode" userId="S::limo4659@colorado.edu::b7f2a6f8-df04-4294-bb54-9733497d8ce7" providerId="AD" clId="Web-{54961EC0-64A6-E933-F337-C96C4BB198DE}" dt="2023-02-21T14:07:18.294" v="316" actId="20577"/>
        <pc:sldMkLst>
          <pc:docMk/>
          <pc:sldMk cId="2028140972" sldId="391"/>
        </pc:sldMkLst>
        <pc:spChg chg="mod">
          <ac:chgData name="Lila Elizabeth Monprode" userId="S::limo4659@colorado.edu::b7f2a6f8-df04-4294-bb54-9733497d8ce7" providerId="AD" clId="Web-{54961EC0-64A6-E933-F337-C96C4BB198DE}" dt="2023-02-21T14:07:18.294" v="316" actId="20577"/>
          <ac:spMkLst>
            <pc:docMk/>
            <pc:sldMk cId="2028140972" sldId="391"/>
            <ac:spMk id="3" creationId="{3938F865-B028-52F2-30FA-B55BFD0A37FA}"/>
          </ac:spMkLst>
        </pc:spChg>
        <pc:graphicFrameChg chg="add del mod modGraphic">
          <ac:chgData name="Lila Elizabeth Monprode" userId="S::limo4659@colorado.edu::b7f2a6f8-df04-4294-bb54-9733497d8ce7" providerId="AD" clId="Web-{54961EC0-64A6-E933-F337-C96C4BB198DE}" dt="2023-02-21T13:57:49.831" v="194"/>
          <ac:graphicFrameMkLst>
            <pc:docMk/>
            <pc:sldMk cId="2028140972" sldId="391"/>
            <ac:graphicFrameMk id="7" creationId="{8828DAB6-7BB1-AD57-602F-A515B1A05728}"/>
          </ac:graphicFrameMkLst>
        </pc:graphicFrameChg>
      </pc:sldChg>
      <pc:sldChg chg="modSp">
        <pc:chgData name="Lila Elizabeth Monprode" userId="S::limo4659@colorado.edu::b7f2a6f8-df04-4294-bb54-9733497d8ce7" providerId="AD" clId="Web-{54961EC0-64A6-E933-F337-C96C4BB198DE}" dt="2023-02-21T14:10:52.610" v="426" actId="20577"/>
        <pc:sldMkLst>
          <pc:docMk/>
          <pc:sldMk cId="3096745495" sldId="392"/>
        </pc:sldMkLst>
        <pc:spChg chg="mod">
          <ac:chgData name="Lila Elizabeth Monprode" userId="S::limo4659@colorado.edu::b7f2a6f8-df04-4294-bb54-9733497d8ce7" providerId="AD" clId="Web-{54961EC0-64A6-E933-F337-C96C4BB198DE}" dt="2023-02-21T14:10:52.610" v="426" actId="20577"/>
          <ac:spMkLst>
            <pc:docMk/>
            <pc:sldMk cId="3096745495" sldId="392"/>
            <ac:spMk id="3" creationId="{E3ED6CCA-F75B-E4AA-034E-4F5709CD8444}"/>
          </ac:spMkLst>
        </pc:spChg>
      </pc:sldChg>
      <pc:sldChg chg="addSp modSp mod modClrScheme chgLayout">
        <pc:chgData name="Lila Elizabeth Monprode" userId="S::limo4659@colorado.edu::b7f2a6f8-df04-4294-bb54-9733497d8ce7" providerId="AD" clId="Web-{54961EC0-64A6-E933-F337-C96C4BB198DE}" dt="2023-02-21T14:18:26.323" v="497" actId="20577"/>
        <pc:sldMkLst>
          <pc:docMk/>
          <pc:sldMk cId="3238389798" sldId="393"/>
        </pc:sldMkLst>
        <pc:spChg chg="mod ord">
          <ac:chgData name="Lila Elizabeth Monprode" userId="S::limo4659@colorado.edu::b7f2a6f8-df04-4294-bb54-9733497d8ce7" providerId="AD" clId="Web-{54961EC0-64A6-E933-F337-C96C4BB198DE}" dt="2023-02-21T14:11:44.314" v="439"/>
          <ac:spMkLst>
            <pc:docMk/>
            <pc:sldMk cId="3238389798" sldId="393"/>
            <ac:spMk id="2" creationId="{4439E261-A905-B31C-55BA-8B3D773A4D1F}"/>
          </ac:spMkLst>
        </pc:spChg>
        <pc:spChg chg="mod ord">
          <ac:chgData name="Lila Elizabeth Monprode" userId="S::limo4659@colorado.edu::b7f2a6f8-df04-4294-bb54-9733497d8ce7" providerId="AD" clId="Web-{54961EC0-64A6-E933-F337-C96C4BB198DE}" dt="2023-02-21T14:18:26.323" v="497" actId="20577"/>
          <ac:spMkLst>
            <pc:docMk/>
            <pc:sldMk cId="3238389798" sldId="393"/>
            <ac:spMk id="3" creationId="{A1A5C1B6-20E1-191A-2F5F-C6E5366DA07E}"/>
          </ac:spMkLst>
        </pc:spChg>
        <pc:spChg chg="mod ord">
          <ac:chgData name="Lila Elizabeth Monprode" userId="S::limo4659@colorado.edu::b7f2a6f8-df04-4294-bb54-9733497d8ce7" providerId="AD" clId="Web-{54961EC0-64A6-E933-F337-C96C4BB198DE}" dt="2023-02-21T14:11:44.314" v="439"/>
          <ac:spMkLst>
            <pc:docMk/>
            <pc:sldMk cId="3238389798" sldId="393"/>
            <ac:spMk id="4" creationId="{51552741-5416-FE6D-9F82-184C0BE82D6A}"/>
          </ac:spMkLst>
        </pc:spChg>
        <pc:spChg chg="mod ord">
          <ac:chgData name="Lila Elizabeth Monprode" userId="S::limo4659@colorado.edu::b7f2a6f8-df04-4294-bb54-9733497d8ce7" providerId="AD" clId="Web-{54961EC0-64A6-E933-F337-C96C4BB198DE}" dt="2023-02-21T14:11:44.314" v="439"/>
          <ac:spMkLst>
            <pc:docMk/>
            <pc:sldMk cId="3238389798" sldId="393"/>
            <ac:spMk id="5" creationId="{31317E03-36B9-7D37-08F9-F2EC688BC3A0}"/>
          </ac:spMkLst>
        </pc:spChg>
        <pc:spChg chg="add mod ord">
          <ac:chgData name="Lila Elizabeth Monprode" userId="S::limo4659@colorado.edu::b7f2a6f8-df04-4294-bb54-9733497d8ce7" providerId="AD" clId="Web-{54961EC0-64A6-E933-F337-C96C4BB198DE}" dt="2023-02-21T14:11:54.782" v="448" actId="20577"/>
          <ac:spMkLst>
            <pc:docMk/>
            <pc:sldMk cId="3238389798" sldId="393"/>
            <ac:spMk id="6" creationId="{80AE34CE-3FEB-C8C2-CA17-A522E0746F14}"/>
          </ac:spMkLst>
        </pc:spChg>
      </pc:sldChg>
      <pc:sldChg chg="modSp">
        <pc:chgData name="Lila Elizabeth Monprode" userId="S::limo4659@colorado.edu::b7f2a6f8-df04-4294-bb54-9733497d8ce7" providerId="AD" clId="Web-{54961EC0-64A6-E933-F337-C96C4BB198DE}" dt="2023-02-21T13:55:13.688" v="174" actId="20577"/>
        <pc:sldMkLst>
          <pc:docMk/>
          <pc:sldMk cId="378736884" sldId="394"/>
        </pc:sldMkLst>
        <pc:spChg chg="mod">
          <ac:chgData name="Lila Elizabeth Monprode" userId="S::limo4659@colorado.edu::b7f2a6f8-df04-4294-bb54-9733497d8ce7" providerId="AD" clId="Web-{54961EC0-64A6-E933-F337-C96C4BB198DE}" dt="2023-02-21T13:55:13.688" v="174" actId="20577"/>
          <ac:spMkLst>
            <pc:docMk/>
            <pc:sldMk cId="378736884" sldId="394"/>
            <ac:spMk id="3" creationId="{940C7F94-D02A-2293-8CD0-B4C9D8CFBCA1}"/>
          </ac:spMkLst>
        </pc:spChg>
      </pc:sldChg>
      <pc:sldChg chg="modSp">
        <pc:chgData name="Lila Elizabeth Monprode" userId="S::limo4659@colorado.edu::b7f2a6f8-df04-4294-bb54-9733497d8ce7" providerId="AD" clId="Web-{54961EC0-64A6-E933-F337-C96C4BB198DE}" dt="2023-02-21T14:09:38.765" v="393" actId="20577"/>
        <pc:sldMkLst>
          <pc:docMk/>
          <pc:sldMk cId="3801321886" sldId="398"/>
        </pc:sldMkLst>
        <pc:spChg chg="mod">
          <ac:chgData name="Lila Elizabeth Monprode" userId="S::limo4659@colorado.edu::b7f2a6f8-df04-4294-bb54-9733497d8ce7" providerId="AD" clId="Web-{54961EC0-64A6-E933-F337-C96C4BB198DE}" dt="2023-02-21T14:09:38.765" v="393" actId="20577"/>
          <ac:spMkLst>
            <pc:docMk/>
            <pc:sldMk cId="3801321886" sldId="398"/>
            <ac:spMk id="3" creationId="{74D15DB5-953A-9ADA-2AD3-3F172DA63C0E}"/>
          </ac:spMkLst>
        </pc:spChg>
      </pc:sldChg>
    </pc:docChg>
  </pc:docChgLst>
  <pc:docChgLst>
    <pc:chgData name="Kathryn Elizabeth Boykin" userId="S::kabo6094@colorado.edu::85b01d72-4feb-43b2-87fb-8c976b01b8df" providerId="AD" clId="Web-{A50B21B1-007E-A441-B32B-FE8E91B65897}"/>
    <pc:docChg chg="addSld modSld modSection">
      <pc:chgData name="Kathryn Elizabeth Boykin" userId="S::kabo6094@colorado.edu::85b01d72-4feb-43b2-87fb-8c976b01b8df" providerId="AD" clId="Web-{A50B21B1-007E-A441-B32B-FE8E91B65897}" dt="2023-02-22T20:48:04.837" v="140"/>
      <pc:docMkLst>
        <pc:docMk/>
      </pc:docMkLst>
      <pc:sldChg chg="modSp">
        <pc:chgData name="Kathryn Elizabeth Boykin" userId="S::kabo6094@colorado.edu::85b01d72-4feb-43b2-87fb-8c976b01b8df" providerId="AD" clId="Web-{A50B21B1-007E-A441-B32B-FE8E91B65897}" dt="2023-02-22T20:41:49.690" v="136" actId="20577"/>
        <pc:sldMkLst>
          <pc:docMk/>
          <pc:sldMk cId="577913153" sldId="395"/>
        </pc:sldMkLst>
        <pc:spChg chg="mod">
          <ac:chgData name="Kathryn Elizabeth Boykin" userId="S::kabo6094@colorado.edu::85b01d72-4feb-43b2-87fb-8c976b01b8df" providerId="AD" clId="Web-{A50B21B1-007E-A441-B32B-FE8E91B65897}" dt="2023-02-22T20:41:49.690" v="136" actId="20577"/>
          <ac:spMkLst>
            <pc:docMk/>
            <pc:sldMk cId="577913153" sldId="395"/>
            <ac:spMk id="3" creationId="{5555BBFE-69BE-29B7-F81B-5E20B7574190}"/>
          </ac:spMkLst>
        </pc:spChg>
      </pc:sldChg>
      <pc:sldChg chg="addSp delSp modSp new">
        <pc:chgData name="Kathryn Elizabeth Boykin" userId="S::kabo6094@colorado.edu::85b01d72-4feb-43b2-87fb-8c976b01b8df" providerId="AD" clId="Web-{A50B21B1-007E-A441-B32B-FE8E91B65897}" dt="2023-02-22T19:34:25.009" v="7" actId="1076"/>
        <pc:sldMkLst>
          <pc:docMk/>
          <pc:sldMk cId="1797271074" sldId="427"/>
        </pc:sldMkLst>
        <pc:spChg chg="del">
          <ac:chgData name="Kathryn Elizabeth Boykin" userId="S::kabo6094@colorado.edu::85b01d72-4feb-43b2-87fb-8c976b01b8df" providerId="AD" clId="Web-{A50B21B1-007E-A441-B32B-FE8E91B65897}" dt="2023-02-22T19:34:14.024" v="2"/>
          <ac:spMkLst>
            <pc:docMk/>
            <pc:sldMk cId="1797271074" sldId="427"/>
            <ac:spMk id="2" creationId="{89ED1B14-9679-3035-EA66-BE0DE90B40EF}"/>
          </ac:spMkLst>
        </pc:spChg>
        <pc:spChg chg="del">
          <ac:chgData name="Kathryn Elizabeth Boykin" userId="S::kabo6094@colorado.edu::85b01d72-4feb-43b2-87fb-8c976b01b8df" providerId="AD" clId="Web-{A50B21B1-007E-A441-B32B-FE8E91B65897}" dt="2023-02-22T19:34:08.571" v="1"/>
          <ac:spMkLst>
            <pc:docMk/>
            <pc:sldMk cId="1797271074" sldId="427"/>
            <ac:spMk id="3" creationId="{3F9EB3E2-3388-D80A-875A-4B683F2E0EE6}"/>
          </ac:spMkLst>
        </pc:spChg>
        <pc:picChg chg="add mod ord">
          <ac:chgData name="Kathryn Elizabeth Boykin" userId="S::kabo6094@colorado.edu::85b01d72-4feb-43b2-87fb-8c976b01b8df" providerId="AD" clId="Web-{A50B21B1-007E-A441-B32B-FE8E91B65897}" dt="2023-02-22T19:34:25.009" v="7" actId="1076"/>
          <ac:picMkLst>
            <pc:docMk/>
            <pc:sldMk cId="1797271074" sldId="427"/>
            <ac:picMk id="6" creationId="{61D1FCA8-D301-1AF8-11FE-22984FA90A6D}"/>
          </ac:picMkLst>
        </pc:picChg>
      </pc:sldChg>
      <pc:sldChg chg="modSp">
        <pc:chgData name="Kathryn Elizabeth Boykin" userId="S::kabo6094@colorado.edu::85b01d72-4feb-43b2-87fb-8c976b01b8df" providerId="AD" clId="Web-{A50B21B1-007E-A441-B32B-FE8E91B65897}" dt="2023-02-22T20:48:04.837" v="140"/>
        <pc:sldMkLst>
          <pc:docMk/>
          <pc:sldMk cId="1541219573" sldId="428"/>
        </pc:sldMkLst>
        <pc:picChg chg="mod modCrop">
          <ac:chgData name="Kathryn Elizabeth Boykin" userId="S::kabo6094@colorado.edu::85b01d72-4feb-43b2-87fb-8c976b01b8df" providerId="AD" clId="Web-{A50B21B1-007E-A441-B32B-FE8E91B65897}" dt="2023-02-22T20:48:04.837" v="140"/>
          <ac:picMkLst>
            <pc:docMk/>
            <pc:sldMk cId="1541219573" sldId="428"/>
            <ac:picMk id="7" creationId="{5DA4D909-5BFB-592B-0964-4B70FD3212D0}"/>
          </ac:picMkLst>
        </pc:picChg>
      </pc:sldChg>
    </pc:docChg>
  </pc:docChgLst>
  <pc:docChgLst>
    <pc:chgData name="Lila Elizabeth Monprode" userId="S::limo4659@colorado.edu::b7f2a6f8-df04-4294-bb54-9733497d8ce7" providerId="AD" clId="Web-{F5452564-44ED-33C4-0DB9-E9FBD5F58EDE}"/>
    <pc:docChg chg="modSld">
      <pc:chgData name="Lila Elizabeth Monprode" userId="S::limo4659@colorado.edu::b7f2a6f8-df04-4294-bb54-9733497d8ce7" providerId="AD" clId="Web-{F5452564-44ED-33C4-0DB9-E9FBD5F58EDE}" dt="2023-02-23T20:26:07.979" v="10" actId="1076"/>
      <pc:docMkLst>
        <pc:docMk/>
      </pc:docMkLst>
      <pc:sldChg chg="modSp">
        <pc:chgData name="Lila Elizabeth Monprode" userId="S::limo4659@colorado.edu::b7f2a6f8-df04-4294-bb54-9733497d8ce7" providerId="AD" clId="Web-{F5452564-44ED-33C4-0DB9-E9FBD5F58EDE}" dt="2023-02-23T20:26:07.979" v="10" actId="1076"/>
        <pc:sldMkLst>
          <pc:docMk/>
          <pc:sldMk cId="2973464524" sldId="407"/>
        </pc:sldMkLst>
        <pc:spChg chg="mod">
          <ac:chgData name="Lila Elizabeth Monprode" userId="S::limo4659@colorado.edu::b7f2a6f8-df04-4294-bb54-9733497d8ce7" providerId="AD" clId="Web-{F5452564-44ED-33C4-0DB9-E9FBD5F58EDE}" dt="2023-02-23T20:26:07.979" v="10" actId="1076"/>
          <ac:spMkLst>
            <pc:docMk/>
            <pc:sldMk cId="2973464524" sldId="407"/>
            <ac:spMk id="2" creationId="{97A6F7A2-C859-9526-732A-A7BAE2B13763}"/>
          </ac:spMkLst>
        </pc:spChg>
        <pc:spChg chg="mod">
          <ac:chgData name="Lila Elizabeth Monprode" userId="S::limo4659@colorado.edu::b7f2a6f8-df04-4294-bb54-9733497d8ce7" providerId="AD" clId="Web-{F5452564-44ED-33C4-0DB9-E9FBD5F58EDE}" dt="2023-02-23T20:25:40.040" v="4" actId="20577"/>
          <ac:spMkLst>
            <pc:docMk/>
            <pc:sldMk cId="2973464524" sldId="407"/>
            <ac:spMk id="3" creationId="{74D15DB5-953A-9ADA-2AD3-3F172DA63C0E}"/>
          </ac:spMkLst>
        </pc:spChg>
        <pc:spChg chg="mod">
          <ac:chgData name="Lila Elizabeth Monprode" userId="S::limo4659@colorado.edu::b7f2a6f8-df04-4294-bb54-9733497d8ce7" providerId="AD" clId="Web-{F5452564-44ED-33C4-0DB9-E9FBD5F58EDE}" dt="2023-02-23T20:25:43.963" v="9" actId="20577"/>
          <ac:spMkLst>
            <pc:docMk/>
            <pc:sldMk cId="2973464524" sldId="407"/>
            <ac:spMk id="7" creationId="{00A633E4-3E05-7EDC-61C3-572B78EB2FFE}"/>
          </ac:spMkLst>
        </pc:spChg>
      </pc:sldChg>
      <pc:sldChg chg="modSp">
        <pc:chgData name="Lila Elizabeth Monprode" userId="S::limo4659@colorado.edu::b7f2a6f8-df04-4294-bb54-9733497d8ce7" providerId="AD" clId="Web-{F5452564-44ED-33C4-0DB9-E9FBD5F58EDE}" dt="2023-02-23T20:24:32.257" v="0" actId="1076"/>
        <pc:sldMkLst>
          <pc:docMk/>
          <pc:sldMk cId="370235011" sldId="409"/>
        </pc:sldMkLst>
        <pc:picChg chg="mod">
          <ac:chgData name="Lila Elizabeth Monprode" userId="S::limo4659@colorado.edu::b7f2a6f8-df04-4294-bb54-9733497d8ce7" providerId="AD" clId="Web-{F5452564-44ED-33C4-0DB9-E9FBD5F58EDE}" dt="2023-02-23T20:24:32.257" v="0" actId="1076"/>
          <ac:picMkLst>
            <pc:docMk/>
            <pc:sldMk cId="370235011" sldId="409"/>
            <ac:picMk id="12" creationId="{E524ACBD-0F27-E22C-E00A-A9566D3CA9F7}"/>
          </ac:picMkLst>
        </pc:picChg>
      </pc:sldChg>
    </pc:docChg>
  </pc:docChgLst>
  <pc:docChgLst>
    <pc:chgData name="Braden Robert Kopec" userId="S::brko2755@colorado.edu::a802af92-331d-42a8-979a-bd29923fbff3" providerId="AD" clId="Web-{B10C733C-9925-2744-DAB9-1C2CD5C280A4}"/>
    <pc:docChg chg="addSld modSld sldOrd modSection">
      <pc:chgData name="Braden Robert Kopec" userId="S::brko2755@colorado.edu::a802af92-331d-42a8-979a-bd29923fbff3" providerId="AD" clId="Web-{B10C733C-9925-2744-DAB9-1C2CD5C280A4}" dt="2023-02-23T18:13:21.377" v="181" actId="14100"/>
      <pc:docMkLst>
        <pc:docMk/>
      </pc:docMkLst>
      <pc:sldChg chg="modSp">
        <pc:chgData name="Braden Robert Kopec" userId="S::brko2755@colorado.edu::a802af92-331d-42a8-979a-bd29923fbff3" providerId="AD" clId="Web-{B10C733C-9925-2744-DAB9-1C2CD5C280A4}" dt="2023-02-23T16:50:50.411" v="5" actId="1076"/>
        <pc:sldMkLst>
          <pc:docMk/>
          <pc:sldMk cId="2546468931" sldId="258"/>
        </pc:sldMkLst>
        <pc:spChg chg="mod">
          <ac:chgData name="Braden Robert Kopec" userId="S::brko2755@colorado.edu::a802af92-331d-42a8-979a-bd29923fbff3" providerId="AD" clId="Web-{B10C733C-9925-2744-DAB9-1C2CD5C280A4}" dt="2023-02-23T16:50:50.411" v="5" actId="1076"/>
          <ac:spMkLst>
            <pc:docMk/>
            <pc:sldMk cId="2546468931" sldId="258"/>
            <ac:spMk id="4" creationId="{5E740650-E84A-7D5C-944E-8BD376C01B0C}"/>
          </ac:spMkLst>
        </pc:spChg>
      </pc:sldChg>
      <pc:sldChg chg="addSp delSp modSp ord">
        <pc:chgData name="Braden Robert Kopec" userId="S::brko2755@colorado.edu::a802af92-331d-42a8-979a-bd29923fbff3" providerId="AD" clId="Web-{B10C733C-9925-2744-DAB9-1C2CD5C280A4}" dt="2023-02-23T18:13:21.377" v="181" actId="14100"/>
        <pc:sldMkLst>
          <pc:docMk/>
          <pc:sldMk cId="4004183856" sldId="426"/>
        </pc:sldMkLst>
        <pc:spChg chg="mod">
          <ac:chgData name="Braden Robert Kopec" userId="S::brko2755@colorado.edu::a802af92-331d-42a8-979a-bd29923fbff3" providerId="AD" clId="Web-{B10C733C-9925-2744-DAB9-1C2CD5C280A4}" dt="2023-02-23T17:08:36.586" v="40" actId="20577"/>
          <ac:spMkLst>
            <pc:docMk/>
            <pc:sldMk cId="4004183856" sldId="426"/>
            <ac:spMk id="2" creationId="{7B65D800-7AAF-10E6-C299-D924EC31A819}"/>
          </ac:spMkLst>
        </pc:spChg>
        <pc:spChg chg="del">
          <ac:chgData name="Braden Robert Kopec" userId="S::brko2755@colorado.edu::a802af92-331d-42a8-979a-bd29923fbff3" providerId="AD" clId="Web-{B10C733C-9925-2744-DAB9-1C2CD5C280A4}" dt="2023-02-23T17:08:31.836" v="34"/>
          <ac:spMkLst>
            <pc:docMk/>
            <pc:sldMk cId="4004183856" sldId="426"/>
            <ac:spMk id="3" creationId="{6E996708-31F7-B220-05FA-C94A916182D7}"/>
          </ac:spMkLst>
        </pc:spChg>
        <pc:spChg chg="add del mod">
          <ac:chgData name="Braden Robert Kopec" userId="S::brko2755@colorado.edu::a802af92-331d-42a8-979a-bd29923fbff3" providerId="AD" clId="Web-{B10C733C-9925-2744-DAB9-1C2CD5C280A4}" dt="2023-02-23T17:18:31.871" v="103"/>
          <ac:spMkLst>
            <pc:docMk/>
            <pc:sldMk cId="4004183856" sldId="426"/>
            <ac:spMk id="17" creationId="{E9E07550-E75D-9C27-B912-12B23956DB35}"/>
          </ac:spMkLst>
        </pc:spChg>
        <pc:grpChg chg="add del mod topLvl">
          <ac:chgData name="Braden Robert Kopec" userId="S::brko2755@colorado.edu::a802af92-331d-42a8-979a-bd29923fbff3" providerId="AD" clId="Web-{B10C733C-9925-2744-DAB9-1C2CD5C280A4}" dt="2023-02-23T18:12:37.266" v="172"/>
          <ac:grpSpMkLst>
            <pc:docMk/>
            <pc:sldMk cId="4004183856" sldId="426"/>
            <ac:grpSpMk id="10" creationId="{3C087A90-BE7A-B780-265E-CD45152D3AF1}"/>
          </ac:grpSpMkLst>
        </pc:grpChg>
        <pc:grpChg chg="add del mod">
          <ac:chgData name="Braden Robert Kopec" userId="S::brko2755@colorado.edu::a802af92-331d-42a8-979a-bd29923fbff3" providerId="AD" clId="Web-{B10C733C-9925-2744-DAB9-1C2CD5C280A4}" dt="2023-02-23T18:12:31.282" v="171"/>
          <ac:grpSpMkLst>
            <pc:docMk/>
            <pc:sldMk cId="4004183856" sldId="426"/>
            <ac:grpSpMk id="12" creationId="{093A5FB0-72E2-0B2E-9C92-6E95415E776A}"/>
          </ac:grpSpMkLst>
        </pc:grpChg>
        <pc:picChg chg="add mod modCrop">
          <ac:chgData name="Braden Robert Kopec" userId="S::brko2755@colorado.edu::a802af92-331d-42a8-979a-bd29923fbff3" providerId="AD" clId="Web-{B10C733C-9925-2744-DAB9-1C2CD5C280A4}" dt="2023-02-23T18:13:21.377" v="181" actId="14100"/>
          <ac:picMkLst>
            <pc:docMk/>
            <pc:sldMk cId="4004183856" sldId="426"/>
            <ac:picMk id="3" creationId="{529FC56D-1608-E92C-8128-44A8421709C5}"/>
          </ac:picMkLst>
        </pc:picChg>
        <pc:picChg chg="add del mod topLvl modCrop">
          <ac:chgData name="Braden Robert Kopec" userId="S::brko2755@colorado.edu::a802af92-331d-42a8-979a-bd29923fbff3" providerId="AD" clId="Web-{B10C733C-9925-2744-DAB9-1C2CD5C280A4}" dt="2023-02-23T18:12:39.704" v="173"/>
          <ac:picMkLst>
            <pc:docMk/>
            <pc:sldMk cId="4004183856" sldId="426"/>
            <ac:picMk id="6" creationId="{C00974B5-7190-216E-F1DF-733878C11E33}"/>
          </ac:picMkLst>
        </pc:picChg>
        <pc:picChg chg="del mod">
          <ac:chgData name="Braden Robert Kopec" userId="S::brko2755@colorado.edu::a802af92-331d-42a8-979a-bd29923fbff3" providerId="AD" clId="Web-{B10C733C-9925-2744-DAB9-1C2CD5C280A4}" dt="2023-02-23T17:09:31.635" v="49"/>
          <ac:picMkLst>
            <pc:docMk/>
            <pc:sldMk cId="4004183856" sldId="426"/>
            <ac:picMk id="7" creationId="{366CD842-F2E4-6353-89F7-04ED31FCB845}"/>
          </ac:picMkLst>
        </pc:picChg>
        <pc:picChg chg="del mod">
          <ac:chgData name="Braden Robert Kopec" userId="S::brko2755@colorado.edu::a802af92-331d-42a8-979a-bd29923fbff3" providerId="AD" clId="Web-{B10C733C-9925-2744-DAB9-1C2CD5C280A4}" dt="2023-02-23T17:09:31.635" v="48"/>
          <ac:picMkLst>
            <pc:docMk/>
            <pc:sldMk cId="4004183856" sldId="426"/>
            <ac:picMk id="8" creationId="{A7A22A1D-9278-DC23-2936-2384A6EBE61E}"/>
          </ac:picMkLst>
        </pc:picChg>
        <pc:picChg chg="add mod topLvl modCrop">
          <ac:chgData name="Braden Robert Kopec" userId="S::brko2755@colorado.edu::a802af92-331d-42a8-979a-bd29923fbff3" providerId="AD" clId="Web-{B10C733C-9925-2744-DAB9-1C2CD5C280A4}" dt="2023-02-23T18:12:37.266" v="172"/>
          <ac:picMkLst>
            <pc:docMk/>
            <pc:sldMk cId="4004183856" sldId="426"/>
            <ac:picMk id="9" creationId="{2B427380-7955-1300-4782-D2F2AEE889BA}"/>
          </ac:picMkLst>
        </pc:picChg>
        <pc:picChg chg="add mod topLvl">
          <ac:chgData name="Braden Robert Kopec" userId="S::brko2755@colorado.edu::a802af92-331d-42a8-979a-bd29923fbff3" providerId="AD" clId="Web-{B10C733C-9925-2744-DAB9-1C2CD5C280A4}" dt="2023-02-23T18:12:31.282" v="171"/>
          <ac:picMkLst>
            <pc:docMk/>
            <pc:sldMk cId="4004183856" sldId="426"/>
            <ac:picMk id="11" creationId="{952C6267-E338-FEE2-D9D3-693D70D61855}"/>
          </ac:picMkLst>
        </pc:picChg>
        <pc:picChg chg="add del mod">
          <ac:chgData name="Braden Robert Kopec" userId="S::brko2755@colorado.edu::a802af92-331d-42a8-979a-bd29923fbff3" providerId="AD" clId="Web-{B10C733C-9925-2744-DAB9-1C2CD5C280A4}" dt="2023-02-23T17:18:35.856" v="107"/>
          <ac:picMkLst>
            <pc:docMk/>
            <pc:sldMk cId="4004183856" sldId="426"/>
            <ac:picMk id="13" creationId="{4084E86B-FEBA-FC43-5025-16100DDC0F95}"/>
          </ac:picMkLst>
        </pc:picChg>
        <pc:picChg chg="add del mod">
          <ac:chgData name="Braden Robert Kopec" userId="S::brko2755@colorado.edu::a802af92-331d-42a8-979a-bd29923fbff3" providerId="AD" clId="Web-{B10C733C-9925-2744-DAB9-1C2CD5C280A4}" dt="2023-02-23T17:18:35.856" v="106"/>
          <ac:picMkLst>
            <pc:docMk/>
            <pc:sldMk cId="4004183856" sldId="426"/>
            <ac:picMk id="14" creationId="{976C7BE9-A37E-D000-9E14-1082AFD4A805}"/>
          </ac:picMkLst>
        </pc:picChg>
        <pc:picChg chg="add del mod">
          <ac:chgData name="Braden Robert Kopec" userId="S::brko2755@colorado.edu::a802af92-331d-42a8-979a-bd29923fbff3" providerId="AD" clId="Web-{B10C733C-9925-2744-DAB9-1C2CD5C280A4}" dt="2023-02-23T17:18:35.856" v="105"/>
          <ac:picMkLst>
            <pc:docMk/>
            <pc:sldMk cId="4004183856" sldId="426"/>
            <ac:picMk id="15" creationId="{A5FDE282-BD42-90F3-9D33-242C944FF7F6}"/>
          </ac:picMkLst>
        </pc:picChg>
        <pc:picChg chg="add del mod">
          <ac:chgData name="Braden Robert Kopec" userId="S::brko2755@colorado.edu::a802af92-331d-42a8-979a-bd29923fbff3" providerId="AD" clId="Web-{B10C733C-9925-2744-DAB9-1C2CD5C280A4}" dt="2023-02-23T17:18:35.856" v="104"/>
          <ac:picMkLst>
            <pc:docMk/>
            <pc:sldMk cId="4004183856" sldId="426"/>
            <ac:picMk id="16" creationId="{80705580-731F-4E94-A576-D4A95DCF5CB6}"/>
          </ac:picMkLst>
        </pc:picChg>
        <pc:cxnChg chg="add del mod">
          <ac:chgData name="Braden Robert Kopec" userId="S::brko2755@colorado.edu::a802af92-331d-42a8-979a-bd29923fbff3" providerId="AD" clId="Web-{B10C733C-9925-2744-DAB9-1C2CD5C280A4}" dt="2023-02-23T17:57:30.027" v="164"/>
          <ac:cxnSpMkLst>
            <pc:docMk/>
            <pc:sldMk cId="4004183856" sldId="426"/>
            <ac:cxnSpMk id="18" creationId="{21890461-09DA-B18A-91CB-A22A53EBE14D}"/>
          </ac:cxnSpMkLst>
        </pc:cxnChg>
        <pc:cxnChg chg="add del mod">
          <ac:chgData name="Braden Robert Kopec" userId="S::brko2755@colorado.edu::a802af92-331d-42a8-979a-bd29923fbff3" providerId="AD" clId="Web-{B10C733C-9925-2744-DAB9-1C2CD5C280A4}" dt="2023-02-23T17:57:30.027" v="163"/>
          <ac:cxnSpMkLst>
            <pc:docMk/>
            <pc:sldMk cId="4004183856" sldId="426"/>
            <ac:cxnSpMk id="19" creationId="{C7C266DF-8239-88C8-4810-5B6AE968B291}"/>
          </ac:cxnSpMkLst>
        </pc:cxnChg>
        <pc:cxnChg chg="add del mod">
          <ac:chgData name="Braden Robert Kopec" userId="S::brko2755@colorado.edu::a802af92-331d-42a8-979a-bd29923fbff3" providerId="AD" clId="Web-{B10C733C-9925-2744-DAB9-1C2CD5C280A4}" dt="2023-02-23T17:57:30.027" v="162"/>
          <ac:cxnSpMkLst>
            <pc:docMk/>
            <pc:sldMk cId="4004183856" sldId="426"/>
            <ac:cxnSpMk id="20" creationId="{E6494A1D-CAD7-30D9-59F8-A2FAF7E62D06}"/>
          </ac:cxnSpMkLst>
        </pc:cxnChg>
      </pc:sldChg>
      <pc:sldChg chg="addSp delSp modSp new">
        <pc:chgData name="Braden Robert Kopec" userId="S::brko2755@colorado.edu::a802af92-331d-42a8-979a-bd29923fbff3" providerId="AD" clId="Web-{B10C733C-9925-2744-DAB9-1C2CD5C280A4}" dt="2023-02-23T18:05:58.070" v="170" actId="1076"/>
        <pc:sldMkLst>
          <pc:docMk/>
          <pc:sldMk cId="3380354659" sldId="434"/>
        </pc:sldMkLst>
        <pc:spChg chg="mod">
          <ac:chgData name="Braden Robert Kopec" userId="S::brko2755@colorado.edu::a802af92-331d-42a8-979a-bd29923fbff3" providerId="AD" clId="Web-{B10C733C-9925-2744-DAB9-1C2CD5C280A4}" dt="2023-02-23T17:07:27.115" v="28" actId="20577"/>
          <ac:spMkLst>
            <pc:docMk/>
            <pc:sldMk cId="3380354659" sldId="434"/>
            <ac:spMk id="2" creationId="{6917E5CE-642C-D2CE-093B-86B1ED2FFE58}"/>
          </ac:spMkLst>
        </pc:spChg>
        <pc:spChg chg="del">
          <ac:chgData name="Braden Robert Kopec" userId="S::brko2755@colorado.edu::a802af92-331d-42a8-979a-bd29923fbff3" providerId="AD" clId="Web-{B10C733C-9925-2744-DAB9-1C2CD5C280A4}" dt="2023-02-23T17:06:39.911" v="8"/>
          <ac:spMkLst>
            <pc:docMk/>
            <pc:sldMk cId="3380354659" sldId="434"/>
            <ac:spMk id="3" creationId="{0D6A60BF-C087-09C2-5EB2-705408B16AA7}"/>
          </ac:spMkLst>
        </pc:spChg>
        <pc:picChg chg="add del mod">
          <ac:chgData name="Braden Robert Kopec" userId="S::brko2755@colorado.edu::a802af92-331d-42a8-979a-bd29923fbff3" providerId="AD" clId="Web-{B10C733C-9925-2744-DAB9-1C2CD5C280A4}" dt="2023-02-23T18:05:46.757" v="165"/>
          <ac:picMkLst>
            <pc:docMk/>
            <pc:sldMk cId="3380354659" sldId="434"/>
            <ac:picMk id="3" creationId="{0ABC8609-1766-C1AF-86B1-D07C09C5DEA0}"/>
          </ac:picMkLst>
        </pc:picChg>
        <pc:picChg chg="add del mod">
          <ac:chgData name="Braden Robert Kopec" userId="S::brko2755@colorado.edu::a802af92-331d-42a8-979a-bd29923fbff3" providerId="AD" clId="Web-{B10C733C-9925-2744-DAB9-1C2CD5C280A4}" dt="2023-02-23T17:55:27.353" v="157"/>
          <ac:picMkLst>
            <pc:docMk/>
            <pc:sldMk cId="3380354659" sldId="434"/>
            <ac:picMk id="6" creationId="{FD645F53-1AAE-8D71-352D-521961091271}"/>
          </ac:picMkLst>
        </pc:picChg>
        <pc:picChg chg="add mod">
          <ac:chgData name="Braden Robert Kopec" userId="S::brko2755@colorado.edu::a802af92-331d-42a8-979a-bd29923fbff3" providerId="AD" clId="Web-{B10C733C-9925-2744-DAB9-1C2CD5C280A4}" dt="2023-02-23T18:05:58.070" v="170" actId="1076"/>
          <ac:picMkLst>
            <pc:docMk/>
            <pc:sldMk cId="3380354659" sldId="434"/>
            <ac:picMk id="7" creationId="{E8961323-AD2D-C3D6-078A-BEF7786F94A1}"/>
          </ac:picMkLst>
        </pc:picChg>
        <pc:cxnChg chg="add del mod">
          <ac:chgData name="Braden Robert Kopec" userId="S::brko2755@colorado.edu::a802af92-331d-42a8-979a-bd29923fbff3" providerId="AD" clId="Web-{B10C733C-9925-2744-DAB9-1C2CD5C280A4}" dt="2023-02-23T17:24:49.134" v="156"/>
          <ac:cxnSpMkLst>
            <pc:docMk/>
            <pc:sldMk cId="3380354659" sldId="434"/>
            <ac:cxnSpMk id="8" creationId="{CED26B43-509C-4F5A-D99A-72F0D770C89E}"/>
          </ac:cxnSpMkLst>
        </pc:cxnChg>
        <pc:cxnChg chg="add del mod">
          <ac:chgData name="Braden Robert Kopec" userId="S::brko2755@colorado.edu::a802af92-331d-42a8-979a-bd29923fbff3" providerId="AD" clId="Web-{B10C733C-9925-2744-DAB9-1C2CD5C280A4}" dt="2023-02-23T17:24:49.134" v="155"/>
          <ac:cxnSpMkLst>
            <pc:docMk/>
            <pc:sldMk cId="3380354659" sldId="434"/>
            <ac:cxnSpMk id="10" creationId="{F26BE697-E955-38C1-4496-60557A4EF70F}"/>
          </ac:cxnSpMkLst>
        </pc:cxnChg>
        <pc:cxnChg chg="add del mod">
          <ac:chgData name="Braden Robert Kopec" userId="S::brko2755@colorado.edu::a802af92-331d-42a8-979a-bd29923fbff3" providerId="AD" clId="Web-{B10C733C-9925-2744-DAB9-1C2CD5C280A4}" dt="2023-02-23T17:24:49.134" v="154"/>
          <ac:cxnSpMkLst>
            <pc:docMk/>
            <pc:sldMk cId="3380354659" sldId="434"/>
            <ac:cxnSpMk id="12" creationId="{1F876F75-5CFE-B207-CC1A-19AD68809327}"/>
          </ac:cxnSpMkLst>
        </pc:cxnChg>
        <pc:cxnChg chg="add del mod">
          <ac:chgData name="Braden Robert Kopec" userId="S::brko2755@colorado.edu::a802af92-331d-42a8-979a-bd29923fbff3" providerId="AD" clId="Web-{B10C733C-9925-2744-DAB9-1C2CD5C280A4}" dt="2023-02-23T17:24:49.134" v="153"/>
          <ac:cxnSpMkLst>
            <pc:docMk/>
            <pc:sldMk cId="3380354659" sldId="434"/>
            <ac:cxnSpMk id="14" creationId="{14576E1E-BCC3-4824-9397-78CE564A8CC7}"/>
          </ac:cxnSpMkLst>
        </pc:cxnChg>
        <pc:cxnChg chg="add del mod">
          <ac:chgData name="Braden Robert Kopec" userId="S::brko2755@colorado.edu::a802af92-331d-42a8-979a-bd29923fbff3" providerId="AD" clId="Web-{B10C733C-9925-2744-DAB9-1C2CD5C280A4}" dt="2023-02-23T17:22:52.177" v="149"/>
          <ac:cxnSpMkLst>
            <pc:docMk/>
            <pc:sldMk cId="3380354659" sldId="434"/>
            <ac:cxnSpMk id="16" creationId="{60E1B488-45D5-06A1-9AED-B3056DEEE2BB}"/>
          </ac:cxnSpMkLst>
        </pc:cxnChg>
        <pc:cxnChg chg="add del mod">
          <ac:chgData name="Braden Robert Kopec" userId="S::brko2755@colorado.edu::a802af92-331d-42a8-979a-bd29923fbff3" providerId="AD" clId="Web-{B10C733C-9925-2744-DAB9-1C2CD5C280A4}" dt="2023-02-23T17:23:36.678" v="152"/>
          <ac:cxnSpMkLst>
            <pc:docMk/>
            <pc:sldMk cId="3380354659" sldId="434"/>
            <ac:cxnSpMk id="18" creationId="{EF5C6B9A-B287-40A7-2F09-92931A105695}"/>
          </ac:cxnSpMkLst>
        </pc:cxnChg>
      </pc:sldChg>
    </pc:docChg>
  </pc:docChgLst>
  <pc:docChgLst>
    <pc:chgData name="Benjamin Hunter Esser" userId="22fc2e32-4602-451d-9dc3-f03c73cd8ce7" providerId="ADAL" clId="{4D6AF824-146F-40D0-853F-379AB3765456}"/>
    <pc:docChg chg="undo custSel addSld modSld modSection">
      <pc:chgData name="Benjamin Hunter Esser" userId="22fc2e32-4602-451d-9dc3-f03c73cd8ce7" providerId="ADAL" clId="{4D6AF824-146F-40D0-853F-379AB3765456}" dt="2023-02-27T00:11:04.685" v="1470" actId="207"/>
      <pc:docMkLst>
        <pc:docMk/>
      </pc:docMkLst>
      <pc:sldChg chg="delSp modSp mod">
        <pc:chgData name="Benjamin Hunter Esser" userId="22fc2e32-4602-451d-9dc3-f03c73cd8ce7" providerId="ADAL" clId="{4D6AF824-146F-40D0-853F-379AB3765456}" dt="2023-02-26T23:59:30.638" v="1467" actId="20577"/>
        <pc:sldMkLst>
          <pc:docMk/>
          <pc:sldMk cId="3294440892" sldId="411"/>
        </pc:sldMkLst>
        <pc:spChg chg="mod">
          <ac:chgData name="Benjamin Hunter Esser" userId="22fc2e32-4602-451d-9dc3-f03c73cd8ce7" providerId="ADAL" clId="{4D6AF824-146F-40D0-853F-379AB3765456}" dt="2023-02-26T23:59:30.638" v="1467" actId="20577"/>
          <ac:spMkLst>
            <pc:docMk/>
            <pc:sldMk cId="3294440892" sldId="411"/>
            <ac:spMk id="3" creationId="{C1A028A9-A82C-44D8-40D3-2C9D38E5DA14}"/>
          </ac:spMkLst>
        </pc:spChg>
        <pc:spChg chg="del">
          <ac:chgData name="Benjamin Hunter Esser" userId="22fc2e32-4602-451d-9dc3-f03c73cd8ce7" providerId="ADAL" clId="{4D6AF824-146F-40D0-853F-379AB3765456}" dt="2023-02-26T23:55:33.174" v="1395" actId="478"/>
          <ac:spMkLst>
            <pc:docMk/>
            <pc:sldMk cId="3294440892" sldId="411"/>
            <ac:spMk id="7" creationId="{EC20ADA7-9682-B3F9-72A2-4549B928EF80}"/>
          </ac:spMkLst>
        </pc:spChg>
      </pc:sldChg>
      <pc:sldChg chg="addSp delSp modSp new mod">
        <pc:chgData name="Benjamin Hunter Esser" userId="22fc2e32-4602-451d-9dc3-f03c73cd8ce7" providerId="ADAL" clId="{4D6AF824-146F-40D0-853F-379AB3765456}" dt="2023-02-22T07:18:09.653" v="864" actId="20577"/>
        <pc:sldMkLst>
          <pc:docMk/>
          <pc:sldMk cId="1618310687" sldId="422"/>
        </pc:sldMkLst>
        <pc:spChg chg="mod">
          <ac:chgData name="Benjamin Hunter Esser" userId="22fc2e32-4602-451d-9dc3-f03c73cd8ce7" providerId="ADAL" clId="{4D6AF824-146F-40D0-853F-379AB3765456}" dt="2023-02-22T05:22:50.227" v="23" actId="20577"/>
          <ac:spMkLst>
            <pc:docMk/>
            <pc:sldMk cId="1618310687" sldId="422"/>
            <ac:spMk id="2" creationId="{D19CE615-2C32-4384-C06F-47123E6BD665}"/>
          </ac:spMkLst>
        </pc:spChg>
        <pc:spChg chg="del">
          <ac:chgData name="Benjamin Hunter Esser" userId="22fc2e32-4602-451d-9dc3-f03c73cd8ce7" providerId="ADAL" clId="{4D6AF824-146F-40D0-853F-379AB3765456}" dt="2023-02-22T05:23:37.003" v="24" actId="3680"/>
          <ac:spMkLst>
            <pc:docMk/>
            <pc:sldMk cId="1618310687" sldId="422"/>
            <ac:spMk id="3" creationId="{5F292485-1ECD-1C8D-19B9-C2A39791B902}"/>
          </ac:spMkLst>
        </pc:spChg>
        <pc:spChg chg="add del mod">
          <ac:chgData name="Benjamin Hunter Esser" userId="22fc2e32-4602-451d-9dc3-f03c73cd8ce7" providerId="ADAL" clId="{4D6AF824-146F-40D0-853F-379AB3765456}" dt="2023-02-22T05:24:28.270" v="27" actId="3680"/>
          <ac:spMkLst>
            <pc:docMk/>
            <pc:sldMk cId="1618310687" sldId="422"/>
            <ac:spMk id="8" creationId="{F2FAE522-2F43-0CD3-6EBE-FC16BB98948D}"/>
          </ac:spMkLst>
        </pc:spChg>
        <pc:spChg chg="add del mod">
          <ac:chgData name="Benjamin Hunter Esser" userId="22fc2e32-4602-451d-9dc3-f03c73cd8ce7" providerId="ADAL" clId="{4D6AF824-146F-40D0-853F-379AB3765456}" dt="2023-02-22T05:43:20.398" v="293" actId="478"/>
          <ac:spMkLst>
            <pc:docMk/>
            <pc:sldMk cId="1618310687" sldId="422"/>
            <ac:spMk id="12" creationId="{19138193-E846-C9AA-18FC-1A26BF51908B}"/>
          </ac:spMkLst>
        </pc:spChg>
        <pc:graphicFrameChg chg="add del mod ord modGraphic">
          <ac:chgData name="Benjamin Hunter Esser" userId="22fc2e32-4602-451d-9dc3-f03c73cd8ce7" providerId="ADAL" clId="{4D6AF824-146F-40D0-853F-379AB3765456}" dt="2023-02-22T05:23:55.355" v="26" actId="478"/>
          <ac:graphicFrameMkLst>
            <pc:docMk/>
            <pc:sldMk cId="1618310687" sldId="422"/>
            <ac:graphicFrameMk id="6" creationId="{72820A64-899D-4B34-5AE7-889FED3202DB}"/>
          </ac:graphicFrameMkLst>
        </pc:graphicFrameChg>
        <pc:graphicFrameChg chg="add del mod ord modGraphic">
          <ac:chgData name="Benjamin Hunter Esser" userId="22fc2e32-4602-451d-9dc3-f03c73cd8ce7" providerId="ADAL" clId="{4D6AF824-146F-40D0-853F-379AB3765456}" dt="2023-02-22T05:43:12.787" v="292" actId="478"/>
          <ac:graphicFrameMkLst>
            <pc:docMk/>
            <pc:sldMk cId="1618310687" sldId="422"/>
            <ac:graphicFrameMk id="9" creationId="{20888680-D598-5238-AAEB-245D9A799D42}"/>
          </ac:graphicFrameMkLst>
        </pc:graphicFrameChg>
        <pc:graphicFrameChg chg="add mod modGraphic">
          <ac:chgData name="Benjamin Hunter Esser" userId="22fc2e32-4602-451d-9dc3-f03c73cd8ce7" providerId="ADAL" clId="{4D6AF824-146F-40D0-853F-379AB3765456}" dt="2023-02-22T07:18:09.653" v="864" actId="20577"/>
          <ac:graphicFrameMkLst>
            <pc:docMk/>
            <pc:sldMk cId="1618310687" sldId="422"/>
            <ac:graphicFrameMk id="10" creationId="{D66606D2-30A0-4885-4579-56CCB373FB25}"/>
          </ac:graphicFrameMkLst>
        </pc:graphicFrameChg>
      </pc:sldChg>
      <pc:sldChg chg="addSp delSp modSp new mod">
        <pc:chgData name="Benjamin Hunter Esser" userId="22fc2e32-4602-451d-9dc3-f03c73cd8ce7" providerId="ADAL" clId="{4D6AF824-146F-40D0-853F-379AB3765456}" dt="2023-02-22T06:06:52.797" v="529" actId="27918"/>
        <pc:sldMkLst>
          <pc:docMk/>
          <pc:sldMk cId="738060536" sldId="423"/>
        </pc:sldMkLst>
        <pc:spChg chg="mod">
          <ac:chgData name="Benjamin Hunter Esser" userId="22fc2e32-4602-451d-9dc3-f03c73cd8ce7" providerId="ADAL" clId="{4D6AF824-146F-40D0-853F-379AB3765456}" dt="2023-02-22T05:48:11.764" v="324" actId="20577"/>
          <ac:spMkLst>
            <pc:docMk/>
            <pc:sldMk cId="738060536" sldId="423"/>
            <ac:spMk id="2" creationId="{FE244064-C340-A05E-690F-6BB69430D8BB}"/>
          </ac:spMkLst>
        </pc:spChg>
        <pc:spChg chg="del">
          <ac:chgData name="Benjamin Hunter Esser" userId="22fc2e32-4602-451d-9dc3-f03c73cd8ce7" providerId="ADAL" clId="{4D6AF824-146F-40D0-853F-379AB3765456}" dt="2023-02-22T05:49:41.547" v="325" actId="3680"/>
          <ac:spMkLst>
            <pc:docMk/>
            <pc:sldMk cId="738060536" sldId="423"/>
            <ac:spMk id="3" creationId="{8946F64A-789B-EF2E-7900-D01252180AC3}"/>
          </ac:spMkLst>
        </pc:spChg>
        <pc:graphicFrameChg chg="add mod ord modGraphic">
          <ac:chgData name="Benjamin Hunter Esser" userId="22fc2e32-4602-451d-9dc3-f03c73cd8ce7" providerId="ADAL" clId="{4D6AF824-146F-40D0-853F-379AB3765456}" dt="2023-02-22T06:00:22.633" v="496" actId="121"/>
          <ac:graphicFrameMkLst>
            <pc:docMk/>
            <pc:sldMk cId="738060536" sldId="423"/>
            <ac:graphicFrameMk id="6" creationId="{F1441186-0498-AA5E-CF8E-D3B016515CCA}"/>
          </ac:graphicFrameMkLst>
        </pc:graphicFrameChg>
        <pc:graphicFrameChg chg="add mod">
          <ac:chgData name="Benjamin Hunter Esser" userId="22fc2e32-4602-451d-9dc3-f03c73cd8ce7" providerId="ADAL" clId="{4D6AF824-146F-40D0-853F-379AB3765456}" dt="2023-02-22T06:06:34.668" v="526" actId="2085"/>
          <ac:graphicFrameMkLst>
            <pc:docMk/>
            <pc:sldMk cId="738060536" sldId="423"/>
            <ac:graphicFrameMk id="9" creationId="{F2FA8ED1-61D0-3648-2271-749ABC0CC8E6}"/>
          </ac:graphicFrameMkLst>
        </pc:graphicFrameChg>
      </pc:sldChg>
      <pc:sldChg chg="addSp delSp modSp add mod">
        <pc:chgData name="Benjamin Hunter Esser" userId="22fc2e32-4602-451d-9dc3-f03c73cd8ce7" providerId="ADAL" clId="{4D6AF824-146F-40D0-853F-379AB3765456}" dt="2023-02-27T00:11:04.685" v="1470" actId="207"/>
        <pc:sldMkLst>
          <pc:docMk/>
          <pc:sldMk cId="1056813892" sldId="424"/>
        </pc:sldMkLst>
        <pc:spChg chg="mod">
          <ac:chgData name="Benjamin Hunter Esser" userId="22fc2e32-4602-451d-9dc3-f03c73cd8ce7" providerId="ADAL" clId="{4D6AF824-146F-40D0-853F-379AB3765456}" dt="2023-02-22T06:48:27.108" v="768" actId="20577"/>
          <ac:spMkLst>
            <pc:docMk/>
            <pc:sldMk cId="1056813892" sldId="424"/>
            <ac:spMk id="2" creationId="{FE244064-C340-A05E-690F-6BB69430D8BB}"/>
          </ac:spMkLst>
        </pc:spChg>
        <pc:graphicFrameChg chg="add mod modGraphic">
          <ac:chgData name="Benjamin Hunter Esser" userId="22fc2e32-4602-451d-9dc3-f03c73cd8ce7" providerId="ADAL" clId="{4D6AF824-146F-40D0-853F-379AB3765456}" dt="2023-02-22T07:11:17.427" v="832" actId="1076"/>
          <ac:graphicFrameMkLst>
            <pc:docMk/>
            <pc:sldMk cId="1056813892" sldId="424"/>
            <ac:graphicFrameMk id="3" creationId="{1F527735-A623-A407-BA38-BA433B960EA7}"/>
          </ac:graphicFrameMkLst>
        </pc:graphicFrameChg>
        <pc:graphicFrameChg chg="mod modGraphic">
          <ac:chgData name="Benjamin Hunter Esser" userId="22fc2e32-4602-451d-9dc3-f03c73cd8ce7" providerId="ADAL" clId="{4D6AF824-146F-40D0-853F-379AB3765456}" dt="2023-02-22T07:25:21.746" v="870" actId="20577"/>
          <ac:graphicFrameMkLst>
            <pc:docMk/>
            <pc:sldMk cId="1056813892" sldId="424"/>
            <ac:graphicFrameMk id="6" creationId="{F1441186-0498-AA5E-CF8E-D3B016515CCA}"/>
          </ac:graphicFrameMkLst>
        </pc:graphicFrameChg>
        <pc:graphicFrameChg chg="del">
          <ac:chgData name="Benjamin Hunter Esser" userId="22fc2e32-4602-451d-9dc3-f03c73cd8ce7" providerId="ADAL" clId="{4D6AF824-146F-40D0-853F-379AB3765456}" dt="2023-02-22T06:27:22.680" v="691" actId="478"/>
          <ac:graphicFrameMkLst>
            <pc:docMk/>
            <pc:sldMk cId="1056813892" sldId="424"/>
            <ac:graphicFrameMk id="9" creationId="{F2FA8ED1-61D0-3648-2271-749ABC0CC8E6}"/>
          </ac:graphicFrameMkLst>
        </pc:graphicFrameChg>
        <pc:graphicFrameChg chg="add mod">
          <ac:chgData name="Benjamin Hunter Esser" userId="22fc2e32-4602-451d-9dc3-f03c73cd8ce7" providerId="ADAL" clId="{4D6AF824-146F-40D0-853F-379AB3765456}" dt="2023-02-27T00:11:04.685" v="1470" actId="207"/>
          <ac:graphicFrameMkLst>
            <pc:docMk/>
            <pc:sldMk cId="1056813892" sldId="424"/>
            <ac:graphicFrameMk id="10" creationId="{DCCA328F-8C68-D71B-52F5-D2322F74AC70}"/>
          </ac:graphicFrameMkLst>
        </pc:graphicFrameChg>
      </pc:sldChg>
      <pc:sldChg chg="addSp modSp mod">
        <pc:chgData name="Benjamin Hunter Esser" userId="22fc2e32-4602-451d-9dc3-f03c73cd8ce7" providerId="ADAL" clId="{4D6AF824-146F-40D0-853F-379AB3765456}" dt="2023-02-26T23:37:59.031" v="1203" actId="14100"/>
        <pc:sldMkLst>
          <pc:docMk/>
          <pc:sldMk cId="2537898373" sldId="425"/>
        </pc:sldMkLst>
        <pc:spChg chg="mod">
          <ac:chgData name="Benjamin Hunter Esser" userId="22fc2e32-4602-451d-9dc3-f03c73cd8ce7" providerId="ADAL" clId="{4D6AF824-146F-40D0-853F-379AB3765456}" dt="2023-02-26T23:33:47.458" v="1177" actId="1076"/>
          <ac:spMkLst>
            <pc:docMk/>
            <pc:sldMk cId="2537898373" sldId="425"/>
            <ac:spMk id="2" creationId="{FE244064-C340-A05E-690F-6BB69430D8BB}"/>
          </ac:spMkLst>
        </pc:spChg>
        <pc:spChg chg="add mod">
          <ac:chgData name="Benjamin Hunter Esser" userId="22fc2e32-4602-451d-9dc3-f03c73cd8ce7" providerId="ADAL" clId="{4D6AF824-146F-40D0-853F-379AB3765456}" dt="2023-02-26T23:35:34.638" v="1193" actId="1076"/>
          <ac:spMkLst>
            <pc:docMk/>
            <pc:sldMk cId="2537898373" sldId="425"/>
            <ac:spMk id="14" creationId="{58A940AA-466B-3542-D1E6-2B48620F1265}"/>
          </ac:spMkLst>
        </pc:spChg>
        <pc:spChg chg="add mod">
          <ac:chgData name="Benjamin Hunter Esser" userId="22fc2e32-4602-451d-9dc3-f03c73cd8ce7" providerId="ADAL" clId="{4D6AF824-146F-40D0-853F-379AB3765456}" dt="2023-02-26T23:35:56.429" v="1201" actId="20577"/>
          <ac:spMkLst>
            <pc:docMk/>
            <pc:sldMk cId="2537898373" sldId="425"/>
            <ac:spMk id="15" creationId="{12251A0E-CBE6-6E11-E285-0233A0DD07D7}"/>
          </ac:spMkLst>
        </pc:spChg>
        <pc:spChg chg="add mod">
          <ac:chgData name="Benjamin Hunter Esser" userId="22fc2e32-4602-451d-9dc3-f03c73cd8ce7" providerId="ADAL" clId="{4D6AF824-146F-40D0-853F-379AB3765456}" dt="2023-02-26T23:34:53.990" v="1185" actId="1076"/>
          <ac:spMkLst>
            <pc:docMk/>
            <pc:sldMk cId="2537898373" sldId="425"/>
            <ac:spMk id="23" creationId="{3090DA58-D28C-4D63-9A92-A56ED39AAAB3}"/>
          </ac:spMkLst>
        </pc:spChg>
        <pc:spChg chg="add mod">
          <ac:chgData name="Benjamin Hunter Esser" userId="22fc2e32-4602-451d-9dc3-f03c73cd8ce7" providerId="ADAL" clId="{4D6AF824-146F-40D0-853F-379AB3765456}" dt="2023-02-26T23:33:14.073" v="1171" actId="1076"/>
          <ac:spMkLst>
            <pc:docMk/>
            <pc:sldMk cId="2537898373" sldId="425"/>
            <ac:spMk id="24" creationId="{F134317B-5BDB-AF19-6841-2DB13C37D908}"/>
          </ac:spMkLst>
        </pc:spChg>
        <pc:spChg chg="add mod">
          <ac:chgData name="Benjamin Hunter Esser" userId="22fc2e32-4602-451d-9dc3-f03c73cd8ce7" providerId="ADAL" clId="{4D6AF824-146F-40D0-853F-379AB3765456}" dt="2023-02-26T23:33:34.681" v="1176" actId="1076"/>
          <ac:spMkLst>
            <pc:docMk/>
            <pc:sldMk cId="2537898373" sldId="425"/>
            <ac:spMk id="25" creationId="{886A0601-D09C-49BD-0BB5-40FB91E2D743}"/>
          </ac:spMkLst>
        </pc:spChg>
        <pc:graphicFrameChg chg="mod">
          <ac:chgData name="Benjamin Hunter Esser" userId="22fc2e32-4602-451d-9dc3-f03c73cd8ce7" providerId="ADAL" clId="{4D6AF824-146F-40D0-853F-379AB3765456}" dt="2023-02-26T23:29:01.700" v="1147" actId="14100"/>
          <ac:graphicFrameMkLst>
            <pc:docMk/>
            <pc:sldMk cId="2537898373" sldId="425"/>
            <ac:graphicFrameMk id="7" creationId="{B1E9F05A-3D6D-6A4D-85B3-B201D8E94345}"/>
          </ac:graphicFrameMkLst>
        </pc:graphicFrameChg>
        <pc:cxnChg chg="add mod">
          <ac:chgData name="Benjamin Hunter Esser" userId="22fc2e32-4602-451d-9dc3-f03c73cd8ce7" providerId="ADAL" clId="{4D6AF824-146F-40D0-853F-379AB3765456}" dt="2023-02-26T23:13:32.759" v="941" actId="14100"/>
          <ac:cxnSpMkLst>
            <pc:docMk/>
            <pc:sldMk cId="2537898373" sldId="425"/>
            <ac:cxnSpMk id="16" creationId="{D23C6541-5F92-45EE-E75A-F61D07C50119}"/>
          </ac:cxnSpMkLst>
        </pc:cxnChg>
        <pc:cxnChg chg="add mod">
          <ac:chgData name="Benjamin Hunter Esser" userId="22fc2e32-4602-451d-9dc3-f03c73cd8ce7" providerId="ADAL" clId="{4D6AF824-146F-40D0-853F-379AB3765456}" dt="2023-02-26T23:15:41.843" v="957" actId="1076"/>
          <ac:cxnSpMkLst>
            <pc:docMk/>
            <pc:sldMk cId="2537898373" sldId="425"/>
            <ac:cxnSpMk id="19" creationId="{BFAABC5C-C740-8569-4B30-2D5F7BC019B2}"/>
          </ac:cxnSpMkLst>
        </pc:cxnChg>
        <pc:cxnChg chg="add mod">
          <ac:chgData name="Benjamin Hunter Esser" userId="22fc2e32-4602-451d-9dc3-f03c73cd8ce7" providerId="ADAL" clId="{4D6AF824-146F-40D0-853F-379AB3765456}" dt="2023-02-26T23:30:39.896" v="1164" actId="14100"/>
          <ac:cxnSpMkLst>
            <pc:docMk/>
            <pc:sldMk cId="2537898373" sldId="425"/>
            <ac:cxnSpMk id="20" creationId="{BFAABC5C-C740-8569-4B30-2D5F7BC019B2}"/>
          </ac:cxnSpMkLst>
        </pc:cxnChg>
        <pc:cxnChg chg="add mod">
          <ac:chgData name="Benjamin Hunter Esser" userId="22fc2e32-4602-451d-9dc3-f03c73cd8ce7" providerId="ADAL" clId="{4D6AF824-146F-40D0-853F-379AB3765456}" dt="2023-02-26T23:25:14.105" v="1108" actId="14100"/>
          <ac:cxnSpMkLst>
            <pc:docMk/>
            <pc:sldMk cId="2537898373" sldId="425"/>
            <ac:cxnSpMk id="27" creationId="{A447AF28-19F6-0CD0-04D7-A72D5CAD2CD1}"/>
          </ac:cxnSpMkLst>
        </pc:cxnChg>
        <pc:cxnChg chg="add mod">
          <ac:chgData name="Benjamin Hunter Esser" userId="22fc2e32-4602-451d-9dc3-f03c73cd8ce7" providerId="ADAL" clId="{4D6AF824-146F-40D0-853F-379AB3765456}" dt="2023-02-26T23:37:59.031" v="1203" actId="14100"/>
          <ac:cxnSpMkLst>
            <pc:docMk/>
            <pc:sldMk cId="2537898373" sldId="425"/>
            <ac:cxnSpMk id="28" creationId="{4DBAC8D4-61B4-AD4D-59A7-2531380FBEE6}"/>
          </ac:cxnSpMkLst>
        </pc:cxnChg>
        <pc:cxnChg chg="add mod">
          <ac:chgData name="Benjamin Hunter Esser" userId="22fc2e32-4602-451d-9dc3-f03c73cd8ce7" providerId="ADAL" clId="{4D6AF824-146F-40D0-853F-379AB3765456}" dt="2023-02-26T23:30:11.768" v="1153" actId="14100"/>
          <ac:cxnSpMkLst>
            <pc:docMk/>
            <pc:sldMk cId="2537898373" sldId="425"/>
            <ac:cxnSpMk id="33" creationId="{C19A8E9E-6617-F1A4-10A9-2C329073D6F1}"/>
          </ac:cxnSpMkLst>
        </pc:cxnChg>
      </pc:sldChg>
    </pc:docChg>
  </pc:docChgLst>
  <pc:docChgLst>
    <pc:chgData name="Lila Elizabeth Monprode" userId="S::limo4659@colorado.edu::b7f2a6f8-df04-4294-bb54-9733497d8ce7" providerId="AD" clId="Web-{3CF15440-2730-B572-411E-BAE21288BFEE}"/>
    <pc:docChg chg="addSld modSld modSection">
      <pc:chgData name="Lila Elizabeth Monprode" userId="S::limo4659@colorado.edu::b7f2a6f8-df04-4294-bb54-9733497d8ce7" providerId="AD" clId="Web-{3CF15440-2730-B572-411E-BAE21288BFEE}" dt="2023-02-20T20:34:27.852" v="24" actId="20577"/>
      <pc:docMkLst>
        <pc:docMk/>
      </pc:docMkLst>
      <pc:sldChg chg="modSp new mod modClrScheme chgLayout">
        <pc:chgData name="Lila Elizabeth Monprode" userId="S::limo4659@colorado.edu::b7f2a6f8-df04-4294-bb54-9733497d8ce7" providerId="AD" clId="Web-{3CF15440-2730-B572-411E-BAE21288BFEE}" dt="2023-02-20T20:12:45.089" v="10" actId="20577"/>
        <pc:sldMkLst>
          <pc:docMk/>
          <pc:sldMk cId="2028140972" sldId="391"/>
        </pc:sldMkLst>
        <pc:spChg chg="mod ord">
          <ac:chgData name="Lila Elizabeth Monprode" userId="S::limo4659@colorado.edu::b7f2a6f8-df04-4294-bb54-9733497d8ce7" providerId="AD" clId="Web-{3CF15440-2730-B572-411E-BAE21288BFEE}" dt="2023-02-20T20:12:45.089" v="10" actId="20577"/>
          <ac:spMkLst>
            <pc:docMk/>
            <pc:sldMk cId="2028140972" sldId="391"/>
            <ac:spMk id="2" creationId="{1845F06F-775D-01AA-C31C-8CA0A31E4250}"/>
          </ac:spMkLst>
        </pc:spChg>
        <pc:spChg chg="mod ord">
          <ac:chgData name="Lila Elizabeth Monprode" userId="S::limo4659@colorado.edu::b7f2a6f8-df04-4294-bb54-9733497d8ce7" providerId="AD" clId="Web-{3CF15440-2730-B572-411E-BAE21288BFEE}" dt="2023-02-20T20:12:35.198" v="1"/>
          <ac:spMkLst>
            <pc:docMk/>
            <pc:sldMk cId="2028140972" sldId="391"/>
            <ac:spMk id="3" creationId="{3938F865-B028-52F2-30FA-B55BFD0A37FA}"/>
          </ac:spMkLst>
        </pc:spChg>
        <pc:spChg chg="mod ord">
          <ac:chgData name="Lila Elizabeth Monprode" userId="S::limo4659@colorado.edu::b7f2a6f8-df04-4294-bb54-9733497d8ce7" providerId="AD" clId="Web-{3CF15440-2730-B572-411E-BAE21288BFEE}" dt="2023-02-20T20:12:35.198" v="1"/>
          <ac:spMkLst>
            <pc:docMk/>
            <pc:sldMk cId="2028140972" sldId="391"/>
            <ac:spMk id="4" creationId="{AD850D8F-D682-38B0-39DD-D2484731CDCD}"/>
          </ac:spMkLst>
        </pc:spChg>
        <pc:spChg chg="mod ord">
          <ac:chgData name="Lila Elizabeth Monprode" userId="S::limo4659@colorado.edu::b7f2a6f8-df04-4294-bb54-9733497d8ce7" providerId="AD" clId="Web-{3CF15440-2730-B572-411E-BAE21288BFEE}" dt="2023-02-20T20:12:35.198" v="1"/>
          <ac:spMkLst>
            <pc:docMk/>
            <pc:sldMk cId="2028140972" sldId="391"/>
            <ac:spMk id="5" creationId="{26D30EB2-3BD2-7831-67B1-9975389A6B32}"/>
          </ac:spMkLst>
        </pc:spChg>
      </pc:sldChg>
      <pc:sldChg chg="modSp">
        <pc:chgData name="Lila Elizabeth Monprode" userId="S::limo4659@colorado.edu::b7f2a6f8-df04-4294-bb54-9733497d8ce7" providerId="AD" clId="Web-{3CF15440-2730-B572-411E-BAE21288BFEE}" dt="2023-02-20T20:34:27.852" v="24" actId="20577"/>
        <pc:sldMkLst>
          <pc:docMk/>
          <pc:sldMk cId="378736884" sldId="394"/>
        </pc:sldMkLst>
        <pc:spChg chg="mod">
          <ac:chgData name="Lila Elizabeth Monprode" userId="S::limo4659@colorado.edu::b7f2a6f8-df04-4294-bb54-9733497d8ce7" providerId="AD" clId="Web-{3CF15440-2730-B572-411E-BAE21288BFEE}" dt="2023-02-20T20:34:27.852" v="24" actId="20577"/>
          <ac:spMkLst>
            <pc:docMk/>
            <pc:sldMk cId="378736884" sldId="394"/>
            <ac:spMk id="3" creationId="{940C7F94-D02A-2293-8CD0-B4C9D8CFBCA1}"/>
          </ac:spMkLst>
        </pc:spChg>
      </pc:sldChg>
    </pc:docChg>
  </pc:docChgLst>
  <pc:docChgLst>
    <pc:chgData name="Joseph Charles Miserlian" userId="S::jomi4816@colorado.edu::0a5cf395-2505-4a53-bf32-9a91c5a6455d" providerId="AD" clId="Web-{5E2B544D-008D-9D3B-33F8-277D3A1628EF}"/>
    <pc:docChg chg="modSld">
      <pc:chgData name="Joseph Charles Miserlian" userId="S::jomi4816@colorado.edu::0a5cf395-2505-4a53-bf32-9a91c5a6455d" providerId="AD" clId="Web-{5E2B544D-008D-9D3B-33F8-277D3A1628EF}" dt="2023-02-22T19:13:38.080" v="25" actId="20577"/>
      <pc:docMkLst>
        <pc:docMk/>
      </pc:docMkLst>
      <pc:sldChg chg="modSp">
        <pc:chgData name="Joseph Charles Miserlian" userId="S::jomi4816@colorado.edu::0a5cf395-2505-4a53-bf32-9a91c5a6455d" providerId="AD" clId="Web-{5E2B544D-008D-9D3B-33F8-277D3A1628EF}" dt="2023-02-22T19:13:38.080" v="25" actId="20577"/>
        <pc:sldMkLst>
          <pc:docMk/>
          <pc:sldMk cId="1278741131" sldId="406"/>
        </pc:sldMkLst>
        <pc:spChg chg="mod">
          <ac:chgData name="Joseph Charles Miserlian" userId="S::jomi4816@colorado.edu::0a5cf395-2505-4a53-bf32-9a91c5a6455d" providerId="AD" clId="Web-{5E2B544D-008D-9D3B-33F8-277D3A1628EF}" dt="2023-02-22T19:13:38.080" v="25" actId="20577"/>
          <ac:spMkLst>
            <pc:docMk/>
            <pc:sldMk cId="1278741131" sldId="406"/>
            <ac:spMk id="3" creationId="{940C7F94-D02A-2293-8CD0-B4C9D8CFBCA1}"/>
          </ac:spMkLst>
        </pc:spChg>
      </pc:sldChg>
    </pc:docChg>
  </pc:docChgLst>
  <pc:docChgLst>
    <pc:chgData name="Lila Elizabeth Monprode" userId="S::limo4659@colorado.edu::b7f2a6f8-df04-4294-bb54-9733497d8ce7" providerId="AD" clId="Web-{4B78FA00-1D71-A8AC-18E7-778B21D22832}"/>
    <pc:docChg chg="addSld delSld modSld modSection">
      <pc:chgData name="Lila Elizabeth Monprode" userId="S::limo4659@colorado.edu::b7f2a6f8-df04-4294-bb54-9733497d8ce7" providerId="AD" clId="Web-{4B78FA00-1D71-A8AC-18E7-778B21D22832}" dt="2023-02-21T22:04:46.623" v="1266"/>
      <pc:docMkLst>
        <pc:docMk/>
      </pc:docMkLst>
      <pc:sldChg chg="modSp">
        <pc:chgData name="Lila Elizabeth Monprode" userId="S::limo4659@colorado.edu::b7f2a6f8-df04-4294-bb54-9733497d8ce7" providerId="AD" clId="Web-{4B78FA00-1D71-A8AC-18E7-778B21D22832}" dt="2023-02-21T22:04:46.623" v="1266"/>
        <pc:sldMkLst>
          <pc:docMk/>
          <pc:sldMk cId="1045090432" sldId="387"/>
        </pc:sldMkLst>
        <pc:graphicFrameChg chg="mod modGraphic">
          <ac:chgData name="Lila Elizabeth Monprode" userId="S::limo4659@colorado.edu::b7f2a6f8-df04-4294-bb54-9733497d8ce7" providerId="AD" clId="Web-{4B78FA00-1D71-A8AC-18E7-778B21D22832}" dt="2023-02-21T22:04:46.623" v="1266"/>
          <ac:graphicFrameMkLst>
            <pc:docMk/>
            <pc:sldMk cId="1045090432" sldId="387"/>
            <ac:graphicFrameMk id="13" creationId="{C256054F-48F8-FE72-F223-50AAE0E14DC2}"/>
          </ac:graphicFrameMkLst>
        </pc:graphicFrameChg>
      </pc:sldChg>
      <pc:sldChg chg="modSp del">
        <pc:chgData name="Lila Elizabeth Monprode" userId="S::limo4659@colorado.edu::b7f2a6f8-df04-4294-bb54-9733497d8ce7" providerId="AD" clId="Web-{4B78FA00-1D71-A8AC-18E7-778B21D22832}" dt="2023-02-21T19:21:02.926" v="175"/>
        <pc:sldMkLst>
          <pc:docMk/>
          <pc:sldMk cId="2028140972" sldId="391"/>
        </pc:sldMkLst>
        <pc:spChg chg="mod">
          <ac:chgData name="Lila Elizabeth Monprode" userId="S::limo4659@colorado.edu::b7f2a6f8-df04-4294-bb54-9733497d8ce7" providerId="AD" clId="Web-{4B78FA00-1D71-A8AC-18E7-778B21D22832}" dt="2023-02-21T19:02:54.332" v="46" actId="20577"/>
          <ac:spMkLst>
            <pc:docMk/>
            <pc:sldMk cId="2028140972" sldId="391"/>
            <ac:spMk id="3" creationId="{3938F865-B028-52F2-30FA-B55BFD0A37FA}"/>
          </ac:spMkLst>
        </pc:spChg>
      </pc:sldChg>
      <pc:sldChg chg="modSp">
        <pc:chgData name="Lila Elizabeth Monprode" userId="S::limo4659@colorado.edu::b7f2a6f8-df04-4294-bb54-9733497d8ce7" providerId="AD" clId="Web-{4B78FA00-1D71-A8AC-18E7-778B21D22832}" dt="2023-02-21T19:38:19.269" v="379" actId="20577"/>
        <pc:sldMkLst>
          <pc:docMk/>
          <pc:sldMk cId="3096745495" sldId="392"/>
        </pc:sldMkLst>
        <pc:spChg chg="mod">
          <ac:chgData name="Lila Elizabeth Monprode" userId="S::limo4659@colorado.edu::b7f2a6f8-df04-4294-bb54-9733497d8ce7" providerId="AD" clId="Web-{4B78FA00-1D71-A8AC-18E7-778B21D22832}" dt="2023-02-21T19:38:19.269" v="379" actId="20577"/>
          <ac:spMkLst>
            <pc:docMk/>
            <pc:sldMk cId="3096745495" sldId="392"/>
            <ac:spMk id="3" creationId="{E3ED6CCA-F75B-E4AA-034E-4F5709CD8444}"/>
          </ac:spMkLst>
        </pc:spChg>
      </pc:sldChg>
      <pc:sldChg chg="addSp delSp modSp">
        <pc:chgData name="Lila Elizabeth Monprode" userId="S::limo4659@colorado.edu::b7f2a6f8-df04-4294-bb54-9733497d8ce7" providerId="AD" clId="Web-{4B78FA00-1D71-A8AC-18E7-778B21D22832}" dt="2023-02-21T20:08:31.999" v="747" actId="14100"/>
        <pc:sldMkLst>
          <pc:docMk/>
          <pc:sldMk cId="3238389798" sldId="393"/>
        </pc:sldMkLst>
        <pc:spChg chg="mod">
          <ac:chgData name="Lila Elizabeth Monprode" userId="S::limo4659@colorado.edu::b7f2a6f8-df04-4294-bb54-9733497d8ce7" providerId="AD" clId="Web-{4B78FA00-1D71-A8AC-18E7-778B21D22832}" dt="2023-02-21T19:57:17.192" v="624" actId="20577"/>
          <ac:spMkLst>
            <pc:docMk/>
            <pc:sldMk cId="3238389798" sldId="393"/>
            <ac:spMk id="2" creationId="{4439E261-A905-B31C-55BA-8B3D773A4D1F}"/>
          </ac:spMkLst>
        </pc:spChg>
        <pc:spChg chg="mod">
          <ac:chgData name="Lila Elizabeth Monprode" userId="S::limo4659@colorado.edu::b7f2a6f8-df04-4294-bb54-9733497d8ce7" providerId="AD" clId="Web-{4B78FA00-1D71-A8AC-18E7-778B21D22832}" dt="2023-02-21T20:03:56.307" v="715" actId="20577"/>
          <ac:spMkLst>
            <pc:docMk/>
            <pc:sldMk cId="3238389798" sldId="393"/>
            <ac:spMk id="3" creationId="{A1A5C1B6-20E1-191A-2F5F-C6E5366DA07E}"/>
          </ac:spMkLst>
        </pc:spChg>
        <pc:spChg chg="mod">
          <ac:chgData name="Lila Elizabeth Monprode" userId="S::limo4659@colorado.edu::b7f2a6f8-df04-4294-bb54-9733497d8ce7" providerId="AD" clId="Web-{4B78FA00-1D71-A8AC-18E7-778B21D22832}" dt="2023-02-21T19:59:38.929" v="651" actId="1076"/>
          <ac:spMkLst>
            <pc:docMk/>
            <pc:sldMk cId="3238389798" sldId="393"/>
            <ac:spMk id="6" creationId="{80AE34CE-3FEB-C8C2-CA17-A522E0746F14}"/>
          </ac:spMkLst>
        </pc:spChg>
        <pc:spChg chg="add mod">
          <ac:chgData name="Lila Elizabeth Monprode" userId="S::limo4659@colorado.edu::b7f2a6f8-df04-4294-bb54-9733497d8ce7" providerId="AD" clId="Web-{4B78FA00-1D71-A8AC-18E7-778B21D22832}" dt="2023-02-21T20:00:22.851" v="683" actId="1076"/>
          <ac:spMkLst>
            <pc:docMk/>
            <pc:sldMk cId="3238389798" sldId="393"/>
            <ac:spMk id="9" creationId="{97F422F1-FDCB-E4FF-DF00-1C51D1033216}"/>
          </ac:spMkLst>
        </pc:spChg>
        <pc:spChg chg="add del">
          <ac:chgData name="Lila Elizabeth Monprode" userId="S::limo4659@colorado.edu::b7f2a6f8-df04-4294-bb54-9733497d8ce7" providerId="AD" clId="Web-{4B78FA00-1D71-A8AC-18E7-778B21D22832}" dt="2023-02-21T20:04:13.573" v="718"/>
          <ac:spMkLst>
            <pc:docMk/>
            <pc:sldMk cId="3238389798" sldId="393"/>
            <ac:spMk id="12" creationId="{DC662780-8FA7-BBAE-2944-372B29A4E89A}"/>
          </ac:spMkLst>
        </pc:spChg>
        <pc:spChg chg="add mod">
          <ac:chgData name="Lila Elizabeth Monprode" userId="S::limo4659@colorado.edu::b7f2a6f8-df04-4294-bb54-9733497d8ce7" providerId="AD" clId="Web-{4B78FA00-1D71-A8AC-18E7-778B21D22832}" dt="2023-02-21T20:05:04.918" v="728" actId="1076"/>
          <ac:spMkLst>
            <pc:docMk/>
            <pc:sldMk cId="3238389798" sldId="393"/>
            <ac:spMk id="13" creationId="{BE0F8617-5A16-9D02-CA1F-31ABF08EF7E2}"/>
          </ac:spMkLst>
        </pc:spChg>
        <pc:picChg chg="add del mod">
          <ac:chgData name="Lila Elizabeth Monprode" userId="S::limo4659@colorado.edu::b7f2a6f8-df04-4294-bb54-9733497d8ce7" providerId="AD" clId="Web-{4B78FA00-1D71-A8AC-18E7-778B21D22832}" dt="2023-02-21T20:03:57.214" v="716"/>
          <ac:picMkLst>
            <pc:docMk/>
            <pc:sldMk cId="3238389798" sldId="393"/>
            <ac:picMk id="10" creationId="{23F5B5B2-BF2A-C3B4-D78E-9AAEF1256AB7}"/>
          </ac:picMkLst>
        </pc:picChg>
        <pc:picChg chg="add mod">
          <ac:chgData name="Lila Elizabeth Monprode" userId="S::limo4659@colorado.edu::b7f2a6f8-df04-4294-bb54-9733497d8ce7" providerId="AD" clId="Web-{4B78FA00-1D71-A8AC-18E7-778B21D22832}" dt="2023-02-21T20:03:14.338" v="709" actId="1076"/>
          <ac:picMkLst>
            <pc:docMk/>
            <pc:sldMk cId="3238389798" sldId="393"/>
            <ac:picMk id="11" creationId="{1281037E-828E-40F6-ECC6-115AE21B533C}"/>
          </ac:picMkLst>
        </pc:picChg>
        <pc:picChg chg="add mod">
          <ac:chgData name="Lila Elizabeth Monprode" userId="S::limo4659@colorado.edu::b7f2a6f8-df04-4294-bb54-9733497d8ce7" providerId="AD" clId="Web-{4B78FA00-1D71-A8AC-18E7-778B21D22832}" dt="2023-02-21T20:05:54.731" v="736" actId="1076"/>
          <ac:picMkLst>
            <pc:docMk/>
            <pc:sldMk cId="3238389798" sldId="393"/>
            <ac:picMk id="14" creationId="{10E9D387-7A93-C96B-13CC-CB2EB9AA5286}"/>
          </ac:picMkLst>
        </pc:picChg>
        <pc:picChg chg="add mod">
          <ac:chgData name="Lila Elizabeth Monprode" userId="S::limo4659@colorado.edu::b7f2a6f8-df04-4294-bb54-9733497d8ce7" providerId="AD" clId="Web-{4B78FA00-1D71-A8AC-18E7-778B21D22832}" dt="2023-02-21T20:07:54.936" v="742" actId="1076"/>
          <ac:picMkLst>
            <pc:docMk/>
            <pc:sldMk cId="3238389798" sldId="393"/>
            <ac:picMk id="15" creationId="{11C95E8B-5B1B-5056-FE6E-EB7C477B2872}"/>
          </ac:picMkLst>
        </pc:picChg>
        <pc:picChg chg="add mod">
          <ac:chgData name="Lila Elizabeth Monprode" userId="S::limo4659@colorado.edu::b7f2a6f8-df04-4294-bb54-9733497d8ce7" providerId="AD" clId="Web-{4B78FA00-1D71-A8AC-18E7-778B21D22832}" dt="2023-02-21T20:08:31.999" v="747" actId="14100"/>
          <ac:picMkLst>
            <pc:docMk/>
            <pc:sldMk cId="3238389798" sldId="393"/>
            <ac:picMk id="16" creationId="{002AC758-5EC1-0171-0C3F-AE0C66554F6A}"/>
          </ac:picMkLst>
        </pc:picChg>
        <pc:cxnChg chg="add del mod">
          <ac:chgData name="Lila Elizabeth Monprode" userId="S::limo4659@colorado.edu::b7f2a6f8-df04-4294-bb54-9733497d8ce7" providerId="AD" clId="Web-{4B78FA00-1D71-A8AC-18E7-778B21D22832}" dt="2023-02-21T20:00:48.289" v="684"/>
          <ac:cxnSpMkLst>
            <pc:docMk/>
            <pc:sldMk cId="3238389798" sldId="393"/>
            <ac:cxnSpMk id="7" creationId="{D3B752EA-2027-6E28-0123-624BA14A24E4}"/>
          </ac:cxnSpMkLst>
        </pc:cxnChg>
        <pc:cxnChg chg="add mod">
          <ac:chgData name="Lila Elizabeth Monprode" userId="S::limo4659@colorado.edu::b7f2a6f8-df04-4294-bb54-9733497d8ce7" providerId="AD" clId="Web-{4B78FA00-1D71-A8AC-18E7-778B21D22832}" dt="2023-02-21T19:58:53.319" v="644" actId="1076"/>
          <ac:cxnSpMkLst>
            <pc:docMk/>
            <pc:sldMk cId="3238389798" sldId="393"/>
            <ac:cxnSpMk id="8" creationId="{2C4DFE75-2FCB-4112-5B8D-66EE27B20C92}"/>
          </ac:cxnSpMkLst>
        </pc:cxnChg>
      </pc:sldChg>
      <pc:sldChg chg="modSp">
        <pc:chgData name="Lila Elizabeth Monprode" userId="S::limo4659@colorado.edu::b7f2a6f8-df04-4294-bb54-9733497d8ce7" providerId="AD" clId="Web-{4B78FA00-1D71-A8AC-18E7-778B21D22832}" dt="2023-02-21T22:03:54.762" v="1254" actId="20577"/>
        <pc:sldMkLst>
          <pc:docMk/>
          <pc:sldMk cId="378736884" sldId="394"/>
        </pc:sldMkLst>
        <pc:spChg chg="mod">
          <ac:chgData name="Lila Elizabeth Monprode" userId="S::limo4659@colorado.edu::b7f2a6f8-df04-4294-bb54-9733497d8ce7" providerId="AD" clId="Web-{4B78FA00-1D71-A8AC-18E7-778B21D22832}" dt="2023-02-21T22:03:54.762" v="1254" actId="20577"/>
          <ac:spMkLst>
            <pc:docMk/>
            <pc:sldMk cId="378736884" sldId="394"/>
            <ac:spMk id="3" creationId="{940C7F94-D02A-2293-8CD0-B4C9D8CFBCA1}"/>
          </ac:spMkLst>
        </pc:spChg>
      </pc:sldChg>
      <pc:sldChg chg="modSp">
        <pc:chgData name="Lila Elizabeth Monprode" userId="S::limo4659@colorado.edu::b7f2a6f8-df04-4294-bb54-9733497d8ce7" providerId="AD" clId="Web-{4B78FA00-1D71-A8AC-18E7-778B21D22832}" dt="2023-02-21T19:57:23.302" v="630" actId="20577"/>
        <pc:sldMkLst>
          <pc:docMk/>
          <pc:sldMk cId="577913153" sldId="395"/>
        </pc:sldMkLst>
        <pc:spChg chg="mod">
          <ac:chgData name="Lila Elizabeth Monprode" userId="S::limo4659@colorado.edu::b7f2a6f8-df04-4294-bb54-9733497d8ce7" providerId="AD" clId="Web-{4B78FA00-1D71-A8AC-18E7-778B21D22832}" dt="2023-02-21T19:57:23.302" v="630" actId="20577"/>
          <ac:spMkLst>
            <pc:docMk/>
            <pc:sldMk cId="577913153" sldId="395"/>
            <ac:spMk id="2" creationId="{9048C89F-FCB5-E1DF-376A-BEC429A83E5F}"/>
          </ac:spMkLst>
        </pc:spChg>
      </pc:sldChg>
      <pc:sldChg chg="addSp modSp">
        <pc:chgData name="Lila Elizabeth Monprode" userId="S::limo4659@colorado.edu::b7f2a6f8-df04-4294-bb54-9733497d8ce7" providerId="AD" clId="Web-{4B78FA00-1D71-A8AC-18E7-778B21D22832}" dt="2023-02-21T21:39:27.987" v="1247" actId="14100"/>
        <pc:sldMkLst>
          <pc:docMk/>
          <pc:sldMk cId="3801321886" sldId="398"/>
        </pc:sldMkLst>
        <pc:spChg chg="mod">
          <ac:chgData name="Lila Elizabeth Monprode" userId="S::limo4659@colorado.edu::b7f2a6f8-df04-4294-bb54-9733497d8ce7" providerId="AD" clId="Web-{4B78FA00-1D71-A8AC-18E7-778B21D22832}" dt="2023-02-21T20:31:29.394" v="928" actId="20577"/>
          <ac:spMkLst>
            <pc:docMk/>
            <pc:sldMk cId="3801321886" sldId="398"/>
            <ac:spMk id="3" creationId="{74D15DB5-953A-9ADA-2AD3-3F172DA63C0E}"/>
          </ac:spMkLst>
        </pc:spChg>
        <pc:spChg chg="mod">
          <ac:chgData name="Lila Elizabeth Monprode" userId="S::limo4659@colorado.edu::b7f2a6f8-df04-4294-bb54-9733497d8ce7" providerId="AD" clId="Web-{4B78FA00-1D71-A8AC-18E7-778B21D22832}" dt="2023-02-21T21:32:00.526" v="1178" actId="20577"/>
          <ac:spMkLst>
            <pc:docMk/>
            <pc:sldMk cId="3801321886" sldId="398"/>
            <ac:spMk id="7" creationId="{00A633E4-3E05-7EDC-61C3-572B78EB2FFE}"/>
          </ac:spMkLst>
        </pc:spChg>
        <pc:cxnChg chg="add mod">
          <ac:chgData name="Lila Elizabeth Monprode" userId="S::limo4659@colorado.edu::b7f2a6f8-df04-4294-bb54-9733497d8ce7" providerId="AD" clId="Web-{4B78FA00-1D71-A8AC-18E7-778B21D22832}" dt="2023-02-21T21:36:35.297" v="1224" actId="1076"/>
          <ac:cxnSpMkLst>
            <pc:docMk/>
            <pc:sldMk cId="3801321886" sldId="398"/>
            <ac:cxnSpMk id="6" creationId="{CC7CAF72-8F6D-C701-2570-BAD016F7300B}"/>
          </ac:cxnSpMkLst>
        </pc:cxnChg>
        <pc:cxnChg chg="add mod">
          <ac:chgData name="Lila Elizabeth Monprode" userId="S::limo4659@colorado.edu::b7f2a6f8-df04-4294-bb54-9733497d8ce7" providerId="AD" clId="Web-{4B78FA00-1D71-A8AC-18E7-778B21D22832}" dt="2023-02-21T21:36:00.421" v="1218" actId="14100"/>
          <ac:cxnSpMkLst>
            <pc:docMk/>
            <pc:sldMk cId="3801321886" sldId="398"/>
            <ac:cxnSpMk id="8" creationId="{5FF394A5-A357-B431-CB41-74B6449A1072}"/>
          </ac:cxnSpMkLst>
        </pc:cxnChg>
        <pc:cxnChg chg="add mod">
          <ac:chgData name="Lila Elizabeth Monprode" userId="S::limo4659@colorado.edu::b7f2a6f8-df04-4294-bb54-9733497d8ce7" providerId="AD" clId="Web-{4B78FA00-1D71-A8AC-18E7-778B21D22832}" dt="2023-02-21T21:34:44.248" v="1203" actId="14100"/>
          <ac:cxnSpMkLst>
            <pc:docMk/>
            <pc:sldMk cId="3801321886" sldId="398"/>
            <ac:cxnSpMk id="9" creationId="{168D5222-2E48-5A88-3838-101E4322CC42}"/>
          </ac:cxnSpMkLst>
        </pc:cxnChg>
        <pc:cxnChg chg="add mod">
          <ac:chgData name="Lila Elizabeth Monprode" userId="S::limo4659@colorado.edu::b7f2a6f8-df04-4294-bb54-9733497d8ce7" providerId="AD" clId="Web-{4B78FA00-1D71-A8AC-18E7-778B21D22832}" dt="2023-02-21T21:35:36.108" v="1212" actId="14100"/>
          <ac:cxnSpMkLst>
            <pc:docMk/>
            <pc:sldMk cId="3801321886" sldId="398"/>
            <ac:cxnSpMk id="10" creationId="{1E63FA87-39C6-F76B-40CE-A06C0DF3912D}"/>
          </ac:cxnSpMkLst>
        </pc:cxnChg>
        <pc:cxnChg chg="add mod">
          <ac:chgData name="Lila Elizabeth Monprode" userId="S::limo4659@colorado.edu::b7f2a6f8-df04-4294-bb54-9733497d8ce7" providerId="AD" clId="Web-{4B78FA00-1D71-A8AC-18E7-778B21D22832}" dt="2023-02-21T21:35:49.046" v="1216" actId="1076"/>
          <ac:cxnSpMkLst>
            <pc:docMk/>
            <pc:sldMk cId="3801321886" sldId="398"/>
            <ac:cxnSpMk id="11" creationId="{2C97A2A5-9F87-C4B6-EE10-446D323DDBFD}"/>
          </ac:cxnSpMkLst>
        </pc:cxnChg>
        <pc:cxnChg chg="add mod">
          <ac:chgData name="Lila Elizabeth Monprode" userId="S::limo4659@colorado.edu::b7f2a6f8-df04-4294-bb54-9733497d8ce7" providerId="AD" clId="Web-{4B78FA00-1D71-A8AC-18E7-778B21D22832}" dt="2023-02-21T21:36:05.812" v="1219" actId="1076"/>
          <ac:cxnSpMkLst>
            <pc:docMk/>
            <pc:sldMk cId="3801321886" sldId="398"/>
            <ac:cxnSpMk id="12" creationId="{8673B9D3-E70B-2F55-F40E-2B64161D883D}"/>
          </ac:cxnSpMkLst>
        </pc:cxnChg>
        <pc:cxnChg chg="add mod">
          <ac:chgData name="Lila Elizabeth Monprode" userId="S::limo4659@colorado.edu::b7f2a6f8-df04-4294-bb54-9733497d8ce7" providerId="AD" clId="Web-{4B78FA00-1D71-A8AC-18E7-778B21D22832}" dt="2023-02-21T21:36:16.234" v="1221" actId="1076"/>
          <ac:cxnSpMkLst>
            <pc:docMk/>
            <pc:sldMk cId="3801321886" sldId="398"/>
            <ac:cxnSpMk id="13" creationId="{687884A1-BFF9-4663-56E3-A2A66967132D}"/>
          </ac:cxnSpMkLst>
        </pc:cxnChg>
        <pc:cxnChg chg="add mod">
          <ac:chgData name="Lila Elizabeth Monprode" userId="S::limo4659@colorado.edu::b7f2a6f8-df04-4294-bb54-9733497d8ce7" providerId="AD" clId="Web-{4B78FA00-1D71-A8AC-18E7-778B21D22832}" dt="2023-02-21T21:36:55.141" v="1227" actId="1076"/>
          <ac:cxnSpMkLst>
            <pc:docMk/>
            <pc:sldMk cId="3801321886" sldId="398"/>
            <ac:cxnSpMk id="14" creationId="{6BF7731F-72A7-E5FF-37CF-ECB9463C3EE4}"/>
          </ac:cxnSpMkLst>
        </pc:cxnChg>
        <pc:cxnChg chg="add mod">
          <ac:chgData name="Lila Elizabeth Monprode" userId="S::limo4659@colorado.edu::b7f2a6f8-df04-4294-bb54-9733497d8ce7" providerId="AD" clId="Web-{4B78FA00-1D71-A8AC-18E7-778B21D22832}" dt="2023-02-21T21:36:46.437" v="1226" actId="1076"/>
          <ac:cxnSpMkLst>
            <pc:docMk/>
            <pc:sldMk cId="3801321886" sldId="398"/>
            <ac:cxnSpMk id="15" creationId="{3728CF1D-5EEC-BA55-20D7-977946BB98F8}"/>
          </ac:cxnSpMkLst>
        </pc:cxnChg>
        <pc:cxnChg chg="add mod">
          <ac:chgData name="Lila Elizabeth Monprode" userId="S::limo4659@colorado.edu::b7f2a6f8-df04-4294-bb54-9733497d8ce7" providerId="AD" clId="Web-{4B78FA00-1D71-A8AC-18E7-778B21D22832}" dt="2023-02-21T21:38:08.423" v="1237" actId="14100"/>
          <ac:cxnSpMkLst>
            <pc:docMk/>
            <pc:sldMk cId="3801321886" sldId="398"/>
            <ac:cxnSpMk id="16" creationId="{7D1CA617-C463-C9F4-22F2-EE442D0987B7}"/>
          </ac:cxnSpMkLst>
        </pc:cxnChg>
        <pc:cxnChg chg="add mod">
          <ac:chgData name="Lila Elizabeth Monprode" userId="S::limo4659@colorado.edu::b7f2a6f8-df04-4294-bb54-9733497d8ce7" providerId="AD" clId="Web-{4B78FA00-1D71-A8AC-18E7-778B21D22832}" dt="2023-02-21T21:39:27.987" v="1247" actId="14100"/>
          <ac:cxnSpMkLst>
            <pc:docMk/>
            <pc:sldMk cId="3801321886" sldId="398"/>
            <ac:cxnSpMk id="17" creationId="{2D4366BF-0988-59E0-D153-C3078FA840FC}"/>
          </ac:cxnSpMkLst>
        </pc:cxnChg>
        <pc:cxnChg chg="add mod">
          <ac:chgData name="Lila Elizabeth Monprode" userId="S::limo4659@colorado.edu::b7f2a6f8-df04-4294-bb54-9733497d8ce7" providerId="AD" clId="Web-{4B78FA00-1D71-A8AC-18E7-778B21D22832}" dt="2023-02-21T21:39:17.971" v="1246" actId="14100"/>
          <ac:cxnSpMkLst>
            <pc:docMk/>
            <pc:sldMk cId="3801321886" sldId="398"/>
            <ac:cxnSpMk id="18" creationId="{6DDE4AED-A268-6038-7F31-5A02EBE1259A}"/>
          </ac:cxnSpMkLst>
        </pc:cxnChg>
      </pc:sldChg>
      <pc:sldChg chg="modSp">
        <pc:chgData name="Lila Elizabeth Monprode" userId="S::limo4659@colorado.edu::b7f2a6f8-df04-4294-bb54-9733497d8ce7" providerId="AD" clId="Web-{4B78FA00-1D71-A8AC-18E7-778B21D22832}" dt="2023-02-21T18:50:09.305" v="17" actId="20577"/>
        <pc:sldMkLst>
          <pc:docMk/>
          <pc:sldMk cId="3098584370" sldId="399"/>
        </pc:sldMkLst>
        <pc:spChg chg="mod">
          <ac:chgData name="Lila Elizabeth Monprode" userId="S::limo4659@colorado.edu::b7f2a6f8-df04-4294-bb54-9733497d8ce7" providerId="AD" clId="Web-{4B78FA00-1D71-A8AC-18E7-778B21D22832}" dt="2023-02-21T18:50:09.305" v="17" actId="20577"/>
          <ac:spMkLst>
            <pc:docMk/>
            <pc:sldMk cId="3098584370" sldId="399"/>
            <ac:spMk id="3" creationId="{940C7F94-D02A-2293-8CD0-B4C9D8CFBCA1}"/>
          </ac:spMkLst>
        </pc:spChg>
      </pc:sldChg>
      <pc:sldChg chg="modSp">
        <pc:chgData name="Lila Elizabeth Monprode" userId="S::limo4659@colorado.edu::b7f2a6f8-df04-4294-bb54-9733497d8ce7" providerId="AD" clId="Web-{4B78FA00-1D71-A8AC-18E7-778B21D22832}" dt="2023-02-21T20:56:23.677" v="971" actId="1076"/>
        <pc:sldMkLst>
          <pc:docMk/>
          <pc:sldMk cId="3612633995" sldId="400"/>
        </pc:sldMkLst>
        <pc:spChg chg="mod">
          <ac:chgData name="Lila Elizabeth Monprode" userId="S::limo4659@colorado.edu::b7f2a6f8-df04-4294-bb54-9733497d8ce7" providerId="AD" clId="Web-{4B78FA00-1D71-A8AC-18E7-778B21D22832}" dt="2023-02-21T20:31:16.175" v="925" actId="20577"/>
          <ac:spMkLst>
            <pc:docMk/>
            <pc:sldMk cId="3612633995" sldId="400"/>
            <ac:spMk id="3" creationId="{74D15DB5-953A-9ADA-2AD3-3F172DA63C0E}"/>
          </ac:spMkLst>
        </pc:spChg>
        <pc:spChg chg="mod">
          <ac:chgData name="Lila Elizabeth Monprode" userId="S::limo4659@colorado.edu::b7f2a6f8-df04-4294-bb54-9733497d8ce7" providerId="AD" clId="Web-{4B78FA00-1D71-A8AC-18E7-778B21D22832}" dt="2023-02-21T20:31:10.941" v="923" actId="20577"/>
          <ac:spMkLst>
            <pc:docMk/>
            <pc:sldMk cId="3612633995" sldId="400"/>
            <ac:spMk id="7" creationId="{00A633E4-3E05-7EDC-61C3-572B78EB2FFE}"/>
          </ac:spMkLst>
        </pc:spChg>
        <pc:graphicFrameChg chg="mod">
          <ac:chgData name="Lila Elizabeth Monprode" userId="S::limo4659@colorado.edu::b7f2a6f8-df04-4294-bb54-9733497d8ce7" providerId="AD" clId="Web-{4B78FA00-1D71-A8AC-18E7-778B21D22832}" dt="2023-02-21T20:56:23.677" v="971" actId="1076"/>
          <ac:graphicFrameMkLst>
            <pc:docMk/>
            <pc:sldMk cId="3612633995" sldId="400"/>
            <ac:graphicFrameMk id="11" creationId="{5659EEE4-656C-EE80-C32B-7A94CF6440B2}"/>
          </ac:graphicFrameMkLst>
        </pc:graphicFrameChg>
      </pc:sldChg>
      <pc:sldChg chg="addSp delSp modSp">
        <pc:chgData name="Lila Elizabeth Monprode" userId="S::limo4659@colorado.edu::b7f2a6f8-df04-4294-bb54-9733497d8ce7" providerId="AD" clId="Web-{4B78FA00-1D71-A8AC-18E7-778B21D22832}" dt="2023-02-21T20:28:19.485" v="909"/>
        <pc:sldMkLst>
          <pc:docMk/>
          <pc:sldMk cId="12630447" sldId="404"/>
        </pc:sldMkLst>
        <pc:spChg chg="mod">
          <ac:chgData name="Lila Elizabeth Monprode" userId="S::limo4659@colorado.edu::b7f2a6f8-df04-4294-bb54-9733497d8ce7" providerId="AD" clId="Web-{4B78FA00-1D71-A8AC-18E7-778B21D22832}" dt="2023-02-21T20:19:16.899" v="858" actId="20577"/>
          <ac:spMkLst>
            <pc:docMk/>
            <pc:sldMk cId="12630447" sldId="404"/>
            <ac:spMk id="3" creationId="{4AD6D219-FE28-C4C3-98D5-3B796AFDC4AD}"/>
          </ac:spMkLst>
        </pc:spChg>
        <pc:spChg chg="mod">
          <ac:chgData name="Lila Elizabeth Monprode" userId="S::limo4659@colorado.edu::b7f2a6f8-df04-4294-bb54-9733497d8ce7" providerId="AD" clId="Web-{4B78FA00-1D71-A8AC-18E7-778B21D22832}" dt="2023-02-21T20:13:54.910" v="807" actId="1076"/>
          <ac:spMkLst>
            <pc:docMk/>
            <pc:sldMk cId="12630447" sldId="404"/>
            <ac:spMk id="6" creationId="{6D1830E9-25C8-8881-6FCD-87C531EF42F1}"/>
          </ac:spMkLst>
        </pc:spChg>
        <pc:spChg chg="add mod">
          <ac:chgData name="Lila Elizabeth Monprode" userId="S::limo4659@colorado.edu::b7f2a6f8-df04-4294-bb54-9733497d8ce7" providerId="AD" clId="Web-{4B78FA00-1D71-A8AC-18E7-778B21D22832}" dt="2023-02-21T20:12:21.737" v="780" actId="1076"/>
          <ac:spMkLst>
            <pc:docMk/>
            <pc:sldMk cId="12630447" sldId="404"/>
            <ac:spMk id="9" creationId="{39B9EAFA-FAE7-D2AC-6B3E-A82B92BE502D}"/>
          </ac:spMkLst>
        </pc:spChg>
        <pc:spChg chg="add mod">
          <ac:chgData name="Lila Elizabeth Monprode" userId="S::limo4659@colorado.edu::b7f2a6f8-df04-4294-bb54-9733497d8ce7" providerId="AD" clId="Web-{4B78FA00-1D71-A8AC-18E7-778B21D22832}" dt="2023-02-21T20:12:55.159" v="803" actId="1076"/>
          <ac:spMkLst>
            <pc:docMk/>
            <pc:sldMk cId="12630447" sldId="404"/>
            <ac:spMk id="10" creationId="{90660AB6-665E-BFF9-673C-32EE14355D9B}"/>
          </ac:spMkLst>
        </pc:spChg>
        <pc:spChg chg="add mod">
          <ac:chgData name="Lila Elizabeth Monprode" userId="S::limo4659@colorado.edu::b7f2a6f8-df04-4294-bb54-9733497d8ce7" providerId="AD" clId="Web-{4B78FA00-1D71-A8AC-18E7-778B21D22832}" dt="2023-02-21T20:22:08.120" v="881"/>
          <ac:spMkLst>
            <pc:docMk/>
            <pc:sldMk cId="12630447" sldId="404"/>
            <ac:spMk id="16" creationId="{D558CD94-9476-DF31-A2F3-41E7E2F643D6}"/>
          </ac:spMkLst>
        </pc:spChg>
        <pc:spChg chg="add mod">
          <ac:chgData name="Lila Elizabeth Monprode" userId="S::limo4659@colorado.edu::b7f2a6f8-df04-4294-bb54-9733497d8ce7" providerId="AD" clId="Web-{4B78FA00-1D71-A8AC-18E7-778B21D22832}" dt="2023-02-21T20:21:25.120" v="878" actId="1076"/>
          <ac:spMkLst>
            <pc:docMk/>
            <pc:sldMk cId="12630447" sldId="404"/>
            <ac:spMk id="17" creationId="{F65E3A07-16C4-5142-8AE5-1E748E66AF8B}"/>
          </ac:spMkLst>
        </pc:spChg>
        <pc:spChg chg="add mod">
          <ac:chgData name="Lila Elizabeth Monprode" userId="S::limo4659@colorado.edu::b7f2a6f8-df04-4294-bb54-9733497d8ce7" providerId="AD" clId="Web-{4B78FA00-1D71-A8AC-18E7-778B21D22832}" dt="2023-02-21T20:21:46.042" v="880" actId="1076"/>
          <ac:spMkLst>
            <pc:docMk/>
            <pc:sldMk cId="12630447" sldId="404"/>
            <ac:spMk id="18" creationId="{AAA7BE8A-C649-CD83-E642-D4A69DDA30BC}"/>
          </ac:spMkLst>
        </pc:spChg>
        <pc:spChg chg="add mod">
          <ac:chgData name="Lila Elizabeth Monprode" userId="S::limo4659@colorado.edu::b7f2a6f8-df04-4294-bb54-9733497d8ce7" providerId="AD" clId="Web-{4B78FA00-1D71-A8AC-18E7-778B21D22832}" dt="2023-02-21T20:21:40.948" v="879" actId="1076"/>
          <ac:spMkLst>
            <pc:docMk/>
            <pc:sldMk cId="12630447" sldId="404"/>
            <ac:spMk id="19" creationId="{9F2C2ED5-15BA-4D56-2858-9904803A116C}"/>
          </ac:spMkLst>
        </pc:spChg>
        <pc:spChg chg="add mod">
          <ac:chgData name="Lila Elizabeth Monprode" userId="S::limo4659@colorado.edu::b7f2a6f8-df04-4294-bb54-9733497d8ce7" providerId="AD" clId="Web-{4B78FA00-1D71-A8AC-18E7-778B21D22832}" dt="2023-02-21T20:22:20.089" v="882" actId="14100"/>
          <ac:spMkLst>
            <pc:docMk/>
            <pc:sldMk cId="12630447" sldId="404"/>
            <ac:spMk id="20" creationId="{BACC6011-6904-5357-F208-8E016FBEFB86}"/>
          </ac:spMkLst>
        </pc:spChg>
        <pc:spChg chg="add mod">
          <ac:chgData name="Lila Elizabeth Monprode" userId="S::limo4659@colorado.edu::b7f2a6f8-df04-4294-bb54-9733497d8ce7" providerId="AD" clId="Web-{4B78FA00-1D71-A8AC-18E7-778B21D22832}" dt="2023-02-21T20:25:39.170" v="896"/>
          <ac:spMkLst>
            <pc:docMk/>
            <pc:sldMk cId="12630447" sldId="404"/>
            <ac:spMk id="23" creationId="{2E64C440-7FD1-346A-75F0-A19D43D2C981}"/>
          </ac:spMkLst>
        </pc:spChg>
        <pc:spChg chg="add mod">
          <ac:chgData name="Lila Elizabeth Monprode" userId="S::limo4659@colorado.edu::b7f2a6f8-df04-4294-bb54-9733497d8ce7" providerId="AD" clId="Web-{4B78FA00-1D71-A8AC-18E7-778B21D22832}" dt="2023-02-21T20:27:37.594" v="903" actId="1076"/>
          <ac:spMkLst>
            <pc:docMk/>
            <pc:sldMk cId="12630447" sldId="404"/>
            <ac:spMk id="24" creationId="{885DA47C-CF17-02F3-C107-75E8C94093E8}"/>
          </ac:spMkLst>
        </pc:spChg>
        <pc:spChg chg="add mod">
          <ac:chgData name="Lila Elizabeth Monprode" userId="S::limo4659@colorado.edu::b7f2a6f8-df04-4294-bb54-9733497d8ce7" providerId="AD" clId="Web-{4B78FA00-1D71-A8AC-18E7-778B21D22832}" dt="2023-02-21T20:28:19.485" v="909"/>
          <ac:spMkLst>
            <pc:docMk/>
            <pc:sldMk cId="12630447" sldId="404"/>
            <ac:spMk id="25" creationId="{ED7631C1-0E46-3DC9-2680-0116A875E3E5}"/>
          </ac:spMkLst>
        </pc:spChg>
        <pc:picChg chg="add del mod">
          <ac:chgData name="Lila Elizabeth Monprode" userId="S::limo4659@colorado.edu::b7f2a6f8-df04-4294-bb54-9733497d8ce7" providerId="AD" clId="Web-{4B78FA00-1D71-A8AC-18E7-778B21D22832}" dt="2023-02-21T20:15:38.458" v="809"/>
          <ac:picMkLst>
            <pc:docMk/>
            <pc:sldMk cId="12630447" sldId="404"/>
            <ac:picMk id="11" creationId="{E9F8A092-8BC1-61D2-F3E4-1680765D61A1}"/>
          </ac:picMkLst>
        </pc:picChg>
        <pc:picChg chg="add mod">
          <ac:chgData name="Lila Elizabeth Monprode" userId="S::limo4659@colorado.edu::b7f2a6f8-df04-4294-bb54-9733497d8ce7" providerId="AD" clId="Web-{4B78FA00-1D71-A8AC-18E7-778B21D22832}" dt="2023-02-21T20:19:49.478" v="864" actId="1076"/>
          <ac:picMkLst>
            <pc:docMk/>
            <pc:sldMk cId="12630447" sldId="404"/>
            <ac:picMk id="15" creationId="{63E1844C-67E1-0853-2152-DC99894DCDB2}"/>
          </ac:picMkLst>
        </pc:picChg>
        <pc:picChg chg="add mod">
          <ac:chgData name="Lila Elizabeth Monprode" userId="S::limo4659@colorado.edu::b7f2a6f8-df04-4294-bb54-9733497d8ce7" providerId="AD" clId="Web-{4B78FA00-1D71-A8AC-18E7-778B21D22832}" dt="2023-02-21T20:23:13.824" v="886" actId="1076"/>
          <ac:picMkLst>
            <pc:docMk/>
            <pc:sldMk cId="12630447" sldId="404"/>
            <ac:picMk id="21" creationId="{2A720632-91D2-19EB-52AF-60DDEC386B6E}"/>
          </ac:picMkLst>
        </pc:picChg>
        <pc:picChg chg="add mod">
          <ac:chgData name="Lila Elizabeth Monprode" userId="S::limo4659@colorado.edu::b7f2a6f8-df04-4294-bb54-9733497d8ce7" providerId="AD" clId="Web-{4B78FA00-1D71-A8AC-18E7-778B21D22832}" dt="2023-02-21T20:24:43.763" v="891" actId="1076"/>
          <ac:picMkLst>
            <pc:docMk/>
            <pc:sldMk cId="12630447" sldId="404"/>
            <ac:picMk id="22" creationId="{E6FD354D-D066-AA5A-12E1-273A7A3CA897}"/>
          </ac:picMkLst>
        </pc:picChg>
        <pc:cxnChg chg="add mod">
          <ac:chgData name="Lila Elizabeth Monprode" userId="S::limo4659@colorado.edu::b7f2a6f8-df04-4294-bb54-9733497d8ce7" providerId="AD" clId="Web-{4B78FA00-1D71-A8AC-18E7-778B21D22832}" dt="2023-02-21T20:16:17.193" v="810" actId="14100"/>
          <ac:cxnSpMkLst>
            <pc:docMk/>
            <pc:sldMk cId="12630447" sldId="404"/>
            <ac:cxnSpMk id="7" creationId="{965C8F07-5504-BD95-92FC-4FD82337B49B}"/>
          </ac:cxnSpMkLst>
        </pc:cxnChg>
        <pc:cxnChg chg="add del mod">
          <ac:chgData name="Lila Elizabeth Monprode" userId="S::limo4659@colorado.edu::b7f2a6f8-df04-4294-bb54-9733497d8ce7" providerId="AD" clId="Web-{4B78FA00-1D71-A8AC-18E7-778B21D22832}" dt="2023-02-21T20:18:04.757" v="821"/>
          <ac:cxnSpMkLst>
            <pc:docMk/>
            <pc:sldMk cId="12630447" sldId="404"/>
            <ac:cxnSpMk id="12" creationId="{C23B5B5B-459E-2BE5-79E1-4472D43958EF}"/>
          </ac:cxnSpMkLst>
        </pc:cxnChg>
        <pc:cxnChg chg="add del">
          <ac:chgData name="Lila Elizabeth Monprode" userId="S::limo4659@colorado.edu::b7f2a6f8-df04-4294-bb54-9733497d8ce7" providerId="AD" clId="Web-{4B78FA00-1D71-A8AC-18E7-778B21D22832}" dt="2023-02-21T20:16:42.365" v="813"/>
          <ac:cxnSpMkLst>
            <pc:docMk/>
            <pc:sldMk cId="12630447" sldId="404"/>
            <ac:cxnSpMk id="13" creationId="{8B9DE4B3-0717-F8F0-58EB-8A974C01E9A0}"/>
          </ac:cxnSpMkLst>
        </pc:cxnChg>
        <pc:cxnChg chg="add del">
          <ac:chgData name="Lila Elizabeth Monprode" userId="S::limo4659@colorado.edu::b7f2a6f8-df04-4294-bb54-9733497d8ce7" providerId="AD" clId="Web-{4B78FA00-1D71-A8AC-18E7-778B21D22832}" dt="2023-02-21T20:18:06.570" v="822"/>
          <ac:cxnSpMkLst>
            <pc:docMk/>
            <pc:sldMk cId="12630447" sldId="404"/>
            <ac:cxnSpMk id="14" creationId="{E831BF37-7BFD-392B-1204-E08140805A6C}"/>
          </ac:cxnSpMkLst>
        </pc:cxnChg>
      </pc:sldChg>
      <pc:sldChg chg="modSp">
        <pc:chgData name="Lila Elizabeth Monprode" userId="S::limo4659@colorado.edu::b7f2a6f8-df04-4294-bb54-9733497d8ce7" providerId="AD" clId="Web-{4B78FA00-1D71-A8AC-18E7-778B21D22832}" dt="2023-02-21T20:58:03.553" v="975" actId="20577"/>
        <pc:sldMkLst>
          <pc:docMk/>
          <pc:sldMk cId="2973464524" sldId="407"/>
        </pc:sldMkLst>
        <pc:spChg chg="mod">
          <ac:chgData name="Lila Elizabeth Monprode" userId="S::limo4659@colorado.edu::b7f2a6f8-df04-4294-bb54-9733497d8ce7" providerId="AD" clId="Web-{4B78FA00-1D71-A8AC-18E7-778B21D22832}" dt="2023-02-21T20:58:02.475" v="974" actId="20577"/>
          <ac:spMkLst>
            <pc:docMk/>
            <pc:sldMk cId="2973464524" sldId="407"/>
            <ac:spMk id="3" creationId="{74D15DB5-953A-9ADA-2AD3-3F172DA63C0E}"/>
          </ac:spMkLst>
        </pc:spChg>
        <pc:spChg chg="mod">
          <ac:chgData name="Lila Elizabeth Monprode" userId="S::limo4659@colorado.edu::b7f2a6f8-df04-4294-bb54-9733497d8ce7" providerId="AD" clId="Web-{4B78FA00-1D71-A8AC-18E7-778B21D22832}" dt="2023-02-21T20:58:03.553" v="975" actId="20577"/>
          <ac:spMkLst>
            <pc:docMk/>
            <pc:sldMk cId="2973464524" sldId="407"/>
            <ac:spMk id="7" creationId="{00A633E4-3E05-7EDC-61C3-572B78EB2FFE}"/>
          </ac:spMkLst>
        </pc:spChg>
      </pc:sldChg>
      <pc:sldChg chg="addSp delSp modSp">
        <pc:chgData name="Lila Elizabeth Monprode" userId="S::limo4659@colorado.edu::b7f2a6f8-df04-4294-bb54-9733497d8ce7" providerId="AD" clId="Web-{4B78FA00-1D71-A8AC-18E7-778B21D22832}" dt="2023-02-21T20:32:26.067" v="970" actId="1076"/>
        <pc:sldMkLst>
          <pc:docMk/>
          <pc:sldMk cId="3531927073" sldId="408"/>
        </pc:sldMkLst>
        <pc:spChg chg="del">
          <ac:chgData name="Lila Elizabeth Monprode" userId="S::limo4659@colorado.edu::b7f2a6f8-df04-4294-bb54-9733497d8ce7" providerId="AD" clId="Web-{4B78FA00-1D71-A8AC-18E7-778B21D22832}" dt="2023-02-21T19:22:32.240" v="176"/>
          <ac:spMkLst>
            <pc:docMk/>
            <pc:sldMk cId="3531927073" sldId="408"/>
            <ac:spMk id="3" creationId="{3938F865-B028-52F2-30FA-B55BFD0A37FA}"/>
          </ac:spMkLst>
        </pc:spChg>
        <pc:spChg chg="add mod">
          <ac:chgData name="Lila Elizabeth Monprode" userId="S::limo4659@colorado.edu::b7f2a6f8-df04-4294-bb54-9733497d8ce7" providerId="AD" clId="Web-{4B78FA00-1D71-A8AC-18E7-778B21D22832}" dt="2023-02-21T19:34:45.657" v="288" actId="20577"/>
          <ac:spMkLst>
            <pc:docMk/>
            <pc:sldMk cId="3531927073" sldId="408"/>
            <ac:spMk id="12" creationId="{CA73B88A-052A-100A-E80B-5F1A5CA106F0}"/>
          </ac:spMkLst>
        </pc:spChg>
        <pc:spChg chg="add mod">
          <ac:chgData name="Lila Elizabeth Monprode" userId="S::limo4659@colorado.edu::b7f2a6f8-df04-4294-bb54-9733497d8ce7" providerId="AD" clId="Web-{4B78FA00-1D71-A8AC-18E7-778B21D22832}" dt="2023-02-21T19:26:00.946" v="216" actId="14100"/>
          <ac:spMkLst>
            <pc:docMk/>
            <pc:sldMk cId="3531927073" sldId="408"/>
            <ac:spMk id="15" creationId="{5BFD3CBF-E07D-7B52-FDF1-9C813EA3E214}"/>
          </ac:spMkLst>
        </pc:spChg>
        <pc:spChg chg="add mod">
          <ac:chgData name="Lila Elizabeth Monprode" userId="S::limo4659@colorado.edu::b7f2a6f8-df04-4294-bb54-9733497d8ce7" providerId="AD" clId="Web-{4B78FA00-1D71-A8AC-18E7-778B21D22832}" dt="2023-02-21T20:32:26.067" v="970" actId="1076"/>
          <ac:spMkLst>
            <pc:docMk/>
            <pc:sldMk cId="3531927073" sldId="408"/>
            <ac:spMk id="16" creationId="{99697D49-A589-0B6B-1572-C7FC0D5D339F}"/>
          </ac:spMkLst>
        </pc:spChg>
        <pc:spChg chg="add mod">
          <ac:chgData name="Lila Elizabeth Monprode" userId="S::limo4659@colorado.edu::b7f2a6f8-df04-4294-bb54-9733497d8ce7" providerId="AD" clId="Web-{4B78FA00-1D71-A8AC-18E7-778B21D22832}" dt="2023-02-21T19:35:31.408" v="297" actId="1076"/>
          <ac:spMkLst>
            <pc:docMk/>
            <pc:sldMk cId="3531927073" sldId="408"/>
            <ac:spMk id="19" creationId="{D922DAD2-782E-4B55-66A9-DB0414A182CA}"/>
          </ac:spMkLst>
        </pc:spChg>
        <pc:picChg chg="add">
          <ac:chgData name="Lila Elizabeth Monprode" userId="S::limo4659@colorado.edu::b7f2a6f8-df04-4294-bb54-9733497d8ce7" providerId="AD" clId="Web-{4B78FA00-1D71-A8AC-18E7-778B21D22832}" dt="2023-02-21T19:34:10.313" v="256"/>
          <ac:picMkLst>
            <pc:docMk/>
            <pc:sldMk cId="3531927073" sldId="408"/>
            <ac:picMk id="18" creationId="{E2BCB163-EFAB-F3C8-9A5D-E09B9BD85596}"/>
          </ac:picMkLst>
        </pc:picChg>
        <pc:cxnChg chg="add mod">
          <ac:chgData name="Lila Elizabeth Monprode" userId="S::limo4659@colorado.edu::b7f2a6f8-df04-4294-bb54-9733497d8ce7" providerId="AD" clId="Web-{4B78FA00-1D71-A8AC-18E7-778B21D22832}" dt="2023-02-21T19:23:07.850" v="184" actId="1076"/>
          <ac:cxnSpMkLst>
            <pc:docMk/>
            <pc:sldMk cId="3531927073" sldId="408"/>
            <ac:cxnSpMk id="7" creationId="{19DAAD9D-E0A0-AAF1-48B4-09F6CA9E791A}"/>
          </ac:cxnSpMkLst>
        </pc:cxnChg>
        <pc:cxnChg chg="add mod">
          <ac:chgData name="Lila Elizabeth Monprode" userId="S::limo4659@colorado.edu::b7f2a6f8-df04-4294-bb54-9733497d8ce7" providerId="AD" clId="Web-{4B78FA00-1D71-A8AC-18E7-778B21D22832}" dt="2023-02-21T19:23:30.131" v="188" actId="1076"/>
          <ac:cxnSpMkLst>
            <pc:docMk/>
            <pc:sldMk cId="3531927073" sldId="408"/>
            <ac:cxnSpMk id="9" creationId="{A17DC9DB-B160-407B-661F-FBDED2A7B1F2}"/>
          </ac:cxnSpMkLst>
        </pc:cxnChg>
        <pc:cxnChg chg="add mod">
          <ac:chgData name="Lila Elizabeth Monprode" userId="S::limo4659@colorado.edu::b7f2a6f8-df04-4294-bb54-9733497d8ce7" providerId="AD" clId="Web-{4B78FA00-1D71-A8AC-18E7-778B21D22832}" dt="2023-02-21T19:23:32.944" v="189" actId="1076"/>
          <ac:cxnSpMkLst>
            <pc:docMk/>
            <pc:sldMk cId="3531927073" sldId="408"/>
            <ac:cxnSpMk id="11" creationId="{7148ABFC-A3AE-A3AC-2767-B38095F76DBE}"/>
          </ac:cxnSpMkLst>
        </pc:cxnChg>
        <pc:cxnChg chg="add">
          <ac:chgData name="Lila Elizabeth Monprode" userId="S::limo4659@colorado.edu::b7f2a6f8-df04-4294-bb54-9733497d8ce7" providerId="AD" clId="Web-{4B78FA00-1D71-A8AC-18E7-778B21D22832}" dt="2023-02-21T19:25:38.149" v="214"/>
          <ac:cxnSpMkLst>
            <pc:docMk/>
            <pc:sldMk cId="3531927073" sldId="408"/>
            <ac:cxnSpMk id="14" creationId="{C424B663-435C-269A-9CBB-97287A71A166}"/>
          </ac:cxnSpMkLst>
        </pc:cxnChg>
      </pc:sldChg>
      <pc:sldChg chg="addSp delSp modSp">
        <pc:chgData name="Lila Elizabeth Monprode" userId="S::limo4659@colorado.edu::b7f2a6f8-df04-4294-bb54-9733497d8ce7" providerId="AD" clId="Web-{4B78FA00-1D71-A8AC-18E7-778B21D22832}" dt="2023-02-21T19:55:55.972" v="618" actId="20577"/>
        <pc:sldMkLst>
          <pc:docMk/>
          <pc:sldMk cId="370235011" sldId="409"/>
        </pc:sldMkLst>
        <pc:spChg chg="del">
          <ac:chgData name="Lila Elizabeth Monprode" userId="S::limo4659@colorado.edu::b7f2a6f8-df04-4294-bb54-9733497d8ce7" providerId="AD" clId="Web-{4B78FA00-1D71-A8AC-18E7-778B21D22832}" dt="2023-02-21T19:49:58.514" v="527"/>
          <ac:spMkLst>
            <pc:docMk/>
            <pc:sldMk cId="370235011" sldId="409"/>
            <ac:spMk id="3" creationId="{E3ED6CCA-F75B-E4AA-034E-4F5709CD8444}"/>
          </ac:spMkLst>
        </pc:spChg>
        <pc:spChg chg="add mod">
          <ac:chgData name="Lila Elizabeth Monprode" userId="S::limo4659@colorado.edu::b7f2a6f8-df04-4294-bb54-9733497d8ce7" providerId="AD" clId="Web-{4B78FA00-1D71-A8AC-18E7-778B21D22832}" dt="2023-02-21T19:55:37.097" v="615" actId="20577"/>
          <ac:spMkLst>
            <pc:docMk/>
            <pc:sldMk cId="370235011" sldId="409"/>
            <ac:spMk id="6" creationId="{AC400AE2-86D0-EEF4-54E0-44A4F60BB121}"/>
          </ac:spMkLst>
        </pc:spChg>
        <pc:spChg chg="add mod">
          <ac:chgData name="Lila Elizabeth Monprode" userId="S::limo4659@colorado.edu::b7f2a6f8-df04-4294-bb54-9733497d8ce7" providerId="AD" clId="Web-{4B78FA00-1D71-A8AC-18E7-778B21D22832}" dt="2023-02-21T19:55:43.097" v="616" actId="20577"/>
          <ac:spMkLst>
            <pc:docMk/>
            <pc:sldMk cId="370235011" sldId="409"/>
            <ac:spMk id="7" creationId="{D12958FC-7CE2-D6F3-07DF-27948FAB09E4}"/>
          </ac:spMkLst>
        </pc:spChg>
        <pc:spChg chg="add mod">
          <ac:chgData name="Lila Elizabeth Monprode" userId="S::limo4659@colorado.edu::b7f2a6f8-df04-4294-bb54-9733497d8ce7" providerId="AD" clId="Web-{4B78FA00-1D71-A8AC-18E7-778B21D22832}" dt="2023-02-21T19:55:48.613" v="617" actId="20577"/>
          <ac:spMkLst>
            <pc:docMk/>
            <pc:sldMk cId="370235011" sldId="409"/>
            <ac:spMk id="8" creationId="{A9D92288-A858-4E0D-DBF9-2D221E5EABE6}"/>
          </ac:spMkLst>
        </pc:spChg>
        <pc:spChg chg="add mod">
          <ac:chgData name="Lila Elizabeth Monprode" userId="S::limo4659@colorado.edu::b7f2a6f8-df04-4294-bb54-9733497d8ce7" providerId="AD" clId="Web-{4B78FA00-1D71-A8AC-18E7-778B21D22832}" dt="2023-02-21T19:55:55.972" v="618" actId="20577"/>
          <ac:spMkLst>
            <pc:docMk/>
            <pc:sldMk cId="370235011" sldId="409"/>
            <ac:spMk id="9" creationId="{FA23B9A5-F0EE-F0E0-AFEF-63AF036CA334}"/>
          </ac:spMkLst>
        </pc:spChg>
        <pc:picChg chg="add del mod">
          <ac:chgData name="Lila Elizabeth Monprode" userId="S::limo4659@colorado.edu::b7f2a6f8-df04-4294-bb54-9733497d8ce7" providerId="AD" clId="Web-{4B78FA00-1D71-A8AC-18E7-778B21D22832}" dt="2023-02-21T19:54:31.487" v="604"/>
          <ac:picMkLst>
            <pc:docMk/>
            <pc:sldMk cId="370235011" sldId="409"/>
            <ac:picMk id="10" creationId="{2E534C32-3DCA-6D72-4974-1C6499941109}"/>
          </ac:picMkLst>
        </pc:picChg>
        <pc:picChg chg="add mod">
          <ac:chgData name="Lila Elizabeth Monprode" userId="S::limo4659@colorado.edu::b7f2a6f8-df04-4294-bb54-9733497d8ce7" providerId="AD" clId="Web-{4B78FA00-1D71-A8AC-18E7-778B21D22832}" dt="2023-02-21T19:55:15.003" v="610" actId="1076"/>
          <ac:picMkLst>
            <pc:docMk/>
            <pc:sldMk cId="370235011" sldId="409"/>
            <ac:picMk id="11" creationId="{E6D37391-BF69-17D0-7143-61DD7E412EC6}"/>
          </ac:picMkLst>
        </pc:picChg>
        <pc:picChg chg="add mod">
          <ac:chgData name="Lila Elizabeth Monprode" userId="S::limo4659@colorado.edu::b7f2a6f8-df04-4294-bb54-9733497d8ce7" providerId="AD" clId="Web-{4B78FA00-1D71-A8AC-18E7-778B21D22832}" dt="2023-02-21T19:55:20.847" v="612" actId="1076"/>
          <ac:picMkLst>
            <pc:docMk/>
            <pc:sldMk cId="370235011" sldId="409"/>
            <ac:picMk id="12" creationId="{E524ACBD-0F27-E22C-E00A-A9566D3CA9F7}"/>
          </ac:picMkLst>
        </pc:picChg>
        <pc:picChg chg="add mod">
          <ac:chgData name="Lila Elizabeth Monprode" userId="S::limo4659@colorado.edu::b7f2a6f8-df04-4294-bb54-9733497d8ce7" providerId="AD" clId="Web-{4B78FA00-1D71-A8AC-18E7-778B21D22832}" dt="2023-02-21T19:55:26.738" v="614" actId="1076"/>
          <ac:picMkLst>
            <pc:docMk/>
            <pc:sldMk cId="370235011" sldId="409"/>
            <ac:picMk id="13" creationId="{CC34AD17-2B71-D7E1-E73C-1E069F798539}"/>
          </ac:picMkLst>
        </pc:picChg>
      </pc:sldChg>
      <pc:sldChg chg="addSp delSp modSp">
        <pc:chgData name="Lila Elizabeth Monprode" userId="S::limo4659@colorado.edu::b7f2a6f8-df04-4294-bb54-9733497d8ce7" providerId="AD" clId="Web-{4B78FA00-1D71-A8AC-18E7-778B21D22832}" dt="2023-02-21T21:23:04.251" v="1169" actId="1076"/>
        <pc:sldMkLst>
          <pc:docMk/>
          <pc:sldMk cId="2355624204" sldId="410"/>
        </pc:sldMkLst>
        <pc:spChg chg="add mod">
          <ac:chgData name="Lila Elizabeth Monprode" userId="S::limo4659@colorado.edu::b7f2a6f8-df04-4294-bb54-9733497d8ce7" providerId="AD" clId="Web-{4B78FA00-1D71-A8AC-18E7-778B21D22832}" dt="2023-02-21T21:03:14.231" v="1141" actId="20577"/>
          <ac:spMkLst>
            <pc:docMk/>
            <pc:sldMk cId="2355624204" sldId="410"/>
            <ac:spMk id="3" creationId="{A43B1B52-C16C-995C-60E6-063250E2E22A}"/>
          </ac:spMkLst>
        </pc:spChg>
        <pc:spChg chg="add mod">
          <ac:chgData name="Lila Elizabeth Monprode" userId="S::limo4659@colorado.edu::b7f2a6f8-df04-4294-bb54-9733497d8ce7" providerId="AD" clId="Web-{4B78FA00-1D71-A8AC-18E7-778B21D22832}" dt="2023-02-21T21:04:49.607" v="1148"/>
          <ac:spMkLst>
            <pc:docMk/>
            <pc:sldMk cId="2355624204" sldId="410"/>
            <ac:spMk id="8" creationId="{1120CE25-CEA6-B038-1682-7B2A1DDB66E2}"/>
          </ac:spMkLst>
        </pc:spChg>
        <pc:spChg chg="add mod">
          <ac:chgData name="Lila Elizabeth Monprode" userId="S::limo4659@colorado.edu::b7f2a6f8-df04-4294-bb54-9733497d8ce7" providerId="AD" clId="Web-{4B78FA00-1D71-A8AC-18E7-778B21D22832}" dt="2023-02-21T21:05:07.092" v="1151"/>
          <ac:spMkLst>
            <pc:docMk/>
            <pc:sldMk cId="2355624204" sldId="410"/>
            <ac:spMk id="10" creationId="{5E544815-46EC-E3A3-76A4-D5D53606BE08}"/>
          </ac:spMkLst>
        </pc:spChg>
        <pc:spChg chg="add mod">
          <ac:chgData name="Lila Elizabeth Monprode" userId="S::limo4659@colorado.edu::b7f2a6f8-df04-4294-bb54-9733497d8ce7" providerId="AD" clId="Web-{4B78FA00-1D71-A8AC-18E7-778B21D22832}" dt="2023-02-21T21:05:19.686" v="1154" actId="14100"/>
          <ac:spMkLst>
            <pc:docMk/>
            <pc:sldMk cId="2355624204" sldId="410"/>
            <ac:spMk id="12" creationId="{DD6543AE-4BA6-95B7-6CE0-13E45857A893}"/>
          </ac:spMkLst>
        </pc:spChg>
        <pc:picChg chg="add mod">
          <ac:chgData name="Lila Elizabeth Monprode" userId="S::limo4659@colorado.edu::b7f2a6f8-df04-4294-bb54-9733497d8ce7" providerId="AD" clId="Web-{4B78FA00-1D71-A8AC-18E7-778B21D22832}" dt="2023-02-21T21:10:11.551" v="1163" actId="1076"/>
          <ac:picMkLst>
            <pc:docMk/>
            <pc:sldMk cId="2355624204" sldId="410"/>
            <ac:picMk id="6" creationId="{3231602A-7AFE-78FA-BEAE-B1597C7D6EF8}"/>
          </ac:picMkLst>
        </pc:picChg>
        <pc:picChg chg="add mod">
          <ac:chgData name="Lila Elizabeth Monprode" userId="S::limo4659@colorado.edu::b7f2a6f8-df04-4294-bb54-9733497d8ce7" providerId="AD" clId="Web-{4B78FA00-1D71-A8AC-18E7-778B21D22832}" dt="2023-02-21T21:09:46.909" v="1161" actId="1076"/>
          <ac:picMkLst>
            <pc:docMk/>
            <pc:sldMk cId="2355624204" sldId="410"/>
            <ac:picMk id="14" creationId="{EBA5EBD6-0F06-A57D-5589-FA05D565A850}"/>
          </ac:picMkLst>
        </pc:picChg>
        <pc:picChg chg="add del mod">
          <ac:chgData name="Lila Elizabeth Monprode" userId="S::limo4659@colorado.edu::b7f2a6f8-df04-4294-bb54-9733497d8ce7" providerId="AD" clId="Web-{4B78FA00-1D71-A8AC-18E7-778B21D22832}" dt="2023-02-21T21:22:37.329" v="1166"/>
          <ac:picMkLst>
            <pc:docMk/>
            <pc:sldMk cId="2355624204" sldId="410"/>
            <ac:picMk id="15" creationId="{15041DAF-D5F5-F0F1-21A8-AF0935E14081}"/>
          </ac:picMkLst>
        </pc:picChg>
        <pc:picChg chg="add mod">
          <ac:chgData name="Lila Elizabeth Monprode" userId="S::limo4659@colorado.edu::b7f2a6f8-df04-4294-bb54-9733497d8ce7" providerId="AD" clId="Web-{4B78FA00-1D71-A8AC-18E7-778B21D22832}" dt="2023-02-21T21:23:04.251" v="1169" actId="1076"/>
          <ac:picMkLst>
            <pc:docMk/>
            <pc:sldMk cId="2355624204" sldId="410"/>
            <ac:picMk id="16" creationId="{28EE9344-4C32-ABD5-89FC-35BFB3B8C04B}"/>
          </ac:picMkLst>
        </pc:picChg>
      </pc:sldChg>
      <pc:sldChg chg="modSp">
        <pc:chgData name="Lila Elizabeth Monprode" userId="S::limo4659@colorado.edu::b7f2a6f8-df04-4294-bb54-9733497d8ce7" providerId="AD" clId="Web-{4B78FA00-1D71-A8AC-18E7-778B21D22832}" dt="2023-02-21T21:59:04.023" v="1251" actId="20577"/>
        <pc:sldMkLst>
          <pc:docMk/>
          <pc:sldMk cId="2228842297" sldId="412"/>
        </pc:sldMkLst>
        <pc:spChg chg="mod">
          <ac:chgData name="Lila Elizabeth Monprode" userId="S::limo4659@colorado.edu::b7f2a6f8-df04-4294-bb54-9733497d8ce7" providerId="AD" clId="Web-{4B78FA00-1D71-A8AC-18E7-778B21D22832}" dt="2023-02-21T21:59:04.023" v="1251" actId="20577"/>
          <ac:spMkLst>
            <pc:docMk/>
            <pc:sldMk cId="2228842297" sldId="412"/>
            <ac:spMk id="7" creationId="{FF8391AF-6CB7-4C73-2C21-63909F6CDC41}"/>
          </ac:spMkLst>
        </pc:spChg>
      </pc:sldChg>
      <pc:sldChg chg="addSp delSp modSp new">
        <pc:chgData name="Lila Elizabeth Monprode" userId="S::limo4659@colorado.edu::b7f2a6f8-df04-4294-bb54-9733497d8ce7" providerId="AD" clId="Web-{4B78FA00-1D71-A8AC-18E7-778B21D22832}" dt="2023-02-21T19:29:56.418" v="252" actId="1076"/>
        <pc:sldMkLst>
          <pc:docMk/>
          <pc:sldMk cId="671669750" sldId="416"/>
        </pc:sldMkLst>
        <pc:spChg chg="mod">
          <ac:chgData name="Lila Elizabeth Monprode" userId="S::limo4659@colorado.edu::b7f2a6f8-df04-4294-bb54-9733497d8ce7" providerId="AD" clId="Web-{4B78FA00-1D71-A8AC-18E7-778B21D22832}" dt="2023-02-21T18:59:50.970" v="27" actId="20577"/>
          <ac:spMkLst>
            <pc:docMk/>
            <pc:sldMk cId="671669750" sldId="416"/>
            <ac:spMk id="2" creationId="{BB05105F-58BE-1B69-2D8C-138FDA223E2D}"/>
          </ac:spMkLst>
        </pc:spChg>
        <pc:spChg chg="del">
          <ac:chgData name="Lila Elizabeth Monprode" userId="S::limo4659@colorado.edu::b7f2a6f8-df04-4294-bb54-9733497d8ce7" providerId="AD" clId="Web-{4B78FA00-1D71-A8AC-18E7-778B21D22832}" dt="2023-02-21T19:07:15.773" v="54"/>
          <ac:spMkLst>
            <pc:docMk/>
            <pc:sldMk cId="671669750" sldId="416"/>
            <ac:spMk id="3" creationId="{938D6EBA-97AF-F260-4132-16D0557ECC8E}"/>
          </ac:spMkLst>
        </pc:spChg>
        <pc:spChg chg="add mod">
          <ac:chgData name="Lila Elizabeth Monprode" userId="S::limo4659@colorado.edu::b7f2a6f8-df04-4294-bb54-9733497d8ce7" providerId="AD" clId="Web-{4B78FA00-1D71-A8AC-18E7-778B21D22832}" dt="2023-02-21T19:09:54.510" v="73" actId="20577"/>
          <ac:spMkLst>
            <pc:docMk/>
            <pc:sldMk cId="671669750" sldId="416"/>
            <ac:spMk id="11" creationId="{EBEA4CD7-B058-5FEB-290F-E64E6177E416}"/>
          </ac:spMkLst>
        </pc:spChg>
        <pc:spChg chg="add mod">
          <ac:chgData name="Lila Elizabeth Monprode" userId="S::limo4659@colorado.edu::b7f2a6f8-df04-4294-bb54-9733497d8ce7" providerId="AD" clId="Web-{4B78FA00-1D71-A8AC-18E7-778B21D22832}" dt="2023-02-21T19:10:17.448" v="86" actId="1076"/>
          <ac:spMkLst>
            <pc:docMk/>
            <pc:sldMk cId="671669750" sldId="416"/>
            <ac:spMk id="12" creationId="{340A6DFD-0E33-6E06-7712-534F83EE871B}"/>
          </ac:spMkLst>
        </pc:spChg>
        <pc:spChg chg="add mod">
          <ac:chgData name="Lila Elizabeth Monprode" userId="S::limo4659@colorado.edu::b7f2a6f8-df04-4294-bb54-9733497d8ce7" providerId="AD" clId="Web-{4B78FA00-1D71-A8AC-18E7-778B21D22832}" dt="2023-02-21T19:29:48.668" v="250" actId="14100"/>
          <ac:spMkLst>
            <pc:docMk/>
            <pc:sldMk cId="671669750" sldId="416"/>
            <ac:spMk id="13" creationId="{6B59EAF4-252A-2AC4-10A0-B1A918961250}"/>
          </ac:spMkLst>
        </pc:spChg>
        <pc:spChg chg="add mod">
          <ac:chgData name="Lila Elizabeth Monprode" userId="S::limo4659@colorado.edu::b7f2a6f8-df04-4294-bb54-9733497d8ce7" providerId="AD" clId="Web-{4B78FA00-1D71-A8AC-18E7-778B21D22832}" dt="2023-02-21T19:29:56.418" v="252" actId="1076"/>
          <ac:spMkLst>
            <pc:docMk/>
            <pc:sldMk cId="671669750" sldId="416"/>
            <ac:spMk id="14" creationId="{89C6FCA5-04FB-CD3D-D436-94C7A3FD602B}"/>
          </ac:spMkLst>
        </pc:spChg>
        <pc:spChg chg="add mod">
          <ac:chgData name="Lila Elizabeth Monprode" userId="S::limo4659@colorado.edu::b7f2a6f8-df04-4294-bb54-9733497d8ce7" providerId="AD" clId="Web-{4B78FA00-1D71-A8AC-18E7-778B21D22832}" dt="2023-02-21T19:17:25.204" v="174" actId="1076"/>
          <ac:spMkLst>
            <pc:docMk/>
            <pc:sldMk cId="671669750" sldId="416"/>
            <ac:spMk id="17" creationId="{7A6CD3AE-FED0-CB6D-8FDC-C6DF8E95D373}"/>
          </ac:spMkLst>
        </pc:spChg>
        <pc:picChg chg="add mod">
          <ac:chgData name="Lila Elizabeth Monprode" userId="S::limo4659@colorado.edu::b7f2a6f8-df04-4294-bb54-9733497d8ce7" providerId="AD" clId="Web-{4B78FA00-1D71-A8AC-18E7-778B21D22832}" dt="2023-02-21T19:16:40.828" v="139" actId="14100"/>
          <ac:picMkLst>
            <pc:docMk/>
            <pc:sldMk cId="671669750" sldId="416"/>
            <ac:picMk id="16" creationId="{B888A880-0788-134A-C00E-B37A6C88964F}"/>
          </ac:picMkLst>
        </pc:picChg>
        <pc:cxnChg chg="add mod">
          <ac:chgData name="Lila Elizabeth Monprode" userId="S::limo4659@colorado.edu::b7f2a6f8-df04-4294-bb54-9733497d8ce7" providerId="AD" clId="Web-{4B78FA00-1D71-A8AC-18E7-778B21D22832}" dt="2023-02-21T19:16:33.375" v="137" actId="14100"/>
          <ac:cxnSpMkLst>
            <pc:docMk/>
            <pc:sldMk cId="671669750" sldId="416"/>
            <ac:cxnSpMk id="7" creationId="{85291D81-ACF2-15F8-CD9C-6EAF22120146}"/>
          </ac:cxnSpMkLst>
        </pc:cxnChg>
        <pc:cxnChg chg="add mod">
          <ac:chgData name="Lila Elizabeth Monprode" userId="S::limo4659@colorado.edu::b7f2a6f8-df04-4294-bb54-9733497d8ce7" providerId="AD" clId="Web-{4B78FA00-1D71-A8AC-18E7-778B21D22832}" dt="2023-02-21T19:07:34.727" v="56" actId="1076"/>
          <ac:cxnSpMkLst>
            <pc:docMk/>
            <pc:sldMk cId="671669750" sldId="416"/>
            <ac:cxnSpMk id="9" creationId="{43174191-6335-4D13-23B4-4C10F9313BB2}"/>
          </ac:cxnSpMkLst>
        </pc:cxnChg>
        <pc:cxnChg chg="add mod">
          <ac:chgData name="Lila Elizabeth Monprode" userId="S::limo4659@colorado.edu::b7f2a6f8-df04-4294-bb54-9733497d8ce7" providerId="AD" clId="Web-{4B78FA00-1D71-A8AC-18E7-778B21D22832}" dt="2023-02-21T19:07:27.008" v="55" actId="1076"/>
          <ac:cxnSpMkLst>
            <pc:docMk/>
            <pc:sldMk cId="671669750" sldId="416"/>
            <ac:cxnSpMk id="10" creationId="{C3409C14-2A23-93BE-0D86-2D85058C64A6}"/>
          </ac:cxnSpMkLst>
        </pc:cxnChg>
      </pc:sldChg>
      <pc:sldChg chg="modSp">
        <pc:chgData name="Lila Elizabeth Monprode" userId="S::limo4659@colorado.edu::b7f2a6f8-df04-4294-bb54-9733497d8ce7" providerId="AD" clId="Web-{4B78FA00-1D71-A8AC-18E7-778B21D22832}" dt="2023-02-21T19:06:39.757" v="49" actId="1076"/>
        <pc:sldMkLst>
          <pc:docMk/>
          <pc:sldMk cId="2331184166" sldId="417"/>
        </pc:sldMkLst>
        <pc:spChg chg="mod">
          <ac:chgData name="Lila Elizabeth Monprode" userId="S::limo4659@colorado.edu::b7f2a6f8-df04-4294-bb54-9733497d8ce7" providerId="AD" clId="Web-{4B78FA00-1D71-A8AC-18E7-778B21D22832}" dt="2023-02-21T19:06:39.757" v="49" actId="1076"/>
          <ac:spMkLst>
            <pc:docMk/>
            <pc:sldMk cId="2331184166" sldId="417"/>
            <ac:spMk id="12" creationId="{3B9B4402-BA1A-068E-B8CA-83FFCB638042}"/>
          </ac:spMkLst>
        </pc:spChg>
      </pc:sldChg>
      <pc:sldChg chg="addSp delSp modSp new">
        <pc:chgData name="Lila Elizabeth Monprode" userId="S::limo4659@colorado.edu::b7f2a6f8-df04-4294-bb54-9733497d8ce7" providerId="AD" clId="Web-{4B78FA00-1D71-A8AC-18E7-778B21D22832}" dt="2023-02-21T19:47:22.137" v="526" actId="14100"/>
        <pc:sldMkLst>
          <pc:docMk/>
          <pc:sldMk cId="950601575" sldId="418"/>
        </pc:sldMkLst>
        <pc:spChg chg="mod">
          <ac:chgData name="Lila Elizabeth Monprode" userId="S::limo4659@colorado.edu::b7f2a6f8-df04-4294-bb54-9733497d8ce7" providerId="AD" clId="Web-{4B78FA00-1D71-A8AC-18E7-778B21D22832}" dt="2023-02-21T19:39:15.223" v="399" actId="20577"/>
          <ac:spMkLst>
            <pc:docMk/>
            <pc:sldMk cId="950601575" sldId="418"/>
            <ac:spMk id="2" creationId="{D2E0C2ED-6074-D74F-1C5A-92D56858240D}"/>
          </ac:spMkLst>
        </pc:spChg>
        <pc:spChg chg="del">
          <ac:chgData name="Lila Elizabeth Monprode" userId="S::limo4659@colorado.edu::b7f2a6f8-df04-4294-bb54-9733497d8ce7" providerId="AD" clId="Web-{4B78FA00-1D71-A8AC-18E7-778B21D22832}" dt="2023-02-21T19:39:26.333" v="400"/>
          <ac:spMkLst>
            <pc:docMk/>
            <pc:sldMk cId="950601575" sldId="418"/>
            <ac:spMk id="3" creationId="{7047BCFC-8C47-6A22-BE58-CFC0E7535C86}"/>
          </ac:spMkLst>
        </pc:spChg>
        <pc:spChg chg="add mod">
          <ac:chgData name="Lila Elizabeth Monprode" userId="S::limo4659@colorado.edu::b7f2a6f8-df04-4294-bb54-9733497d8ce7" providerId="AD" clId="Web-{4B78FA00-1D71-A8AC-18E7-778B21D22832}" dt="2023-02-21T19:45:32.510" v="513" actId="1076"/>
          <ac:spMkLst>
            <pc:docMk/>
            <pc:sldMk cId="950601575" sldId="418"/>
            <ac:spMk id="6" creationId="{63FC3060-6EA5-033C-99C3-C06EDE9B6297}"/>
          </ac:spMkLst>
        </pc:spChg>
        <pc:spChg chg="add mod">
          <ac:chgData name="Lila Elizabeth Monprode" userId="S::limo4659@colorado.edu::b7f2a6f8-df04-4294-bb54-9733497d8ce7" providerId="AD" clId="Web-{4B78FA00-1D71-A8AC-18E7-778B21D22832}" dt="2023-02-21T19:45:42.760" v="516" actId="1076"/>
          <ac:spMkLst>
            <pc:docMk/>
            <pc:sldMk cId="950601575" sldId="418"/>
            <ac:spMk id="8" creationId="{8C3F05B0-8EE1-96C8-ED4F-E28CCF73DEC7}"/>
          </ac:spMkLst>
        </pc:spChg>
        <pc:spChg chg="add mod">
          <ac:chgData name="Lila Elizabeth Monprode" userId="S::limo4659@colorado.edu::b7f2a6f8-df04-4294-bb54-9733497d8ce7" providerId="AD" clId="Web-{4B78FA00-1D71-A8AC-18E7-778B21D22832}" dt="2023-02-21T19:47:22.137" v="526" actId="14100"/>
          <ac:spMkLst>
            <pc:docMk/>
            <pc:sldMk cId="950601575" sldId="418"/>
            <ac:spMk id="9" creationId="{45031678-6C14-1A95-38B4-49F578FA9DCF}"/>
          </ac:spMkLst>
        </pc:spChg>
        <pc:spChg chg="add mod">
          <ac:chgData name="Lila Elizabeth Monprode" userId="S::limo4659@colorado.edu::b7f2a6f8-df04-4294-bb54-9733497d8ce7" providerId="AD" clId="Web-{4B78FA00-1D71-A8AC-18E7-778B21D22832}" dt="2023-02-21T19:47:05.621" v="525" actId="14100"/>
          <ac:spMkLst>
            <pc:docMk/>
            <pc:sldMk cId="950601575" sldId="418"/>
            <ac:spMk id="10" creationId="{59A3780F-84DD-5750-4D65-57E553CA54DE}"/>
          </ac:spMkLst>
        </pc:spChg>
        <pc:picChg chg="add mod">
          <ac:chgData name="Lila Elizabeth Monprode" userId="S::limo4659@colorado.edu::b7f2a6f8-df04-4294-bb54-9733497d8ce7" providerId="AD" clId="Web-{4B78FA00-1D71-A8AC-18E7-778B21D22832}" dt="2023-02-21T19:46:20.261" v="520" actId="14100"/>
          <ac:picMkLst>
            <pc:docMk/>
            <pc:sldMk cId="950601575" sldId="418"/>
            <ac:picMk id="7" creationId="{EB5E78DA-3ECE-F14F-E438-7CF28D09C80C}"/>
          </ac:picMkLst>
        </pc:picChg>
        <pc:picChg chg="add mod">
          <ac:chgData name="Lila Elizabeth Monprode" userId="S::limo4659@colorado.edu::b7f2a6f8-df04-4294-bb54-9733497d8ce7" providerId="AD" clId="Web-{4B78FA00-1D71-A8AC-18E7-778B21D22832}" dt="2023-02-21T19:46:28.917" v="522" actId="1076"/>
          <ac:picMkLst>
            <pc:docMk/>
            <pc:sldMk cId="950601575" sldId="418"/>
            <ac:picMk id="11" creationId="{515258D0-9E28-37F2-B8FF-0145AA837668}"/>
          </ac:picMkLst>
        </pc:picChg>
        <pc:picChg chg="add mod">
          <ac:chgData name="Lila Elizabeth Monprode" userId="S::limo4659@colorado.edu::b7f2a6f8-df04-4294-bb54-9733497d8ce7" providerId="AD" clId="Web-{4B78FA00-1D71-A8AC-18E7-778B21D22832}" dt="2023-02-21T19:46:34.308" v="524" actId="1076"/>
          <ac:picMkLst>
            <pc:docMk/>
            <pc:sldMk cId="950601575" sldId="418"/>
            <ac:picMk id="12" creationId="{4B458D4A-F1F0-C53D-7B20-58B4B4D1CA97}"/>
          </ac:picMkLst>
        </pc:picChg>
      </pc:sldChg>
      <pc:sldChg chg="modSp">
        <pc:chgData name="Lila Elizabeth Monprode" userId="S::limo4659@colorado.edu::b7f2a6f8-df04-4294-bb54-9733497d8ce7" providerId="AD" clId="Web-{4B78FA00-1D71-A8AC-18E7-778B21D22832}" dt="2023-02-21T20:30:03.533" v="910" actId="20577"/>
        <pc:sldMkLst>
          <pc:docMk/>
          <pc:sldMk cId="4198369005" sldId="419"/>
        </pc:sldMkLst>
        <pc:spChg chg="mod">
          <ac:chgData name="Lila Elizabeth Monprode" userId="S::limo4659@colorado.edu::b7f2a6f8-df04-4294-bb54-9733497d8ce7" providerId="AD" clId="Web-{4B78FA00-1D71-A8AC-18E7-778B21D22832}" dt="2023-02-21T20:30:03.533" v="910" actId="20577"/>
          <ac:spMkLst>
            <pc:docMk/>
            <pc:sldMk cId="4198369005" sldId="419"/>
            <ac:spMk id="2" creationId="{538347C5-5DAA-B958-6832-C3EE3390AE9D}"/>
          </ac:spMkLst>
        </pc:spChg>
      </pc:sldChg>
    </pc:docChg>
  </pc:docChgLst>
  <pc:docChgLst>
    <pc:chgData name="Kathryn Elizabeth Boykin" userId="S::kabo6094@colorado.edu::85b01d72-4feb-43b2-87fb-8c976b01b8df" providerId="AD" clId="Web-{514990D9-B839-676A-40E9-C1524FE55AB3}"/>
    <pc:docChg chg="modSld">
      <pc:chgData name="Kathryn Elizabeth Boykin" userId="S::kabo6094@colorado.edu::85b01d72-4feb-43b2-87fb-8c976b01b8df" providerId="AD" clId="Web-{514990D9-B839-676A-40E9-C1524FE55AB3}" dt="2023-02-21T18:41:45.432" v="55"/>
      <pc:docMkLst>
        <pc:docMk/>
      </pc:docMkLst>
      <pc:sldChg chg="modSp">
        <pc:chgData name="Kathryn Elizabeth Boykin" userId="S::kabo6094@colorado.edu::85b01d72-4feb-43b2-87fb-8c976b01b8df" providerId="AD" clId="Web-{514990D9-B839-676A-40E9-C1524FE55AB3}" dt="2023-02-21T18:41:45.432" v="55"/>
        <pc:sldMkLst>
          <pc:docMk/>
          <pc:sldMk cId="1045090432" sldId="387"/>
        </pc:sldMkLst>
        <pc:graphicFrameChg chg="mod modGraphic">
          <ac:chgData name="Kathryn Elizabeth Boykin" userId="S::kabo6094@colorado.edu::85b01d72-4feb-43b2-87fb-8c976b01b8df" providerId="AD" clId="Web-{514990D9-B839-676A-40E9-C1524FE55AB3}" dt="2023-02-21T18:41:45.432" v="55"/>
          <ac:graphicFrameMkLst>
            <pc:docMk/>
            <pc:sldMk cId="1045090432" sldId="387"/>
            <ac:graphicFrameMk id="13" creationId="{C256054F-48F8-FE72-F223-50AAE0E14DC2}"/>
          </ac:graphicFrameMkLst>
        </pc:graphicFrameChg>
      </pc:sldChg>
    </pc:docChg>
  </pc:docChgLst>
  <pc:docChgLst>
    <pc:chgData name="Kathryn Elizabeth Boykin" userId="S::kabo6094@colorado.edu::85b01d72-4feb-43b2-87fb-8c976b01b8df" providerId="AD" clId="Web-{D888F8F5-F356-BF39-AF1C-D7DB023637C8}"/>
    <pc:docChg chg="addSld delSld modSld modSection">
      <pc:chgData name="Kathryn Elizabeth Boykin" userId="S::kabo6094@colorado.edu::85b01d72-4feb-43b2-87fb-8c976b01b8df" providerId="AD" clId="Web-{D888F8F5-F356-BF39-AF1C-D7DB023637C8}" dt="2023-02-21T20:57:37.667" v="1855" actId="20577"/>
      <pc:docMkLst>
        <pc:docMk/>
      </pc:docMkLst>
      <pc:sldChg chg="modSp">
        <pc:chgData name="Kathryn Elizabeth Boykin" userId="S::kabo6094@colorado.edu::85b01d72-4feb-43b2-87fb-8c976b01b8df" providerId="AD" clId="Web-{D888F8F5-F356-BF39-AF1C-D7DB023637C8}" dt="2023-02-21T19:41:47.601" v="747"/>
        <pc:sldMkLst>
          <pc:docMk/>
          <pc:sldMk cId="1045090432" sldId="387"/>
        </pc:sldMkLst>
        <pc:graphicFrameChg chg="mod modGraphic">
          <ac:chgData name="Kathryn Elizabeth Boykin" userId="S::kabo6094@colorado.edu::85b01d72-4feb-43b2-87fb-8c976b01b8df" providerId="AD" clId="Web-{D888F8F5-F356-BF39-AF1C-D7DB023637C8}" dt="2023-02-21T19:41:47.601" v="747"/>
          <ac:graphicFrameMkLst>
            <pc:docMk/>
            <pc:sldMk cId="1045090432" sldId="387"/>
            <ac:graphicFrameMk id="13" creationId="{C256054F-48F8-FE72-F223-50AAE0E14DC2}"/>
          </ac:graphicFrameMkLst>
        </pc:graphicFrameChg>
      </pc:sldChg>
      <pc:sldChg chg="del">
        <pc:chgData name="Kathryn Elizabeth Boykin" userId="S::kabo6094@colorado.edu::85b01d72-4feb-43b2-87fb-8c976b01b8df" providerId="AD" clId="Web-{D888F8F5-F356-BF39-AF1C-D7DB023637C8}" dt="2023-02-21T20:11:34.467" v="921"/>
        <pc:sldMkLst>
          <pc:docMk/>
          <pc:sldMk cId="3096745495" sldId="392"/>
        </pc:sldMkLst>
      </pc:sldChg>
      <pc:sldChg chg="addSp modSp">
        <pc:chgData name="Kathryn Elizabeth Boykin" userId="S::kabo6094@colorado.edu::85b01d72-4feb-43b2-87fb-8c976b01b8df" providerId="AD" clId="Web-{D888F8F5-F356-BF39-AF1C-D7DB023637C8}" dt="2023-02-21T20:40:51.255" v="1410" actId="20577"/>
        <pc:sldMkLst>
          <pc:docMk/>
          <pc:sldMk cId="3238389798" sldId="393"/>
        </pc:sldMkLst>
        <pc:spChg chg="mod">
          <ac:chgData name="Kathryn Elizabeth Boykin" userId="S::kabo6094@colorado.edu::85b01d72-4feb-43b2-87fb-8c976b01b8df" providerId="AD" clId="Web-{D888F8F5-F356-BF39-AF1C-D7DB023637C8}" dt="2023-02-21T20:40:51.255" v="1410" actId="20577"/>
          <ac:spMkLst>
            <pc:docMk/>
            <pc:sldMk cId="3238389798" sldId="393"/>
            <ac:spMk id="2" creationId="{4439E261-A905-B31C-55BA-8B3D773A4D1F}"/>
          </ac:spMkLst>
        </pc:spChg>
        <pc:cxnChg chg="add">
          <ac:chgData name="Kathryn Elizabeth Boykin" userId="S::kabo6094@colorado.edu::85b01d72-4feb-43b2-87fb-8c976b01b8df" providerId="AD" clId="Web-{D888F8F5-F356-BF39-AF1C-D7DB023637C8}" dt="2023-02-21T20:37:15.969" v="1284"/>
          <ac:cxnSpMkLst>
            <pc:docMk/>
            <pc:sldMk cId="3238389798" sldId="393"/>
            <ac:cxnSpMk id="17" creationId="{BBBFDB4D-C8A1-0E7E-2CE9-E847DF1CE50D}"/>
          </ac:cxnSpMkLst>
        </pc:cxnChg>
      </pc:sldChg>
      <pc:sldChg chg="modSp">
        <pc:chgData name="Kathryn Elizabeth Boykin" userId="S::kabo6094@colorado.edu::85b01d72-4feb-43b2-87fb-8c976b01b8df" providerId="AD" clId="Web-{D888F8F5-F356-BF39-AF1C-D7DB023637C8}" dt="2023-02-21T20:41:01.755" v="1416" actId="20577"/>
        <pc:sldMkLst>
          <pc:docMk/>
          <pc:sldMk cId="577913153" sldId="395"/>
        </pc:sldMkLst>
        <pc:spChg chg="mod">
          <ac:chgData name="Kathryn Elizabeth Boykin" userId="S::kabo6094@colorado.edu::85b01d72-4feb-43b2-87fb-8c976b01b8df" providerId="AD" clId="Web-{D888F8F5-F356-BF39-AF1C-D7DB023637C8}" dt="2023-02-21T20:41:01.755" v="1416" actId="20577"/>
          <ac:spMkLst>
            <pc:docMk/>
            <pc:sldMk cId="577913153" sldId="395"/>
            <ac:spMk id="2" creationId="{9048C89F-FCB5-E1DF-376A-BEC429A83E5F}"/>
          </ac:spMkLst>
        </pc:spChg>
      </pc:sldChg>
      <pc:sldChg chg="addSp delSp modSp">
        <pc:chgData name="Kathryn Elizabeth Boykin" userId="S::kabo6094@colorado.edu::85b01d72-4feb-43b2-87fb-8c976b01b8df" providerId="AD" clId="Web-{D888F8F5-F356-BF39-AF1C-D7DB023637C8}" dt="2023-02-21T20:50:26.657" v="1810" actId="1076"/>
        <pc:sldMkLst>
          <pc:docMk/>
          <pc:sldMk cId="3232462681" sldId="397"/>
        </pc:sldMkLst>
        <pc:spChg chg="del mod">
          <ac:chgData name="Kathryn Elizabeth Boykin" userId="S::kabo6094@colorado.edu::85b01d72-4feb-43b2-87fb-8c976b01b8df" providerId="AD" clId="Web-{D888F8F5-F356-BF39-AF1C-D7DB023637C8}" dt="2023-02-21T20:10:39.075" v="917"/>
          <ac:spMkLst>
            <pc:docMk/>
            <pc:sldMk cId="3232462681" sldId="397"/>
            <ac:spMk id="3" creationId="{68BB4974-63DC-CC25-9050-B35EE75AC05E}"/>
          </ac:spMkLst>
        </pc:spChg>
        <pc:spChg chg="add mod">
          <ac:chgData name="Kathryn Elizabeth Boykin" userId="S::kabo6094@colorado.edu::85b01d72-4feb-43b2-87fb-8c976b01b8df" providerId="AD" clId="Web-{D888F8F5-F356-BF39-AF1C-D7DB023637C8}" dt="2023-02-21T20:50:26.657" v="1810" actId="1076"/>
          <ac:spMkLst>
            <pc:docMk/>
            <pc:sldMk cId="3232462681" sldId="397"/>
            <ac:spMk id="8" creationId="{D0049B9F-0006-D55D-441F-D3B78E3D1EED}"/>
          </ac:spMkLst>
        </pc:spChg>
        <pc:picChg chg="add mod ord modCrop">
          <ac:chgData name="Kathryn Elizabeth Boykin" userId="S::kabo6094@colorado.edu::85b01d72-4feb-43b2-87fb-8c976b01b8df" providerId="AD" clId="Web-{D888F8F5-F356-BF39-AF1C-D7DB023637C8}" dt="2023-02-21T20:19:59.650" v="997" actId="14100"/>
          <ac:picMkLst>
            <pc:docMk/>
            <pc:sldMk cId="3232462681" sldId="397"/>
            <ac:picMk id="6" creationId="{A03A4DA8-0F51-1B53-6DE5-080FAE0D0E7E}"/>
          </ac:picMkLst>
        </pc:picChg>
      </pc:sldChg>
      <pc:sldChg chg="modSp modNotes">
        <pc:chgData name="Kathryn Elizabeth Boykin" userId="S::kabo6094@colorado.edu::85b01d72-4feb-43b2-87fb-8c976b01b8df" providerId="AD" clId="Web-{D888F8F5-F356-BF39-AF1C-D7DB023637C8}" dt="2023-02-21T20:47:54.779" v="1777" actId="20577"/>
        <pc:sldMkLst>
          <pc:docMk/>
          <pc:sldMk cId="3801321886" sldId="398"/>
        </pc:sldMkLst>
        <pc:spChg chg="mod">
          <ac:chgData name="Kathryn Elizabeth Boykin" userId="S::kabo6094@colorado.edu::85b01d72-4feb-43b2-87fb-8c976b01b8df" providerId="AD" clId="Web-{D888F8F5-F356-BF39-AF1C-D7DB023637C8}" dt="2023-02-21T20:47:54.779" v="1777" actId="20577"/>
          <ac:spMkLst>
            <pc:docMk/>
            <pc:sldMk cId="3801321886" sldId="398"/>
            <ac:spMk id="3" creationId="{74D15DB5-953A-9ADA-2AD3-3F172DA63C0E}"/>
          </ac:spMkLst>
        </pc:spChg>
        <pc:spChg chg="mod">
          <ac:chgData name="Kathryn Elizabeth Boykin" userId="S::kabo6094@colorado.edu::85b01d72-4feb-43b2-87fb-8c976b01b8df" providerId="AD" clId="Web-{D888F8F5-F356-BF39-AF1C-D7DB023637C8}" dt="2023-02-21T20:44:22.993" v="1449" actId="20577"/>
          <ac:spMkLst>
            <pc:docMk/>
            <pc:sldMk cId="3801321886" sldId="398"/>
            <ac:spMk id="7" creationId="{00A633E4-3E05-7EDC-61C3-572B78EB2FFE}"/>
          </ac:spMkLst>
        </pc:spChg>
      </pc:sldChg>
      <pc:sldChg chg="addSp modSp">
        <pc:chgData name="Kathryn Elizabeth Boykin" userId="S::kabo6094@colorado.edu::85b01d72-4feb-43b2-87fb-8c976b01b8df" providerId="AD" clId="Web-{D888F8F5-F356-BF39-AF1C-D7DB023637C8}" dt="2023-02-21T20:27:00.393" v="1164" actId="20577"/>
        <pc:sldMkLst>
          <pc:docMk/>
          <pc:sldMk cId="3098584370" sldId="399"/>
        </pc:sldMkLst>
        <pc:spChg chg="mod">
          <ac:chgData name="Kathryn Elizabeth Boykin" userId="S::kabo6094@colorado.edu::85b01d72-4feb-43b2-87fb-8c976b01b8df" providerId="AD" clId="Web-{D888F8F5-F356-BF39-AF1C-D7DB023637C8}" dt="2023-02-21T20:27:00.393" v="1164" actId="20577"/>
          <ac:spMkLst>
            <pc:docMk/>
            <pc:sldMk cId="3098584370" sldId="399"/>
            <ac:spMk id="3" creationId="{940C7F94-D02A-2293-8CD0-B4C9D8CFBCA1}"/>
          </ac:spMkLst>
        </pc:spChg>
        <pc:picChg chg="add mod">
          <ac:chgData name="Kathryn Elizabeth Boykin" userId="S::kabo6094@colorado.edu::85b01d72-4feb-43b2-87fb-8c976b01b8df" providerId="AD" clId="Web-{D888F8F5-F356-BF39-AF1C-D7DB023637C8}" dt="2023-02-21T19:19:56.214" v="341" actId="1076"/>
          <ac:picMkLst>
            <pc:docMk/>
            <pc:sldMk cId="3098584370" sldId="399"/>
            <ac:picMk id="6" creationId="{2C97FF91-68A3-80D7-7A01-A2AAA5BFE975}"/>
          </ac:picMkLst>
        </pc:picChg>
      </pc:sldChg>
      <pc:sldChg chg="modSp">
        <pc:chgData name="Kathryn Elizabeth Boykin" userId="S::kabo6094@colorado.edu::85b01d72-4feb-43b2-87fb-8c976b01b8df" providerId="AD" clId="Web-{D888F8F5-F356-BF39-AF1C-D7DB023637C8}" dt="2023-02-21T20:29:44.256" v="1220" actId="1076"/>
        <pc:sldMkLst>
          <pc:docMk/>
          <pc:sldMk cId="3612633995" sldId="400"/>
        </pc:sldMkLst>
        <pc:spChg chg="mod">
          <ac:chgData name="Kathryn Elizabeth Boykin" userId="S::kabo6094@colorado.edu::85b01d72-4feb-43b2-87fb-8c976b01b8df" providerId="AD" clId="Web-{D888F8F5-F356-BF39-AF1C-D7DB023637C8}" dt="2023-02-21T19:28:09.802" v="504" actId="20577"/>
          <ac:spMkLst>
            <pc:docMk/>
            <pc:sldMk cId="3612633995" sldId="400"/>
            <ac:spMk id="3" creationId="{74D15DB5-953A-9ADA-2AD3-3F172DA63C0E}"/>
          </ac:spMkLst>
        </pc:spChg>
        <pc:spChg chg="mod">
          <ac:chgData name="Kathryn Elizabeth Boykin" userId="S::kabo6094@colorado.edu::85b01d72-4feb-43b2-87fb-8c976b01b8df" providerId="AD" clId="Web-{D888F8F5-F356-BF39-AF1C-D7DB023637C8}" dt="2023-02-21T20:29:44.256" v="1220" actId="1076"/>
          <ac:spMkLst>
            <pc:docMk/>
            <pc:sldMk cId="3612633995" sldId="400"/>
            <ac:spMk id="7" creationId="{00A633E4-3E05-7EDC-61C3-572B78EB2FFE}"/>
          </ac:spMkLst>
        </pc:spChg>
        <pc:graphicFrameChg chg="modGraphic">
          <ac:chgData name="Kathryn Elizabeth Boykin" userId="S::kabo6094@colorado.edu::85b01d72-4feb-43b2-87fb-8c976b01b8df" providerId="AD" clId="Web-{D888F8F5-F356-BF39-AF1C-D7DB023637C8}" dt="2023-02-21T19:23:08.062" v="446"/>
          <ac:graphicFrameMkLst>
            <pc:docMk/>
            <pc:sldMk cId="3612633995" sldId="400"/>
            <ac:graphicFrameMk id="11" creationId="{5659EEE4-656C-EE80-C32B-7A94CF6440B2}"/>
          </ac:graphicFrameMkLst>
        </pc:graphicFrameChg>
      </pc:sldChg>
      <pc:sldChg chg="addSp delSp modSp del">
        <pc:chgData name="Kathryn Elizabeth Boykin" userId="S::kabo6094@colorado.edu::85b01d72-4feb-43b2-87fb-8c976b01b8df" providerId="AD" clId="Web-{D888F8F5-F356-BF39-AF1C-D7DB023637C8}" dt="2023-02-21T19:20:07.917" v="342"/>
        <pc:sldMkLst>
          <pc:docMk/>
          <pc:sldMk cId="2399349061" sldId="401"/>
        </pc:sldMkLst>
        <pc:spChg chg="mod">
          <ac:chgData name="Kathryn Elizabeth Boykin" userId="S::kabo6094@colorado.edu::85b01d72-4feb-43b2-87fb-8c976b01b8df" providerId="AD" clId="Web-{D888F8F5-F356-BF39-AF1C-D7DB023637C8}" dt="2023-02-21T18:57:55.717" v="71" actId="20577"/>
          <ac:spMkLst>
            <pc:docMk/>
            <pc:sldMk cId="2399349061" sldId="401"/>
            <ac:spMk id="3" creationId="{3938F865-B028-52F2-30FA-B55BFD0A37FA}"/>
          </ac:spMkLst>
        </pc:spChg>
        <pc:graphicFrameChg chg="add del mod modGraphic">
          <ac:chgData name="Kathryn Elizabeth Boykin" userId="S::kabo6094@colorado.edu::85b01d72-4feb-43b2-87fb-8c976b01b8df" providerId="AD" clId="Web-{D888F8F5-F356-BF39-AF1C-D7DB023637C8}" dt="2023-02-21T18:58:13.155" v="75"/>
          <ac:graphicFrameMkLst>
            <pc:docMk/>
            <pc:sldMk cId="2399349061" sldId="401"/>
            <ac:graphicFrameMk id="6" creationId="{F9DC2029-80A1-55D0-A9E1-A4729DE6138C}"/>
          </ac:graphicFrameMkLst>
        </pc:graphicFrameChg>
      </pc:sldChg>
      <pc:sldChg chg="addSp modSp del">
        <pc:chgData name="Kathryn Elizabeth Boykin" userId="S::kabo6094@colorado.edu::85b01d72-4feb-43b2-87fb-8c976b01b8df" providerId="AD" clId="Web-{D888F8F5-F356-BF39-AF1C-D7DB023637C8}" dt="2023-02-21T19:50:20.971" v="908"/>
        <pc:sldMkLst>
          <pc:docMk/>
          <pc:sldMk cId="2195699656" sldId="402"/>
        </pc:sldMkLst>
        <pc:spChg chg="mod">
          <ac:chgData name="Kathryn Elizabeth Boykin" userId="S::kabo6094@colorado.edu::85b01d72-4feb-43b2-87fb-8c976b01b8df" providerId="AD" clId="Web-{D888F8F5-F356-BF39-AF1C-D7DB023637C8}" dt="2023-02-21T19:39:09.191" v="630" actId="20577"/>
          <ac:spMkLst>
            <pc:docMk/>
            <pc:sldMk cId="2195699656" sldId="402"/>
            <ac:spMk id="3" creationId="{E3ED6CCA-F75B-E4AA-034E-4F5709CD8444}"/>
          </ac:spMkLst>
        </pc:spChg>
        <pc:picChg chg="add mod">
          <ac:chgData name="Kathryn Elizabeth Boykin" userId="S::kabo6094@colorado.edu::85b01d72-4feb-43b2-87fb-8c976b01b8df" providerId="AD" clId="Web-{D888F8F5-F356-BF39-AF1C-D7DB023637C8}" dt="2023-02-21T19:38:49.519" v="616" actId="1076"/>
          <ac:picMkLst>
            <pc:docMk/>
            <pc:sldMk cId="2195699656" sldId="402"/>
            <ac:picMk id="6" creationId="{52A2BE1B-200A-5978-24B1-95FF8D9B9293}"/>
          </ac:picMkLst>
        </pc:picChg>
      </pc:sldChg>
      <pc:sldChg chg="addSp delSp modSp">
        <pc:chgData name="Kathryn Elizabeth Boykin" userId="S::kabo6094@colorado.edu::85b01d72-4feb-43b2-87fb-8c976b01b8df" providerId="AD" clId="Web-{D888F8F5-F356-BF39-AF1C-D7DB023637C8}" dt="2023-02-21T20:49:21.719" v="1808" actId="20577"/>
        <pc:sldMkLst>
          <pc:docMk/>
          <pc:sldMk cId="12630447" sldId="404"/>
        </pc:sldMkLst>
        <pc:spChg chg="mod">
          <ac:chgData name="Kathryn Elizabeth Boykin" userId="S::kabo6094@colorado.edu::85b01d72-4feb-43b2-87fb-8c976b01b8df" providerId="AD" clId="Web-{D888F8F5-F356-BF39-AF1C-D7DB023637C8}" dt="2023-02-21T20:40:30.239" v="1394" actId="20577"/>
          <ac:spMkLst>
            <pc:docMk/>
            <pc:sldMk cId="12630447" sldId="404"/>
            <ac:spMk id="2" creationId="{012DFE5E-0806-E91F-3FF5-1C8C06792ED6}"/>
          </ac:spMkLst>
        </pc:spChg>
        <pc:spChg chg="mod">
          <ac:chgData name="Kathryn Elizabeth Boykin" userId="S::kabo6094@colorado.edu::85b01d72-4feb-43b2-87fb-8c976b01b8df" providerId="AD" clId="Web-{D888F8F5-F356-BF39-AF1C-D7DB023637C8}" dt="2023-02-21T20:49:21.719" v="1808" actId="20577"/>
          <ac:spMkLst>
            <pc:docMk/>
            <pc:sldMk cId="12630447" sldId="404"/>
            <ac:spMk id="6" creationId="{6D1830E9-25C8-8881-6FCD-87C531EF42F1}"/>
          </ac:spMkLst>
        </pc:spChg>
        <pc:spChg chg="mod">
          <ac:chgData name="Kathryn Elizabeth Boykin" userId="S::kabo6094@colorado.edu::85b01d72-4feb-43b2-87fb-8c976b01b8df" providerId="AD" clId="Web-{D888F8F5-F356-BF39-AF1C-D7DB023637C8}" dt="2023-02-21T20:29:55.147" v="1222" actId="20577"/>
          <ac:spMkLst>
            <pc:docMk/>
            <pc:sldMk cId="12630447" sldId="404"/>
            <ac:spMk id="9" creationId="{39B9EAFA-FAE7-D2AC-6B3E-A82B92BE502D}"/>
          </ac:spMkLst>
        </pc:spChg>
        <pc:cxnChg chg="mod">
          <ac:chgData name="Kathryn Elizabeth Boykin" userId="S::kabo6094@colorado.edu::85b01d72-4feb-43b2-87fb-8c976b01b8df" providerId="AD" clId="Web-{D888F8F5-F356-BF39-AF1C-D7DB023637C8}" dt="2023-02-21T20:36:49.890" v="1282"/>
          <ac:cxnSpMkLst>
            <pc:docMk/>
            <pc:sldMk cId="12630447" sldId="404"/>
            <ac:cxnSpMk id="7" creationId="{965C8F07-5504-BD95-92FC-4FD82337B49B}"/>
          </ac:cxnSpMkLst>
        </pc:cxnChg>
        <pc:cxnChg chg="add del mod">
          <ac:chgData name="Kathryn Elizabeth Boykin" userId="S::kabo6094@colorado.edu::85b01d72-4feb-43b2-87fb-8c976b01b8df" providerId="AD" clId="Web-{D888F8F5-F356-BF39-AF1C-D7DB023637C8}" dt="2023-02-21T20:36:01.342" v="1273"/>
          <ac:cxnSpMkLst>
            <pc:docMk/>
            <pc:sldMk cId="12630447" sldId="404"/>
            <ac:cxnSpMk id="26" creationId="{FA454F20-37F7-DD10-912E-3715D676D75C}"/>
          </ac:cxnSpMkLst>
        </pc:cxnChg>
        <pc:cxnChg chg="add del">
          <ac:chgData name="Kathryn Elizabeth Boykin" userId="S::kabo6094@colorado.edu::85b01d72-4feb-43b2-87fb-8c976b01b8df" providerId="AD" clId="Web-{D888F8F5-F356-BF39-AF1C-D7DB023637C8}" dt="2023-02-21T20:35:59.249" v="1272"/>
          <ac:cxnSpMkLst>
            <pc:docMk/>
            <pc:sldMk cId="12630447" sldId="404"/>
            <ac:cxnSpMk id="28" creationId="{6FE64E65-1D3A-D866-A766-52094642C85E}"/>
          </ac:cxnSpMkLst>
        </pc:cxnChg>
        <pc:cxnChg chg="add mod">
          <ac:chgData name="Kathryn Elizabeth Boykin" userId="S::kabo6094@colorado.edu::85b01d72-4feb-43b2-87fb-8c976b01b8df" providerId="AD" clId="Web-{D888F8F5-F356-BF39-AF1C-D7DB023637C8}" dt="2023-02-21T20:36:56.937" v="1283"/>
          <ac:cxnSpMkLst>
            <pc:docMk/>
            <pc:sldMk cId="12630447" sldId="404"/>
            <ac:cxnSpMk id="29" creationId="{4FEF70EB-36DD-AEF5-C428-E69C5732CE8F}"/>
          </ac:cxnSpMkLst>
        </pc:cxnChg>
      </pc:sldChg>
      <pc:sldChg chg="addSp delSp modSp">
        <pc:chgData name="Kathryn Elizabeth Boykin" userId="S::kabo6094@colorado.edu::85b01d72-4feb-43b2-87fb-8c976b01b8df" providerId="AD" clId="Web-{D888F8F5-F356-BF39-AF1C-D7DB023637C8}" dt="2023-02-21T20:30:47.257" v="1246" actId="20577"/>
        <pc:sldMkLst>
          <pc:docMk/>
          <pc:sldMk cId="2991209943" sldId="405"/>
        </pc:sldMkLst>
        <pc:spChg chg="del mod">
          <ac:chgData name="Kathryn Elizabeth Boykin" userId="S::kabo6094@colorado.edu::85b01d72-4feb-43b2-87fb-8c976b01b8df" providerId="AD" clId="Web-{D888F8F5-F356-BF39-AF1C-D7DB023637C8}" dt="2023-02-21T20:04:31.442" v="911"/>
          <ac:spMkLst>
            <pc:docMk/>
            <pc:sldMk cId="2991209943" sldId="405"/>
            <ac:spMk id="3" creationId="{3678E0D0-7987-A279-126C-414140C8779F}"/>
          </ac:spMkLst>
        </pc:spChg>
        <pc:spChg chg="add mod">
          <ac:chgData name="Kathryn Elizabeth Boykin" userId="S::kabo6094@colorado.edu::85b01d72-4feb-43b2-87fb-8c976b01b8df" providerId="AD" clId="Web-{D888F8F5-F356-BF39-AF1C-D7DB023637C8}" dt="2023-02-21T20:30:47.257" v="1246" actId="20577"/>
          <ac:spMkLst>
            <pc:docMk/>
            <pc:sldMk cId="2991209943" sldId="405"/>
            <ac:spMk id="8" creationId="{D14710CE-BA30-7F98-C00B-B3672F077B12}"/>
          </ac:spMkLst>
        </pc:spChg>
        <pc:picChg chg="add mod ord modCrop">
          <ac:chgData name="Kathryn Elizabeth Boykin" userId="S::kabo6094@colorado.edu::85b01d72-4feb-43b2-87fb-8c976b01b8df" providerId="AD" clId="Web-{D888F8F5-F356-BF39-AF1C-D7DB023637C8}" dt="2023-02-21T20:19:51.197" v="995" actId="14100"/>
          <ac:picMkLst>
            <pc:docMk/>
            <pc:sldMk cId="2991209943" sldId="405"/>
            <ac:picMk id="6" creationId="{9DDFCF46-9498-C29A-5923-3E924B583192}"/>
          </ac:picMkLst>
        </pc:picChg>
      </pc:sldChg>
      <pc:sldChg chg="modSp">
        <pc:chgData name="Kathryn Elizabeth Boykin" userId="S::kabo6094@colorado.edu::85b01d72-4feb-43b2-87fb-8c976b01b8df" providerId="AD" clId="Web-{D888F8F5-F356-BF39-AF1C-D7DB023637C8}" dt="2023-02-21T20:33:46.230" v="1260" actId="20577"/>
        <pc:sldMkLst>
          <pc:docMk/>
          <pc:sldMk cId="1278741131" sldId="406"/>
        </pc:sldMkLst>
        <pc:spChg chg="mod">
          <ac:chgData name="Kathryn Elizabeth Boykin" userId="S::kabo6094@colorado.edu::85b01d72-4feb-43b2-87fb-8c976b01b8df" providerId="AD" clId="Web-{D888F8F5-F356-BF39-AF1C-D7DB023637C8}" dt="2023-02-21T20:33:46.230" v="1260" actId="20577"/>
          <ac:spMkLst>
            <pc:docMk/>
            <pc:sldMk cId="1278741131" sldId="406"/>
            <ac:spMk id="3" creationId="{940C7F94-D02A-2293-8CD0-B4C9D8CFBCA1}"/>
          </ac:spMkLst>
        </pc:spChg>
      </pc:sldChg>
      <pc:sldChg chg="modSp">
        <pc:chgData name="Kathryn Elizabeth Boykin" userId="S::kabo6094@colorado.edu::85b01d72-4feb-43b2-87fb-8c976b01b8df" providerId="AD" clId="Web-{D888F8F5-F356-BF39-AF1C-D7DB023637C8}" dt="2023-02-21T20:34:00.793" v="1263" actId="20577"/>
        <pc:sldMkLst>
          <pc:docMk/>
          <pc:sldMk cId="2973464524" sldId="407"/>
        </pc:sldMkLst>
        <pc:spChg chg="mod">
          <ac:chgData name="Kathryn Elizabeth Boykin" userId="S::kabo6094@colorado.edu::85b01d72-4feb-43b2-87fb-8c976b01b8df" providerId="AD" clId="Web-{D888F8F5-F356-BF39-AF1C-D7DB023637C8}" dt="2023-02-21T20:34:00.793" v="1263" actId="20577"/>
          <ac:spMkLst>
            <pc:docMk/>
            <pc:sldMk cId="2973464524" sldId="407"/>
            <ac:spMk id="3" creationId="{74D15DB5-953A-9ADA-2AD3-3F172DA63C0E}"/>
          </ac:spMkLst>
        </pc:spChg>
      </pc:sldChg>
      <pc:sldChg chg="addSp modSp">
        <pc:chgData name="Kathryn Elizabeth Boykin" userId="S::kabo6094@colorado.edu::85b01d72-4feb-43b2-87fb-8c976b01b8df" providerId="AD" clId="Web-{D888F8F5-F356-BF39-AF1C-D7DB023637C8}" dt="2023-02-21T20:55:07.226" v="1848" actId="20577"/>
        <pc:sldMkLst>
          <pc:docMk/>
          <pc:sldMk cId="3531927073" sldId="408"/>
        </pc:sldMkLst>
        <pc:spChg chg="add mod">
          <ac:chgData name="Kathryn Elizabeth Boykin" userId="S::kabo6094@colorado.edu::85b01d72-4feb-43b2-87fb-8c976b01b8df" providerId="AD" clId="Web-{D888F8F5-F356-BF39-AF1C-D7DB023637C8}" dt="2023-02-21T20:53:48.146" v="1812" actId="20577"/>
          <ac:spMkLst>
            <pc:docMk/>
            <pc:sldMk cId="3531927073" sldId="408"/>
            <ac:spMk id="6" creationId="{0C4AA959-7562-A47B-58B0-394403F892DA}"/>
          </ac:spMkLst>
        </pc:spChg>
        <pc:spChg chg="add mod">
          <ac:chgData name="Kathryn Elizabeth Boykin" userId="S::kabo6094@colorado.edu::85b01d72-4feb-43b2-87fb-8c976b01b8df" providerId="AD" clId="Web-{D888F8F5-F356-BF39-AF1C-D7DB023637C8}" dt="2023-02-21T20:55:07.226" v="1848" actId="20577"/>
          <ac:spMkLst>
            <pc:docMk/>
            <pc:sldMk cId="3531927073" sldId="408"/>
            <ac:spMk id="10" creationId="{900B51AF-9851-BA03-01B3-33829B1F19C5}"/>
          </ac:spMkLst>
        </pc:spChg>
      </pc:sldChg>
      <pc:sldChg chg="addSp delSp modSp">
        <pc:chgData name="Kathryn Elizabeth Boykin" userId="S::kabo6094@colorado.edu::85b01d72-4feb-43b2-87fb-8c976b01b8df" providerId="AD" clId="Web-{D888F8F5-F356-BF39-AF1C-D7DB023637C8}" dt="2023-02-21T20:38:26.923" v="1314" actId="20577"/>
        <pc:sldMkLst>
          <pc:docMk/>
          <pc:sldMk cId="2355624204" sldId="410"/>
        </pc:sldMkLst>
        <pc:spChg chg="mod">
          <ac:chgData name="Kathryn Elizabeth Boykin" userId="S::kabo6094@colorado.edu::85b01d72-4feb-43b2-87fb-8c976b01b8df" providerId="AD" clId="Web-{D888F8F5-F356-BF39-AF1C-D7DB023637C8}" dt="2023-02-21T20:38:26.923" v="1314" actId="20577"/>
          <ac:spMkLst>
            <pc:docMk/>
            <pc:sldMk cId="2355624204" sldId="410"/>
            <ac:spMk id="2" creationId="{C306FA47-3069-A1EF-E71A-BFA613D23592}"/>
          </ac:spMkLst>
        </pc:spChg>
        <pc:spChg chg="del">
          <ac:chgData name="Kathryn Elizabeth Boykin" userId="S::kabo6094@colorado.edu::85b01d72-4feb-43b2-87fb-8c976b01b8df" providerId="AD" clId="Web-{D888F8F5-F356-BF39-AF1C-D7DB023637C8}" dt="2023-02-21T20:37:39.751" v="1306"/>
          <ac:spMkLst>
            <pc:docMk/>
            <pc:sldMk cId="2355624204" sldId="410"/>
            <ac:spMk id="3" creationId="{087138F5-39E5-C41A-6C5E-CC04ED615F2F}"/>
          </ac:spMkLst>
        </pc:spChg>
        <pc:spChg chg="add">
          <ac:chgData name="Kathryn Elizabeth Boykin" userId="S::kabo6094@colorado.edu::85b01d72-4feb-43b2-87fb-8c976b01b8df" providerId="AD" clId="Web-{D888F8F5-F356-BF39-AF1C-D7DB023637C8}" dt="2023-02-21T20:37:40.329" v="1307"/>
          <ac:spMkLst>
            <pc:docMk/>
            <pc:sldMk cId="2355624204" sldId="410"/>
            <ac:spMk id="7" creationId="{88090865-8420-03D8-D81D-5F70113D86B9}"/>
          </ac:spMkLst>
        </pc:spChg>
        <pc:spChg chg="add">
          <ac:chgData name="Kathryn Elizabeth Boykin" userId="S::kabo6094@colorado.edu::85b01d72-4feb-43b2-87fb-8c976b01b8df" providerId="AD" clId="Web-{D888F8F5-F356-BF39-AF1C-D7DB023637C8}" dt="2023-02-21T20:37:50.110" v="1308"/>
          <ac:spMkLst>
            <pc:docMk/>
            <pc:sldMk cId="2355624204" sldId="410"/>
            <ac:spMk id="9" creationId="{C91FD467-8655-A74D-626B-E97AA93A7393}"/>
          </ac:spMkLst>
        </pc:spChg>
        <pc:cxnChg chg="add">
          <ac:chgData name="Kathryn Elizabeth Boykin" userId="S::kabo6094@colorado.edu::85b01d72-4feb-43b2-87fb-8c976b01b8df" providerId="AD" clId="Web-{D888F8F5-F356-BF39-AF1C-D7DB023637C8}" dt="2023-02-21T20:37:58.688" v="1309"/>
          <ac:cxnSpMkLst>
            <pc:docMk/>
            <pc:sldMk cId="2355624204" sldId="410"/>
            <ac:cxnSpMk id="11" creationId="{333D7BBB-F041-7C8E-2C7A-3C55F3408B60}"/>
          </ac:cxnSpMkLst>
        </pc:cxnChg>
        <pc:cxnChg chg="add">
          <ac:chgData name="Kathryn Elizabeth Boykin" userId="S::kabo6094@colorado.edu::85b01d72-4feb-43b2-87fb-8c976b01b8df" providerId="AD" clId="Web-{D888F8F5-F356-BF39-AF1C-D7DB023637C8}" dt="2023-02-21T20:38:07.236" v="1310"/>
          <ac:cxnSpMkLst>
            <pc:docMk/>
            <pc:sldMk cId="2355624204" sldId="410"/>
            <ac:cxnSpMk id="13" creationId="{0388DE4D-91C6-73CB-E706-4BE8E0CEE040}"/>
          </ac:cxnSpMkLst>
        </pc:cxnChg>
      </pc:sldChg>
      <pc:sldChg chg="modSp">
        <pc:chgData name="Kathryn Elizabeth Boykin" userId="S::kabo6094@colorado.edu::85b01d72-4feb-43b2-87fb-8c976b01b8df" providerId="AD" clId="Web-{D888F8F5-F356-BF39-AF1C-D7DB023637C8}" dt="2023-02-21T20:38:40.424" v="1337" actId="20577"/>
        <pc:sldMkLst>
          <pc:docMk/>
          <pc:sldMk cId="3294440892" sldId="411"/>
        </pc:sldMkLst>
        <pc:spChg chg="mod">
          <ac:chgData name="Kathryn Elizabeth Boykin" userId="S::kabo6094@colorado.edu::85b01d72-4feb-43b2-87fb-8c976b01b8df" providerId="AD" clId="Web-{D888F8F5-F356-BF39-AF1C-D7DB023637C8}" dt="2023-02-21T20:38:40.424" v="1337" actId="20577"/>
          <ac:spMkLst>
            <pc:docMk/>
            <pc:sldMk cId="3294440892" sldId="411"/>
            <ac:spMk id="2" creationId="{D2F0EBD9-2925-E2D0-C5A9-FC83B23E8C14}"/>
          </ac:spMkLst>
        </pc:spChg>
      </pc:sldChg>
      <pc:sldChg chg="addSp delSp modSp">
        <pc:chgData name="Kathryn Elizabeth Boykin" userId="S::kabo6094@colorado.edu::85b01d72-4feb-43b2-87fb-8c976b01b8df" providerId="AD" clId="Web-{D888F8F5-F356-BF39-AF1C-D7DB023637C8}" dt="2023-02-21T20:30:35.320" v="1239" actId="20577"/>
        <pc:sldMkLst>
          <pc:docMk/>
          <pc:sldMk cId="2228842297" sldId="412"/>
        </pc:sldMkLst>
        <pc:spChg chg="del">
          <ac:chgData name="Kathryn Elizabeth Boykin" userId="S::kabo6094@colorado.edu::85b01d72-4feb-43b2-87fb-8c976b01b8df" providerId="AD" clId="Web-{D888F8F5-F356-BF39-AF1C-D7DB023637C8}" dt="2023-02-21T20:18:10.038" v="937"/>
          <ac:spMkLst>
            <pc:docMk/>
            <pc:sldMk cId="2228842297" sldId="412"/>
            <ac:spMk id="3" creationId="{5B731798-F7F6-9C9C-FEB1-1A03F086AAB5}"/>
          </ac:spMkLst>
        </pc:spChg>
        <pc:spChg chg="add mod">
          <ac:chgData name="Kathryn Elizabeth Boykin" userId="S::kabo6094@colorado.edu::85b01d72-4feb-43b2-87fb-8c976b01b8df" providerId="AD" clId="Web-{D888F8F5-F356-BF39-AF1C-D7DB023637C8}" dt="2023-02-21T20:30:35.320" v="1239" actId="20577"/>
          <ac:spMkLst>
            <pc:docMk/>
            <pc:sldMk cId="2228842297" sldId="412"/>
            <ac:spMk id="7" creationId="{FF8391AF-6CB7-4C73-2C21-63909F6CDC41}"/>
          </ac:spMkLst>
        </pc:spChg>
        <pc:picChg chg="add mod ord modCrop">
          <ac:chgData name="Kathryn Elizabeth Boykin" userId="S::kabo6094@colorado.edu::85b01d72-4feb-43b2-87fb-8c976b01b8df" providerId="AD" clId="Web-{D888F8F5-F356-BF39-AF1C-D7DB023637C8}" dt="2023-02-21T20:20:07.947" v="998" actId="14100"/>
          <ac:picMkLst>
            <pc:docMk/>
            <pc:sldMk cId="2228842297" sldId="412"/>
            <ac:picMk id="6" creationId="{8C744042-3A6A-1CD4-EBA1-2B8EF9627552}"/>
          </ac:picMkLst>
        </pc:picChg>
      </pc:sldChg>
      <pc:sldChg chg="addSp delSp modSp">
        <pc:chgData name="Kathryn Elizabeth Boykin" userId="S::kabo6094@colorado.edu::85b01d72-4feb-43b2-87fb-8c976b01b8df" providerId="AD" clId="Web-{D888F8F5-F356-BF39-AF1C-D7DB023637C8}" dt="2023-02-21T20:57:37.667" v="1855" actId="20577"/>
        <pc:sldMkLst>
          <pc:docMk/>
          <pc:sldMk cId="845745443" sldId="414"/>
        </pc:sldMkLst>
        <pc:spChg chg="mod">
          <ac:chgData name="Kathryn Elizabeth Boykin" userId="S::kabo6094@colorado.edu::85b01d72-4feb-43b2-87fb-8c976b01b8df" providerId="AD" clId="Web-{D888F8F5-F356-BF39-AF1C-D7DB023637C8}" dt="2023-02-21T20:40:43.676" v="1405" actId="20577"/>
          <ac:spMkLst>
            <pc:docMk/>
            <pc:sldMk cId="845745443" sldId="414"/>
            <ac:spMk id="2" creationId="{012DFE5E-0806-E91F-3FF5-1C8C06792ED6}"/>
          </ac:spMkLst>
        </pc:spChg>
        <pc:spChg chg="mod">
          <ac:chgData name="Kathryn Elizabeth Boykin" userId="S::kabo6094@colorado.edu::85b01d72-4feb-43b2-87fb-8c976b01b8df" providerId="AD" clId="Web-{D888F8F5-F356-BF39-AF1C-D7DB023637C8}" dt="2023-02-21T20:41:13.364" v="1417" actId="20577"/>
          <ac:spMkLst>
            <pc:docMk/>
            <pc:sldMk cId="845745443" sldId="414"/>
            <ac:spMk id="3" creationId="{4AD6D219-FE28-C4C3-98D5-3B796AFDC4AD}"/>
          </ac:spMkLst>
        </pc:spChg>
        <pc:spChg chg="add mod">
          <ac:chgData name="Kathryn Elizabeth Boykin" userId="S::kabo6094@colorado.edu::85b01d72-4feb-43b2-87fb-8c976b01b8df" providerId="AD" clId="Web-{D888F8F5-F356-BF39-AF1C-D7DB023637C8}" dt="2023-02-21T20:57:37.667" v="1855" actId="20577"/>
          <ac:spMkLst>
            <pc:docMk/>
            <pc:sldMk cId="845745443" sldId="414"/>
            <ac:spMk id="9" creationId="{FD8AE5EC-8243-D65B-D655-74FACAD29CCE}"/>
          </ac:spMkLst>
        </pc:spChg>
        <pc:graphicFrameChg chg="add del mod">
          <ac:chgData name="Kathryn Elizabeth Boykin" userId="S::kabo6094@colorado.edu::85b01d72-4feb-43b2-87fb-8c976b01b8df" providerId="AD" clId="Web-{D888F8F5-F356-BF39-AF1C-D7DB023637C8}" dt="2023-02-21T20:57:19.510" v="1850"/>
          <ac:graphicFrameMkLst>
            <pc:docMk/>
            <pc:sldMk cId="845745443" sldId="414"/>
            <ac:graphicFrameMk id="7" creationId="{F995CB10-0F6E-8710-5564-AFEA5B507571}"/>
          </ac:graphicFrameMkLst>
        </pc:graphicFrameChg>
      </pc:sldChg>
      <pc:sldChg chg="addSp modSp new del">
        <pc:chgData name="Kathryn Elizabeth Boykin" userId="S::kabo6094@colorado.edu::85b01d72-4feb-43b2-87fb-8c976b01b8df" providerId="AD" clId="Web-{D888F8F5-F356-BF39-AF1C-D7DB023637C8}" dt="2023-02-21T19:07:25.042" v="254"/>
        <pc:sldMkLst>
          <pc:docMk/>
          <pc:sldMk cId="2390931898" sldId="415"/>
        </pc:sldMkLst>
        <pc:spChg chg="mod">
          <ac:chgData name="Kathryn Elizabeth Boykin" userId="S::kabo6094@colorado.edu::85b01d72-4feb-43b2-87fb-8c976b01b8df" providerId="AD" clId="Web-{D888F8F5-F356-BF39-AF1C-D7DB023637C8}" dt="2023-02-21T18:58:49.296" v="91" actId="20577"/>
          <ac:spMkLst>
            <pc:docMk/>
            <pc:sldMk cId="2390931898" sldId="415"/>
            <ac:spMk id="2" creationId="{A4707927-3110-0ACD-5D1C-ABF2263D69B5}"/>
          </ac:spMkLst>
        </pc:spChg>
        <pc:spChg chg="mod">
          <ac:chgData name="Kathryn Elizabeth Boykin" userId="S::kabo6094@colorado.edu::85b01d72-4feb-43b2-87fb-8c976b01b8df" providerId="AD" clId="Web-{D888F8F5-F356-BF39-AF1C-D7DB023637C8}" dt="2023-02-21T19:00:52.127" v="105"/>
          <ac:spMkLst>
            <pc:docMk/>
            <pc:sldMk cId="2390931898" sldId="415"/>
            <ac:spMk id="3" creationId="{73A70833-8278-C5B4-E861-412086ED5ED4}"/>
          </ac:spMkLst>
        </pc:spChg>
        <pc:cxnChg chg="add mod">
          <ac:chgData name="Kathryn Elizabeth Boykin" userId="S::kabo6094@colorado.edu::85b01d72-4feb-43b2-87fb-8c976b01b8df" providerId="AD" clId="Web-{D888F8F5-F356-BF39-AF1C-D7DB023637C8}" dt="2023-02-21T19:00:41.580" v="104"/>
          <ac:cxnSpMkLst>
            <pc:docMk/>
            <pc:sldMk cId="2390931898" sldId="415"/>
            <ac:cxnSpMk id="6" creationId="{9413EBE6-F89F-F02D-121B-F7656AE59BA6}"/>
          </ac:cxnSpMkLst>
        </pc:cxnChg>
      </pc:sldChg>
      <pc:sldChg chg="addSp delSp modSp new">
        <pc:chgData name="Kathryn Elizabeth Boykin" userId="S::kabo6094@colorado.edu::85b01d72-4feb-43b2-87fb-8c976b01b8df" providerId="AD" clId="Web-{D888F8F5-F356-BF39-AF1C-D7DB023637C8}" dt="2023-02-21T20:54:08.475" v="1833" actId="20577"/>
        <pc:sldMkLst>
          <pc:docMk/>
          <pc:sldMk cId="2331184166" sldId="417"/>
        </pc:sldMkLst>
        <pc:spChg chg="mod">
          <ac:chgData name="Kathryn Elizabeth Boykin" userId="S::kabo6094@colorado.edu::85b01d72-4feb-43b2-87fb-8c976b01b8df" providerId="AD" clId="Web-{D888F8F5-F356-BF39-AF1C-D7DB023637C8}" dt="2023-02-21T19:01:29.362" v="126" actId="20577"/>
          <ac:spMkLst>
            <pc:docMk/>
            <pc:sldMk cId="2331184166" sldId="417"/>
            <ac:spMk id="2" creationId="{5CAA300B-D3C0-B154-9B55-A6FCF753E041}"/>
          </ac:spMkLst>
        </pc:spChg>
        <pc:spChg chg="del">
          <ac:chgData name="Kathryn Elizabeth Boykin" userId="S::kabo6094@colorado.edu::85b01d72-4feb-43b2-87fb-8c976b01b8df" providerId="AD" clId="Web-{D888F8F5-F356-BF39-AF1C-D7DB023637C8}" dt="2023-02-21T19:01:41.862" v="130"/>
          <ac:spMkLst>
            <pc:docMk/>
            <pc:sldMk cId="2331184166" sldId="417"/>
            <ac:spMk id="3" creationId="{9EA112C3-39D1-6CF2-B388-81C8676F0D13}"/>
          </ac:spMkLst>
        </pc:spChg>
        <pc:spChg chg="add mod">
          <ac:chgData name="Kathryn Elizabeth Boykin" userId="S::kabo6094@colorado.edu::85b01d72-4feb-43b2-87fb-8c976b01b8df" providerId="AD" clId="Web-{D888F8F5-F356-BF39-AF1C-D7DB023637C8}" dt="2023-02-21T19:02:52.739" v="145"/>
          <ac:spMkLst>
            <pc:docMk/>
            <pc:sldMk cId="2331184166" sldId="417"/>
            <ac:spMk id="10" creationId="{E907FC06-9732-0D20-4676-04CA6972F71A}"/>
          </ac:spMkLst>
        </pc:spChg>
        <pc:spChg chg="add mod">
          <ac:chgData name="Kathryn Elizabeth Boykin" userId="S::kabo6094@colorado.edu::85b01d72-4feb-43b2-87fb-8c976b01b8df" providerId="AD" clId="Web-{D888F8F5-F356-BF39-AF1C-D7DB023637C8}" dt="2023-02-21T19:03:22.115" v="163"/>
          <ac:spMkLst>
            <pc:docMk/>
            <pc:sldMk cId="2331184166" sldId="417"/>
            <ac:spMk id="11" creationId="{71C28C2B-0B41-E173-35D2-34258164706F}"/>
          </ac:spMkLst>
        </pc:spChg>
        <pc:spChg chg="add mod">
          <ac:chgData name="Kathryn Elizabeth Boykin" userId="S::kabo6094@colorado.edu::85b01d72-4feb-43b2-87fb-8c976b01b8df" providerId="AD" clId="Web-{D888F8F5-F356-BF39-AF1C-D7DB023637C8}" dt="2023-02-21T19:03:55.600" v="182" actId="1076"/>
          <ac:spMkLst>
            <pc:docMk/>
            <pc:sldMk cId="2331184166" sldId="417"/>
            <ac:spMk id="12" creationId="{3B9B4402-BA1A-068E-B8CA-83FFCB638042}"/>
          </ac:spMkLst>
        </pc:spChg>
        <pc:spChg chg="add mod">
          <ac:chgData name="Kathryn Elizabeth Boykin" userId="S::kabo6094@colorado.edu::85b01d72-4feb-43b2-87fb-8c976b01b8df" providerId="AD" clId="Web-{D888F8F5-F356-BF39-AF1C-D7DB023637C8}" dt="2023-02-21T20:54:06.818" v="1831" actId="20577"/>
          <ac:spMkLst>
            <pc:docMk/>
            <pc:sldMk cId="2331184166" sldId="417"/>
            <ac:spMk id="13" creationId="{67E76FCC-EEF2-6997-EF06-9015233BFC2D}"/>
          </ac:spMkLst>
        </pc:spChg>
        <pc:spChg chg="add mod">
          <ac:chgData name="Kathryn Elizabeth Boykin" userId="S::kabo6094@colorado.edu::85b01d72-4feb-43b2-87fb-8c976b01b8df" providerId="AD" clId="Web-{D888F8F5-F356-BF39-AF1C-D7DB023637C8}" dt="2023-02-21T20:54:08.475" v="1833" actId="20577"/>
          <ac:spMkLst>
            <pc:docMk/>
            <pc:sldMk cId="2331184166" sldId="417"/>
            <ac:spMk id="14" creationId="{C9FBAD62-A066-0875-A353-2967149148D5}"/>
          </ac:spMkLst>
        </pc:spChg>
        <pc:spChg chg="add mod">
          <ac:chgData name="Kathryn Elizabeth Boykin" userId="S::kabo6094@colorado.edu::85b01d72-4feb-43b2-87fb-8c976b01b8df" providerId="AD" clId="Web-{D888F8F5-F356-BF39-AF1C-D7DB023637C8}" dt="2023-02-21T19:11:25.719" v="333" actId="1076"/>
          <ac:spMkLst>
            <pc:docMk/>
            <pc:sldMk cId="2331184166" sldId="417"/>
            <ac:spMk id="15" creationId="{45224B98-66C4-570E-8588-0B58511CFB2F}"/>
          </ac:spMkLst>
        </pc:spChg>
        <pc:picChg chg="add mod">
          <ac:chgData name="Kathryn Elizabeth Boykin" userId="S::kabo6094@colorado.edu::85b01d72-4feb-43b2-87fb-8c976b01b8df" providerId="AD" clId="Web-{D888F8F5-F356-BF39-AF1C-D7DB023637C8}" dt="2023-02-21T19:11:34.687" v="335" actId="1076"/>
          <ac:picMkLst>
            <pc:docMk/>
            <pc:sldMk cId="2331184166" sldId="417"/>
            <ac:picMk id="16" creationId="{202EEE3A-8090-20F2-8E07-4A4871CE236A}"/>
          </ac:picMkLst>
        </pc:picChg>
        <pc:cxnChg chg="add mod">
          <ac:chgData name="Kathryn Elizabeth Boykin" userId="S::kabo6094@colorado.edu::85b01d72-4feb-43b2-87fb-8c976b01b8df" providerId="AD" clId="Web-{D888F8F5-F356-BF39-AF1C-D7DB023637C8}" dt="2023-02-21T19:02:16.785" v="139" actId="14100"/>
          <ac:cxnSpMkLst>
            <pc:docMk/>
            <pc:sldMk cId="2331184166" sldId="417"/>
            <ac:cxnSpMk id="7" creationId="{A1A4A3C8-605A-CDB7-A8BD-AC8A72A033F1}"/>
          </ac:cxnSpMkLst>
        </pc:cxnChg>
        <pc:cxnChg chg="add mod">
          <ac:chgData name="Kathryn Elizabeth Boykin" userId="S::kabo6094@colorado.edu::85b01d72-4feb-43b2-87fb-8c976b01b8df" providerId="AD" clId="Web-{D888F8F5-F356-BF39-AF1C-D7DB023637C8}" dt="2023-02-21T19:02:23.504" v="141" actId="14100"/>
          <ac:cxnSpMkLst>
            <pc:docMk/>
            <pc:sldMk cId="2331184166" sldId="417"/>
            <ac:cxnSpMk id="8" creationId="{9F777863-EA15-84EB-2034-E29B4807A5B6}"/>
          </ac:cxnSpMkLst>
        </pc:cxnChg>
        <pc:cxnChg chg="add mod">
          <ac:chgData name="Kathryn Elizabeth Boykin" userId="S::kabo6094@colorado.edu::85b01d72-4feb-43b2-87fb-8c976b01b8df" providerId="AD" clId="Web-{D888F8F5-F356-BF39-AF1C-D7DB023637C8}" dt="2023-02-21T19:11:04.609" v="318" actId="14100"/>
          <ac:cxnSpMkLst>
            <pc:docMk/>
            <pc:sldMk cId="2331184166" sldId="417"/>
            <ac:cxnSpMk id="9" creationId="{EB44825A-5EDF-C558-FCFE-39AF4F814FCE}"/>
          </ac:cxnSpMkLst>
        </pc:cxnChg>
      </pc:sldChg>
      <pc:sldChg chg="addSp delSp modSp new">
        <pc:chgData name="Kathryn Elizabeth Boykin" userId="S::kabo6094@colorado.edu::85b01d72-4feb-43b2-87fb-8c976b01b8df" providerId="AD" clId="Web-{D888F8F5-F356-BF39-AF1C-D7DB023637C8}" dt="2023-02-21T19:50:11.049" v="907" actId="1076"/>
        <pc:sldMkLst>
          <pc:docMk/>
          <pc:sldMk cId="4198369005" sldId="419"/>
        </pc:sldMkLst>
        <pc:spChg chg="mod">
          <ac:chgData name="Kathryn Elizabeth Boykin" userId="S::kabo6094@colorado.edu::85b01d72-4feb-43b2-87fb-8c976b01b8df" providerId="AD" clId="Web-{D888F8F5-F356-BF39-AF1C-D7DB023637C8}" dt="2023-02-21T19:39:22.832" v="648" actId="20577"/>
          <ac:spMkLst>
            <pc:docMk/>
            <pc:sldMk cId="4198369005" sldId="419"/>
            <ac:spMk id="2" creationId="{538347C5-5DAA-B958-6832-C3EE3390AE9D}"/>
          </ac:spMkLst>
        </pc:spChg>
        <pc:spChg chg="del">
          <ac:chgData name="Kathryn Elizabeth Boykin" userId="S::kabo6094@colorado.edu::85b01d72-4feb-43b2-87fb-8c976b01b8df" providerId="AD" clId="Web-{D888F8F5-F356-BF39-AF1C-D7DB023637C8}" dt="2023-02-21T19:39:26.301" v="649"/>
          <ac:spMkLst>
            <pc:docMk/>
            <pc:sldMk cId="4198369005" sldId="419"/>
            <ac:spMk id="3" creationId="{22F55B47-13AB-E975-18D0-FD50A7AF6BA0}"/>
          </ac:spMkLst>
        </pc:spChg>
        <pc:spChg chg="add mod">
          <ac:chgData name="Kathryn Elizabeth Boykin" userId="S::kabo6094@colorado.edu::85b01d72-4feb-43b2-87fb-8c976b01b8df" providerId="AD" clId="Web-{D888F8F5-F356-BF39-AF1C-D7DB023637C8}" dt="2023-02-21T19:47:07.420" v="867" actId="1076"/>
          <ac:spMkLst>
            <pc:docMk/>
            <pc:sldMk cId="4198369005" sldId="419"/>
            <ac:spMk id="6" creationId="{51B35402-25FA-746F-006E-56C40C9B6ECB}"/>
          </ac:spMkLst>
        </pc:spChg>
        <pc:spChg chg="add mod">
          <ac:chgData name="Kathryn Elizabeth Boykin" userId="S::kabo6094@colorado.edu::85b01d72-4feb-43b2-87fb-8c976b01b8df" providerId="AD" clId="Web-{D888F8F5-F356-BF39-AF1C-D7DB023637C8}" dt="2023-02-21T19:47:26.311" v="873" actId="1076"/>
          <ac:spMkLst>
            <pc:docMk/>
            <pc:sldMk cId="4198369005" sldId="419"/>
            <ac:spMk id="7" creationId="{51386B16-026A-D76B-1341-226666A3F7BF}"/>
          </ac:spMkLst>
        </pc:spChg>
        <pc:spChg chg="add mod">
          <ac:chgData name="Kathryn Elizabeth Boykin" userId="S::kabo6094@colorado.edu::85b01d72-4feb-43b2-87fb-8c976b01b8df" providerId="AD" clId="Web-{D888F8F5-F356-BF39-AF1C-D7DB023637C8}" dt="2023-02-21T19:47:10.280" v="868" actId="1076"/>
          <ac:spMkLst>
            <pc:docMk/>
            <pc:sldMk cId="4198369005" sldId="419"/>
            <ac:spMk id="11" creationId="{ADBC3996-12A8-AA93-C7EA-71D2D24ED0FF}"/>
          </ac:spMkLst>
        </pc:spChg>
        <pc:spChg chg="add mod">
          <ac:chgData name="Kathryn Elizabeth Boykin" userId="S::kabo6094@colorado.edu::85b01d72-4feb-43b2-87fb-8c976b01b8df" providerId="AD" clId="Web-{D888F8F5-F356-BF39-AF1C-D7DB023637C8}" dt="2023-02-21T19:47:31.093" v="874" actId="1076"/>
          <ac:spMkLst>
            <pc:docMk/>
            <pc:sldMk cId="4198369005" sldId="419"/>
            <ac:spMk id="12" creationId="{CF5DCDCA-E98C-98C1-7D7F-04C2BCDCD435}"/>
          </ac:spMkLst>
        </pc:spChg>
        <pc:spChg chg="add mod">
          <ac:chgData name="Kathryn Elizabeth Boykin" userId="S::kabo6094@colorado.edu::85b01d72-4feb-43b2-87fb-8c976b01b8df" providerId="AD" clId="Web-{D888F8F5-F356-BF39-AF1C-D7DB023637C8}" dt="2023-02-21T19:47:33.843" v="875" actId="1076"/>
          <ac:spMkLst>
            <pc:docMk/>
            <pc:sldMk cId="4198369005" sldId="419"/>
            <ac:spMk id="13" creationId="{B477C6CD-DEE2-802B-F79C-74E7CB3B9E61}"/>
          </ac:spMkLst>
        </pc:spChg>
        <pc:spChg chg="add mod">
          <ac:chgData name="Kathryn Elizabeth Boykin" userId="S::kabo6094@colorado.edu::85b01d72-4feb-43b2-87fb-8c976b01b8df" providerId="AD" clId="Web-{D888F8F5-F356-BF39-AF1C-D7DB023637C8}" dt="2023-02-21T19:48:40.344" v="879" actId="1076"/>
          <ac:spMkLst>
            <pc:docMk/>
            <pc:sldMk cId="4198369005" sldId="419"/>
            <ac:spMk id="14" creationId="{5BA1AA35-51A8-00B6-1ABA-E253E38B2F0D}"/>
          </ac:spMkLst>
        </pc:spChg>
        <pc:spChg chg="add mod">
          <ac:chgData name="Kathryn Elizabeth Boykin" userId="S::kabo6094@colorado.edu::85b01d72-4feb-43b2-87fb-8c976b01b8df" providerId="AD" clId="Web-{D888F8F5-F356-BF39-AF1C-D7DB023637C8}" dt="2023-02-21T19:47:38.062" v="876" actId="1076"/>
          <ac:spMkLst>
            <pc:docMk/>
            <pc:sldMk cId="4198369005" sldId="419"/>
            <ac:spMk id="15" creationId="{5D3555B6-DAC7-0583-14CB-70C4A4FFF64D}"/>
          </ac:spMkLst>
        </pc:spChg>
        <pc:spChg chg="add mod">
          <ac:chgData name="Kathryn Elizabeth Boykin" userId="S::kabo6094@colorado.edu::85b01d72-4feb-43b2-87fb-8c976b01b8df" providerId="AD" clId="Web-{D888F8F5-F356-BF39-AF1C-D7DB023637C8}" dt="2023-02-21T19:50:11.049" v="907" actId="1076"/>
          <ac:spMkLst>
            <pc:docMk/>
            <pc:sldMk cId="4198369005" sldId="419"/>
            <ac:spMk id="18" creationId="{67DDD28D-5B09-470E-3125-FA1D70DB6B97}"/>
          </ac:spMkLst>
        </pc:spChg>
        <pc:picChg chg="add del mod">
          <ac:chgData name="Kathryn Elizabeth Boykin" userId="S::kabo6094@colorado.edu::85b01d72-4feb-43b2-87fb-8c976b01b8df" providerId="AD" clId="Web-{D888F8F5-F356-BF39-AF1C-D7DB023637C8}" dt="2023-02-21T19:41:01.694" v="665"/>
          <ac:picMkLst>
            <pc:docMk/>
            <pc:sldMk cId="4198369005" sldId="419"/>
            <ac:picMk id="9" creationId="{45BEDC14-D9CD-C0FA-5DB5-2FA59811854B}"/>
          </ac:picMkLst>
        </pc:picChg>
        <pc:picChg chg="add mod">
          <ac:chgData name="Kathryn Elizabeth Boykin" userId="S::kabo6094@colorado.edu::85b01d72-4feb-43b2-87fb-8c976b01b8df" providerId="AD" clId="Web-{D888F8F5-F356-BF39-AF1C-D7DB023637C8}" dt="2023-02-21T19:47:12.280" v="869" actId="1076"/>
          <ac:picMkLst>
            <pc:docMk/>
            <pc:sldMk cId="4198369005" sldId="419"/>
            <ac:picMk id="10" creationId="{29E318F2-9882-92D2-0092-AC8B824087E2}"/>
          </ac:picMkLst>
        </pc:picChg>
        <pc:picChg chg="add mod">
          <ac:chgData name="Kathryn Elizabeth Boykin" userId="S::kabo6094@colorado.edu::85b01d72-4feb-43b2-87fb-8c976b01b8df" providerId="AD" clId="Web-{D888F8F5-F356-BF39-AF1C-D7DB023637C8}" dt="2023-02-21T19:47:22.389" v="872" actId="1076"/>
          <ac:picMkLst>
            <pc:docMk/>
            <pc:sldMk cId="4198369005" sldId="419"/>
            <ac:picMk id="16" creationId="{8D73BBE8-EC64-4010-6CCC-0461596B544E}"/>
          </ac:picMkLst>
        </pc:picChg>
        <pc:picChg chg="add mod">
          <ac:chgData name="Kathryn Elizabeth Boykin" userId="S::kabo6094@colorado.edu::85b01d72-4feb-43b2-87fb-8c976b01b8df" providerId="AD" clId="Web-{D888F8F5-F356-BF39-AF1C-D7DB023637C8}" dt="2023-02-21T19:48:33.547" v="878" actId="1076"/>
          <ac:picMkLst>
            <pc:docMk/>
            <pc:sldMk cId="4198369005" sldId="419"/>
            <ac:picMk id="17" creationId="{99AF416A-E94A-4DE4-A8C0-236C9ACC114F}"/>
          </ac:picMkLst>
        </pc:picChg>
      </pc:sldChg>
      <pc:sldChg chg="modSp new">
        <pc:chgData name="Kathryn Elizabeth Boykin" userId="S::kabo6094@colorado.edu::85b01d72-4feb-43b2-87fb-8c976b01b8df" providerId="AD" clId="Web-{D888F8F5-F356-BF39-AF1C-D7DB023637C8}" dt="2023-02-21T20:16:47.333" v="936" actId="20577"/>
        <pc:sldMkLst>
          <pc:docMk/>
          <pc:sldMk cId="2986695328" sldId="420"/>
        </pc:sldMkLst>
        <pc:spChg chg="mod">
          <ac:chgData name="Kathryn Elizabeth Boykin" userId="S::kabo6094@colorado.edu::85b01d72-4feb-43b2-87fb-8c976b01b8df" providerId="AD" clId="Web-{D888F8F5-F356-BF39-AF1C-D7DB023637C8}" dt="2023-02-21T20:16:47.333" v="936" actId="20577"/>
          <ac:spMkLst>
            <pc:docMk/>
            <pc:sldMk cId="2986695328" sldId="420"/>
            <ac:spMk id="2" creationId="{09E0F564-F1A6-EE8A-9F7A-8735E502EDE6}"/>
          </ac:spMkLst>
        </pc:spChg>
      </pc:sldChg>
    </pc:docChg>
  </pc:docChgLst>
  <pc:docChgLst>
    <pc:chgData name="Reid Carlin Schneckenburger" userId="70f6db86-bc7f-455c-8c8d-68c0a1888114" providerId="ADAL" clId="{A0B93145-D18C-4192-8AE6-6EF8EBAB98FF}"/>
    <pc:docChg chg="undo custSel addSld delSld modSld modSection">
      <pc:chgData name="Reid Carlin Schneckenburger" userId="70f6db86-bc7f-455c-8c8d-68c0a1888114" providerId="ADAL" clId="{A0B93145-D18C-4192-8AE6-6EF8EBAB98FF}" dt="2023-02-27T00:36:10.720" v="135" actId="47"/>
      <pc:docMkLst>
        <pc:docMk/>
      </pc:docMkLst>
      <pc:sldChg chg="modSp mod">
        <pc:chgData name="Reid Carlin Schneckenburger" userId="70f6db86-bc7f-455c-8c8d-68c0a1888114" providerId="ADAL" clId="{A0B93145-D18C-4192-8AE6-6EF8EBAB98FF}" dt="2023-02-26T23:49:15.033" v="100" actId="20577"/>
        <pc:sldMkLst>
          <pc:docMk/>
          <pc:sldMk cId="1278741131" sldId="406"/>
        </pc:sldMkLst>
        <pc:spChg chg="mod">
          <ac:chgData name="Reid Carlin Schneckenburger" userId="70f6db86-bc7f-455c-8c8d-68c0a1888114" providerId="ADAL" clId="{A0B93145-D18C-4192-8AE6-6EF8EBAB98FF}" dt="2023-02-26T23:49:15.033" v="100" actId="20577"/>
          <ac:spMkLst>
            <pc:docMk/>
            <pc:sldMk cId="1278741131" sldId="406"/>
            <ac:spMk id="3" creationId="{940C7F94-D02A-2293-8CD0-B4C9D8CFBCA1}"/>
          </ac:spMkLst>
        </pc:spChg>
      </pc:sldChg>
      <pc:sldChg chg="addSp delSp modSp mod">
        <pc:chgData name="Reid Carlin Schneckenburger" userId="70f6db86-bc7f-455c-8c8d-68c0a1888114" providerId="ADAL" clId="{A0B93145-D18C-4192-8AE6-6EF8EBAB98FF}" dt="2023-02-27T00:01:35.872" v="110" actId="478"/>
        <pc:sldMkLst>
          <pc:docMk/>
          <pc:sldMk cId="2973464524" sldId="407"/>
        </pc:sldMkLst>
        <pc:spChg chg="mod">
          <ac:chgData name="Reid Carlin Schneckenburger" userId="70f6db86-bc7f-455c-8c8d-68c0a1888114" providerId="ADAL" clId="{A0B93145-D18C-4192-8AE6-6EF8EBAB98FF}" dt="2023-02-22T19:08:42.150" v="86" actId="20577"/>
          <ac:spMkLst>
            <pc:docMk/>
            <pc:sldMk cId="2973464524" sldId="407"/>
            <ac:spMk id="7" creationId="{00A633E4-3E05-7EDC-61C3-572B78EB2FFE}"/>
          </ac:spMkLst>
        </pc:spChg>
        <pc:picChg chg="add del mod">
          <ac:chgData name="Reid Carlin Schneckenburger" userId="70f6db86-bc7f-455c-8c8d-68c0a1888114" providerId="ADAL" clId="{A0B93145-D18C-4192-8AE6-6EF8EBAB98FF}" dt="2023-02-27T00:01:35.872" v="110" actId="478"/>
          <ac:picMkLst>
            <pc:docMk/>
            <pc:sldMk cId="2973464524" sldId="407"/>
            <ac:picMk id="16" creationId="{620B3A72-01D6-D444-90C5-26971170A21E}"/>
          </ac:picMkLst>
        </pc:picChg>
      </pc:sldChg>
      <pc:sldChg chg="modSp add del mod">
        <pc:chgData name="Reid Carlin Schneckenburger" userId="70f6db86-bc7f-455c-8c8d-68c0a1888114" providerId="ADAL" clId="{A0B93145-D18C-4192-8AE6-6EF8EBAB98FF}" dt="2023-02-27T00:36:10.720" v="135" actId="47"/>
        <pc:sldMkLst>
          <pc:docMk/>
          <pc:sldMk cId="3531927073" sldId="408"/>
        </pc:sldMkLst>
        <pc:grpChg chg="mod">
          <ac:chgData name="Reid Carlin Schneckenburger" userId="70f6db86-bc7f-455c-8c8d-68c0a1888114" providerId="ADAL" clId="{A0B93145-D18C-4192-8AE6-6EF8EBAB98FF}" dt="2023-02-26T23:49:49.065" v="104" actId="465"/>
          <ac:grpSpMkLst>
            <pc:docMk/>
            <pc:sldMk cId="3531927073" sldId="408"/>
            <ac:grpSpMk id="22" creationId="{65457538-622A-15E0-D5B4-352B183E66ED}"/>
          </ac:grpSpMkLst>
        </pc:grpChg>
      </pc:sldChg>
      <pc:sldChg chg="addSp delSp modSp mod">
        <pc:chgData name="Reid Carlin Schneckenburger" userId="70f6db86-bc7f-455c-8c8d-68c0a1888114" providerId="ADAL" clId="{A0B93145-D18C-4192-8AE6-6EF8EBAB98FF}" dt="2023-02-27T00:07:47.317" v="123" actId="478"/>
        <pc:sldMkLst>
          <pc:docMk/>
          <pc:sldMk cId="1618310687" sldId="422"/>
        </pc:sldMkLst>
        <pc:picChg chg="add del mod">
          <ac:chgData name="Reid Carlin Schneckenburger" userId="70f6db86-bc7f-455c-8c8d-68c0a1888114" providerId="ADAL" clId="{A0B93145-D18C-4192-8AE6-6EF8EBAB98FF}" dt="2023-02-27T00:06:25.276" v="114" actId="478"/>
          <ac:picMkLst>
            <pc:docMk/>
            <pc:sldMk cId="1618310687" sldId="422"/>
            <ac:picMk id="14" creationId="{5BAF334F-67A3-3258-1767-25992DCC6433}"/>
          </ac:picMkLst>
        </pc:picChg>
        <pc:picChg chg="add del mod">
          <ac:chgData name="Reid Carlin Schneckenburger" userId="70f6db86-bc7f-455c-8c8d-68c0a1888114" providerId="ADAL" clId="{A0B93145-D18C-4192-8AE6-6EF8EBAB98FF}" dt="2023-02-27T00:07:47.317" v="123" actId="478"/>
          <ac:picMkLst>
            <pc:docMk/>
            <pc:sldMk cId="1618310687" sldId="422"/>
            <ac:picMk id="16" creationId="{68A42C9D-2202-8243-83D1-A87CD61A069E}"/>
          </ac:picMkLst>
        </pc:picChg>
      </pc:sldChg>
      <pc:sldChg chg="modSp mod">
        <pc:chgData name="Reid Carlin Schneckenburger" userId="70f6db86-bc7f-455c-8c8d-68c0a1888114" providerId="ADAL" clId="{A0B93145-D18C-4192-8AE6-6EF8EBAB98FF}" dt="2023-02-27T00:12:02.050" v="131" actId="20577"/>
        <pc:sldMkLst>
          <pc:docMk/>
          <pc:sldMk cId="2391310546" sldId="433"/>
        </pc:sldMkLst>
        <pc:spChg chg="mod">
          <ac:chgData name="Reid Carlin Schneckenburger" userId="70f6db86-bc7f-455c-8c8d-68c0a1888114" providerId="ADAL" clId="{A0B93145-D18C-4192-8AE6-6EF8EBAB98FF}" dt="2023-02-27T00:12:02.050" v="131" actId="20577"/>
          <ac:spMkLst>
            <pc:docMk/>
            <pc:sldMk cId="2391310546" sldId="433"/>
            <ac:spMk id="3" creationId="{5D5B2BAF-EC8E-7434-9E0F-4A6DDC6F68DF}"/>
          </ac:spMkLst>
        </pc:spChg>
      </pc:sldChg>
      <pc:sldChg chg="new del">
        <pc:chgData name="Reid Carlin Schneckenburger" userId="70f6db86-bc7f-455c-8c8d-68c0a1888114" providerId="ADAL" clId="{A0B93145-D18C-4192-8AE6-6EF8EBAB98FF}" dt="2023-02-27T00:12:24.252" v="133" actId="680"/>
        <pc:sldMkLst>
          <pc:docMk/>
          <pc:sldMk cId="3295487752" sldId="439"/>
        </pc:sldMkLst>
      </pc:sldChg>
    </pc:docChg>
  </pc:docChgLst>
  <pc:docChgLst>
    <pc:chgData name="Lila Elizabeth Monprode" userId="S::limo4659@colorado.edu::b7f2a6f8-df04-4294-bb54-9733497d8ce7" providerId="AD" clId="Web-{A86A1529-FBA2-F88B-C1CD-82829F8B607A}"/>
    <pc:docChg chg="modSld">
      <pc:chgData name="Lila Elizabeth Monprode" userId="S::limo4659@colorado.edu::b7f2a6f8-df04-4294-bb54-9733497d8ce7" providerId="AD" clId="Web-{A86A1529-FBA2-F88B-C1CD-82829F8B607A}" dt="2023-02-21T17:01:49.137" v="25"/>
      <pc:docMkLst>
        <pc:docMk/>
      </pc:docMkLst>
      <pc:sldChg chg="modSp">
        <pc:chgData name="Lila Elizabeth Monprode" userId="S::limo4659@colorado.edu::b7f2a6f8-df04-4294-bb54-9733497d8ce7" providerId="AD" clId="Web-{A86A1529-FBA2-F88B-C1CD-82829F8B607A}" dt="2023-02-21T17:01:49.137" v="25"/>
        <pc:sldMkLst>
          <pc:docMk/>
          <pc:sldMk cId="1045090432" sldId="387"/>
        </pc:sldMkLst>
        <pc:graphicFrameChg chg="mod modGraphic">
          <ac:chgData name="Lila Elizabeth Monprode" userId="S::limo4659@colorado.edu::b7f2a6f8-df04-4294-bb54-9733497d8ce7" providerId="AD" clId="Web-{A86A1529-FBA2-F88B-C1CD-82829F8B607A}" dt="2023-02-21T17:01:49.137" v="25"/>
          <ac:graphicFrameMkLst>
            <pc:docMk/>
            <pc:sldMk cId="1045090432" sldId="387"/>
            <ac:graphicFrameMk id="13" creationId="{C256054F-48F8-FE72-F223-50AAE0E14DC2}"/>
          </ac:graphicFrameMkLst>
        </pc:graphicFrameChg>
      </pc:sldChg>
    </pc:docChg>
  </pc:docChgLst>
  <pc:docChgLst>
    <pc:chgData name="Kathryn Elizabeth Boykin" userId="S::kabo6094@colorado.edu::85b01d72-4feb-43b2-87fb-8c976b01b8df" providerId="AD" clId="Web-{4E7DC7A9-7AAE-934E-712F-960DE1AEF63A}"/>
    <pc:docChg chg="modSld">
      <pc:chgData name="Kathryn Elizabeth Boykin" userId="S::kabo6094@colorado.edu::85b01d72-4feb-43b2-87fb-8c976b01b8df" providerId="AD" clId="Web-{4E7DC7A9-7AAE-934E-712F-960DE1AEF63A}" dt="2023-02-24T18:50:44.835" v="7" actId="1076"/>
      <pc:docMkLst>
        <pc:docMk/>
      </pc:docMkLst>
      <pc:sldChg chg="addSp delSp modSp">
        <pc:chgData name="Kathryn Elizabeth Boykin" userId="S::kabo6094@colorado.edu::85b01d72-4feb-43b2-87fb-8c976b01b8df" providerId="AD" clId="Web-{4E7DC7A9-7AAE-934E-712F-960DE1AEF63A}" dt="2023-02-24T18:50:44.835" v="7" actId="1076"/>
        <pc:sldMkLst>
          <pc:docMk/>
          <pc:sldMk cId="2546468931" sldId="258"/>
        </pc:sldMkLst>
        <pc:picChg chg="add del mod">
          <ac:chgData name="Kathryn Elizabeth Boykin" userId="S::kabo6094@colorado.edu::85b01d72-4feb-43b2-87fb-8c976b01b8df" providerId="AD" clId="Web-{4E7DC7A9-7AAE-934E-712F-960DE1AEF63A}" dt="2023-02-24T18:50:30.490" v="6"/>
          <ac:picMkLst>
            <pc:docMk/>
            <pc:sldMk cId="2546468931" sldId="258"/>
            <ac:picMk id="3" creationId="{4C20D884-FF59-8791-43B1-271413C34349}"/>
          </ac:picMkLst>
        </pc:picChg>
        <pc:picChg chg="add mod">
          <ac:chgData name="Kathryn Elizabeth Boykin" userId="S::kabo6094@colorado.edu::85b01d72-4feb-43b2-87fb-8c976b01b8df" providerId="AD" clId="Web-{4E7DC7A9-7AAE-934E-712F-960DE1AEF63A}" dt="2023-02-24T18:50:44.835" v="7" actId="1076"/>
          <ac:picMkLst>
            <pc:docMk/>
            <pc:sldMk cId="2546468931" sldId="258"/>
            <ac:picMk id="9" creationId="{B256AAB7-5AE8-6D6E-1AA1-061483D5BA5C}"/>
          </ac:picMkLst>
        </pc:picChg>
      </pc:sldChg>
    </pc:docChg>
  </pc:docChgLst>
  <pc:docChgLst>
    <pc:chgData name="Kathryn Elizabeth Boykin" userId="S::kabo6094@colorado.edu::85b01d72-4feb-43b2-87fb-8c976b01b8df" providerId="AD" clId="Web-{ADF3D55A-3B87-7ADB-4A27-478D4867A379}"/>
    <pc:docChg chg="modSld">
      <pc:chgData name="Kathryn Elizabeth Boykin" userId="S::kabo6094@colorado.edu::85b01d72-4feb-43b2-87fb-8c976b01b8df" providerId="AD" clId="Web-{ADF3D55A-3B87-7ADB-4A27-478D4867A379}" dt="2023-02-21T18:43:23.199" v="1"/>
      <pc:docMkLst>
        <pc:docMk/>
      </pc:docMkLst>
      <pc:sldChg chg="modSp">
        <pc:chgData name="Kathryn Elizabeth Boykin" userId="S::kabo6094@colorado.edu::85b01d72-4feb-43b2-87fb-8c976b01b8df" providerId="AD" clId="Web-{ADF3D55A-3B87-7ADB-4A27-478D4867A379}" dt="2023-02-21T18:43:23.199" v="1"/>
        <pc:sldMkLst>
          <pc:docMk/>
          <pc:sldMk cId="1045090432" sldId="387"/>
        </pc:sldMkLst>
        <pc:graphicFrameChg chg="modGraphic">
          <ac:chgData name="Kathryn Elizabeth Boykin" userId="S::kabo6094@colorado.edu::85b01d72-4feb-43b2-87fb-8c976b01b8df" providerId="AD" clId="Web-{ADF3D55A-3B87-7ADB-4A27-478D4867A379}" dt="2023-02-21T18:43:23.199" v="1"/>
          <ac:graphicFrameMkLst>
            <pc:docMk/>
            <pc:sldMk cId="1045090432" sldId="387"/>
            <ac:graphicFrameMk id="13" creationId="{C256054F-48F8-FE72-F223-50AAE0E14DC2}"/>
          </ac:graphicFrameMkLst>
        </pc:graphicFrameChg>
      </pc:sldChg>
    </pc:docChg>
  </pc:docChgLst>
  <pc:docChgLst>
    <pc:chgData name="Lila Elizabeth Monprode" userId="S::limo4659@colorado.edu::b7f2a6f8-df04-4294-bb54-9733497d8ce7" providerId="AD" clId="Web-{C547BBC3-625C-CBB2-5FDE-FF52929A7E7E}"/>
    <pc:docChg chg="modSld">
      <pc:chgData name="Lila Elizabeth Monprode" userId="S::limo4659@colorado.edu::b7f2a6f8-df04-4294-bb54-9733497d8ce7" providerId="AD" clId="Web-{C547BBC3-625C-CBB2-5FDE-FF52929A7E7E}" dt="2023-02-22T22:20:21.083" v="105" actId="1076"/>
      <pc:docMkLst>
        <pc:docMk/>
      </pc:docMkLst>
      <pc:sldChg chg="modSp">
        <pc:chgData name="Lila Elizabeth Monprode" userId="S::limo4659@colorado.edu::b7f2a6f8-df04-4294-bb54-9733497d8ce7" providerId="AD" clId="Web-{C547BBC3-625C-CBB2-5FDE-FF52929A7E7E}" dt="2023-02-22T21:57:35.513" v="67"/>
        <pc:sldMkLst>
          <pc:docMk/>
          <pc:sldMk cId="1045090432" sldId="387"/>
        </pc:sldMkLst>
        <pc:graphicFrameChg chg="mod modGraphic">
          <ac:chgData name="Lila Elizabeth Monprode" userId="S::limo4659@colorado.edu::b7f2a6f8-df04-4294-bb54-9733497d8ce7" providerId="AD" clId="Web-{C547BBC3-625C-CBB2-5FDE-FF52929A7E7E}" dt="2023-02-22T21:57:35.513" v="67"/>
          <ac:graphicFrameMkLst>
            <pc:docMk/>
            <pc:sldMk cId="1045090432" sldId="387"/>
            <ac:graphicFrameMk id="13" creationId="{C256054F-48F8-FE72-F223-50AAE0E14DC2}"/>
          </ac:graphicFrameMkLst>
        </pc:graphicFrameChg>
      </pc:sldChg>
      <pc:sldChg chg="modSp">
        <pc:chgData name="Lila Elizabeth Monprode" userId="S::limo4659@colorado.edu::b7f2a6f8-df04-4294-bb54-9733497d8ce7" providerId="AD" clId="Web-{C547BBC3-625C-CBB2-5FDE-FF52929A7E7E}" dt="2023-02-22T22:09:36.416" v="70" actId="20577"/>
        <pc:sldMkLst>
          <pc:docMk/>
          <pc:sldMk cId="378736884" sldId="394"/>
        </pc:sldMkLst>
        <pc:spChg chg="mod">
          <ac:chgData name="Lila Elizabeth Monprode" userId="S::limo4659@colorado.edu::b7f2a6f8-df04-4294-bb54-9733497d8ce7" providerId="AD" clId="Web-{C547BBC3-625C-CBB2-5FDE-FF52929A7E7E}" dt="2023-02-22T22:09:36.416" v="70" actId="20577"/>
          <ac:spMkLst>
            <pc:docMk/>
            <pc:sldMk cId="378736884" sldId="394"/>
            <ac:spMk id="3" creationId="{940C7F94-D02A-2293-8CD0-B4C9D8CFBCA1}"/>
          </ac:spMkLst>
        </pc:spChg>
      </pc:sldChg>
      <pc:sldChg chg="addSp delSp modSp">
        <pc:chgData name="Lila Elizabeth Monprode" userId="S::limo4659@colorado.edu::b7f2a6f8-df04-4294-bb54-9733497d8ce7" providerId="AD" clId="Web-{C547BBC3-625C-CBB2-5FDE-FF52929A7E7E}" dt="2023-02-22T22:20:21.083" v="105" actId="1076"/>
        <pc:sldMkLst>
          <pc:docMk/>
          <pc:sldMk cId="2991209943" sldId="405"/>
        </pc:sldMkLst>
        <pc:spChg chg="del">
          <ac:chgData name="Lila Elizabeth Monprode" userId="S::limo4659@colorado.edu::b7f2a6f8-df04-4294-bb54-9733497d8ce7" providerId="AD" clId="Web-{C547BBC3-625C-CBB2-5FDE-FF52929A7E7E}" dt="2023-02-22T22:14:29.921" v="82"/>
          <ac:spMkLst>
            <pc:docMk/>
            <pc:sldMk cId="2991209943" sldId="405"/>
            <ac:spMk id="3" creationId="{60D5C26F-A6F8-C1CC-AA45-3C4A16A90CB4}"/>
          </ac:spMkLst>
        </pc:spChg>
        <pc:spChg chg="mod">
          <ac:chgData name="Lila Elizabeth Monprode" userId="S::limo4659@colorado.edu::b7f2a6f8-df04-4294-bb54-9733497d8ce7" providerId="AD" clId="Web-{C547BBC3-625C-CBB2-5FDE-FF52929A7E7E}" dt="2023-02-22T22:14:49.546" v="87" actId="20577"/>
          <ac:spMkLst>
            <pc:docMk/>
            <pc:sldMk cId="2991209943" sldId="405"/>
            <ac:spMk id="8" creationId="{D14710CE-BA30-7F98-C00B-B3672F077B12}"/>
          </ac:spMkLst>
        </pc:spChg>
        <pc:grpChg chg="del">
          <ac:chgData name="Lila Elizabeth Monprode" userId="S::limo4659@colorado.edu::b7f2a6f8-df04-4294-bb54-9733497d8ce7" providerId="AD" clId="Web-{C547BBC3-625C-CBB2-5FDE-FF52929A7E7E}" dt="2023-02-22T22:14:27.233" v="81"/>
          <ac:grpSpMkLst>
            <pc:docMk/>
            <pc:sldMk cId="2991209943" sldId="405"/>
            <ac:grpSpMk id="10" creationId="{8D787DB1-B87B-72B4-B358-3AE2588C0417}"/>
          </ac:grpSpMkLst>
        </pc:grpChg>
        <pc:picChg chg="add del mod">
          <ac:chgData name="Lila Elizabeth Monprode" userId="S::limo4659@colorado.edu::b7f2a6f8-df04-4294-bb54-9733497d8ce7" providerId="AD" clId="Web-{C547BBC3-625C-CBB2-5FDE-FF52929A7E7E}" dt="2023-02-22T22:18:49.253" v="93"/>
          <ac:picMkLst>
            <pc:docMk/>
            <pc:sldMk cId="2991209943" sldId="405"/>
            <ac:picMk id="3" creationId="{697B9111-542D-F2DA-ABDD-8F7019D97D84}"/>
          </ac:picMkLst>
        </pc:picChg>
        <pc:picChg chg="mod">
          <ac:chgData name="Lila Elizabeth Monprode" userId="S::limo4659@colorado.edu::b7f2a6f8-df04-4294-bb54-9733497d8ce7" providerId="AD" clId="Web-{C547BBC3-625C-CBB2-5FDE-FF52929A7E7E}" dt="2023-02-22T22:15:04.296" v="88" actId="1076"/>
          <ac:picMkLst>
            <pc:docMk/>
            <pc:sldMk cId="2991209943" sldId="405"/>
            <ac:picMk id="6" creationId="{9DDFCF46-9498-C29A-5923-3E924B583192}"/>
          </ac:picMkLst>
        </pc:picChg>
        <pc:cxnChg chg="add del">
          <ac:chgData name="Lila Elizabeth Monprode" userId="S::limo4659@colorado.edu::b7f2a6f8-df04-4294-bb54-9733497d8ce7" providerId="AD" clId="Web-{C547BBC3-625C-CBB2-5FDE-FF52929A7E7E}" dt="2023-02-22T22:19:13.394" v="97"/>
          <ac:cxnSpMkLst>
            <pc:docMk/>
            <pc:sldMk cId="2991209943" sldId="405"/>
            <ac:cxnSpMk id="7" creationId="{2DDCE5DD-3804-89C9-9C0C-B86DA7009AF7}"/>
          </ac:cxnSpMkLst>
        </pc:cxnChg>
        <pc:cxnChg chg="add mod">
          <ac:chgData name="Lila Elizabeth Monprode" userId="S::limo4659@colorado.edu::b7f2a6f8-df04-4294-bb54-9733497d8ce7" providerId="AD" clId="Web-{C547BBC3-625C-CBB2-5FDE-FF52929A7E7E}" dt="2023-02-22T22:20:21.083" v="105" actId="1076"/>
          <ac:cxnSpMkLst>
            <pc:docMk/>
            <pc:sldMk cId="2991209943" sldId="405"/>
            <ac:cxnSpMk id="9" creationId="{1A26D906-71DD-5DAA-B989-88683D937567}"/>
          </ac:cxnSpMkLst>
        </pc:cxnChg>
      </pc:sldChg>
      <pc:sldChg chg="modSp">
        <pc:chgData name="Lila Elizabeth Monprode" userId="S::limo4659@colorado.edu::b7f2a6f8-df04-4294-bb54-9733497d8ce7" providerId="AD" clId="Web-{C547BBC3-625C-CBB2-5FDE-FF52929A7E7E}" dt="2023-02-22T22:11:52.887" v="80" actId="1076"/>
        <pc:sldMkLst>
          <pc:docMk/>
          <pc:sldMk cId="2331184166" sldId="417"/>
        </pc:sldMkLst>
        <pc:spChg chg="mod">
          <ac:chgData name="Lila Elizabeth Monprode" userId="S::limo4659@colorado.edu::b7f2a6f8-df04-4294-bb54-9733497d8ce7" providerId="AD" clId="Web-{C547BBC3-625C-CBB2-5FDE-FF52929A7E7E}" dt="2023-02-22T21:04:17.333" v="5" actId="1076"/>
          <ac:spMkLst>
            <pc:docMk/>
            <pc:sldMk cId="2331184166" sldId="417"/>
            <ac:spMk id="11" creationId="{71C28C2B-0B41-E173-35D2-34258164706F}"/>
          </ac:spMkLst>
        </pc:spChg>
        <pc:spChg chg="mod">
          <ac:chgData name="Lila Elizabeth Monprode" userId="S::limo4659@colorado.edu::b7f2a6f8-df04-4294-bb54-9733497d8ce7" providerId="AD" clId="Web-{C547BBC3-625C-CBB2-5FDE-FF52929A7E7E}" dt="2023-02-22T21:04:08.849" v="4" actId="1076"/>
          <ac:spMkLst>
            <pc:docMk/>
            <pc:sldMk cId="2331184166" sldId="417"/>
            <ac:spMk id="12" creationId="{3B9B4402-BA1A-068E-B8CA-83FFCB638042}"/>
          </ac:spMkLst>
        </pc:spChg>
        <pc:spChg chg="mod">
          <ac:chgData name="Lila Elizabeth Monprode" userId="S::limo4659@colorado.edu::b7f2a6f8-df04-4294-bb54-9733497d8ce7" providerId="AD" clId="Web-{C547BBC3-625C-CBB2-5FDE-FF52929A7E7E}" dt="2023-02-22T21:04:00.817" v="2" actId="1076"/>
          <ac:spMkLst>
            <pc:docMk/>
            <pc:sldMk cId="2331184166" sldId="417"/>
            <ac:spMk id="13" creationId="{67E76FCC-EEF2-6997-EF06-9015233BFC2D}"/>
          </ac:spMkLst>
        </pc:spChg>
        <pc:spChg chg="mod">
          <ac:chgData name="Lila Elizabeth Monprode" userId="S::limo4659@colorado.edu::b7f2a6f8-df04-4294-bb54-9733497d8ce7" providerId="AD" clId="Web-{C547BBC3-625C-CBB2-5FDE-FF52929A7E7E}" dt="2023-02-22T21:03:53.630" v="1" actId="1076"/>
          <ac:spMkLst>
            <pc:docMk/>
            <pc:sldMk cId="2331184166" sldId="417"/>
            <ac:spMk id="14" creationId="{C9FBAD62-A066-0875-A353-2967149148D5}"/>
          </ac:spMkLst>
        </pc:spChg>
        <pc:spChg chg="mod">
          <ac:chgData name="Lila Elizabeth Monprode" userId="S::limo4659@colorado.edu::b7f2a6f8-df04-4294-bb54-9733497d8ce7" providerId="AD" clId="Web-{C547BBC3-625C-CBB2-5FDE-FF52929A7E7E}" dt="2023-02-22T22:11:43.121" v="79" actId="1076"/>
          <ac:spMkLst>
            <pc:docMk/>
            <pc:sldMk cId="2331184166" sldId="417"/>
            <ac:spMk id="15" creationId="{45224B98-66C4-570E-8588-0B58511CFB2F}"/>
          </ac:spMkLst>
        </pc:spChg>
        <pc:picChg chg="mod">
          <ac:chgData name="Lila Elizabeth Monprode" userId="S::limo4659@colorado.edu::b7f2a6f8-df04-4294-bb54-9733497d8ce7" providerId="AD" clId="Web-{C547BBC3-625C-CBB2-5FDE-FF52929A7E7E}" dt="2023-02-22T22:11:52.887" v="80" actId="1076"/>
          <ac:picMkLst>
            <pc:docMk/>
            <pc:sldMk cId="2331184166" sldId="417"/>
            <ac:picMk id="16" creationId="{202EEE3A-8090-20F2-8E07-4A4871CE236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chemeClr val="accent5">
                  <a:lumMod val="75000"/>
                </a:schemeClr>
              </a:solidFill>
              <a:ln w="19050">
                <a:noFill/>
              </a:ln>
              <a:effectLst/>
            </c:spPr>
            <c:extLst>
              <c:ext xmlns:c16="http://schemas.microsoft.com/office/drawing/2014/chart" uri="{C3380CC4-5D6E-409C-BE32-E72D297353CC}">
                <c16:uniqueId val="{00000001-A4D2-4529-920A-AAEAF77694E7}"/>
              </c:ext>
            </c:extLst>
          </c:dPt>
          <c:dPt>
            <c:idx val="1"/>
            <c:bubble3D val="0"/>
            <c:spPr>
              <a:solidFill>
                <a:srgbClr val="990000"/>
              </a:solidFill>
              <a:ln w="19050">
                <a:noFill/>
              </a:ln>
              <a:effectLst/>
            </c:spPr>
            <c:extLst>
              <c:ext xmlns:c16="http://schemas.microsoft.com/office/drawing/2014/chart" uri="{C3380CC4-5D6E-409C-BE32-E72D297353CC}">
                <c16:uniqueId val="{00000003-599A-8E45-8DE4-6F1FEB105F36}"/>
              </c:ext>
            </c:extLst>
          </c:dPt>
          <c:dPt>
            <c:idx val="2"/>
            <c:bubble3D val="0"/>
            <c:spPr>
              <a:solidFill>
                <a:schemeClr val="accent2">
                  <a:lumMod val="75000"/>
                </a:schemeClr>
              </a:solidFill>
              <a:ln w="19050">
                <a:noFill/>
              </a:ln>
              <a:effectLst/>
            </c:spPr>
            <c:extLst>
              <c:ext xmlns:c16="http://schemas.microsoft.com/office/drawing/2014/chart" uri="{C3380CC4-5D6E-409C-BE32-E72D297353CC}">
                <c16:uniqueId val="{00000005-599A-8E45-8DE4-6F1FEB105F36}"/>
              </c:ext>
            </c:extLst>
          </c:dPt>
          <c:cat>
            <c:strRef>
              <c:f>Sheet1!$A$2:$A$4</c:f>
              <c:strCache>
                <c:ptCount val="3"/>
                <c:pt idx="0">
                  <c:v>Electronics</c:v>
                </c:pt>
                <c:pt idx="1">
                  <c:v>Computing</c:v>
                </c:pt>
                <c:pt idx="2">
                  <c:v>Mechanical</c:v>
                </c:pt>
              </c:strCache>
            </c:strRef>
          </c:cat>
          <c:val>
            <c:numRef>
              <c:f>Sheet1!$B$2:$B$4</c:f>
              <c:numCache>
                <c:formatCode>General</c:formatCode>
                <c:ptCount val="3"/>
                <c:pt idx="0">
                  <c:v>1005.8</c:v>
                </c:pt>
                <c:pt idx="1">
                  <c:v>286.93</c:v>
                </c:pt>
                <c:pt idx="2">
                  <c:v>578.63</c:v>
                </c:pt>
              </c:numCache>
            </c:numRef>
          </c:val>
          <c:extLst>
            <c:ext xmlns:c16="http://schemas.microsoft.com/office/drawing/2014/chart" uri="{C3380CC4-5D6E-409C-BE32-E72D297353CC}">
              <c16:uniqueId val="{00000000-A4D2-4529-920A-AAEAF77694E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66610016817789319"/>
          <c:w val="0.18284251968503937"/>
          <c:h val="0.3338998318221068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E42-1343-8522-8162FADC2ED1}"/>
              </c:ext>
            </c:extLst>
          </c:dPt>
          <c:dPt>
            <c:idx val="1"/>
            <c:bubble3D val="0"/>
            <c:spPr>
              <a:solidFill>
                <a:schemeClr val="accent1">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E42-1343-8522-8162FADC2ED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E42-1343-8522-8162FADC2ED1}"/>
              </c:ext>
            </c:extLst>
          </c:dPt>
          <c:dPt>
            <c:idx val="3"/>
            <c:bubble3D val="0"/>
            <c:spPr>
              <a:solidFill>
                <a:schemeClr val="accent6">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1E42-1343-8522-8162FADC2ED1}"/>
              </c:ext>
            </c:extLst>
          </c:dPt>
          <c:cat>
            <c:strRef>
              <c:f>Sheet1!$A$2:$A$5</c:f>
              <c:strCache>
                <c:ptCount val="4"/>
                <c:pt idx="0">
                  <c:v>PCBs</c:v>
                </c:pt>
                <c:pt idx="1">
                  <c:v>Electronics</c:v>
                </c:pt>
                <c:pt idx="2">
                  <c:v>Shipping &amp; Insurance</c:v>
                </c:pt>
                <c:pt idx="3">
                  <c:v>Margin</c:v>
                </c:pt>
              </c:strCache>
            </c:strRef>
          </c:cat>
          <c:val>
            <c:numRef>
              <c:f>Sheet1!$B$2:$B$5</c:f>
              <c:numCache>
                <c:formatCode>General</c:formatCode>
                <c:ptCount val="4"/>
                <c:pt idx="0">
                  <c:v>430</c:v>
                </c:pt>
                <c:pt idx="1">
                  <c:v>200</c:v>
                </c:pt>
                <c:pt idx="2">
                  <c:v>400</c:v>
                </c:pt>
                <c:pt idx="3">
                  <c:v>898.66</c:v>
                </c:pt>
              </c:numCache>
            </c:numRef>
          </c:val>
          <c:extLst>
            <c:ext xmlns:c16="http://schemas.microsoft.com/office/drawing/2014/chart" uri="{C3380CC4-5D6E-409C-BE32-E72D297353CC}">
              <c16:uniqueId val="{00000000-25B3-4377-9F55-EF55778348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lumMod val="75000"/>
                </a:schemeClr>
              </a:solidFill>
              <a:ln>
                <a:noFill/>
              </a:ln>
              <a:effectLst/>
            </c:spPr>
            <c:extLst>
              <c:ext xmlns:c16="http://schemas.microsoft.com/office/drawing/2014/chart" uri="{C3380CC4-5D6E-409C-BE32-E72D297353CC}">
                <c16:uniqueId val="{00000001-9AE9-4878-B8A1-BA3471BCD317}"/>
              </c:ext>
            </c:extLst>
          </c:dPt>
          <c:dPt>
            <c:idx val="1"/>
            <c:bubble3D val="0"/>
            <c:spPr>
              <a:solidFill>
                <a:schemeClr val="accent1">
                  <a:lumMod val="60000"/>
                  <a:lumOff val="40000"/>
                </a:schemeClr>
              </a:solidFill>
              <a:ln>
                <a:noFill/>
              </a:ln>
              <a:effectLst/>
            </c:spPr>
            <c:extLst>
              <c:ext xmlns:c16="http://schemas.microsoft.com/office/drawing/2014/chart" uri="{C3380CC4-5D6E-409C-BE32-E72D297353CC}">
                <c16:uniqueId val="{00000003-9AE9-4878-B8A1-BA3471BCD317}"/>
              </c:ext>
            </c:extLst>
          </c:dPt>
          <c:dPt>
            <c:idx val="2"/>
            <c:bubble3D val="0"/>
            <c:spPr>
              <a:solidFill>
                <a:schemeClr val="accent2">
                  <a:lumMod val="75000"/>
                </a:schemeClr>
              </a:solidFill>
              <a:ln>
                <a:noFill/>
              </a:ln>
              <a:effectLst/>
            </c:spPr>
            <c:extLst>
              <c:ext xmlns:c16="http://schemas.microsoft.com/office/drawing/2014/chart" uri="{C3380CC4-5D6E-409C-BE32-E72D297353CC}">
                <c16:uniqueId val="{00000005-9AE9-4878-B8A1-BA3471BCD317}"/>
              </c:ext>
            </c:extLst>
          </c:dPt>
          <c:dPt>
            <c:idx val="3"/>
            <c:bubble3D val="0"/>
            <c:spPr>
              <a:solidFill>
                <a:srgbClr val="990000"/>
              </a:solidFill>
              <a:ln>
                <a:noFill/>
              </a:ln>
              <a:effectLst/>
            </c:spPr>
            <c:extLst>
              <c:ext xmlns:c16="http://schemas.microsoft.com/office/drawing/2014/chart" uri="{C3380CC4-5D6E-409C-BE32-E72D297353CC}">
                <c16:uniqueId val="{00000007-9AE9-4878-B8A1-BA3471BCD317}"/>
              </c:ext>
            </c:extLst>
          </c:dPt>
          <c:dPt>
            <c:idx val="4"/>
            <c:bubble3D val="0"/>
            <c:spPr>
              <a:solidFill>
                <a:schemeClr val="tx1">
                  <a:lumMod val="65000"/>
                </a:schemeClr>
              </a:solidFill>
              <a:ln>
                <a:noFill/>
              </a:ln>
              <a:effectLst/>
            </c:spPr>
            <c:extLst>
              <c:ext xmlns:c16="http://schemas.microsoft.com/office/drawing/2014/chart" uri="{C3380CC4-5D6E-409C-BE32-E72D297353CC}">
                <c16:uniqueId val="{00000009-9AE9-4878-B8A1-BA3471BCD317}"/>
              </c:ext>
            </c:extLst>
          </c:dPt>
          <c:dPt>
            <c:idx val="5"/>
            <c:bubble3D val="0"/>
            <c:spPr>
              <a:solidFill>
                <a:schemeClr val="accent4">
                  <a:lumMod val="75000"/>
                </a:schemeClr>
              </a:solidFill>
              <a:ln>
                <a:noFill/>
              </a:ln>
              <a:effectLst/>
            </c:spPr>
            <c:extLst>
              <c:ext xmlns:c16="http://schemas.microsoft.com/office/drawing/2014/chart" uri="{C3380CC4-5D6E-409C-BE32-E72D297353CC}">
                <c16:uniqueId val="{0000000B-9AE9-4878-B8A1-BA3471BCD317}"/>
              </c:ext>
            </c:extLst>
          </c:dPt>
          <c:dPt>
            <c:idx val="6"/>
            <c:bubble3D val="0"/>
            <c:spPr>
              <a:solidFill>
                <a:schemeClr val="accent6">
                  <a:lumMod val="75000"/>
                </a:schemeClr>
              </a:solidFill>
              <a:ln>
                <a:noFill/>
              </a:ln>
              <a:effectLst/>
            </c:spPr>
            <c:extLst>
              <c:ext xmlns:c16="http://schemas.microsoft.com/office/drawing/2014/chart" uri="{C3380CC4-5D6E-409C-BE32-E72D297353CC}">
                <c16:uniqueId val="{0000000D-F02D-4AFC-8C37-B0A08677FEB3}"/>
              </c:ext>
            </c:extLst>
          </c:dPt>
          <c:dLbls>
            <c:delete val="1"/>
          </c:dLbls>
          <c:cat>
            <c:strRef>
              <c:f>Sheet1!$A$2:$A$8</c:f>
              <c:strCache>
                <c:ptCount val="7"/>
                <c:pt idx="0">
                  <c:v>Electronics</c:v>
                </c:pt>
                <c:pt idx="1">
                  <c:v>Future Electronics</c:v>
                </c:pt>
                <c:pt idx="2">
                  <c:v>Mechanical</c:v>
                </c:pt>
                <c:pt idx="3">
                  <c:v>Computing </c:v>
                </c:pt>
                <c:pt idx="4">
                  <c:v>Shipping/Insurance</c:v>
                </c:pt>
                <c:pt idx="5">
                  <c:v>CU Safety Deposit</c:v>
                </c:pt>
                <c:pt idx="6">
                  <c:v>Margin</c:v>
                </c:pt>
              </c:strCache>
            </c:strRef>
          </c:cat>
          <c:val>
            <c:numRef>
              <c:f>Sheet1!$B$2:$B$8</c:f>
              <c:numCache>
                <c:formatCode>General</c:formatCode>
                <c:ptCount val="7"/>
                <c:pt idx="0">
                  <c:v>1005.8</c:v>
                </c:pt>
                <c:pt idx="1">
                  <c:v>630</c:v>
                </c:pt>
                <c:pt idx="2">
                  <c:v>578.61</c:v>
                </c:pt>
                <c:pt idx="3">
                  <c:v>286.93</c:v>
                </c:pt>
                <c:pt idx="4">
                  <c:v>400</c:v>
                </c:pt>
                <c:pt idx="5">
                  <c:v>200</c:v>
                </c:pt>
                <c:pt idx="6">
                  <c:v>898.66</c:v>
                </c:pt>
              </c:numCache>
            </c:numRef>
          </c:val>
          <c:extLst>
            <c:ext xmlns:c16="http://schemas.microsoft.com/office/drawing/2014/chart" uri="{C3380CC4-5D6E-409C-BE32-E72D297353CC}">
              <c16:uniqueId val="{00000000-4980-ED43-B6E0-06927994CC4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modernComment_19D_8B510EF7.xml><?xml version="1.0" encoding="utf-8"?>
<p188:cmLst xmlns:a="http://schemas.openxmlformats.org/drawingml/2006/main" xmlns:r="http://schemas.openxmlformats.org/officeDocument/2006/relationships" xmlns:p188="http://schemas.microsoft.com/office/powerpoint/2018/8/main">
  <p188:cm id="{431DCE36-E147-2247-9C11-9629DF779111}" authorId="{C0081907-C3C1-C6BB-34FC-3239CCC4E1DC}" created="2023-02-27T04:09:30.680">
    <ac:txMkLst xmlns:ac="http://schemas.microsoft.com/office/drawing/2013/main/command">
      <pc:docMk xmlns:pc="http://schemas.microsoft.com/office/powerpoint/2013/main/command"/>
      <pc:sldMk xmlns:pc="http://schemas.microsoft.com/office/powerpoint/2013/main/command" cId="2337345271" sldId="413"/>
      <ac:spMk id="3" creationId="{17B26A80-6F71-E527-424C-85677729613B}"/>
      <ac:txMk cp="61">
        <ac:context len="142" hash="1231787684"/>
      </ac:txMk>
    </ac:txMkLst>
    <p188:pos x="2608385" y="926284"/>
    <p188:txBody>
      <a:bodyPr/>
      <a:lstStyle/>
      <a:p>
        <a:r>
          <a:rPr lang="en-US"/>
          <a:t>This sentence doesn’t really make sense</a:t>
        </a:r>
      </a:p>
    </p188:txBody>
  </p188:cm>
</p188:cmLst>
</file>

<file path=ppt/drawings/drawing1.xml><?xml version="1.0" encoding="utf-8"?>
<c:userShapes xmlns:c="http://schemas.openxmlformats.org/drawingml/2006/chart">
  <cdr:relSizeAnchor xmlns:cdr="http://schemas.openxmlformats.org/drawingml/2006/chartDrawing">
    <cdr:from>
      <cdr:x>0.69726</cdr:x>
      <cdr:y>0.1174</cdr:y>
    </cdr:from>
    <cdr:to>
      <cdr:x>0.79448</cdr:x>
      <cdr:y>0.19562</cdr:y>
    </cdr:to>
    <cdr:cxnSp macro="">
      <cdr:nvCxnSpPr>
        <cdr:cNvPr id="3" name="Straight Connector 2">
          <a:extLst xmlns:a="http://schemas.openxmlformats.org/drawingml/2006/main">
            <a:ext uri="{FF2B5EF4-FFF2-40B4-BE49-F238E27FC236}">
              <a16:creationId xmlns:a16="http://schemas.microsoft.com/office/drawing/2014/main" id="{942FC6E2-1CFC-BA4E-853C-7207C8B5CC9A}"/>
            </a:ext>
          </a:extLst>
        </cdr:cNvPr>
        <cdr:cNvCxnSpPr/>
      </cdr:nvCxnSpPr>
      <cdr:spPr>
        <a:xfrm xmlns:a="http://schemas.openxmlformats.org/drawingml/2006/main" flipV="1">
          <a:off x="7106300" y="620413"/>
          <a:ext cx="990873" cy="413326"/>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0.84241</cdr:x>
      <cdr:y>0.66472</cdr:y>
    </cdr:from>
    <cdr:to>
      <cdr:x>0.97851</cdr:x>
      <cdr:y>0.66472</cdr:y>
    </cdr:to>
    <cdr:cxnSp macro="">
      <cdr:nvCxnSpPr>
        <cdr:cNvPr id="7" name="Straight Connector 6">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a:off x="7579955" y="3601871"/>
          <a:ext cx="1224627" cy="0"/>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0.72716</cdr:x>
      <cdr:y>0.66472</cdr:y>
    </cdr:from>
    <cdr:to>
      <cdr:x>0.84607</cdr:x>
      <cdr:y>0.71094</cdr:y>
    </cdr:to>
    <cdr:cxnSp macro="">
      <cdr:nvCxnSpPr>
        <cdr:cNvPr id="8" name="Straight Connector 7">
          <a:extLst xmlns:a="http://schemas.openxmlformats.org/drawingml/2006/main">
            <a:ext uri="{FF2B5EF4-FFF2-40B4-BE49-F238E27FC236}">
              <a16:creationId xmlns:a16="http://schemas.microsoft.com/office/drawing/2014/main" id="{453C1D14-3493-224F-32BC-ADE23E256C76}"/>
            </a:ext>
          </a:extLst>
        </cdr:cNvPr>
        <cdr:cNvCxnSpPr/>
      </cdr:nvCxnSpPr>
      <cdr:spPr>
        <a:xfrm xmlns:a="http://schemas.openxmlformats.org/drawingml/2006/main" flipV="1">
          <a:off x="7411065" y="3601871"/>
          <a:ext cx="1211912" cy="250463"/>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0.80953</cdr:x>
      <cdr:y>0.73634</cdr:y>
    </cdr:from>
    <cdr:to>
      <cdr:x>1</cdr:x>
      <cdr:y>0.90546</cdr:y>
    </cdr:to>
    <cdr:sp macro="" textlink="">
      <cdr:nvSpPr>
        <cdr:cNvPr id="10" name="TextBox 9">
          <a:extLst xmlns:a="http://schemas.openxmlformats.org/drawingml/2006/main">
            <a:ext uri="{FF2B5EF4-FFF2-40B4-BE49-F238E27FC236}">
              <a16:creationId xmlns:a16="http://schemas.microsoft.com/office/drawing/2014/main" id="{6F760704-35C7-0838-74A7-8EBCA2FF7015}"/>
            </a:ext>
          </a:extLst>
        </cdr:cNvPr>
        <cdr:cNvSpPr txBox="1"/>
      </cdr:nvSpPr>
      <cdr:spPr>
        <a:xfrm xmlns:a="http://schemas.openxmlformats.org/drawingml/2006/main">
          <a:off x="7284087" y="3989985"/>
          <a:ext cx="1713863" cy="9164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0.83184</cdr:x>
      <cdr:y>0.76684</cdr:y>
    </cdr:from>
    <cdr:to>
      <cdr:x>1</cdr:x>
      <cdr:y>0.94157</cdr:y>
    </cdr:to>
    <cdr:sp macro="" textlink="">
      <cdr:nvSpPr>
        <cdr:cNvPr id="12" name="TextBox 14">
          <a:extLst xmlns:a="http://schemas.openxmlformats.org/drawingml/2006/main">
            <a:ext uri="{FF2B5EF4-FFF2-40B4-BE49-F238E27FC236}">
              <a16:creationId xmlns:a16="http://schemas.microsoft.com/office/drawing/2014/main" id="{12251A0E-CBE6-6E11-E285-0233A0DD07D7}"/>
            </a:ext>
          </a:extLst>
        </cdr:cNvPr>
        <cdr:cNvSpPr txBox="1"/>
      </cdr:nvSpPr>
      <cdr:spPr>
        <a:xfrm xmlns:a="http://schemas.openxmlformats.org/drawingml/2006/main">
          <a:off x="8477887" y="4052308"/>
          <a:ext cx="1713845" cy="92334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Mechanical</a:t>
          </a:r>
        </a:p>
        <a:p xmlns:a="http://schemas.openxmlformats.org/drawingml/2006/main">
          <a:r>
            <a:rPr lang="en-US" dirty="0"/>
            <a:t>$578.61</a:t>
          </a:r>
        </a:p>
        <a:p xmlns:a="http://schemas.openxmlformats.org/drawingml/2006/main">
          <a:r>
            <a:rPr lang="en-US" dirty="0"/>
            <a:t>14.5%</a:t>
          </a:r>
        </a:p>
      </cdr:txBody>
    </cdr:sp>
  </cdr:relSizeAnchor>
  <cdr:relSizeAnchor xmlns:cdr="http://schemas.openxmlformats.org/drawingml/2006/chartDrawing">
    <cdr:from>
      <cdr:x>0.00145</cdr:x>
      <cdr:y>0.101</cdr:y>
    </cdr:from>
    <cdr:to>
      <cdr:x>0.22268</cdr:x>
      <cdr:y>0.27572</cdr:y>
    </cdr:to>
    <cdr:sp macro="" textlink="">
      <cdr:nvSpPr>
        <cdr:cNvPr id="13" name="TextBox 14">
          <a:extLst xmlns:a="http://schemas.openxmlformats.org/drawingml/2006/main">
            <a:ext uri="{FF2B5EF4-FFF2-40B4-BE49-F238E27FC236}">
              <a16:creationId xmlns:a16="http://schemas.microsoft.com/office/drawing/2014/main" id="{12251A0E-CBE6-6E11-E285-0233A0DD07D7}"/>
            </a:ext>
          </a:extLst>
        </cdr:cNvPr>
        <cdr:cNvSpPr txBox="1"/>
      </cdr:nvSpPr>
      <cdr:spPr>
        <a:xfrm xmlns:a="http://schemas.openxmlformats.org/drawingml/2006/main">
          <a:off x="14819" y="533710"/>
          <a:ext cx="2254721" cy="92333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Remaining Margin</a:t>
          </a:r>
        </a:p>
        <a:p xmlns:a="http://schemas.openxmlformats.org/drawingml/2006/main">
          <a:r>
            <a:rPr lang="en-US" dirty="0"/>
            <a:t>$898.66</a:t>
          </a:r>
        </a:p>
        <a:p xmlns:a="http://schemas.openxmlformats.org/drawingml/2006/main">
          <a:r>
            <a:rPr lang="en-US" dirty="0"/>
            <a:t>22.5%</a:t>
          </a:r>
        </a:p>
      </cdr:txBody>
    </cdr:sp>
  </cdr:relSizeAnchor>
  <cdr:relSizeAnchor xmlns:cdr="http://schemas.openxmlformats.org/drawingml/2006/chartDrawing">
    <cdr:from>
      <cdr:x>0.01007</cdr:x>
      <cdr:y>0.2712</cdr:y>
    </cdr:from>
    <cdr:to>
      <cdr:x>0.13458</cdr:x>
      <cdr:y>0.2712</cdr:y>
    </cdr:to>
    <cdr:cxnSp macro="">
      <cdr:nvCxnSpPr>
        <cdr:cNvPr id="16" name="Straight Connector 15">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a:off x="102643" y="1433131"/>
          <a:ext cx="1268957" cy="0"/>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0.02413</cdr:x>
      <cdr:y>0.55008</cdr:y>
    </cdr:from>
    <cdr:to>
      <cdr:x>0.18981</cdr:x>
      <cdr:y>0.55008</cdr:y>
    </cdr:to>
    <cdr:cxnSp macro="">
      <cdr:nvCxnSpPr>
        <cdr:cNvPr id="17" name="Straight Connector 16">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a:off x="245910" y="2980687"/>
          <a:ext cx="1688587" cy="0"/>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0.12542</cdr:x>
      <cdr:y>1</cdr:y>
    </cdr:from>
    <cdr:to>
      <cdr:x>0.24558</cdr:x>
      <cdr:y>1</cdr:y>
    </cdr:to>
    <cdr:cxnSp macro="">
      <cdr:nvCxnSpPr>
        <cdr:cNvPr id="19" name="Straight Connector 18">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a:off x="1278297" y="5418667"/>
          <a:ext cx="1224627" cy="0"/>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0.18885</cdr:x>
      <cdr:y>0.5</cdr:y>
    </cdr:from>
    <cdr:to>
      <cdr:x>0.25541</cdr:x>
      <cdr:y>0.55008</cdr:y>
    </cdr:to>
    <cdr:cxnSp macro="">
      <cdr:nvCxnSpPr>
        <cdr:cNvPr id="21" name="Straight Connector 20">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flipV="1">
          <a:off x="1924665" y="2642212"/>
          <a:ext cx="678425" cy="264631"/>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0.2305</cdr:x>
      <cdr:y>0.70379</cdr:y>
    </cdr:from>
    <cdr:to>
      <cdr:x>0.27664</cdr:x>
      <cdr:y>0.8261</cdr:y>
    </cdr:to>
    <cdr:cxnSp macro="">
      <cdr:nvCxnSpPr>
        <cdr:cNvPr id="24" name="Straight Connector 23">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flipV="1">
          <a:off x="2349243" y="3719125"/>
          <a:ext cx="470203" cy="646348"/>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0.24673</cdr:x>
      <cdr:y>0.91623</cdr:y>
    </cdr:from>
    <cdr:to>
      <cdr:x>0.37253</cdr:x>
      <cdr:y>1</cdr:y>
    </cdr:to>
    <cdr:cxnSp macro="">
      <cdr:nvCxnSpPr>
        <cdr:cNvPr id="27" name="Straight Connector 26">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flipV="1">
          <a:off x="2514600" y="4964726"/>
          <a:ext cx="1282130" cy="453941"/>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0.12542</cdr:x>
      <cdr:y>1</cdr:y>
    </cdr:from>
    <cdr:to>
      <cdr:x>0.24558</cdr:x>
      <cdr:y>1</cdr:y>
    </cdr:to>
    <cdr:cxnSp macro="">
      <cdr:nvCxnSpPr>
        <cdr:cNvPr id="29" name="Straight Connector 28">
          <a:extLst xmlns:a="http://schemas.openxmlformats.org/drawingml/2006/main">
            <a:ext uri="{FF2B5EF4-FFF2-40B4-BE49-F238E27FC236}">
              <a16:creationId xmlns:a16="http://schemas.microsoft.com/office/drawing/2014/main" id="{D23C6541-5F92-45EE-E75A-F61D07C50119}"/>
            </a:ext>
          </a:extLst>
        </cdr:cNvPr>
        <cdr:cNvCxnSpPr>
          <a:cxnSpLocks xmlns:a="http://schemas.openxmlformats.org/drawingml/2006/main"/>
        </cdr:cNvCxnSpPr>
      </cdr:nvCxnSpPr>
      <cdr:spPr>
        <a:xfrm xmlns:a="http://schemas.openxmlformats.org/drawingml/2006/main">
          <a:off x="1278297" y="5418667"/>
          <a:ext cx="1224627" cy="0"/>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A603E-5792-5343-83DD-6325DC39E161}" type="datetimeFigureOut">
              <a:rPr lang="en-US" smtClean="0"/>
              <a:t>2/26/23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D9291-A715-794C-887C-F648B1FEA532}" type="slidenum">
              <a:rPr lang="en-US" smtClean="0"/>
              <a:t>‹#›</a:t>
            </a:fld>
            <a:endParaRPr lang="en-US"/>
          </a:p>
        </p:txBody>
      </p:sp>
    </p:spTree>
    <p:extLst>
      <p:ext uri="{BB962C8B-B14F-4D97-AF65-F5344CB8AC3E}">
        <p14:creationId xmlns:p14="http://schemas.microsoft.com/office/powerpoint/2010/main" val="18046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Brady </a:t>
            </a:r>
            <a:r>
              <a:rPr lang="en-US" dirty="0" err="1">
                <a:cs typeface="Calibri"/>
              </a:rPr>
              <a:t>Kopec</a:t>
            </a:r>
            <a:r>
              <a:rPr lang="en-US" dirty="0">
                <a:cs typeface="Calibri"/>
              </a:rPr>
              <a:t>, Kate Boykin, Lila </a:t>
            </a:r>
            <a:r>
              <a:rPr lang="en-US" dirty="0" err="1">
                <a:cs typeface="Calibri"/>
              </a:rPr>
              <a:t>Monprode</a:t>
            </a:r>
            <a:r>
              <a:rPr lang="en-US" dirty="0">
                <a:cs typeface="Calibri"/>
              </a:rPr>
              <a:t>, Reid Schneckenburger, Joe </a:t>
            </a:r>
            <a:r>
              <a:rPr lang="en-US" dirty="0" err="1">
                <a:cs typeface="Calibri"/>
              </a:rPr>
              <a:t>Miserlian</a:t>
            </a:r>
            <a:r>
              <a:rPr lang="en-US" dirty="0">
                <a:cs typeface="Calibri"/>
              </a:rPr>
              <a:t>, Jack Huston, Skylar Clark, Ben </a:t>
            </a:r>
            <a:r>
              <a:rPr lang="en-US" dirty="0" err="1">
                <a:cs typeface="Calibri"/>
              </a:rPr>
              <a:t>Esser</a:t>
            </a:r>
            <a:r>
              <a:rPr lang="en-US" dirty="0">
                <a:cs typeface="Calibri"/>
              </a:rPr>
              <a:t>, Ryan Bennett</a:t>
            </a:r>
          </a:p>
          <a:p>
            <a:endParaRPr lang="en-US" dirty="0">
              <a:cs typeface="Calibri"/>
            </a:endParaRPr>
          </a:p>
          <a:p>
            <a:pPr>
              <a:lnSpc>
                <a:spcPct val="90000"/>
              </a:lnSpc>
              <a:spcBef>
                <a:spcPts val="1000"/>
              </a:spcBef>
            </a:pPr>
            <a:r>
              <a:rPr lang="en-US" dirty="0"/>
              <a:t>Stuff the PDR needs to address:</a:t>
            </a:r>
          </a:p>
          <a:p>
            <a:pPr>
              <a:lnSpc>
                <a:spcPct val="90000"/>
              </a:lnSpc>
              <a:spcBef>
                <a:spcPts val="1000"/>
              </a:spcBef>
            </a:pPr>
            <a:r>
              <a:rPr lang="en-US" dirty="0"/>
              <a:t>• What is the purpose of the project and what are its specific objectives (measures of success)? </a:t>
            </a:r>
          </a:p>
          <a:p>
            <a:pPr>
              <a:lnSpc>
                <a:spcPct val="90000"/>
              </a:lnSpc>
              <a:spcBef>
                <a:spcPts val="1000"/>
              </a:spcBef>
            </a:pPr>
            <a:r>
              <a:rPr lang="en-US" dirty="0"/>
              <a:t>• What is the proposed design solution, and how does it work? </a:t>
            </a:r>
          </a:p>
          <a:p>
            <a:pPr>
              <a:lnSpc>
                <a:spcPct val="90000"/>
              </a:lnSpc>
              <a:spcBef>
                <a:spcPts val="1000"/>
              </a:spcBef>
            </a:pPr>
            <a:r>
              <a:rPr lang="en-US" dirty="0"/>
              <a:t>• What are the critical project elements for meeting the success criteria? </a:t>
            </a:r>
          </a:p>
          <a:p>
            <a:pPr>
              <a:lnSpc>
                <a:spcPct val="90000"/>
              </a:lnSpc>
              <a:spcBef>
                <a:spcPts val="1000"/>
              </a:spcBef>
            </a:pPr>
            <a:r>
              <a:rPr lang="en-US" dirty="0"/>
              <a:t>• What are the associated design requirements and how does the design satisfy them? Note: requirements at this time should have discrete values; for example ‘The spacecraft shall operate at a 44 </a:t>
            </a:r>
            <a:r>
              <a:rPr lang="en-US" dirty="0" err="1"/>
              <a:t>gHz</a:t>
            </a:r>
            <a:r>
              <a:rPr lang="en-US" dirty="0"/>
              <a:t> uplink.’ Or ‘The end of the robot arm shall deflect no more than 3 mm in the negative </a:t>
            </a:r>
            <a:r>
              <a:rPr lang="en-US" dirty="0" err="1"/>
              <a:t>xdirection</a:t>
            </a:r>
            <a:r>
              <a:rPr lang="en-US" dirty="0"/>
              <a:t>’ </a:t>
            </a:r>
          </a:p>
          <a:p>
            <a:pPr>
              <a:lnSpc>
                <a:spcPct val="90000"/>
              </a:lnSpc>
              <a:spcBef>
                <a:spcPts val="1000"/>
              </a:spcBef>
            </a:pPr>
            <a:r>
              <a:rPr lang="en-US" dirty="0"/>
              <a:t>• What are the remaining risks and their mitigations? </a:t>
            </a:r>
          </a:p>
          <a:p>
            <a:pPr>
              <a:lnSpc>
                <a:spcPct val="90000"/>
              </a:lnSpc>
              <a:spcBef>
                <a:spcPts val="1000"/>
              </a:spcBef>
            </a:pPr>
            <a:r>
              <a:rPr lang="en-US" dirty="0"/>
              <a:t>• How will the design be verified and validated? </a:t>
            </a:r>
          </a:p>
          <a:p>
            <a:pPr>
              <a:lnSpc>
                <a:spcPct val="90000"/>
              </a:lnSpc>
              <a:spcBef>
                <a:spcPts val="1000"/>
              </a:spcBef>
            </a:pPr>
            <a:r>
              <a:rPr lang="en-US" dirty="0"/>
              <a:t>• How is the remaining work organized?</a:t>
            </a: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26CEA0BF-B4A3-403A-AAB6-F2715EC72AA7}" type="slidenum">
              <a:rPr lang="en-US" smtClean="0"/>
              <a:t>1</a:t>
            </a:fld>
            <a:endParaRPr lang="en-US"/>
          </a:p>
        </p:txBody>
      </p:sp>
    </p:spTree>
    <p:extLst>
      <p:ext uri="{BB962C8B-B14F-4D97-AF65-F5344CB8AC3E}">
        <p14:creationId xmlns:p14="http://schemas.microsoft.com/office/powerpoint/2010/main" val="174337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Qualitative not quantitative verification </a:t>
            </a:r>
          </a:p>
        </p:txBody>
      </p:sp>
      <p:sp>
        <p:nvSpPr>
          <p:cNvPr id="4" name="Slide Number Placeholder 3"/>
          <p:cNvSpPr>
            <a:spLocks noGrp="1"/>
          </p:cNvSpPr>
          <p:nvPr>
            <p:ph type="sldNum" sz="quarter" idx="5"/>
          </p:nvPr>
        </p:nvSpPr>
        <p:spPr/>
        <p:txBody>
          <a:bodyPr/>
          <a:lstStyle/>
          <a:p>
            <a:fld id="{794D9291-A715-794C-887C-F648B1FEA532}" type="slidenum">
              <a:rPr lang="en-US" smtClean="0"/>
              <a:t>29</a:t>
            </a:fld>
            <a:endParaRPr lang="en-US"/>
          </a:p>
        </p:txBody>
      </p:sp>
    </p:spTree>
    <p:extLst>
      <p:ext uri="{BB962C8B-B14F-4D97-AF65-F5344CB8AC3E}">
        <p14:creationId xmlns:p14="http://schemas.microsoft.com/office/powerpoint/2010/main" val="41129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Whoever does this slide needs to understand how/why the expected results are the same but for a different reason</a:t>
            </a:r>
          </a:p>
          <a:p>
            <a:pPr marL="171450" indent="-171450">
              <a:buFont typeface="Calibri"/>
              <a:buChar char="-"/>
            </a:pPr>
            <a:r>
              <a:rPr lang="en-US" dirty="0">
                <a:cs typeface="Calibri"/>
              </a:rPr>
              <a:t>Not directly imputing a trapezoid, but assuming that’s what the result of a particle impact should </a:t>
            </a:r>
            <a:r>
              <a:rPr lang="en-US" err="1">
                <a:cs typeface="Calibri"/>
              </a:rPr>
              <a:t>owlook</a:t>
            </a:r>
            <a:r>
              <a:rPr lang="en-US" dirty="0">
                <a:cs typeface="Calibri"/>
              </a:rPr>
              <a:t> like</a:t>
            </a:r>
          </a:p>
          <a:p>
            <a:pPr marL="171450" indent="-171450">
              <a:buFont typeface="Calibri"/>
              <a:buChar char="-"/>
            </a:pPr>
            <a:r>
              <a:rPr lang="en-US" dirty="0">
                <a:cs typeface="Calibri"/>
              </a:rPr>
              <a:t>Happens because of physics (charge induction and charge transfer for conduction)</a:t>
            </a:r>
          </a:p>
        </p:txBody>
      </p:sp>
      <p:sp>
        <p:nvSpPr>
          <p:cNvPr id="4" name="Slide Number Placeholder 3"/>
          <p:cNvSpPr>
            <a:spLocks noGrp="1"/>
          </p:cNvSpPr>
          <p:nvPr>
            <p:ph type="sldNum" sz="quarter" idx="5"/>
          </p:nvPr>
        </p:nvSpPr>
        <p:spPr/>
        <p:txBody>
          <a:bodyPr/>
          <a:lstStyle/>
          <a:p>
            <a:fld id="{794D9291-A715-794C-887C-F648B1FEA532}" type="slidenum">
              <a:rPr lang="en-US" smtClean="0"/>
              <a:t>32</a:t>
            </a:fld>
            <a:endParaRPr lang="en-US"/>
          </a:p>
        </p:txBody>
      </p:sp>
    </p:spTree>
    <p:extLst>
      <p:ext uri="{BB962C8B-B14F-4D97-AF65-F5344CB8AC3E}">
        <p14:creationId xmlns:p14="http://schemas.microsoft.com/office/powerpoint/2010/main" val="1760025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LOGGER PRO!!!!!</a:t>
            </a:r>
          </a:p>
        </p:txBody>
      </p:sp>
      <p:sp>
        <p:nvSpPr>
          <p:cNvPr id="4" name="Slide Number Placeholder 3"/>
          <p:cNvSpPr>
            <a:spLocks noGrp="1"/>
          </p:cNvSpPr>
          <p:nvPr>
            <p:ph type="sldNum" sz="quarter" idx="5"/>
          </p:nvPr>
        </p:nvSpPr>
        <p:spPr/>
        <p:txBody>
          <a:bodyPr/>
          <a:lstStyle/>
          <a:p>
            <a:fld id="{794D9291-A715-794C-887C-F648B1FEA532}" type="slidenum">
              <a:rPr lang="en-US" smtClean="0"/>
              <a:t>33</a:t>
            </a:fld>
            <a:endParaRPr lang="en-US"/>
          </a:p>
        </p:txBody>
      </p:sp>
    </p:spTree>
    <p:extLst>
      <p:ext uri="{BB962C8B-B14F-4D97-AF65-F5344CB8AC3E}">
        <p14:creationId xmlns:p14="http://schemas.microsoft.com/office/powerpoint/2010/main" val="289456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D9291-A715-794C-887C-F648B1FEA532}" type="slidenum">
              <a:rPr lang="en-US" smtClean="0"/>
              <a:t>35</a:t>
            </a:fld>
            <a:endParaRPr lang="en-US"/>
          </a:p>
        </p:txBody>
      </p:sp>
    </p:spTree>
    <p:extLst>
      <p:ext uri="{BB962C8B-B14F-4D97-AF65-F5344CB8AC3E}">
        <p14:creationId xmlns:p14="http://schemas.microsoft.com/office/powerpoint/2010/main" val="371504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Joe</a:t>
            </a:r>
          </a:p>
        </p:txBody>
      </p:sp>
      <p:sp>
        <p:nvSpPr>
          <p:cNvPr id="4" name="Slide Number Placeholder 3"/>
          <p:cNvSpPr>
            <a:spLocks noGrp="1"/>
          </p:cNvSpPr>
          <p:nvPr>
            <p:ph type="sldNum" sz="quarter" idx="5"/>
          </p:nvPr>
        </p:nvSpPr>
        <p:spPr/>
        <p:txBody>
          <a:bodyPr/>
          <a:lstStyle/>
          <a:p>
            <a:fld id="{5EF89D87-C9FA-4D3D-928F-59438A36FB61}" type="slidenum">
              <a:rPr lang="en-US" smtClean="0"/>
              <a:t>53</a:t>
            </a:fld>
            <a:endParaRPr lang="en-US"/>
          </a:p>
        </p:txBody>
      </p:sp>
    </p:spTree>
    <p:extLst>
      <p:ext uri="{BB962C8B-B14F-4D97-AF65-F5344CB8AC3E}">
        <p14:creationId xmlns:p14="http://schemas.microsoft.com/office/powerpoint/2010/main" val="107883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Detailed discussion on differences between Conduction and Induction sensing?</a:t>
            </a:r>
          </a:p>
          <a:p>
            <a:endParaRPr lang="en-US">
              <a:cs typeface="Calibri"/>
            </a:endParaRPr>
          </a:p>
          <a:p>
            <a:r>
              <a:rPr lang="en-US">
                <a:cs typeface="Calibri"/>
              </a:rPr>
              <a:t>Why are we using induction if conduction meets our requirements? It helps us characterize the velocity and size of the larger particles we encounter. This is important as larger particles will be more likely to contain frozen single cell organisms that </a:t>
            </a:r>
            <a:r>
              <a:rPr lang="en-US" err="1">
                <a:cs typeface="Calibri"/>
              </a:rPr>
              <a:t>Astrobi</a:t>
            </a:r>
            <a:r>
              <a:rPr lang="en-US">
                <a:cs typeface="Calibri"/>
              </a:rPr>
              <a:t> is concerned with.</a:t>
            </a:r>
          </a:p>
        </p:txBody>
      </p:sp>
      <p:sp>
        <p:nvSpPr>
          <p:cNvPr id="4" name="Slide Number Placeholder 3"/>
          <p:cNvSpPr>
            <a:spLocks noGrp="1"/>
          </p:cNvSpPr>
          <p:nvPr>
            <p:ph type="sldNum" sz="quarter" idx="5"/>
          </p:nvPr>
        </p:nvSpPr>
        <p:spPr/>
        <p:txBody>
          <a:bodyPr/>
          <a:lstStyle/>
          <a:p>
            <a:fld id="{98582C9D-6FB3-4E0E-9855-1CFA548701BD}" type="slidenum">
              <a:rPr lang="en-US" smtClean="0"/>
              <a:t>55</a:t>
            </a:fld>
            <a:endParaRPr lang="en-US"/>
          </a:p>
        </p:txBody>
      </p:sp>
    </p:spTree>
    <p:extLst>
      <p:ext uri="{BB962C8B-B14F-4D97-AF65-F5344CB8AC3E}">
        <p14:creationId xmlns:p14="http://schemas.microsoft.com/office/powerpoint/2010/main" val="86951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 not talk about induced current, talk about induced charge in the mesh grid. This is what the charge sensitive amplifier measures. </a:t>
            </a:r>
            <a:endParaRPr lang="en-US"/>
          </a:p>
          <a:p>
            <a:r>
              <a:rPr lang="en-US">
                <a:cs typeface="Calibri"/>
              </a:rPr>
              <a:t>-Talk </a:t>
            </a:r>
            <a:r>
              <a:rPr lang="en-US" err="1">
                <a:cs typeface="Calibri"/>
              </a:rPr>
              <a:t>aobut</a:t>
            </a:r>
            <a:r>
              <a:rPr lang="en-US">
                <a:cs typeface="Calibri"/>
              </a:rPr>
              <a:t> electrostatic physics</a:t>
            </a:r>
          </a:p>
          <a:p>
            <a:r>
              <a:rPr lang="en-US">
                <a:cs typeface="Calibri"/>
              </a:rPr>
              <a:t>-Why do we car about </a:t>
            </a:r>
          </a:p>
        </p:txBody>
      </p:sp>
      <p:sp>
        <p:nvSpPr>
          <p:cNvPr id="4" name="Slide Number Placeholder 3"/>
          <p:cNvSpPr>
            <a:spLocks noGrp="1"/>
          </p:cNvSpPr>
          <p:nvPr>
            <p:ph type="sldNum" sz="quarter" idx="5"/>
          </p:nvPr>
        </p:nvSpPr>
        <p:spPr/>
        <p:txBody>
          <a:bodyPr/>
          <a:lstStyle/>
          <a:p>
            <a:fld id="{98582C9D-6FB3-4E0E-9855-1CFA548701BD}" type="slidenum">
              <a:rPr lang="en-US"/>
              <a:t>57</a:t>
            </a:fld>
            <a:endParaRPr lang="en-US"/>
          </a:p>
        </p:txBody>
      </p:sp>
    </p:spTree>
    <p:extLst>
      <p:ext uri="{BB962C8B-B14F-4D97-AF65-F5344CB8AC3E}">
        <p14:creationId xmlns:p14="http://schemas.microsoft.com/office/powerpoint/2010/main" val="2831279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differences without going into detail on each box</a:t>
            </a:r>
          </a:p>
          <a:p>
            <a:r>
              <a:rPr lang="en-US"/>
              <a:t>Difference between Open Air and Vacuum tests to be detailed later</a:t>
            </a:r>
          </a:p>
        </p:txBody>
      </p:sp>
      <p:sp>
        <p:nvSpPr>
          <p:cNvPr id="4" name="Slide Number Placeholder 3"/>
          <p:cNvSpPr>
            <a:spLocks noGrp="1"/>
          </p:cNvSpPr>
          <p:nvPr>
            <p:ph type="sldNum" sz="quarter" idx="5"/>
          </p:nvPr>
        </p:nvSpPr>
        <p:spPr/>
        <p:txBody>
          <a:bodyPr/>
          <a:lstStyle/>
          <a:p>
            <a:fld id="{98582C9D-6FB3-4E0E-9855-1CFA548701BD}" type="slidenum">
              <a:rPr lang="en-US" smtClean="0"/>
              <a:t>58</a:t>
            </a:fld>
            <a:endParaRPr lang="en-US"/>
          </a:p>
        </p:txBody>
      </p:sp>
    </p:spTree>
    <p:extLst>
      <p:ext uri="{BB962C8B-B14F-4D97-AF65-F5344CB8AC3E}">
        <p14:creationId xmlns:p14="http://schemas.microsoft.com/office/powerpoint/2010/main" val="34653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highlight>
                  <a:srgbClr val="FFFF00"/>
                </a:highlight>
                <a:cs typeface="Calibri"/>
              </a:rPr>
              <a:t>Have only CSA circuit (everything else in backup), have conduction and induction side by side on same slide</a:t>
            </a:r>
            <a:endParaRPr lang="en-US">
              <a:solidFill>
                <a:srgbClr val="FF0000"/>
              </a:solidFill>
              <a:highlight>
                <a:srgbClr val="FFFF00"/>
              </a:highlight>
            </a:endParaRPr>
          </a:p>
          <a:p>
            <a:endParaRPr lang="en-US"/>
          </a:p>
        </p:txBody>
      </p:sp>
      <p:sp>
        <p:nvSpPr>
          <p:cNvPr id="4" name="Slide Number Placeholder 3"/>
          <p:cNvSpPr>
            <a:spLocks noGrp="1"/>
          </p:cNvSpPr>
          <p:nvPr>
            <p:ph type="sldNum" sz="quarter" idx="5"/>
          </p:nvPr>
        </p:nvSpPr>
        <p:spPr/>
        <p:txBody>
          <a:bodyPr/>
          <a:lstStyle/>
          <a:p>
            <a:fld id="{98582C9D-6FB3-4E0E-9855-1CFA548701BD}" type="slidenum">
              <a:rPr lang="en-US" smtClean="0"/>
              <a:t>61</a:t>
            </a:fld>
            <a:endParaRPr lang="en-US"/>
          </a:p>
        </p:txBody>
      </p:sp>
    </p:spTree>
    <p:extLst>
      <p:ext uri="{BB962C8B-B14F-4D97-AF65-F5344CB8AC3E}">
        <p14:creationId xmlns:p14="http://schemas.microsoft.com/office/powerpoint/2010/main" val="14133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Kate</a:t>
            </a:r>
          </a:p>
        </p:txBody>
      </p:sp>
      <p:sp>
        <p:nvSpPr>
          <p:cNvPr id="4" name="Slide Number Placeholder 3"/>
          <p:cNvSpPr>
            <a:spLocks noGrp="1"/>
          </p:cNvSpPr>
          <p:nvPr>
            <p:ph type="sldNum" sz="quarter" idx="5"/>
          </p:nvPr>
        </p:nvSpPr>
        <p:spPr/>
        <p:txBody>
          <a:bodyPr/>
          <a:lstStyle/>
          <a:p>
            <a:fld id="{98582C9D-6FB3-4E0E-9855-1CFA548701BD}" type="slidenum">
              <a:rPr lang="en-US" smtClean="0"/>
              <a:t>6</a:t>
            </a:fld>
            <a:endParaRPr lang="en-US"/>
          </a:p>
        </p:txBody>
      </p:sp>
    </p:spTree>
    <p:extLst>
      <p:ext uri="{BB962C8B-B14F-4D97-AF65-F5344CB8AC3E}">
        <p14:creationId xmlns:p14="http://schemas.microsoft.com/office/powerpoint/2010/main" val="41868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Kate</a:t>
            </a:r>
          </a:p>
        </p:txBody>
      </p:sp>
      <p:sp>
        <p:nvSpPr>
          <p:cNvPr id="4" name="Slide Number Placeholder 3"/>
          <p:cNvSpPr>
            <a:spLocks noGrp="1"/>
          </p:cNvSpPr>
          <p:nvPr>
            <p:ph type="sldNum" sz="quarter" idx="5"/>
          </p:nvPr>
        </p:nvSpPr>
        <p:spPr/>
        <p:txBody>
          <a:bodyPr/>
          <a:lstStyle/>
          <a:p>
            <a:fld id="{794D9291-A715-794C-887C-F648B1FEA532}" type="slidenum">
              <a:rPr lang="en-US" smtClean="0"/>
              <a:t>7</a:t>
            </a:fld>
            <a:endParaRPr lang="en-US"/>
          </a:p>
        </p:txBody>
      </p:sp>
    </p:spTree>
    <p:extLst>
      <p:ext uri="{BB962C8B-B14F-4D97-AF65-F5344CB8AC3E}">
        <p14:creationId xmlns:p14="http://schemas.microsoft.com/office/powerpoint/2010/main" val="158461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Kate</a:t>
            </a:r>
          </a:p>
        </p:txBody>
      </p:sp>
      <p:sp>
        <p:nvSpPr>
          <p:cNvPr id="4" name="Slide Number Placeholder 3"/>
          <p:cNvSpPr>
            <a:spLocks noGrp="1"/>
          </p:cNvSpPr>
          <p:nvPr>
            <p:ph type="sldNum" sz="quarter" idx="5"/>
          </p:nvPr>
        </p:nvSpPr>
        <p:spPr/>
        <p:txBody>
          <a:bodyPr/>
          <a:lstStyle/>
          <a:p>
            <a:fld id="{794D9291-A715-794C-887C-F648B1FEA532}" type="slidenum">
              <a:rPr lang="en-US" smtClean="0"/>
              <a:t>8</a:t>
            </a:fld>
            <a:endParaRPr lang="en-US"/>
          </a:p>
        </p:txBody>
      </p:sp>
    </p:spTree>
    <p:extLst>
      <p:ext uri="{BB962C8B-B14F-4D97-AF65-F5344CB8AC3E}">
        <p14:creationId xmlns:p14="http://schemas.microsoft.com/office/powerpoint/2010/main" val="133164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10x10x10 cm</a:t>
            </a:r>
          </a:p>
          <a:p>
            <a:br>
              <a:rPr lang="en-US" dirty="0">
                <a:cs typeface="+mn-lt"/>
              </a:rPr>
            </a:br>
            <a:r>
              <a:rPr lang="en-US" dirty="0">
                <a:cs typeface="Calibri"/>
              </a:rPr>
              <a:t>- we broke up our sensor into two main components- an electrostatic conduction and electrostatic induction </a:t>
            </a:r>
            <a:r>
              <a:rPr lang="en-US" dirty="0" err="1">
                <a:cs typeface="Calibri"/>
              </a:rPr>
              <a:t>apperatus</a:t>
            </a:r>
            <a:r>
              <a:rPr lang="en-US" dirty="0">
                <a:cs typeface="Calibri"/>
              </a:rPr>
              <a:t>.</a:t>
            </a:r>
            <a:endParaRPr lang="en-US" dirty="0"/>
          </a:p>
          <a:p>
            <a:endParaRPr lang="en-US" dirty="0">
              <a:cs typeface="Calibri"/>
            </a:endParaRPr>
          </a:p>
          <a:p>
            <a:r>
              <a:rPr lang="en-US" dirty="0">
                <a:cs typeface="Calibri"/>
              </a:rPr>
              <a:t>-Copper wool is essentially steel wool made out of copper. This helps capture the incident particles. The mesh will be soldered on to the faraday cup. </a:t>
            </a:r>
            <a:endParaRPr lang="en-US" dirty="0"/>
          </a:p>
          <a:p>
            <a:endParaRPr lang="en-US" dirty="0">
              <a:cs typeface="Calibri"/>
            </a:endParaRPr>
          </a:p>
          <a:p>
            <a:r>
              <a:rPr lang="en-US" dirty="0">
                <a:cs typeface="Calibri"/>
              </a:rPr>
              <a:t>-The aluminum case and external copper meshes (entry and exit of sensors) will create a faraday cage that isolates the electrical circuit and sensing grids within the box from external electrical noise.</a:t>
            </a:r>
          </a:p>
          <a:p>
            <a:endParaRPr lang="en-US" dirty="0">
              <a:cs typeface="Calibri"/>
            </a:endParaRPr>
          </a:p>
          <a:p>
            <a:r>
              <a:rPr lang="en-US" dirty="0">
                <a:cs typeface="Calibri"/>
              </a:rPr>
              <a:t>-0.5-4 micrometers</a:t>
            </a:r>
          </a:p>
        </p:txBody>
      </p:sp>
      <p:sp>
        <p:nvSpPr>
          <p:cNvPr id="4" name="Slide Number Placeholder 3"/>
          <p:cNvSpPr>
            <a:spLocks noGrp="1"/>
          </p:cNvSpPr>
          <p:nvPr>
            <p:ph type="sldNum" sz="quarter" idx="5"/>
          </p:nvPr>
        </p:nvSpPr>
        <p:spPr/>
        <p:txBody>
          <a:bodyPr/>
          <a:lstStyle/>
          <a:p>
            <a:fld id="{98582C9D-6FB3-4E0E-9855-1CFA548701BD}" type="slidenum">
              <a:rPr lang="en-US"/>
              <a:t>9</a:t>
            </a:fld>
            <a:endParaRPr lang="en-US"/>
          </a:p>
        </p:txBody>
      </p:sp>
    </p:spTree>
    <p:extLst>
      <p:ext uri="{BB962C8B-B14F-4D97-AF65-F5344CB8AC3E}">
        <p14:creationId xmlns:p14="http://schemas.microsoft.com/office/powerpoint/2010/main" val="837349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D9291-A715-794C-887C-F648B1FEA532}" type="slidenum">
              <a:rPr lang="en-US" smtClean="0"/>
              <a:t>11</a:t>
            </a:fld>
            <a:endParaRPr lang="en-US"/>
          </a:p>
        </p:txBody>
      </p:sp>
    </p:spTree>
    <p:extLst>
      <p:ext uri="{BB962C8B-B14F-4D97-AF65-F5344CB8AC3E}">
        <p14:creationId xmlns:p14="http://schemas.microsoft.com/office/powerpoint/2010/main" val="331801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Kate</a:t>
            </a:r>
          </a:p>
        </p:txBody>
      </p:sp>
      <p:sp>
        <p:nvSpPr>
          <p:cNvPr id="4" name="Slide Number Placeholder 3"/>
          <p:cNvSpPr>
            <a:spLocks noGrp="1"/>
          </p:cNvSpPr>
          <p:nvPr>
            <p:ph type="sldNum" sz="quarter" idx="5"/>
          </p:nvPr>
        </p:nvSpPr>
        <p:spPr/>
        <p:txBody>
          <a:bodyPr/>
          <a:lstStyle/>
          <a:p>
            <a:fld id="{794D9291-A715-794C-887C-F648B1FEA532}" type="slidenum">
              <a:rPr lang="en-US" smtClean="0"/>
              <a:t>13</a:t>
            </a:fld>
            <a:endParaRPr lang="en-US"/>
          </a:p>
        </p:txBody>
      </p:sp>
    </p:spTree>
    <p:extLst>
      <p:ext uri="{BB962C8B-B14F-4D97-AF65-F5344CB8AC3E}">
        <p14:creationId xmlns:p14="http://schemas.microsoft.com/office/powerpoint/2010/main" val="1618159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what we mean by SNR and noise</a:t>
            </a:r>
          </a:p>
        </p:txBody>
      </p:sp>
      <p:sp>
        <p:nvSpPr>
          <p:cNvPr id="4" name="Slide Number Placeholder 3"/>
          <p:cNvSpPr>
            <a:spLocks noGrp="1"/>
          </p:cNvSpPr>
          <p:nvPr>
            <p:ph type="sldNum" sz="quarter" idx="5"/>
          </p:nvPr>
        </p:nvSpPr>
        <p:spPr/>
        <p:txBody>
          <a:bodyPr/>
          <a:lstStyle/>
          <a:p>
            <a:fld id="{794D9291-A715-794C-887C-F648B1FEA532}" type="slidenum">
              <a:rPr lang="en-US" smtClean="0"/>
              <a:t>19</a:t>
            </a:fld>
            <a:endParaRPr lang="en-US"/>
          </a:p>
        </p:txBody>
      </p:sp>
    </p:spTree>
    <p:extLst>
      <p:ext uri="{BB962C8B-B14F-4D97-AF65-F5344CB8AC3E}">
        <p14:creationId xmlns:p14="http://schemas.microsoft.com/office/powerpoint/2010/main" val="4076199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performing test, SNR will be meaningful enough to get significant, accurate data -&gt; defined by pass criteria of test</a:t>
            </a:r>
          </a:p>
        </p:txBody>
      </p:sp>
      <p:sp>
        <p:nvSpPr>
          <p:cNvPr id="4" name="Slide Number Placeholder 3"/>
          <p:cNvSpPr>
            <a:spLocks noGrp="1"/>
          </p:cNvSpPr>
          <p:nvPr>
            <p:ph type="sldNum" sz="quarter" idx="5"/>
          </p:nvPr>
        </p:nvSpPr>
        <p:spPr/>
        <p:txBody>
          <a:bodyPr/>
          <a:lstStyle/>
          <a:p>
            <a:fld id="{794D9291-A715-794C-887C-F648B1FEA532}" type="slidenum">
              <a:rPr lang="en-US" smtClean="0"/>
              <a:t>27</a:t>
            </a:fld>
            <a:endParaRPr lang="en-US"/>
          </a:p>
        </p:txBody>
      </p:sp>
    </p:spTree>
    <p:extLst>
      <p:ext uri="{BB962C8B-B14F-4D97-AF65-F5344CB8AC3E}">
        <p14:creationId xmlns:p14="http://schemas.microsoft.com/office/powerpoint/2010/main" val="228232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Date Placeholder 12">
            <a:extLst>
              <a:ext uri="{FF2B5EF4-FFF2-40B4-BE49-F238E27FC236}">
                <a16:creationId xmlns:a16="http://schemas.microsoft.com/office/drawing/2014/main" id="{A8300EED-D636-F6D7-021B-AD12B82AF4D9}"/>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14" name="Slide Number Placeholder 13">
            <a:extLst>
              <a:ext uri="{FF2B5EF4-FFF2-40B4-BE49-F238E27FC236}">
                <a16:creationId xmlns:a16="http://schemas.microsoft.com/office/drawing/2014/main" id="{3016D552-8DD6-D78E-A216-993D006566CA}"/>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5" name="Title 4">
            <a:extLst>
              <a:ext uri="{FF2B5EF4-FFF2-40B4-BE49-F238E27FC236}">
                <a16:creationId xmlns:a16="http://schemas.microsoft.com/office/drawing/2014/main" id="{15317089-A674-D122-F912-626EFFFF75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912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826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086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704FAE61-42C8-08D2-5553-DEAEA94F5E87}"/>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11" name="Slide Number Placeholder 10">
            <a:extLst>
              <a:ext uri="{FF2B5EF4-FFF2-40B4-BE49-F238E27FC236}">
                <a16:creationId xmlns:a16="http://schemas.microsoft.com/office/drawing/2014/main" id="{C034AD07-601B-F6C3-01DC-E8AB8293D1AF}"/>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802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B08288F5-DC27-E4EB-4640-28E3FD946F67}"/>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11" name="Slide Number Placeholder 10">
            <a:extLst>
              <a:ext uri="{FF2B5EF4-FFF2-40B4-BE49-F238E27FC236}">
                <a16:creationId xmlns:a16="http://schemas.microsoft.com/office/drawing/2014/main" id="{30C291CA-7F09-72F9-D86E-846DC7C678C0}"/>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295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FC60CC24-7AE0-EBE5-1FA7-9109CD376273}"/>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9" name="Slide Number Placeholder 8">
            <a:extLst>
              <a:ext uri="{FF2B5EF4-FFF2-40B4-BE49-F238E27FC236}">
                <a16:creationId xmlns:a16="http://schemas.microsoft.com/office/drawing/2014/main" id="{4B6C72CD-E41D-5C58-9096-3466F492F154}"/>
              </a:ext>
            </a:extLst>
          </p:cNvPr>
          <p:cNvSpPr>
            <a:spLocks noGrp="1"/>
          </p:cNvSpPr>
          <p:nvPr>
            <p:ph type="sldNum" sz="quarter" idx="11"/>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352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712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6870FCD2-28AE-FFA6-26D1-34DA43BA5F94}"/>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7" name="Slide Number Placeholder 6">
            <a:extLst>
              <a:ext uri="{FF2B5EF4-FFF2-40B4-BE49-F238E27FC236}">
                <a16:creationId xmlns:a16="http://schemas.microsoft.com/office/drawing/2014/main" id="{4FA28617-A73D-48FC-7B10-C6BF0C4D73D3}"/>
              </a:ext>
            </a:extLst>
          </p:cNvPr>
          <p:cNvSpPr>
            <a:spLocks noGrp="1"/>
          </p:cNvSpPr>
          <p:nvPr>
            <p:ph type="sldNum" sz="quarter" idx="11"/>
          </p:nvPr>
        </p:nvSpPr>
        <p:spPr/>
        <p:txBody>
          <a:bodyPr/>
          <a:lstStyle/>
          <a:p>
            <a:fld id="{330EA680-D336-4FF7-8B7A-9848BB0A1C32}" type="slidenum">
              <a:rPr lang="en-US" smtClean="0"/>
              <a:t>‹#›</a:t>
            </a:fld>
            <a:endParaRPr lang="en-US"/>
          </a:p>
        </p:txBody>
      </p:sp>
      <p:sp>
        <p:nvSpPr>
          <p:cNvPr id="8" name="Footer Placeholder 7">
            <a:extLst>
              <a:ext uri="{FF2B5EF4-FFF2-40B4-BE49-F238E27FC236}">
                <a16:creationId xmlns:a16="http://schemas.microsoft.com/office/drawing/2014/main" id="{E759410F-E646-BBA2-A9D7-ACA02D74BB96}"/>
              </a:ext>
            </a:extLst>
          </p:cNvPr>
          <p:cNvSpPr>
            <a:spLocks noGrp="1"/>
          </p:cNvSpPr>
          <p:nvPr>
            <p:ph type="ftr" sz="quarter" idx="12"/>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55708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49"/>
            <a:ext cx="2743200" cy="365125"/>
          </a:xfrm>
          <a:prstGeom prst="rect">
            <a:avLst/>
          </a:prstGeom>
        </p:spPr>
        <p:txBody>
          <a:bodyPr/>
          <a:lstStyle/>
          <a:p>
            <a:r>
              <a:rPr lang="en-US"/>
              <a:t>11/30/2022</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919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9" name="Date Placeholder 5">
            <a:extLst>
              <a:ext uri="{FF2B5EF4-FFF2-40B4-BE49-F238E27FC236}">
                <a16:creationId xmlns:a16="http://schemas.microsoft.com/office/drawing/2014/main" id="{7D118C7F-2CEA-4EB0-61B2-1A0F04275C46}"/>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Tree>
    <p:extLst>
      <p:ext uri="{BB962C8B-B14F-4D97-AF65-F5344CB8AC3E}">
        <p14:creationId xmlns:p14="http://schemas.microsoft.com/office/powerpoint/2010/main" val="90767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Date Placeholder 5">
            <a:extLst>
              <a:ext uri="{FF2B5EF4-FFF2-40B4-BE49-F238E27FC236}">
                <a16:creationId xmlns:a16="http://schemas.microsoft.com/office/drawing/2014/main" id="{FDF39190-8EAC-1311-8E82-9EA5D2BE0FC4}"/>
              </a:ext>
            </a:extLst>
          </p:cNvPr>
          <p:cNvSpPr>
            <a:spLocks noGrp="1"/>
          </p:cNvSpPr>
          <p:nvPr>
            <p:ph type="dt" sz="half" idx="10"/>
          </p:nvPr>
        </p:nvSpPr>
        <p:spPr>
          <a:xfrm>
            <a:off x="838200" y="6356349"/>
            <a:ext cx="2743200" cy="365125"/>
          </a:xfrm>
          <a:prstGeom prst="rect">
            <a:avLst/>
          </a:prstGeom>
        </p:spPr>
        <p:txBody>
          <a:bodyPr/>
          <a:lstStyle/>
          <a:p>
            <a:r>
              <a:rPr lang="en-US"/>
              <a:t>11/30/2022</a:t>
            </a:r>
          </a:p>
        </p:txBody>
      </p:sp>
    </p:spTree>
    <p:extLst>
      <p:ext uri="{BB962C8B-B14F-4D97-AF65-F5344CB8AC3E}">
        <p14:creationId xmlns:p14="http://schemas.microsoft.com/office/powerpoint/2010/main" val="53237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F39104-BCD7-1C2D-747A-A35743705629}"/>
              </a:ext>
            </a:extLst>
          </p:cNvPr>
          <p:cNvSpPr/>
          <p:nvPr/>
        </p:nvSpPr>
        <p:spPr>
          <a:xfrm>
            <a:off x="0" y="6241576"/>
            <a:ext cx="12192000" cy="6164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cxnSp>
        <p:nvCxnSpPr>
          <p:cNvPr id="9" name="Straight Connector 8">
            <a:extLst>
              <a:ext uri="{FF2B5EF4-FFF2-40B4-BE49-F238E27FC236}">
                <a16:creationId xmlns:a16="http://schemas.microsoft.com/office/drawing/2014/main" id="{C58B43E8-1833-BA6B-7C8C-4098E1A8B7CD}"/>
              </a:ext>
            </a:extLst>
          </p:cNvPr>
          <p:cNvCxnSpPr/>
          <p:nvPr/>
        </p:nvCxnSpPr>
        <p:spPr>
          <a:xfrm>
            <a:off x="0" y="624157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pool ball&#10;&#10;Description automatically generated">
            <a:extLst>
              <a:ext uri="{FF2B5EF4-FFF2-40B4-BE49-F238E27FC236}">
                <a16:creationId xmlns:a16="http://schemas.microsoft.com/office/drawing/2014/main" id="{FD7DAB85-7B2E-CF9C-B3FF-CDBEE1F31C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91018" y="136525"/>
            <a:ext cx="1325564" cy="1325564"/>
          </a:xfrm>
          <a:prstGeom prst="rect">
            <a:avLst/>
          </a:prstGeom>
        </p:spPr>
      </p:pic>
      <p:sp>
        <p:nvSpPr>
          <p:cNvPr id="5" name="Date Placeholder 4">
            <a:extLst>
              <a:ext uri="{FF2B5EF4-FFF2-40B4-BE49-F238E27FC236}">
                <a16:creationId xmlns:a16="http://schemas.microsoft.com/office/drawing/2014/main" id="{1A7A66EF-218D-C17A-4DCB-4C0B433D6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11/30/2022</a:t>
            </a:r>
          </a:p>
        </p:txBody>
      </p:sp>
    </p:spTree>
    <p:extLst>
      <p:ext uri="{BB962C8B-B14F-4D97-AF65-F5344CB8AC3E}">
        <p14:creationId xmlns:p14="http://schemas.microsoft.com/office/powerpoint/2010/main" val="29181641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19D_8B510EF7.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svg"/><Relationship Id="rId7" Type="http://schemas.openxmlformats.org/officeDocument/2006/relationships/image" Target="../media/image43.sv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0.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8D098B-EB4F-25DF-77C6-6DD318313724}"/>
              </a:ext>
            </a:extLst>
          </p:cNvPr>
          <p:cNvSpPr/>
          <p:nvPr/>
        </p:nvSpPr>
        <p:spPr>
          <a:xfrm>
            <a:off x="0" y="6120190"/>
            <a:ext cx="12192000" cy="758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E1CAE8CF-E594-A67B-A0A8-3C138385D642}"/>
              </a:ext>
            </a:extLst>
          </p:cNvPr>
          <p:cNvSpPr>
            <a:spLocks noGrp="1"/>
          </p:cNvSpPr>
          <p:nvPr>
            <p:ph type="dt" sz="half" idx="10"/>
          </p:nvPr>
        </p:nvSpPr>
        <p:spPr/>
        <p:txBody>
          <a:bodyPr/>
          <a:lstStyle/>
          <a:p>
            <a:r>
              <a:rPr lang="en-US"/>
              <a:t>3/8/2023</a:t>
            </a:r>
          </a:p>
        </p:txBody>
      </p:sp>
      <p:sp>
        <p:nvSpPr>
          <p:cNvPr id="12" name="Slide Number Placeholder 11">
            <a:extLst>
              <a:ext uri="{FF2B5EF4-FFF2-40B4-BE49-F238E27FC236}">
                <a16:creationId xmlns:a16="http://schemas.microsoft.com/office/drawing/2014/main" id="{80A97EC0-9DE0-448A-DAB3-641F84766B29}"/>
              </a:ext>
            </a:extLst>
          </p:cNvPr>
          <p:cNvSpPr>
            <a:spLocks noGrp="1"/>
          </p:cNvSpPr>
          <p:nvPr>
            <p:ph type="sldNum" sz="quarter" idx="11"/>
          </p:nvPr>
        </p:nvSpPr>
        <p:spPr/>
        <p:txBody>
          <a:bodyPr/>
          <a:lstStyle/>
          <a:p>
            <a:fld id="{330EA680-D336-4FF7-8B7A-9848BB0A1C32}" type="slidenum">
              <a:rPr lang="en-US" smtClean="0"/>
              <a:t>1</a:t>
            </a:fld>
            <a:endParaRPr lang="en-US"/>
          </a:p>
        </p:txBody>
      </p:sp>
      <p:sp>
        <p:nvSpPr>
          <p:cNvPr id="2" name="Title 1"/>
          <p:cNvSpPr>
            <a:spLocks noGrp="1"/>
          </p:cNvSpPr>
          <p:nvPr>
            <p:ph type="title"/>
          </p:nvPr>
        </p:nvSpPr>
        <p:spPr>
          <a:xfrm>
            <a:off x="1043951" y="2473394"/>
            <a:ext cx="3914019" cy="955606"/>
          </a:xfrm>
        </p:spPr>
        <p:txBody>
          <a:bodyPr>
            <a:noAutofit/>
          </a:bodyPr>
          <a:lstStyle/>
          <a:p>
            <a:r>
              <a:rPr lang="en-US" sz="7000">
                <a:cs typeface="Calibri Light"/>
              </a:rPr>
              <a:t>I</a:t>
            </a:r>
            <a:r>
              <a:rPr lang="en-US" sz="7000" baseline="30000">
                <a:cs typeface="Calibri Light"/>
              </a:rPr>
              <a:t>2</a:t>
            </a:r>
            <a:r>
              <a:rPr lang="en-US" sz="7000">
                <a:cs typeface="Calibri Light"/>
              </a:rPr>
              <a:t>CE TRR</a:t>
            </a:r>
            <a:endParaRPr lang="en-US" sz="7000"/>
          </a:p>
        </p:txBody>
      </p:sp>
      <p:pic>
        <p:nvPicPr>
          <p:cNvPr id="1026" name="Picture 2" descr="Space &amp; Flight | Articles, Videos, &amp; Interactives | NOVA | PBS">
            <a:extLst>
              <a:ext uri="{FF2B5EF4-FFF2-40B4-BE49-F238E27FC236}">
                <a16:creationId xmlns:a16="http://schemas.microsoft.com/office/drawing/2014/main" id="{D20A7663-BDC2-36A8-0714-E3FDE7144CEF}"/>
              </a:ext>
            </a:extLst>
          </p:cNvPr>
          <p:cNvPicPr>
            <a:picLocks noChangeAspect="1" noChangeArrowheads="1"/>
          </p:cNvPicPr>
          <p:nvPr/>
        </p:nvPicPr>
        <p:blipFill rotWithShape="1">
          <a:blip r:embed="rId3">
            <a:alphaModFix amt="62000"/>
            <a:extLst>
              <a:ext uri="{BEBA8EAE-BF5A-486C-A8C5-ECC9F3942E4B}">
                <a14:imgProps xmlns:a14="http://schemas.microsoft.com/office/drawing/2010/main">
                  <a14:imgLayer r:embed="rId4">
                    <a14:imgEffect>
                      <a14:saturation sat="72000"/>
                    </a14:imgEffect>
                  </a14:imgLayer>
                </a14:imgProps>
              </a:ext>
              <a:ext uri="{28A0092B-C50C-407E-A947-70E740481C1C}">
                <a14:useLocalDpi xmlns:a14="http://schemas.microsoft.com/office/drawing/2010/main" val="0"/>
              </a:ext>
            </a:extLst>
          </a:blip>
          <a:srcRect l="2" r="19594"/>
          <a:stretch/>
        </p:blipFill>
        <p:spPr bwMode="auto">
          <a:xfrm>
            <a:off x="4957971" y="20224"/>
            <a:ext cx="7234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AC063FB-6CDA-E7D5-5C19-C838C4DBB4DB}"/>
              </a:ext>
            </a:extLst>
          </p:cNvPr>
          <p:cNvPicPr>
            <a:picLocks noChangeAspect="1"/>
          </p:cNvPicPr>
          <p:nvPr/>
        </p:nvPicPr>
        <p:blipFill rotWithShape="1">
          <a:blip r:embed="rId5"/>
          <a:srcRect l="2688" r="35313"/>
          <a:stretch/>
        </p:blipFill>
        <p:spPr>
          <a:xfrm>
            <a:off x="4619625" y="8127"/>
            <a:ext cx="7572375" cy="6870097"/>
          </a:xfrm>
          <a:prstGeom prst="rect">
            <a:avLst/>
          </a:prstGeom>
        </p:spPr>
      </p:pic>
      <p:sp>
        <p:nvSpPr>
          <p:cNvPr id="4" name="Rectangle 3">
            <a:extLst>
              <a:ext uri="{FF2B5EF4-FFF2-40B4-BE49-F238E27FC236}">
                <a16:creationId xmlns:a16="http://schemas.microsoft.com/office/drawing/2014/main" id="{5E740650-E84A-7D5C-944E-8BD376C01B0C}"/>
              </a:ext>
            </a:extLst>
          </p:cNvPr>
          <p:cNvSpPr/>
          <p:nvPr/>
        </p:nvSpPr>
        <p:spPr>
          <a:xfrm>
            <a:off x="4619625" y="20224"/>
            <a:ext cx="7774318" cy="6858000"/>
          </a:xfrm>
          <a:prstGeom prst="rect">
            <a:avLst/>
          </a:prstGeom>
          <a:gradFill>
            <a:gsLst>
              <a:gs pos="0">
                <a:schemeClr val="bg1"/>
              </a:gs>
              <a:gs pos="5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8E60F1-CD0E-B226-1BE9-32DEC1FBFDDD}"/>
              </a:ext>
            </a:extLst>
          </p:cNvPr>
          <p:cNvSpPr txBox="1"/>
          <p:nvPr/>
        </p:nvSpPr>
        <p:spPr>
          <a:xfrm>
            <a:off x="1463456" y="3429000"/>
            <a:ext cx="3075009" cy="830997"/>
          </a:xfrm>
          <a:prstGeom prst="rect">
            <a:avLst/>
          </a:prstGeom>
          <a:noFill/>
        </p:spPr>
        <p:txBody>
          <a:bodyPr wrap="none" rtlCol="0">
            <a:spAutoFit/>
          </a:bodyPr>
          <a:lstStyle/>
          <a:p>
            <a:pPr algn="ctr"/>
            <a:r>
              <a:rPr lang="en-US" sz="2400" i="1"/>
              <a:t>Group 12</a:t>
            </a:r>
          </a:p>
          <a:p>
            <a:pPr algn="ctr"/>
            <a:r>
              <a:rPr lang="en-US" sz="2400" i="1"/>
              <a:t>Sponsored by: ASTROBi</a:t>
            </a:r>
          </a:p>
        </p:txBody>
      </p:sp>
      <p:pic>
        <p:nvPicPr>
          <p:cNvPr id="7" name="Content Placeholder 4" descr="A picture containing pool ball&#10;&#10;Description automatically generated">
            <a:extLst>
              <a:ext uri="{FF2B5EF4-FFF2-40B4-BE49-F238E27FC236}">
                <a16:creationId xmlns:a16="http://schemas.microsoft.com/office/drawing/2014/main" id="{C559CCF8-0D77-051F-FF7C-D5F21308B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7878" y="138341"/>
            <a:ext cx="1356983" cy="1362586"/>
          </a:xfrm>
          <a:prstGeom prst="rect">
            <a:avLst/>
          </a:prstGeom>
        </p:spPr>
      </p:pic>
    </p:spTree>
    <p:extLst>
      <p:ext uri="{BB962C8B-B14F-4D97-AF65-F5344CB8AC3E}">
        <p14:creationId xmlns:p14="http://schemas.microsoft.com/office/powerpoint/2010/main" val="2546468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030E-DF70-FD3E-DA3A-7AD19C8E6985}"/>
              </a:ext>
            </a:extLst>
          </p:cNvPr>
          <p:cNvSpPr>
            <a:spLocks noGrp="1"/>
          </p:cNvSpPr>
          <p:nvPr>
            <p:ph type="title"/>
          </p:nvPr>
        </p:nvSpPr>
        <p:spPr/>
        <p:txBody>
          <a:bodyPr/>
          <a:lstStyle/>
          <a:p>
            <a:r>
              <a:rPr lang="en-US"/>
              <a:t>Design Updates from CDR</a:t>
            </a:r>
          </a:p>
        </p:txBody>
      </p:sp>
      <p:sp>
        <p:nvSpPr>
          <p:cNvPr id="4" name="Date Placeholder 3">
            <a:extLst>
              <a:ext uri="{FF2B5EF4-FFF2-40B4-BE49-F238E27FC236}">
                <a16:creationId xmlns:a16="http://schemas.microsoft.com/office/drawing/2014/main" id="{55E244BE-9309-6E18-6FF0-54CF732A9B72}"/>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231423B4-C382-AE7D-7F47-3084FA722EFB}"/>
              </a:ext>
            </a:extLst>
          </p:cNvPr>
          <p:cNvSpPr>
            <a:spLocks noGrp="1"/>
          </p:cNvSpPr>
          <p:nvPr>
            <p:ph type="sldNum" sz="quarter" idx="11"/>
          </p:nvPr>
        </p:nvSpPr>
        <p:spPr/>
        <p:txBody>
          <a:bodyPr/>
          <a:lstStyle/>
          <a:p>
            <a:fld id="{193C27B4-F5F8-9E4D-80BE-18E597ACC97D}" type="slidenum">
              <a:rPr lang="en-US" smtClean="0"/>
              <a:t>10</a:t>
            </a:fld>
            <a:endParaRPr lang="en-US"/>
          </a:p>
        </p:txBody>
      </p:sp>
      <p:sp>
        <p:nvSpPr>
          <p:cNvPr id="6" name="TextBox 5">
            <a:extLst>
              <a:ext uri="{FF2B5EF4-FFF2-40B4-BE49-F238E27FC236}">
                <a16:creationId xmlns:a16="http://schemas.microsoft.com/office/drawing/2014/main" id="{420DAC09-A893-9D6F-53D4-32D6F7E9B6B5}"/>
              </a:ext>
            </a:extLst>
          </p:cNvPr>
          <p:cNvSpPr txBox="1"/>
          <p:nvPr/>
        </p:nvSpPr>
        <p:spPr>
          <a:xfrm>
            <a:off x="348343" y="2162426"/>
            <a:ext cx="4407505" cy="3016210"/>
          </a:xfrm>
          <a:prstGeom prst="rect">
            <a:avLst/>
          </a:prstGeom>
          <a:noFill/>
        </p:spPr>
        <p:txBody>
          <a:bodyPr wrap="square" lIns="91440" tIns="45720" rIns="91440" bIns="45720" rtlCol="0" anchor="t">
            <a:spAutoFit/>
          </a:bodyPr>
          <a:lstStyle/>
          <a:p>
            <a:pPr marL="285750" indent="-285750">
              <a:buFont typeface="Arial"/>
              <a:buChar char="•"/>
            </a:pPr>
            <a:r>
              <a:rPr lang="en-US" sz="2800" dirty="0"/>
              <a:t>Major</a:t>
            </a:r>
          </a:p>
          <a:p>
            <a:pPr marL="742950" lvl="1" indent="-285750">
              <a:buFont typeface="Arial"/>
              <a:buChar char="•"/>
            </a:pPr>
            <a:r>
              <a:rPr lang="en-US" sz="2400" dirty="0"/>
              <a:t>New induction sensing grid attachment method</a:t>
            </a:r>
            <a:endParaRPr lang="en-US" sz="2400" dirty="0">
              <a:cs typeface="Calibri"/>
            </a:endParaRPr>
          </a:p>
          <a:p>
            <a:pPr marL="742950" lvl="1" indent="-285750">
              <a:buFont typeface="Arial"/>
              <a:buChar char="•"/>
            </a:pPr>
            <a:r>
              <a:rPr lang="en-US" sz="2400" dirty="0">
                <a:cs typeface="Calibri"/>
              </a:rPr>
              <a:t>Updated grid mesh density</a:t>
            </a:r>
          </a:p>
          <a:p>
            <a:pPr marL="285750" indent="-285750">
              <a:buFont typeface="Arial"/>
              <a:buChar char="•"/>
            </a:pPr>
            <a:r>
              <a:rPr lang="en-US" sz="2800" dirty="0">
                <a:cs typeface="Calibri"/>
              </a:rPr>
              <a:t>Minor</a:t>
            </a:r>
          </a:p>
          <a:p>
            <a:pPr marL="742950" lvl="1" indent="-285750">
              <a:buFont typeface="Arial"/>
              <a:buChar char="•"/>
            </a:pPr>
            <a:r>
              <a:rPr lang="en-US" sz="2400" dirty="0">
                <a:cs typeface="Calibri" panose="020F0502020204030204"/>
              </a:rPr>
              <a:t>New electrical components</a:t>
            </a:r>
            <a:endParaRPr lang="en-US" sz="2400">
              <a:cs typeface="Calibri" panose="020F0502020204030204"/>
            </a:endParaRPr>
          </a:p>
          <a:p>
            <a:pPr marL="1200150" lvl="2" indent="-285750">
              <a:buFont typeface="Arial"/>
              <a:buChar char="•"/>
            </a:pPr>
            <a:r>
              <a:rPr lang="en-US" sz="2000" dirty="0">
                <a:cs typeface="Calibri" panose="020F0502020204030204"/>
              </a:rPr>
              <a:t>Resistors, capacitors, etc.</a:t>
            </a:r>
            <a:endParaRPr lang="en-US" sz="2000">
              <a:cs typeface="Calibri" panose="020F0502020204030204"/>
            </a:endParaRPr>
          </a:p>
          <a:p>
            <a:endParaRPr lang="en-US" dirty="0">
              <a:cs typeface="Calibri" panose="020F0502020204030204"/>
            </a:endParaRPr>
          </a:p>
        </p:txBody>
      </p:sp>
      <p:grpSp>
        <p:nvGrpSpPr>
          <p:cNvPr id="3" name="Group 2">
            <a:extLst>
              <a:ext uri="{FF2B5EF4-FFF2-40B4-BE49-F238E27FC236}">
                <a16:creationId xmlns:a16="http://schemas.microsoft.com/office/drawing/2014/main" id="{859EBF25-736E-67DF-CCF7-24E54713B159}"/>
              </a:ext>
            </a:extLst>
          </p:cNvPr>
          <p:cNvGrpSpPr/>
          <p:nvPr/>
        </p:nvGrpSpPr>
        <p:grpSpPr>
          <a:xfrm>
            <a:off x="3160779" y="6305728"/>
            <a:ext cx="5864139" cy="474764"/>
            <a:chOff x="2728185" y="6309573"/>
            <a:chExt cx="5864139" cy="474764"/>
          </a:xfrm>
        </p:grpSpPr>
        <p:sp>
          <p:nvSpPr>
            <p:cNvPr id="7" name="Rectangle: Rounded Corners 16">
              <a:extLst>
                <a:ext uri="{FF2B5EF4-FFF2-40B4-BE49-F238E27FC236}">
                  <a16:creationId xmlns:a16="http://schemas.microsoft.com/office/drawing/2014/main" id="{27438C5B-FEAD-232F-119F-BD9ADDEB7C6E}"/>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8" name="Group 7">
              <a:extLst>
                <a:ext uri="{FF2B5EF4-FFF2-40B4-BE49-F238E27FC236}">
                  <a16:creationId xmlns:a16="http://schemas.microsoft.com/office/drawing/2014/main" id="{7D45D994-6F95-4588-6372-03AC48ECE162}"/>
                </a:ext>
              </a:extLst>
            </p:cNvPr>
            <p:cNvGrpSpPr/>
            <p:nvPr/>
          </p:nvGrpSpPr>
          <p:grpSpPr>
            <a:xfrm>
              <a:off x="2728185" y="6309573"/>
              <a:ext cx="5864139" cy="474764"/>
              <a:chOff x="2728185" y="6309573"/>
              <a:chExt cx="5864139" cy="474764"/>
            </a:xfrm>
          </p:grpSpPr>
          <p:grpSp>
            <p:nvGrpSpPr>
              <p:cNvPr id="9" name="Group 8">
                <a:extLst>
                  <a:ext uri="{FF2B5EF4-FFF2-40B4-BE49-F238E27FC236}">
                    <a16:creationId xmlns:a16="http://schemas.microsoft.com/office/drawing/2014/main" id="{25F34B5E-5777-6654-90CD-2A05661F74C9}"/>
                  </a:ext>
                </a:extLst>
              </p:cNvPr>
              <p:cNvGrpSpPr/>
              <p:nvPr/>
            </p:nvGrpSpPr>
            <p:grpSpPr>
              <a:xfrm>
                <a:off x="2728185" y="6309573"/>
                <a:ext cx="4344227" cy="474764"/>
                <a:chOff x="1230342" y="6331458"/>
                <a:chExt cx="4344227" cy="474764"/>
              </a:xfrm>
            </p:grpSpPr>
            <p:sp>
              <p:nvSpPr>
                <p:cNvPr id="12" name="Rectangle: Rounded Corners 15">
                  <a:extLst>
                    <a:ext uri="{FF2B5EF4-FFF2-40B4-BE49-F238E27FC236}">
                      <a16:creationId xmlns:a16="http://schemas.microsoft.com/office/drawing/2014/main" id="{39AAB8B4-4A30-7503-9E3A-A68C9286E840}"/>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13" name="Rectangle: Rounded Corners 16">
                  <a:extLst>
                    <a:ext uri="{FF2B5EF4-FFF2-40B4-BE49-F238E27FC236}">
                      <a16:creationId xmlns:a16="http://schemas.microsoft.com/office/drawing/2014/main" id="{1D5A079B-BF10-3DC8-80F8-AAE698EFF870}"/>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0" name="Rectangle: Rounded Corners 16">
                <a:extLst>
                  <a:ext uri="{FF2B5EF4-FFF2-40B4-BE49-F238E27FC236}">
                    <a16:creationId xmlns:a16="http://schemas.microsoft.com/office/drawing/2014/main" id="{1805D083-5155-196E-9BC0-57849D130702}"/>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pic>
        <p:nvPicPr>
          <p:cNvPr id="15" name="Picture 14">
            <a:extLst>
              <a:ext uri="{FF2B5EF4-FFF2-40B4-BE49-F238E27FC236}">
                <a16:creationId xmlns:a16="http://schemas.microsoft.com/office/drawing/2014/main" id="{87B07100-3E8F-4EA6-F3D3-59EDFF917AAB}"/>
              </a:ext>
            </a:extLst>
          </p:cNvPr>
          <p:cNvPicPr>
            <a:picLocks noChangeAspect="1"/>
          </p:cNvPicPr>
          <p:nvPr/>
        </p:nvPicPr>
        <p:blipFill>
          <a:blip r:embed="rId2"/>
          <a:stretch>
            <a:fillRect/>
          </a:stretch>
        </p:blipFill>
        <p:spPr>
          <a:xfrm>
            <a:off x="4901970" y="1483255"/>
            <a:ext cx="7167263" cy="4175780"/>
          </a:xfrm>
          <a:prstGeom prst="rect">
            <a:avLst/>
          </a:prstGeom>
        </p:spPr>
      </p:pic>
    </p:spTree>
    <p:extLst>
      <p:ext uri="{BB962C8B-B14F-4D97-AF65-F5344CB8AC3E}">
        <p14:creationId xmlns:p14="http://schemas.microsoft.com/office/powerpoint/2010/main" val="154121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timeline&#10;&#10;Description automatically generated">
            <a:extLst>
              <a:ext uri="{FF2B5EF4-FFF2-40B4-BE49-F238E27FC236}">
                <a16:creationId xmlns:a16="http://schemas.microsoft.com/office/drawing/2014/main" id="{61D1FCA8-D301-1AF8-11FE-22984FA90A6D}"/>
              </a:ext>
            </a:extLst>
          </p:cNvPr>
          <p:cNvPicPr>
            <a:picLocks noGrp="1" noChangeAspect="1"/>
          </p:cNvPicPr>
          <p:nvPr>
            <p:ph idx="1"/>
          </p:nvPr>
        </p:nvPicPr>
        <p:blipFill>
          <a:blip r:embed="rId3"/>
          <a:stretch>
            <a:fillRect/>
          </a:stretch>
        </p:blipFill>
        <p:spPr>
          <a:xfrm>
            <a:off x="2313330" y="62319"/>
            <a:ext cx="7559042" cy="6102048"/>
          </a:xfrm>
        </p:spPr>
      </p:pic>
      <p:sp>
        <p:nvSpPr>
          <p:cNvPr id="4" name="Date Placeholder 3">
            <a:extLst>
              <a:ext uri="{FF2B5EF4-FFF2-40B4-BE49-F238E27FC236}">
                <a16:creationId xmlns:a16="http://schemas.microsoft.com/office/drawing/2014/main" id="{D3471578-1E1A-6FF7-4349-FD96D36C6ED2}"/>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99AA3862-8F16-219E-0625-8D63557D608E}"/>
              </a:ext>
            </a:extLst>
          </p:cNvPr>
          <p:cNvSpPr>
            <a:spLocks noGrp="1"/>
          </p:cNvSpPr>
          <p:nvPr>
            <p:ph type="sldNum" sz="quarter" idx="11"/>
          </p:nvPr>
        </p:nvSpPr>
        <p:spPr/>
        <p:txBody>
          <a:bodyPr/>
          <a:lstStyle/>
          <a:p>
            <a:fld id="{193C27B4-F5F8-9E4D-80BE-18E597ACC97D}" type="slidenum">
              <a:rPr lang="en-US" smtClean="0"/>
              <a:t>11</a:t>
            </a:fld>
            <a:endParaRPr lang="en-US"/>
          </a:p>
        </p:txBody>
      </p:sp>
      <p:grpSp>
        <p:nvGrpSpPr>
          <p:cNvPr id="12" name="Group 11">
            <a:extLst>
              <a:ext uri="{FF2B5EF4-FFF2-40B4-BE49-F238E27FC236}">
                <a16:creationId xmlns:a16="http://schemas.microsoft.com/office/drawing/2014/main" id="{70113D8D-C8FB-28DF-DD20-DED44B8DA114}"/>
              </a:ext>
            </a:extLst>
          </p:cNvPr>
          <p:cNvGrpSpPr/>
          <p:nvPr/>
        </p:nvGrpSpPr>
        <p:grpSpPr>
          <a:xfrm>
            <a:off x="3160779" y="6305728"/>
            <a:ext cx="5864139" cy="474764"/>
            <a:chOff x="2728185" y="6309573"/>
            <a:chExt cx="5864139" cy="474764"/>
          </a:xfrm>
        </p:grpSpPr>
        <p:sp>
          <p:nvSpPr>
            <p:cNvPr id="9" name="Rectangle: Rounded Corners 16">
              <a:extLst>
                <a:ext uri="{FF2B5EF4-FFF2-40B4-BE49-F238E27FC236}">
                  <a16:creationId xmlns:a16="http://schemas.microsoft.com/office/drawing/2014/main" id="{119DB21C-1F95-66F9-B7C8-86DBB790754C}"/>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1" name="Group 10">
              <a:extLst>
                <a:ext uri="{FF2B5EF4-FFF2-40B4-BE49-F238E27FC236}">
                  <a16:creationId xmlns:a16="http://schemas.microsoft.com/office/drawing/2014/main" id="{CA6E7155-8279-989D-CE24-70E63EEBCDCD}"/>
                </a:ext>
              </a:extLst>
            </p:cNvPr>
            <p:cNvGrpSpPr/>
            <p:nvPr/>
          </p:nvGrpSpPr>
          <p:grpSpPr>
            <a:xfrm>
              <a:off x="2728185" y="6309573"/>
              <a:ext cx="5864139" cy="474764"/>
              <a:chOff x="2728185" y="6309573"/>
              <a:chExt cx="5864139" cy="474764"/>
            </a:xfrm>
          </p:grpSpPr>
          <p:grpSp>
            <p:nvGrpSpPr>
              <p:cNvPr id="2" name="Group 1">
                <a:extLst>
                  <a:ext uri="{FF2B5EF4-FFF2-40B4-BE49-F238E27FC236}">
                    <a16:creationId xmlns:a16="http://schemas.microsoft.com/office/drawing/2014/main" id="{9A788C87-4F06-431A-2E0E-933BA74DAEE1}"/>
                  </a:ext>
                </a:extLst>
              </p:cNvPr>
              <p:cNvGrpSpPr/>
              <p:nvPr/>
            </p:nvGrpSpPr>
            <p:grpSpPr>
              <a:xfrm>
                <a:off x="2728185" y="6309573"/>
                <a:ext cx="4344227" cy="474764"/>
                <a:chOff x="1230342" y="6331458"/>
                <a:chExt cx="4344227" cy="474764"/>
              </a:xfrm>
            </p:grpSpPr>
            <p:sp>
              <p:nvSpPr>
                <p:cNvPr id="3" name="Rectangle: Rounded Corners 15">
                  <a:extLst>
                    <a:ext uri="{FF2B5EF4-FFF2-40B4-BE49-F238E27FC236}">
                      <a16:creationId xmlns:a16="http://schemas.microsoft.com/office/drawing/2014/main" id="{F6EBFCD5-3EB1-C1F2-A016-08AFC0C33B28}"/>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7" name="Rectangle: Rounded Corners 16">
                  <a:extLst>
                    <a:ext uri="{FF2B5EF4-FFF2-40B4-BE49-F238E27FC236}">
                      <a16:creationId xmlns:a16="http://schemas.microsoft.com/office/drawing/2014/main" id="{D02A54FE-D056-40BF-968F-607A31BAEAE9}"/>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0" name="Rectangle: Rounded Corners 16">
                <a:extLst>
                  <a:ext uri="{FF2B5EF4-FFF2-40B4-BE49-F238E27FC236}">
                    <a16:creationId xmlns:a16="http://schemas.microsoft.com/office/drawing/2014/main" id="{197969D2-655A-954E-80D5-B381FFCD6CB2}"/>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79727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CDDD-A05E-8138-48F6-0376ABEB5B98}"/>
              </a:ext>
            </a:extLst>
          </p:cNvPr>
          <p:cNvSpPr>
            <a:spLocks noGrp="1"/>
          </p:cNvSpPr>
          <p:nvPr>
            <p:ph type="title"/>
          </p:nvPr>
        </p:nvSpPr>
        <p:spPr/>
        <p:txBody>
          <a:bodyPr/>
          <a:lstStyle/>
          <a:p>
            <a:r>
              <a:rPr lang="en-US">
                <a:cs typeface="Calibri Light"/>
              </a:rPr>
              <a:t>Schedule </a:t>
            </a:r>
            <a:endParaRPr lang="en-US"/>
          </a:p>
        </p:txBody>
      </p:sp>
      <p:sp>
        <p:nvSpPr>
          <p:cNvPr id="4" name="Date Placeholder 3">
            <a:extLst>
              <a:ext uri="{FF2B5EF4-FFF2-40B4-BE49-F238E27FC236}">
                <a16:creationId xmlns:a16="http://schemas.microsoft.com/office/drawing/2014/main" id="{4A37A64C-D581-9C8C-55F2-4B48D179434C}"/>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5E8D28DF-F1F7-9633-FEB8-0DC52BEB392F}"/>
              </a:ext>
            </a:extLst>
          </p:cNvPr>
          <p:cNvSpPr>
            <a:spLocks noGrp="1"/>
          </p:cNvSpPr>
          <p:nvPr>
            <p:ph type="sldNum" sz="quarter" idx="11"/>
          </p:nvPr>
        </p:nvSpPr>
        <p:spPr/>
        <p:txBody>
          <a:bodyPr/>
          <a:lstStyle/>
          <a:p>
            <a:fld id="{193C27B4-F5F8-9E4D-80BE-18E597ACC97D}" type="slidenum">
              <a:rPr lang="en-US" smtClean="0"/>
              <a:t>12</a:t>
            </a:fld>
            <a:endParaRPr lang="en-US"/>
          </a:p>
        </p:txBody>
      </p:sp>
      <p:grpSp>
        <p:nvGrpSpPr>
          <p:cNvPr id="11" name="Group 10">
            <a:extLst>
              <a:ext uri="{FF2B5EF4-FFF2-40B4-BE49-F238E27FC236}">
                <a16:creationId xmlns:a16="http://schemas.microsoft.com/office/drawing/2014/main" id="{E76D56A2-590B-603A-F6DA-091BA263742E}"/>
              </a:ext>
            </a:extLst>
          </p:cNvPr>
          <p:cNvGrpSpPr/>
          <p:nvPr/>
        </p:nvGrpSpPr>
        <p:grpSpPr>
          <a:xfrm>
            <a:off x="3160779" y="6305728"/>
            <a:ext cx="5864139" cy="474764"/>
            <a:chOff x="2728185" y="6309573"/>
            <a:chExt cx="5864139" cy="474764"/>
          </a:xfrm>
        </p:grpSpPr>
        <p:sp>
          <p:nvSpPr>
            <p:cNvPr id="12" name="Rectangle: Rounded Corners 16">
              <a:extLst>
                <a:ext uri="{FF2B5EF4-FFF2-40B4-BE49-F238E27FC236}">
                  <a16:creationId xmlns:a16="http://schemas.microsoft.com/office/drawing/2014/main" id="{2DF16361-3A7B-5B1F-0B4D-94C09894E229}"/>
                </a:ext>
              </a:extLst>
            </p:cNvPr>
            <p:cNvSpPr/>
            <p:nvPr/>
          </p:nvSpPr>
          <p:spPr>
            <a:xfrm>
              <a:off x="4248101"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Schedule</a:t>
              </a:r>
              <a:endParaRPr lang="en-US" b="1">
                <a:solidFill>
                  <a:srgbClr val="1F3864"/>
                </a:solidFill>
                <a:cs typeface="Calibri"/>
              </a:endParaRPr>
            </a:p>
          </p:txBody>
        </p:sp>
        <p:grpSp>
          <p:nvGrpSpPr>
            <p:cNvPr id="13" name="Group 12">
              <a:extLst>
                <a:ext uri="{FF2B5EF4-FFF2-40B4-BE49-F238E27FC236}">
                  <a16:creationId xmlns:a16="http://schemas.microsoft.com/office/drawing/2014/main" id="{E51E8568-E175-60F4-B852-581928F68D3D}"/>
                </a:ext>
              </a:extLst>
            </p:cNvPr>
            <p:cNvGrpSpPr/>
            <p:nvPr/>
          </p:nvGrpSpPr>
          <p:grpSpPr>
            <a:xfrm>
              <a:off x="2728185" y="6309573"/>
              <a:ext cx="5864139" cy="474764"/>
              <a:chOff x="2728185" y="6309573"/>
              <a:chExt cx="5864139" cy="474764"/>
            </a:xfrm>
          </p:grpSpPr>
          <p:grpSp>
            <p:nvGrpSpPr>
              <p:cNvPr id="14" name="Group 13">
                <a:extLst>
                  <a:ext uri="{FF2B5EF4-FFF2-40B4-BE49-F238E27FC236}">
                    <a16:creationId xmlns:a16="http://schemas.microsoft.com/office/drawing/2014/main" id="{BE9E759E-DE74-49D5-B098-8313CF35ADEA}"/>
                  </a:ext>
                </a:extLst>
              </p:cNvPr>
              <p:cNvGrpSpPr/>
              <p:nvPr/>
            </p:nvGrpSpPr>
            <p:grpSpPr>
              <a:xfrm>
                <a:off x="2728185" y="6309573"/>
                <a:ext cx="4344227" cy="474764"/>
                <a:chOff x="1230342" y="6331458"/>
                <a:chExt cx="4344227" cy="474764"/>
              </a:xfrm>
            </p:grpSpPr>
            <p:sp>
              <p:nvSpPr>
                <p:cNvPr id="16" name="Rectangle: Rounded Corners 15">
                  <a:extLst>
                    <a:ext uri="{FF2B5EF4-FFF2-40B4-BE49-F238E27FC236}">
                      <a16:creationId xmlns:a16="http://schemas.microsoft.com/office/drawing/2014/main" id="{EB9DFFC6-67ED-6241-E8D4-9331BB79BAB1}"/>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7" name="Rectangle: Rounded Corners 16">
                  <a:extLst>
                    <a:ext uri="{FF2B5EF4-FFF2-40B4-BE49-F238E27FC236}">
                      <a16:creationId xmlns:a16="http://schemas.microsoft.com/office/drawing/2014/main" id="{9CBCEA9F-EFB6-FF00-F0EE-7FD0884D30E4}"/>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5" name="Rectangle: Rounded Corners 16">
                <a:extLst>
                  <a:ext uri="{FF2B5EF4-FFF2-40B4-BE49-F238E27FC236}">
                    <a16:creationId xmlns:a16="http://schemas.microsoft.com/office/drawing/2014/main" id="{076FFCCB-F416-5916-5D7C-790535C34E61}"/>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237990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C5AE-3A85-80BA-60D6-601D24D2AB5E}"/>
              </a:ext>
            </a:extLst>
          </p:cNvPr>
          <p:cNvSpPr>
            <a:spLocks noGrp="1"/>
          </p:cNvSpPr>
          <p:nvPr>
            <p:ph type="title"/>
          </p:nvPr>
        </p:nvSpPr>
        <p:spPr>
          <a:xfrm>
            <a:off x="838200" y="361517"/>
            <a:ext cx="10515600" cy="1325563"/>
          </a:xfrm>
        </p:spPr>
        <p:txBody>
          <a:bodyPr/>
          <a:lstStyle/>
          <a:p>
            <a:r>
              <a:rPr lang="en-US">
                <a:cs typeface="Calibri Light"/>
              </a:rPr>
              <a:t>Tests to be Performed </a:t>
            </a:r>
            <a:endParaRPr lang="en-US"/>
          </a:p>
        </p:txBody>
      </p:sp>
      <p:graphicFrame>
        <p:nvGraphicFramePr>
          <p:cNvPr id="13" name="Table 13">
            <a:extLst>
              <a:ext uri="{FF2B5EF4-FFF2-40B4-BE49-F238E27FC236}">
                <a16:creationId xmlns:a16="http://schemas.microsoft.com/office/drawing/2014/main" id="{C256054F-48F8-FE72-F223-50AAE0E14DC2}"/>
              </a:ext>
            </a:extLst>
          </p:cNvPr>
          <p:cNvGraphicFramePr>
            <a:graphicFrameLocks noGrp="1"/>
          </p:cNvGraphicFramePr>
          <p:nvPr>
            <p:ph idx="1"/>
            <p:extLst>
              <p:ext uri="{D42A27DB-BD31-4B8C-83A1-F6EECF244321}">
                <p14:modId xmlns:p14="http://schemas.microsoft.com/office/powerpoint/2010/main" val="2607188841"/>
              </p:ext>
            </p:extLst>
          </p:nvPr>
        </p:nvGraphicFramePr>
        <p:xfrm>
          <a:off x="838200" y="1687080"/>
          <a:ext cx="10515595" cy="4291061"/>
        </p:xfrm>
        <a:graphic>
          <a:graphicData uri="http://schemas.openxmlformats.org/drawingml/2006/table">
            <a:tbl>
              <a:tblPr firstRow="1" bandRow="1">
                <a:tableStyleId>{22838BEF-8BB2-4498-84A7-C5851F593DF1}</a:tableStyleId>
              </a:tblPr>
              <a:tblGrid>
                <a:gridCol w="1864065">
                  <a:extLst>
                    <a:ext uri="{9D8B030D-6E8A-4147-A177-3AD203B41FA5}">
                      <a16:colId xmlns:a16="http://schemas.microsoft.com/office/drawing/2014/main" val="2101597490"/>
                    </a:ext>
                  </a:extLst>
                </a:gridCol>
                <a:gridCol w="4496429">
                  <a:extLst>
                    <a:ext uri="{9D8B030D-6E8A-4147-A177-3AD203B41FA5}">
                      <a16:colId xmlns:a16="http://schemas.microsoft.com/office/drawing/2014/main" val="677118365"/>
                    </a:ext>
                  </a:extLst>
                </a:gridCol>
                <a:gridCol w="4155101">
                  <a:extLst>
                    <a:ext uri="{9D8B030D-6E8A-4147-A177-3AD203B41FA5}">
                      <a16:colId xmlns:a16="http://schemas.microsoft.com/office/drawing/2014/main" val="313384482"/>
                    </a:ext>
                  </a:extLst>
                </a:gridCol>
              </a:tblGrid>
              <a:tr h="370839">
                <a:tc>
                  <a:txBody>
                    <a:bodyPr/>
                    <a:lstStyle/>
                    <a:p>
                      <a:pPr marL="0" lvl="0" indent="0" algn="ctr">
                        <a:buNone/>
                      </a:pPr>
                      <a:endParaRPr lang="en-US" err="1">
                        <a:solidFill>
                          <a:schemeClr val="tx1"/>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indent="0" algn="ctr">
                        <a:buNone/>
                      </a:pPr>
                      <a:r>
                        <a:rPr lang="en-US">
                          <a:solidFill>
                            <a:schemeClr val="tx1"/>
                          </a:solidFill>
                        </a:rPr>
                        <a:t>Complete Tests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indent="0" algn="ctr">
                        <a:buNone/>
                      </a:pPr>
                      <a:r>
                        <a:rPr lang="en-US">
                          <a:solidFill>
                            <a:schemeClr val="tx1"/>
                          </a:solidFill>
                        </a:rPr>
                        <a:t>Incomplete Tests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3110753"/>
                  </a:ext>
                </a:extLst>
              </a:tr>
              <a:tr h="1230115">
                <a:tc>
                  <a:txBody>
                    <a:bodyPr/>
                    <a:lstStyle/>
                    <a:p>
                      <a:pPr marL="0" lvl="0" indent="0" algn="ctr">
                        <a:buNone/>
                      </a:pPr>
                      <a:r>
                        <a:rPr lang="en-US">
                          <a:solidFill>
                            <a:schemeClr val="tx1"/>
                          </a:solidFill>
                        </a:rPr>
                        <a:t>Component</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rPr>
                        <a:t>ADC testing</a:t>
                      </a:r>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rPr>
                        <a:t>Manufacturing capability </a:t>
                      </a:r>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rPr>
                        <a:t>Electronics component verification </a:t>
                      </a:r>
                      <a:endParaRPr lang="en-US">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a:buChar char="•"/>
                      </a:pPr>
                      <a:endParaRPr lang="en-US">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914541"/>
                  </a:ext>
                </a:extLst>
              </a:tr>
              <a:tr h="1230115">
                <a:tc>
                  <a:txBody>
                    <a:bodyPr/>
                    <a:lstStyle/>
                    <a:p>
                      <a:pPr marL="0" lvl="0" indent="0" algn="ctr">
                        <a:buNone/>
                      </a:pPr>
                      <a:r>
                        <a:rPr lang="en-US">
                          <a:solidFill>
                            <a:schemeClr val="tx1"/>
                          </a:solidFill>
                        </a:rPr>
                        <a:t>Subsystem</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rPr>
                        <a:t>Convolution with accurate timing </a:t>
                      </a:r>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rPr>
                        <a:t>Direct charge on Breadboard</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lang="en-US" sz="1800" b="0" i="0" u="none" strike="noStrike" noProof="0">
                          <a:solidFill>
                            <a:schemeClr val="tx1"/>
                          </a:solidFill>
                          <a:latin typeface="Calibri"/>
                        </a:rPr>
                        <a:t>ADC </a:t>
                      </a:r>
                      <a:r>
                        <a:rPr lang="en-US" spc="-300">
                          <a:solidFill>
                            <a:schemeClr val="tx1"/>
                          </a:solidFill>
                          <a:sym typeface="Wingdings" panose="05000000000000000000" pitchFamily="2" charset="2"/>
                        </a:rPr>
                        <a:t></a:t>
                      </a:r>
                      <a:r>
                        <a:rPr lang="en-US">
                          <a:solidFill>
                            <a:schemeClr val="tx1"/>
                          </a:solidFill>
                          <a:sym typeface="Wingdings" panose="05000000000000000000" pitchFamily="2" charset="2"/>
                        </a:rPr>
                        <a:t> </a:t>
                      </a:r>
                      <a:r>
                        <a:rPr lang="en-US" sz="1800" b="0" i="0" u="none" strike="noStrike" noProof="0">
                          <a:solidFill>
                            <a:schemeClr val="tx1"/>
                          </a:solidFill>
                          <a:latin typeface="Calibri"/>
                        </a:rPr>
                        <a:t>Raspberry Pi communications test</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lang="en-US" sz="1800" b="0" i="0" u="none" strike="noStrike" noProof="0">
                          <a:solidFill>
                            <a:schemeClr val="tx1"/>
                          </a:solidFill>
                          <a:latin typeface="+mn-lt"/>
                        </a:rPr>
                        <a:t>PCB functional verification</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latin typeface="Calibri"/>
                        </a:rPr>
                        <a:t>Faraday cage verification  </a:t>
                      </a:r>
                      <a:endParaRPr lang="en-US">
                        <a:solidFill>
                          <a:schemeClr val="tx1"/>
                        </a:solidFill>
                      </a:endParaRPr>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latin typeface="Calibri"/>
                        </a:rPr>
                        <a:t>Thermal assurance test </a:t>
                      </a:r>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latin typeface="Calibri"/>
                        </a:rPr>
                        <a:t>Vacuum compatibility</a:t>
                      </a:r>
                      <a:endParaRPr lang="en-US">
                        <a:solidFill>
                          <a:schemeClr val="tx1"/>
                        </a:solidFill>
                      </a:endParaRP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4298201"/>
                  </a:ext>
                </a:extLst>
              </a:tr>
              <a:tr h="1230115">
                <a:tc>
                  <a:txBody>
                    <a:bodyPr/>
                    <a:lstStyle/>
                    <a:p>
                      <a:pPr marL="0" lvl="0" indent="0" algn="ctr">
                        <a:buNone/>
                      </a:pPr>
                      <a:r>
                        <a:rPr lang="en-US">
                          <a:solidFill>
                            <a:schemeClr val="tx1"/>
                          </a:solidFill>
                        </a:rPr>
                        <a:t>System</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285750">
                        <a:buFont typeface="Arial" panose="020B0604020202020204" pitchFamily="34" charset="0"/>
                        <a:buChar char="•"/>
                      </a:pPr>
                      <a:r>
                        <a:rPr lang="en-US" sz="1800" b="0" i="0" u="none" strike="noStrike" noProof="0">
                          <a:solidFill>
                            <a:schemeClr val="tx1"/>
                          </a:solidFill>
                          <a:latin typeface="Calibri"/>
                        </a:rPr>
                        <a:t>Direct charge injection</a:t>
                      </a:r>
                    </a:p>
                    <a:p>
                      <a:pPr marL="742950" lvl="1" indent="-285750">
                        <a:buFont typeface="Arial" panose="020B0604020202020204" pitchFamily="34" charset="0"/>
                        <a:buChar char="•"/>
                      </a:pPr>
                      <a:r>
                        <a:rPr lang="en-US" sz="1600" b="0" i="0" u="none" strike="noStrike" noProof="0">
                          <a:solidFill>
                            <a:schemeClr val="tx1"/>
                          </a:solidFill>
                          <a:latin typeface="Calibri"/>
                        </a:rPr>
                        <a:t>Open Air Induction PCB</a:t>
                      </a:r>
                    </a:p>
                    <a:p>
                      <a:pPr marL="742950" lvl="1" indent="-285750">
                        <a:buFont typeface="Arial" panose="020B0604020202020204" pitchFamily="34" charset="0"/>
                        <a:buChar char="•"/>
                      </a:pPr>
                      <a:r>
                        <a:rPr lang="en-US" sz="1600" b="0" i="0" u="none" strike="noStrike" noProof="0">
                          <a:solidFill>
                            <a:schemeClr val="tx1"/>
                          </a:solidFill>
                          <a:latin typeface="Calibri"/>
                        </a:rPr>
                        <a:t>Vacuum Conduction PCB</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latin typeface="Calibri"/>
                        </a:rPr>
                        <a:t>Direct charge injection </a:t>
                      </a:r>
                      <a:endParaRPr lang="en-US" sz="1800" b="0" i="0" u="none" strike="noStrike" noProof="0">
                        <a:solidFill>
                          <a:srgbClr val="FF0000"/>
                        </a:solidFill>
                        <a:latin typeface="Calibri"/>
                      </a:endParaRPr>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latin typeface="Calibri"/>
                        </a:rPr>
                        <a:t>Open air test </a:t>
                      </a:r>
                      <a:endParaRPr lang="en-US"/>
                    </a:p>
                    <a:p>
                      <a:pPr marL="285750" marR="0" lvl="0" indent="-285750" algn="l">
                        <a:lnSpc>
                          <a:spcPct val="90000"/>
                        </a:lnSpc>
                        <a:spcBef>
                          <a:spcPts val="1000"/>
                        </a:spcBef>
                        <a:spcAft>
                          <a:spcPts val="0"/>
                        </a:spcAft>
                        <a:buFont typeface="Arial"/>
                        <a:buChar char="•"/>
                      </a:pPr>
                      <a:r>
                        <a:rPr lang="en-US" sz="1800" b="0" i="0" u="none" strike="noStrike" noProof="0">
                          <a:solidFill>
                            <a:schemeClr val="tx1"/>
                          </a:solidFill>
                          <a:latin typeface="Calibri"/>
                        </a:rPr>
                        <a:t>Vacuum chamber test (day in the life)</a:t>
                      </a:r>
                      <a:endParaRPr lang="en-US">
                        <a:solidFill>
                          <a:schemeClr val="tx1"/>
                        </a:solidFill>
                      </a:endParaRP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8721791"/>
                  </a:ext>
                </a:extLst>
              </a:tr>
            </a:tbl>
          </a:graphicData>
        </a:graphic>
      </p:graphicFrame>
      <p:sp>
        <p:nvSpPr>
          <p:cNvPr id="4" name="Date Placeholder 3">
            <a:extLst>
              <a:ext uri="{FF2B5EF4-FFF2-40B4-BE49-F238E27FC236}">
                <a16:creationId xmlns:a16="http://schemas.microsoft.com/office/drawing/2014/main" id="{BDF2C813-8E84-09AE-567D-5D04477BA81B}"/>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090ACEAB-7F0F-FCC2-4591-2135F1367A2E}"/>
              </a:ext>
            </a:extLst>
          </p:cNvPr>
          <p:cNvSpPr>
            <a:spLocks noGrp="1"/>
          </p:cNvSpPr>
          <p:nvPr>
            <p:ph type="sldNum" sz="quarter" idx="11"/>
          </p:nvPr>
        </p:nvSpPr>
        <p:spPr/>
        <p:txBody>
          <a:bodyPr/>
          <a:lstStyle/>
          <a:p>
            <a:fld id="{193C27B4-F5F8-9E4D-80BE-18E597ACC97D}" type="slidenum">
              <a:rPr lang="en-US" smtClean="0"/>
              <a:t>13</a:t>
            </a:fld>
            <a:endParaRPr lang="en-US"/>
          </a:p>
        </p:txBody>
      </p:sp>
      <p:grpSp>
        <p:nvGrpSpPr>
          <p:cNvPr id="3" name="Group 2">
            <a:extLst>
              <a:ext uri="{FF2B5EF4-FFF2-40B4-BE49-F238E27FC236}">
                <a16:creationId xmlns:a16="http://schemas.microsoft.com/office/drawing/2014/main" id="{BA2C7627-43DE-783F-D3C4-2EF8510ADD4C}"/>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40AF6175-AE9B-2FD4-9E87-380F77BB4F79}"/>
                </a:ext>
              </a:extLst>
            </p:cNvPr>
            <p:cNvSpPr/>
            <p:nvPr/>
          </p:nvSpPr>
          <p:spPr>
            <a:xfrm>
              <a:off x="4248101"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Schedule</a:t>
              </a:r>
              <a:endParaRPr lang="en-US" b="1">
                <a:solidFill>
                  <a:srgbClr val="1F3864"/>
                </a:solidFill>
                <a:cs typeface="Calibri"/>
              </a:endParaRPr>
            </a:p>
          </p:txBody>
        </p:sp>
        <p:grpSp>
          <p:nvGrpSpPr>
            <p:cNvPr id="7" name="Group 6">
              <a:extLst>
                <a:ext uri="{FF2B5EF4-FFF2-40B4-BE49-F238E27FC236}">
                  <a16:creationId xmlns:a16="http://schemas.microsoft.com/office/drawing/2014/main" id="{5B4AD7DA-0D84-5D38-7FB9-9ED5F22BF6B0}"/>
                </a:ext>
              </a:extLst>
            </p:cNvPr>
            <p:cNvGrpSpPr/>
            <p:nvPr/>
          </p:nvGrpSpPr>
          <p:grpSpPr>
            <a:xfrm>
              <a:off x="2728185" y="6309573"/>
              <a:ext cx="5864139" cy="474764"/>
              <a:chOff x="2728185" y="6309573"/>
              <a:chExt cx="5864139" cy="474764"/>
            </a:xfrm>
          </p:grpSpPr>
          <p:grpSp>
            <p:nvGrpSpPr>
              <p:cNvPr id="8" name="Group 7">
                <a:extLst>
                  <a:ext uri="{FF2B5EF4-FFF2-40B4-BE49-F238E27FC236}">
                    <a16:creationId xmlns:a16="http://schemas.microsoft.com/office/drawing/2014/main" id="{70505967-F5EA-A1BF-F45A-75EC5DB9EFCE}"/>
                  </a:ext>
                </a:extLst>
              </p:cNvPr>
              <p:cNvGrpSpPr/>
              <p:nvPr/>
            </p:nvGrpSpPr>
            <p:grpSpPr>
              <a:xfrm>
                <a:off x="2728185" y="6309573"/>
                <a:ext cx="4344227" cy="474764"/>
                <a:chOff x="1230342" y="6331458"/>
                <a:chExt cx="4344227" cy="474764"/>
              </a:xfrm>
            </p:grpSpPr>
            <p:sp>
              <p:nvSpPr>
                <p:cNvPr id="10" name="Rectangle: Rounded Corners 9">
                  <a:extLst>
                    <a:ext uri="{FF2B5EF4-FFF2-40B4-BE49-F238E27FC236}">
                      <a16:creationId xmlns:a16="http://schemas.microsoft.com/office/drawing/2014/main" id="{551F7A28-FB71-538E-ED0B-8B7AD29D06A5}"/>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1" name="Rectangle: Rounded Corners 10">
                  <a:extLst>
                    <a:ext uri="{FF2B5EF4-FFF2-40B4-BE49-F238E27FC236}">
                      <a16:creationId xmlns:a16="http://schemas.microsoft.com/office/drawing/2014/main" id="{E7736E92-31DD-6C37-DB8B-8E636806B48D}"/>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9" name="Rectangle: Rounded Corners 16">
                <a:extLst>
                  <a:ext uri="{FF2B5EF4-FFF2-40B4-BE49-F238E27FC236}">
                    <a16:creationId xmlns:a16="http://schemas.microsoft.com/office/drawing/2014/main" id="{500EC8F4-D20B-A18B-3F8C-B00CF9DF641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04509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E5CE-642C-D2CE-093B-86B1ED2FFE58}"/>
              </a:ext>
            </a:extLst>
          </p:cNvPr>
          <p:cNvSpPr>
            <a:spLocks noGrp="1"/>
          </p:cNvSpPr>
          <p:nvPr>
            <p:ph type="title"/>
          </p:nvPr>
        </p:nvSpPr>
        <p:spPr/>
        <p:txBody>
          <a:bodyPr/>
          <a:lstStyle/>
          <a:p>
            <a:r>
              <a:rPr lang="en-US">
                <a:cs typeface="Calibri Light"/>
              </a:rPr>
              <a:t>Semester Schedule</a:t>
            </a:r>
            <a:endParaRPr lang="en-US"/>
          </a:p>
        </p:txBody>
      </p:sp>
      <p:sp>
        <p:nvSpPr>
          <p:cNvPr id="4" name="Date Placeholder 3">
            <a:extLst>
              <a:ext uri="{FF2B5EF4-FFF2-40B4-BE49-F238E27FC236}">
                <a16:creationId xmlns:a16="http://schemas.microsoft.com/office/drawing/2014/main" id="{6C5E86C1-ADF3-50CA-E9DC-0B1F2485989F}"/>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5658DA9-ECFD-5ACC-F81B-320988C9556A}"/>
              </a:ext>
            </a:extLst>
          </p:cNvPr>
          <p:cNvSpPr>
            <a:spLocks noGrp="1"/>
          </p:cNvSpPr>
          <p:nvPr>
            <p:ph type="sldNum" sz="quarter" idx="11"/>
          </p:nvPr>
        </p:nvSpPr>
        <p:spPr/>
        <p:txBody>
          <a:bodyPr/>
          <a:lstStyle/>
          <a:p>
            <a:fld id="{193C27B4-F5F8-9E4D-80BE-18E597ACC97D}" type="slidenum">
              <a:rPr lang="en-US" smtClean="0"/>
              <a:t>14</a:t>
            </a:fld>
            <a:endParaRPr lang="en-US"/>
          </a:p>
        </p:txBody>
      </p:sp>
      <p:grpSp>
        <p:nvGrpSpPr>
          <p:cNvPr id="3" name="Group 2">
            <a:extLst>
              <a:ext uri="{FF2B5EF4-FFF2-40B4-BE49-F238E27FC236}">
                <a16:creationId xmlns:a16="http://schemas.microsoft.com/office/drawing/2014/main" id="{A74C0DAE-B4DF-0CD0-25FB-7FB8E157AD0B}"/>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9B8B5F49-11B9-7C1B-1A8C-19D923F6A0D8}"/>
                </a:ext>
              </a:extLst>
            </p:cNvPr>
            <p:cNvSpPr/>
            <p:nvPr/>
          </p:nvSpPr>
          <p:spPr>
            <a:xfrm>
              <a:off x="4248101"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Schedule</a:t>
              </a:r>
              <a:endParaRPr lang="en-US" b="1">
                <a:solidFill>
                  <a:srgbClr val="1F3864"/>
                </a:solidFill>
                <a:cs typeface="Calibri"/>
              </a:endParaRPr>
            </a:p>
          </p:txBody>
        </p:sp>
        <p:grpSp>
          <p:nvGrpSpPr>
            <p:cNvPr id="8" name="Group 7">
              <a:extLst>
                <a:ext uri="{FF2B5EF4-FFF2-40B4-BE49-F238E27FC236}">
                  <a16:creationId xmlns:a16="http://schemas.microsoft.com/office/drawing/2014/main" id="{C1B67A16-6BB2-7104-BC2C-589C3746CD6A}"/>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E3A0F653-181C-CB11-4EF9-CF0AED1578C6}"/>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58B48D98-5F58-5871-16EB-CFCD2B766818}"/>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6013B3A6-ADB7-1325-FDE8-E2F25A59DC51}"/>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1" name="Rectangle: Rounded Corners 16">
                <a:extLst>
                  <a:ext uri="{FF2B5EF4-FFF2-40B4-BE49-F238E27FC236}">
                    <a16:creationId xmlns:a16="http://schemas.microsoft.com/office/drawing/2014/main" id="{B7E99D19-A525-1774-A928-DE57922672A3}"/>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pic>
        <p:nvPicPr>
          <p:cNvPr id="15" name="Picture 14">
            <a:extLst>
              <a:ext uri="{FF2B5EF4-FFF2-40B4-BE49-F238E27FC236}">
                <a16:creationId xmlns:a16="http://schemas.microsoft.com/office/drawing/2014/main" id="{1A63FAAA-CA98-D9AF-8155-387BD2DA9E5F}"/>
              </a:ext>
            </a:extLst>
          </p:cNvPr>
          <p:cNvPicPr>
            <a:picLocks noChangeAspect="1"/>
          </p:cNvPicPr>
          <p:nvPr/>
        </p:nvPicPr>
        <p:blipFill rotWithShape="1">
          <a:blip r:embed="rId2"/>
          <a:srcRect t="1973" r="126" b="1456"/>
          <a:stretch/>
        </p:blipFill>
        <p:spPr>
          <a:xfrm>
            <a:off x="1312464" y="1352442"/>
            <a:ext cx="9345260" cy="4805290"/>
          </a:xfrm>
          <a:prstGeom prst="rect">
            <a:avLst/>
          </a:prstGeom>
        </p:spPr>
      </p:pic>
    </p:spTree>
    <p:extLst>
      <p:ext uri="{BB962C8B-B14F-4D97-AF65-F5344CB8AC3E}">
        <p14:creationId xmlns:p14="http://schemas.microsoft.com/office/powerpoint/2010/main" val="3380354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D800-7AAF-10E6-C299-D924EC31A819}"/>
              </a:ext>
            </a:extLst>
          </p:cNvPr>
          <p:cNvSpPr>
            <a:spLocks noGrp="1"/>
          </p:cNvSpPr>
          <p:nvPr>
            <p:ph type="title"/>
          </p:nvPr>
        </p:nvSpPr>
        <p:spPr/>
        <p:txBody>
          <a:bodyPr/>
          <a:lstStyle/>
          <a:p>
            <a:r>
              <a:rPr lang="en-US">
                <a:cs typeface="Calibri Light"/>
              </a:rPr>
              <a:t>Test Schedule</a:t>
            </a:r>
            <a:endParaRPr lang="en-US"/>
          </a:p>
        </p:txBody>
      </p:sp>
      <p:sp>
        <p:nvSpPr>
          <p:cNvPr id="4" name="Date Placeholder 3">
            <a:extLst>
              <a:ext uri="{FF2B5EF4-FFF2-40B4-BE49-F238E27FC236}">
                <a16:creationId xmlns:a16="http://schemas.microsoft.com/office/drawing/2014/main" id="{884F0637-2F05-C54A-CA31-AC7E6BB6E87E}"/>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5B5EA560-770A-3CB5-3B74-02D9DA77B473}"/>
              </a:ext>
            </a:extLst>
          </p:cNvPr>
          <p:cNvSpPr>
            <a:spLocks noGrp="1"/>
          </p:cNvSpPr>
          <p:nvPr>
            <p:ph type="sldNum" sz="quarter" idx="11"/>
          </p:nvPr>
        </p:nvSpPr>
        <p:spPr/>
        <p:txBody>
          <a:bodyPr/>
          <a:lstStyle/>
          <a:p>
            <a:fld id="{193C27B4-F5F8-9E4D-80BE-18E597ACC97D}" type="slidenum">
              <a:rPr lang="en-US" smtClean="0"/>
              <a:t>15</a:t>
            </a:fld>
            <a:endParaRPr lang="en-US"/>
          </a:p>
        </p:txBody>
      </p:sp>
      <p:pic>
        <p:nvPicPr>
          <p:cNvPr id="9" name="Picture 9" descr="Graphical user interface, text, application&#10;&#10;Description automatically generated">
            <a:extLst>
              <a:ext uri="{FF2B5EF4-FFF2-40B4-BE49-F238E27FC236}">
                <a16:creationId xmlns:a16="http://schemas.microsoft.com/office/drawing/2014/main" id="{2B427380-7955-1300-4782-D2F2AEE889BA}"/>
              </a:ext>
            </a:extLst>
          </p:cNvPr>
          <p:cNvPicPr>
            <a:picLocks noChangeAspect="1"/>
          </p:cNvPicPr>
          <p:nvPr/>
        </p:nvPicPr>
        <p:blipFill rotWithShape="1">
          <a:blip r:embed="rId2"/>
          <a:srcRect t="1031" r="286" b="-455"/>
          <a:stretch/>
        </p:blipFill>
        <p:spPr>
          <a:xfrm>
            <a:off x="265509" y="2917375"/>
            <a:ext cx="2508064" cy="2072893"/>
          </a:xfrm>
          <a:prstGeom prst="rect">
            <a:avLst/>
          </a:prstGeom>
        </p:spPr>
      </p:pic>
      <p:pic>
        <p:nvPicPr>
          <p:cNvPr id="11" name="Picture 11">
            <a:extLst>
              <a:ext uri="{FF2B5EF4-FFF2-40B4-BE49-F238E27FC236}">
                <a16:creationId xmlns:a16="http://schemas.microsoft.com/office/drawing/2014/main" id="{952C6267-E338-FEE2-D9D3-693D70D61855}"/>
              </a:ext>
            </a:extLst>
          </p:cNvPr>
          <p:cNvPicPr>
            <a:picLocks noChangeAspect="1"/>
          </p:cNvPicPr>
          <p:nvPr/>
        </p:nvPicPr>
        <p:blipFill>
          <a:blip r:embed="rId3"/>
          <a:stretch>
            <a:fillRect/>
          </a:stretch>
        </p:blipFill>
        <p:spPr>
          <a:xfrm>
            <a:off x="2771775" y="2359560"/>
            <a:ext cx="9160668" cy="555347"/>
          </a:xfrm>
          <a:prstGeom prst="rect">
            <a:avLst/>
          </a:prstGeom>
        </p:spPr>
      </p:pic>
      <p:pic>
        <p:nvPicPr>
          <p:cNvPr id="3" name="Picture 6" descr="Chart, waterfall chart&#10;&#10;Description automatically generated">
            <a:extLst>
              <a:ext uri="{FF2B5EF4-FFF2-40B4-BE49-F238E27FC236}">
                <a16:creationId xmlns:a16="http://schemas.microsoft.com/office/drawing/2014/main" id="{529FC56D-1608-E92C-8128-44A8421709C5}"/>
              </a:ext>
            </a:extLst>
          </p:cNvPr>
          <p:cNvPicPr>
            <a:picLocks noChangeAspect="1"/>
          </p:cNvPicPr>
          <p:nvPr/>
        </p:nvPicPr>
        <p:blipFill rotWithShape="1">
          <a:blip r:embed="rId4"/>
          <a:srcRect l="593" t="1161" r="1206" b="51185"/>
          <a:stretch/>
        </p:blipFill>
        <p:spPr>
          <a:xfrm>
            <a:off x="2771983" y="2917624"/>
            <a:ext cx="9155171" cy="2057158"/>
          </a:xfrm>
          <a:prstGeom prst="rect">
            <a:avLst/>
          </a:prstGeom>
        </p:spPr>
      </p:pic>
      <p:grpSp>
        <p:nvGrpSpPr>
          <p:cNvPr id="6" name="Group 5">
            <a:extLst>
              <a:ext uri="{FF2B5EF4-FFF2-40B4-BE49-F238E27FC236}">
                <a16:creationId xmlns:a16="http://schemas.microsoft.com/office/drawing/2014/main" id="{59400093-0A11-04BB-E177-80764959015E}"/>
              </a:ext>
            </a:extLst>
          </p:cNvPr>
          <p:cNvGrpSpPr/>
          <p:nvPr/>
        </p:nvGrpSpPr>
        <p:grpSpPr>
          <a:xfrm>
            <a:off x="3160779" y="6305728"/>
            <a:ext cx="5864139" cy="474764"/>
            <a:chOff x="2728185" y="6309573"/>
            <a:chExt cx="5864139" cy="474764"/>
          </a:xfrm>
        </p:grpSpPr>
        <p:sp>
          <p:nvSpPr>
            <p:cNvPr id="7" name="Rectangle: Rounded Corners 16">
              <a:extLst>
                <a:ext uri="{FF2B5EF4-FFF2-40B4-BE49-F238E27FC236}">
                  <a16:creationId xmlns:a16="http://schemas.microsoft.com/office/drawing/2014/main" id="{E197DCB0-1C90-7E8A-DCEC-A2D1130A496B}"/>
                </a:ext>
              </a:extLst>
            </p:cNvPr>
            <p:cNvSpPr/>
            <p:nvPr/>
          </p:nvSpPr>
          <p:spPr>
            <a:xfrm>
              <a:off x="4248101"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Schedule</a:t>
              </a:r>
              <a:endParaRPr lang="en-US" b="1">
                <a:solidFill>
                  <a:srgbClr val="1F3864"/>
                </a:solidFill>
                <a:cs typeface="Calibri"/>
              </a:endParaRPr>
            </a:p>
          </p:txBody>
        </p:sp>
        <p:grpSp>
          <p:nvGrpSpPr>
            <p:cNvPr id="8" name="Group 7">
              <a:extLst>
                <a:ext uri="{FF2B5EF4-FFF2-40B4-BE49-F238E27FC236}">
                  <a16:creationId xmlns:a16="http://schemas.microsoft.com/office/drawing/2014/main" id="{4371C454-3713-7A0E-41E3-470F6276112B}"/>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07228950-F42C-6F7C-A1FD-1B7FCB193727}"/>
                  </a:ext>
                </a:extLst>
              </p:cNvPr>
              <p:cNvGrpSpPr/>
              <p:nvPr/>
            </p:nvGrpSpPr>
            <p:grpSpPr>
              <a:xfrm>
                <a:off x="2728185" y="6309573"/>
                <a:ext cx="4344227" cy="474764"/>
                <a:chOff x="1230342" y="6331458"/>
                <a:chExt cx="4344227" cy="474764"/>
              </a:xfrm>
            </p:grpSpPr>
            <p:sp>
              <p:nvSpPr>
                <p:cNvPr id="13" name="Rectangle: Rounded Corners 12">
                  <a:extLst>
                    <a:ext uri="{FF2B5EF4-FFF2-40B4-BE49-F238E27FC236}">
                      <a16:creationId xmlns:a16="http://schemas.microsoft.com/office/drawing/2014/main" id="{635A5B55-600A-00B6-B04E-2519415D28B3}"/>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4" name="Rectangle: Rounded Corners 13">
                  <a:extLst>
                    <a:ext uri="{FF2B5EF4-FFF2-40B4-BE49-F238E27FC236}">
                      <a16:creationId xmlns:a16="http://schemas.microsoft.com/office/drawing/2014/main" id="{1626565C-1926-5495-3FBA-B1FC29E36C68}"/>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2" name="Rectangle: Rounded Corners 16">
                <a:extLst>
                  <a:ext uri="{FF2B5EF4-FFF2-40B4-BE49-F238E27FC236}">
                    <a16:creationId xmlns:a16="http://schemas.microsoft.com/office/drawing/2014/main" id="{9ADB07A9-43AE-1D99-BEAA-1AFA5BEDD4E1}"/>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400418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1B99A-E6C2-05EB-D586-4A65329D3F7A}"/>
              </a:ext>
            </a:extLst>
          </p:cNvPr>
          <p:cNvSpPr>
            <a:spLocks noGrp="1"/>
          </p:cNvSpPr>
          <p:nvPr>
            <p:ph type="title"/>
          </p:nvPr>
        </p:nvSpPr>
        <p:spPr/>
        <p:txBody>
          <a:bodyPr/>
          <a:lstStyle/>
          <a:p>
            <a:r>
              <a:rPr lang="en-US">
                <a:cs typeface="Calibri Light"/>
              </a:rPr>
              <a:t>Test Readiness</a:t>
            </a:r>
            <a:endParaRPr lang="en-US"/>
          </a:p>
        </p:txBody>
      </p:sp>
      <p:sp>
        <p:nvSpPr>
          <p:cNvPr id="4" name="Date Placeholder 3">
            <a:extLst>
              <a:ext uri="{FF2B5EF4-FFF2-40B4-BE49-F238E27FC236}">
                <a16:creationId xmlns:a16="http://schemas.microsoft.com/office/drawing/2014/main" id="{3E0DD834-4939-CAB6-980B-1A1EC44FF50B}"/>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CBB25C49-1625-DA21-A9AD-AE28E55F88B5}"/>
              </a:ext>
            </a:extLst>
          </p:cNvPr>
          <p:cNvSpPr>
            <a:spLocks noGrp="1"/>
          </p:cNvSpPr>
          <p:nvPr>
            <p:ph type="sldNum" sz="quarter" idx="11"/>
          </p:nvPr>
        </p:nvSpPr>
        <p:spPr/>
        <p:txBody>
          <a:bodyPr/>
          <a:lstStyle/>
          <a:p>
            <a:fld id="{193C27B4-F5F8-9E4D-80BE-18E597ACC97D}" type="slidenum">
              <a:rPr lang="en-US" smtClean="0"/>
              <a:t>16</a:t>
            </a:fld>
            <a:endParaRPr lang="en-US"/>
          </a:p>
        </p:txBody>
      </p:sp>
      <p:grpSp>
        <p:nvGrpSpPr>
          <p:cNvPr id="3" name="Group 2">
            <a:extLst>
              <a:ext uri="{FF2B5EF4-FFF2-40B4-BE49-F238E27FC236}">
                <a16:creationId xmlns:a16="http://schemas.microsoft.com/office/drawing/2014/main" id="{AC3DFF7A-506C-D1AD-1AEC-6F855BE9D139}"/>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86D38F35-9161-C310-C0F1-CA6BD3DAB75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7" name="Group 6">
              <a:extLst>
                <a:ext uri="{FF2B5EF4-FFF2-40B4-BE49-F238E27FC236}">
                  <a16:creationId xmlns:a16="http://schemas.microsoft.com/office/drawing/2014/main" id="{15AEB5DC-7721-977B-82D5-B683EC6E8EE1}"/>
                </a:ext>
              </a:extLst>
            </p:cNvPr>
            <p:cNvGrpSpPr/>
            <p:nvPr/>
          </p:nvGrpSpPr>
          <p:grpSpPr>
            <a:xfrm>
              <a:off x="2728185" y="6309573"/>
              <a:ext cx="5864139" cy="474764"/>
              <a:chOff x="2728185" y="6309573"/>
              <a:chExt cx="5864139" cy="474764"/>
            </a:xfrm>
          </p:grpSpPr>
          <p:grpSp>
            <p:nvGrpSpPr>
              <p:cNvPr id="8" name="Group 7">
                <a:extLst>
                  <a:ext uri="{FF2B5EF4-FFF2-40B4-BE49-F238E27FC236}">
                    <a16:creationId xmlns:a16="http://schemas.microsoft.com/office/drawing/2014/main" id="{40B1574A-697B-DE42-586D-B709BF2E8514}"/>
                  </a:ext>
                </a:extLst>
              </p:cNvPr>
              <p:cNvGrpSpPr/>
              <p:nvPr/>
            </p:nvGrpSpPr>
            <p:grpSpPr>
              <a:xfrm>
                <a:off x="2728185" y="6309573"/>
                <a:ext cx="4344227" cy="474764"/>
                <a:chOff x="1230342" y="6331458"/>
                <a:chExt cx="4344227" cy="474764"/>
              </a:xfrm>
            </p:grpSpPr>
            <p:sp>
              <p:nvSpPr>
                <p:cNvPr id="10" name="Rectangle: Rounded Corners 9">
                  <a:extLst>
                    <a:ext uri="{FF2B5EF4-FFF2-40B4-BE49-F238E27FC236}">
                      <a16:creationId xmlns:a16="http://schemas.microsoft.com/office/drawing/2014/main" id="{D37A0AF8-FEA2-5C69-8D12-CF93F29E5E7C}"/>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1" name="Rectangle: Rounded Corners 10">
                  <a:extLst>
                    <a:ext uri="{FF2B5EF4-FFF2-40B4-BE49-F238E27FC236}">
                      <a16:creationId xmlns:a16="http://schemas.microsoft.com/office/drawing/2014/main" id="{0C389D5C-B951-F951-1AEB-C4A7D71FF433}"/>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9" name="Rectangle: Rounded Corners 16">
                <a:extLst>
                  <a:ext uri="{FF2B5EF4-FFF2-40B4-BE49-F238E27FC236}">
                    <a16:creationId xmlns:a16="http://schemas.microsoft.com/office/drawing/2014/main" id="{122456EB-CEFF-A119-3FDD-369F0C968620}"/>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793954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2068-0EAE-91A2-BB09-5F374A7BD3A0}"/>
              </a:ext>
            </a:extLst>
          </p:cNvPr>
          <p:cNvSpPr>
            <a:spLocks noGrp="1"/>
          </p:cNvSpPr>
          <p:nvPr>
            <p:ph type="title"/>
          </p:nvPr>
        </p:nvSpPr>
        <p:spPr/>
        <p:txBody>
          <a:bodyPr/>
          <a:lstStyle/>
          <a:p>
            <a:r>
              <a:rPr lang="en-US">
                <a:cs typeface="Calibri Light"/>
              </a:rPr>
              <a:t>Test #1: Direct Charge Application</a:t>
            </a:r>
          </a:p>
        </p:txBody>
      </p:sp>
      <p:sp>
        <p:nvSpPr>
          <p:cNvPr id="4" name="Date Placeholder 3">
            <a:extLst>
              <a:ext uri="{FF2B5EF4-FFF2-40B4-BE49-F238E27FC236}">
                <a16:creationId xmlns:a16="http://schemas.microsoft.com/office/drawing/2014/main" id="{9D0BF442-FB06-F2D5-2EA6-D11715A5C54B}"/>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29B3ACF7-EB0F-D8A6-CB89-A436D56DBB85}"/>
              </a:ext>
            </a:extLst>
          </p:cNvPr>
          <p:cNvSpPr>
            <a:spLocks noGrp="1"/>
          </p:cNvSpPr>
          <p:nvPr>
            <p:ph type="sldNum" sz="quarter" idx="11"/>
          </p:nvPr>
        </p:nvSpPr>
        <p:spPr/>
        <p:txBody>
          <a:bodyPr/>
          <a:lstStyle/>
          <a:p>
            <a:fld id="{193C27B4-F5F8-9E4D-80BE-18E597ACC97D}" type="slidenum">
              <a:rPr lang="en-US" smtClean="0"/>
              <a:t>17</a:t>
            </a:fld>
            <a:endParaRPr lang="en-US"/>
          </a:p>
        </p:txBody>
      </p:sp>
      <p:grpSp>
        <p:nvGrpSpPr>
          <p:cNvPr id="3" name="Group 2">
            <a:extLst>
              <a:ext uri="{FF2B5EF4-FFF2-40B4-BE49-F238E27FC236}">
                <a16:creationId xmlns:a16="http://schemas.microsoft.com/office/drawing/2014/main" id="{2905672A-8107-1B18-16C2-CB0884A65CCA}"/>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0D55DCCE-97EF-BE6C-B2E5-18F2BC43F13F}"/>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7" name="Group 6">
              <a:extLst>
                <a:ext uri="{FF2B5EF4-FFF2-40B4-BE49-F238E27FC236}">
                  <a16:creationId xmlns:a16="http://schemas.microsoft.com/office/drawing/2014/main" id="{AF1CC1CC-76A4-C296-2BAA-8898C120B24C}"/>
                </a:ext>
              </a:extLst>
            </p:cNvPr>
            <p:cNvGrpSpPr/>
            <p:nvPr/>
          </p:nvGrpSpPr>
          <p:grpSpPr>
            <a:xfrm>
              <a:off x="2728185" y="6309573"/>
              <a:ext cx="5864139" cy="474764"/>
              <a:chOff x="2728185" y="6309573"/>
              <a:chExt cx="5864139" cy="474764"/>
            </a:xfrm>
          </p:grpSpPr>
          <p:grpSp>
            <p:nvGrpSpPr>
              <p:cNvPr id="8" name="Group 7">
                <a:extLst>
                  <a:ext uri="{FF2B5EF4-FFF2-40B4-BE49-F238E27FC236}">
                    <a16:creationId xmlns:a16="http://schemas.microsoft.com/office/drawing/2014/main" id="{0EEC57A4-975D-AE0B-62AF-F72F5B88B2EE}"/>
                  </a:ext>
                </a:extLst>
              </p:cNvPr>
              <p:cNvGrpSpPr/>
              <p:nvPr/>
            </p:nvGrpSpPr>
            <p:grpSpPr>
              <a:xfrm>
                <a:off x="2728185" y="6309573"/>
                <a:ext cx="4344227" cy="474764"/>
                <a:chOff x="1230342" y="6331458"/>
                <a:chExt cx="4344227" cy="474764"/>
              </a:xfrm>
            </p:grpSpPr>
            <p:sp>
              <p:nvSpPr>
                <p:cNvPr id="10" name="Rectangle: Rounded Corners 9">
                  <a:extLst>
                    <a:ext uri="{FF2B5EF4-FFF2-40B4-BE49-F238E27FC236}">
                      <a16:creationId xmlns:a16="http://schemas.microsoft.com/office/drawing/2014/main" id="{3E7F78ED-1D57-A36F-816C-A735E2618ED6}"/>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1" name="Rectangle: Rounded Corners 10">
                  <a:extLst>
                    <a:ext uri="{FF2B5EF4-FFF2-40B4-BE49-F238E27FC236}">
                      <a16:creationId xmlns:a16="http://schemas.microsoft.com/office/drawing/2014/main" id="{4815F05A-D700-0817-0DCB-DEFBB58EFC95}"/>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9" name="Rectangle: Rounded Corners 16">
                <a:extLst>
                  <a:ext uri="{FF2B5EF4-FFF2-40B4-BE49-F238E27FC236}">
                    <a16:creationId xmlns:a16="http://schemas.microsoft.com/office/drawing/2014/main" id="{046B687E-BF26-2037-D266-093999A9D34D}"/>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061415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100-B180-CDC6-2E48-2610DFDF0899}"/>
              </a:ext>
            </a:extLst>
          </p:cNvPr>
          <p:cNvSpPr>
            <a:spLocks noGrp="1"/>
          </p:cNvSpPr>
          <p:nvPr>
            <p:ph type="title"/>
          </p:nvPr>
        </p:nvSpPr>
        <p:spPr/>
        <p:txBody>
          <a:bodyPr/>
          <a:lstStyle/>
          <a:p>
            <a:r>
              <a:rPr lang="en-US">
                <a:cs typeface="Calibri Light"/>
              </a:rPr>
              <a:t>Testing Overview</a:t>
            </a:r>
            <a:endParaRPr lang="en-US"/>
          </a:p>
        </p:txBody>
      </p:sp>
      <p:sp>
        <p:nvSpPr>
          <p:cNvPr id="3" name="Content Placeholder 2">
            <a:extLst>
              <a:ext uri="{FF2B5EF4-FFF2-40B4-BE49-F238E27FC236}">
                <a16:creationId xmlns:a16="http://schemas.microsoft.com/office/drawing/2014/main" id="{940C7F94-D02A-2293-8CD0-B4C9D8CFBCA1}"/>
              </a:ext>
            </a:extLst>
          </p:cNvPr>
          <p:cNvSpPr>
            <a:spLocks noGrp="1"/>
          </p:cNvSpPr>
          <p:nvPr>
            <p:ph idx="1"/>
          </p:nvPr>
        </p:nvSpPr>
        <p:spPr>
          <a:xfrm>
            <a:off x="838200" y="1690688"/>
            <a:ext cx="9914263" cy="4351338"/>
          </a:xfrm>
        </p:spPr>
        <p:txBody>
          <a:bodyPr vert="horz" lIns="91440" tIns="45720" rIns="91440" bIns="45720" rtlCol="0" anchor="t">
            <a:normAutofit/>
          </a:bodyPr>
          <a:lstStyle/>
          <a:p>
            <a:r>
              <a:rPr lang="en-US"/>
              <a:t>Purpose</a:t>
            </a:r>
          </a:p>
          <a:p>
            <a:pPr lvl="1"/>
            <a:r>
              <a:rPr lang="en-US"/>
              <a:t>Test the basic functionality of </a:t>
            </a:r>
            <a:r>
              <a:rPr lang="en-US" b="1"/>
              <a:t>each </a:t>
            </a:r>
            <a:r>
              <a:rPr lang="en-US"/>
              <a:t>PCB</a:t>
            </a:r>
            <a:endParaRPr lang="en-US">
              <a:cs typeface="Calibri"/>
            </a:endParaRPr>
          </a:p>
          <a:p>
            <a:pPr lvl="1"/>
            <a:r>
              <a:rPr lang="en-US"/>
              <a:t>Create a calibration curve relating charge/voltage</a:t>
            </a:r>
            <a:endParaRPr lang="en-US">
              <a:cs typeface="Calibri"/>
            </a:endParaRPr>
          </a:p>
          <a:p>
            <a:pPr lvl="2"/>
            <a:endParaRPr lang="en-US" sz="2400">
              <a:cs typeface="Calibri"/>
            </a:endParaRPr>
          </a:p>
          <a:p>
            <a:r>
              <a:rPr lang="en-US"/>
              <a:t>Overview</a:t>
            </a:r>
            <a:endParaRPr lang="en-US">
              <a:cs typeface="Calibri"/>
            </a:endParaRPr>
          </a:p>
          <a:p>
            <a:pPr lvl="1"/>
            <a:r>
              <a:rPr lang="en-US"/>
              <a:t>Expected charge is directly injected into the PCB via function generator</a:t>
            </a:r>
          </a:p>
          <a:p>
            <a:pPr lvl="2"/>
            <a:r>
              <a:rPr lang="en-US">
                <a:cs typeface="Calibri"/>
              </a:rPr>
              <a:t>Applying voltage across capacitor gives specified amount of charge</a:t>
            </a:r>
          </a:p>
          <a:p>
            <a:pPr lvl="1"/>
            <a:r>
              <a:rPr lang="en-US"/>
              <a:t>Variation: Oscilloscope / Integrated System DAQ</a:t>
            </a:r>
            <a:endParaRPr lang="en-US">
              <a:cs typeface="Calibri"/>
            </a:endParaRPr>
          </a:p>
          <a:p>
            <a:pPr lvl="2"/>
            <a:r>
              <a:rPr lang="en-US" sz="2400"/>
              <a:t>ADC and Raspberry Pi functionality</a:t>
            </a:r>
            <a:endParaRPr lang="en-US" sz="2400">
              <a:cs typeface="Calibri"/>
            </a:endParaRPr>
          </a:p>
          <a:p>
            <a:pPr marL="457200" lvl="1" indent="0">
              <a:buNone/>
            </a:pPr>
            <a:endParaRPr lang="en-US" sz="2800">
              <a:cs typeface="Calibri"/>
            </a:endParaRPr>
          </a:p>
          <a:p>
            <a:pPr marL="914400" lvl="2" indent="0">
              <a:buNone/>
            </a:pPr>
            <a:endParaRPr lang="en-US" sz="2400"/>
          </a:p>
        </p:txBody>
      </p:sp>
      <p:sp>
        <p:nvSpPr>
          <p:cNvPr id="4" name="Date Placeholder 3">
            <a:extLst>
              <a:ext uri="{FF2B5EF4-FFF2-40B4-BE49-F238E27FC236}">
                <a16:creationId xmlns:a16="http://schemas.microsoft.com/office/drawing/2014/main" id="{AD6D9D35-E0B2-4215-5F17-B578F73F7A4D}"/>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52706B4-D560-2476-CABE-764B77E484E6}"/>
              </a:ext>
            </a:extLst>
          </p:cNvPr>
          <p:cNvSpPr>
            <a:spLocks noGrp="1"/>
          </p:cNvSpPr>
          <p:nvPr>
            <p:ph type="sldNum" sz="quarter" idx="11"/>
          </p:nvPr>
        </p:nvSpPr>
        <p:spPr/>
        <p:txBody>
          <a:bodyPr/>
          <a:lstStyle/>
          <a:p>
            <a:fld id="{193C27B4-F5F8-9E4D-80BE-18E597ACC97D}" type="slidenum">
              <a:rPr lang="en-US" smtClean="0"/>
              <a:t>18</a:t>
            </a:fld>
            <a:endParaRPr lang="en-US"/>
          </a:p>
        </p:txBody>
      </p:sp>
      <p:pic>
        <p:nvPicPr>
          <p:cNvPr id="6" name="Picture 6">
            <a:extLst>
              <a:ext uri="{FF2B5EF4-FFF2-40B4-BE49-F238E27FC236}">
                <a16:creationId xmlns:a16="http://schemas.microsoft.com/office/drawing/2014/main" id="{2C97FF91-68A3-80D7-7A01-A2AAA5BFE975}"/>
              </a:ext>
            </a:extLst>
          </p:cNvPr>
          <p:cNvPicPr>
            <a:picLocks noChangeAspect="1"/>
          </p:cNvPicPr>
          <p:nvPr/>
        </p:nvPicPr>
        <p:blipFill>
          <a:blip r:embed="rId2"/>
          <a:stretch>
            <a:fillRect/>
          </a:stretch>
        </p:blipFill>
        <p:spPr>
          <a:xfrm>
            <a:off x="7718953" y="494730"/>
            <a:ext cx="4399447" cy="2997195"/>
          </a:xfrm>
          <a:prstGeom prst="rect">
            <a:avLst/>
          </a:prstGeom>
        </p:spPr>
      </p:pic>
      <p:grpSp>
        <p:nvGrpSpPr>
          <p:cNvPr id="7" name="Group 6">
            <a:extLst>
              <a:ext uri="{FF2B5EF4-FFF2-40B4-BE49-F238E27FC236}">
                <a16:creationId xmlns:a16="http://schemas.microsoft.com/office/drawing/2014/main" id="{676F2FAA-0D3E-E582-72C8-4C0F1C1913DB}"/>
              </a:ext>
            </a:extLst>
          </p:cNvPr>
          <p:cNvGrpSpPr/>
          <p:nvPr/>
        </p:nvGrpSpPr>
        <p:grpSpPr>
          <a:xfrm>
            <a:off x="3160779" y="6305728"/>
            <a:ext cx="5864139" cy="474764"/>
            <a:chOff x="2728185" y="6309573"/>
            <a:chExt cx="5864139" cy="474764"/>
          </a:xfrm>
        </p:grpSpPr>
        <p:sp>
          <p:nvSpPr>
            <p:cNvPr id="9" name="Rectangle: Rounded Corners 16">
              <a:extLst>
                <a:ext uri="{FF2B5EF4-FFF2-40B4-BE49-F238E27FC236}">
                  <a16:creationId xmlns:a16="http://schemas.microsoft.com/office/drawing/2014/main" id="{07E0FF93-5440-6AFF-E9D8-88E5BD998729}"/>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0" name="Group 9">
              <a:extLst>
                <a:ext uri="{FF2B5EF4-FFF2-40B4-BE49-F238E27FC236}">
                  <a16:creationId xmlns:a16="http://schemas.microsoft.com/office/drawing/2014/main" id="{E01A2EE4-02CD-3544-174E-28733835C26D}"/>
                </a:ext>
              </a:extLst>
            </p:cNvPr>
            <p:cNvGrpSpPr/>
            <p:nvPr/>
          </p:nvGrpSpPr>
          <p:grpSpPr>
            <a:xfrm>
              <a:off x="2728185" y="6309573"/>
              <a:ext cx="5864139" cy="474764"/>
              <a:chOff x="2728185" y="6309573"/>
              <a:chExt cx="5864139" cy="474764"/>
            </a:xfrm>
          </p:grpSpPr>
          <p:grpSp>
            <p:nvGrpSpPr>
              <p:cNvPr id="11" name="Group 10">
                <a:extLst>
                  <a:ext uri="{FF2B5EF4-FFF2-40B4-BE49-F238E27FC236}">
                    <a16:creationId xmlns:a16="http://schemas.microsoft.com/office/drawing/2014/main" id="{B7D1D3EB-47A2-92A2-BDF0-F3D3CB312002}"/>
                  </a:ext>
                </a:extLst>
              </p:cNvPr>
              <p:cNvGrpSpPr/>
              <p:nvPr/>
            </p:nvGrpSpPr>
            <p:grpSpPr>
              <a:xfrm>
                <a:off x="2728185" y="6309573"/>
                <a:ext cx="4344227" cy="474764"/>
                <a:chOff x="1230342" y="6331458"/>
                <a:chExt cx="4344227" cy="474764"/>
              </a:xfrm>
            </p:grpSpPr>
            <p:sp>
              <p:nvSpPr>
                <p:cNvPr id="13" name="Rectangle: Rounded Corners 12">
                  <a:extLst>
                    <a:ext uri="{FF2B5EF4-FFF2-40B4-BE49-F238E27FC236}">
                      <a16:creationId xmlns:a16="http://schemas.microsoft.com/office/drawing/2014/main" id="{2CCA5A60-2886-7438-6BE1-5AADBC5A9B58}"/>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4" name="Rectangle: Rounded Corners 13">
                  <a:extLst>
                    <a:ext uri="{FF2B5EF4-FFF2-40B4-BE49-F238E27FC236}">
                      <a16:creationId xmlns:a16="http://schemas.microsoft.com/office/drawing/2014/main" id="{43273EBD-765E-6270-B1D5-56434C4C0719}"/>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2" name="Rectangle: Rounded Corners 16">
                <a:extLst>
                  <a:ext uri="{FF2B5EF4-FFF2-40B4-BE49-F238E27FC236}">
                    <a16:creationId xmlns:a16="http://schemas.microsoft.com/office/drawing/2014/main" id="{7AB913B6-67EE-3D10-A3D1-294328019653}"/>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09858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300B-D3C0-B154-9B55-A6FCF753E041}"/>
              </a:ext>
            </a:extLst>
          </p:cNvPr>
          <p:cNvSpPr>
            <a:spLocks noGrp="1"/>
          </p:cNvSpPr>
          <p:nvPr>
            <p:ph type="title"/>
          </p:nvPr>
        </p:nvSpPr>
        <p:spPr>
          <a:xfrm>
            <a:off x="179952" y="132923"/>
            <a:ext cx="11325981" cy="1325563"/>
          </a:xfrm>
        </p:spPr>
        <p:txBody>
          <a:bodyPr/>
          <a:lstStyle/>
          <a:p>
            <a:r>
              <a:rPr lang="en-US">
                <a:cs typeface="Calibri Light"/>
              </a:rPr>
              <a:t>Testing Rationale – Requirements to be Verified</a:t>
            </a:r>
            <a:endParaRPr lang="en-US"/>
          </a:p>
        </p:txBody>
      </p:sp>
      <p:sp>
        <p:nvSpPr>
          <p:cNvPr id="4" name="Date Placeholder 3">
            <a:extLst>
              <a:ext uri="{FF2B5EF4-FFF2-40B4-BE49-F238E27FC236}">
                <a16:creationId xmlns:a16="http://schemas.microsoft.com/office/drawing/2014/main" id="{21A2E9D6-427D-F41E-0EAA-36E720F6B252}"/>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5A65B19-6E48-4EE3-E162-4861CA9AD17D}"/>
              </a:ext>
            </a:extLst>
          </p:cNvPr>
          <p:cNvSpPr>
            <a:spLocks noGrp="1"/>
          </p:cNvSpPr>
          <p:nvPr>
            <p:ph type="sldNum" sz="quarter" idx="11"/>
          </p:nvPr>
        </p:nvSpPr>
        <p:spPr/>
        <p:txBody>
          <a:bodyPr/>
          <a:lstStyle/>
          <a:p>
            <a:fld id="{193C27B4-F5F8-9E4D-80BE-18E597ACC97D}" type="slidenum">
              <a:rPr lang="en-US" smtClean="0"/>
              <a:t>19</a:t>
            </a:fld>
            <a:endParaRPr lang="en-US"/>
          </a:p>
        </p:txBody>
      </p:sp>
      <p:cxnSp>
        <p:nvCxnSpPr>
          <p:cNvPr id="8" name="Straight Arrow Connector 7">
            <a:extLst>
              <a:ext uri="{FF2B5EF4-FFF2-40B4-BE49-F238E27FC236}">
                <a16:creationId xmlns:a16="http://schemas.microsoft.com/office/drawing/2014/main" id="{9F777863-EA15-84EB-2034-E29B4807A5B6}"/>
              </a:ext>
            </a:extLst>
          </p:cNvPr>
          <p:cNvCxnSpPr>
            <a:cxnSpLocks/>
          </p:cNvCxnSpPr>
          <p:nvPr/>
        </p:nvCxnSpPr>
        <p:spPr>
          <a:xfrm flipV="1">
            <a:off x="436399" y="3706683"/>
            <a:ext cx="11319203" cy="1475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44825A-5EDF-C558-FCFE-39AF4F814FCE}"/>
              </a:ext>
            </a:extLst>
          </p:cNvPr>
          <p:cNvCxnSpPr>
            <a:cxnSpLocks/>
          </p:cNvCxnSpPr>
          <p:nvPr/>
        </p:nvCxnSpPr>
        <p:spPr>
          <a:xfrm flipH="1" flipV="1">
            <a:off x="5703361" y="3289904"/>
            <a:ext cx="28276" cy="276255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C28C2B-0B41-E173-35D2-34258164706F}"/>
              </a:ext>
            </a:extLst>
          </p:cNvPr>
          <p:cNvSpPr txBox="1"/>
          <p:nvPr/>
        </p:nvSpPr>
        <p:spPr>
          <a:xfrm>
            <a:off x="5820228" y="3092155"/>
            <a:ext cx="477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Data Acquisition</a:t>
            </a:r>
            <a:endParaRPr lang="en-US" sz="3200"/>
          </a:p>
        </p:txBody>
      </p:sp>
      <p:sp>
        <p:nvSpPr>
          <p:cNvPr id="12" name="TextBox 11">
            <a:extLst>
              <a:ext uri="{FF2B5EF4-FFF2-40B4-BE49-F238E27FC236}">
                <a16:creationId xmlns:a16="http://schemas.microsoft.com/office/drawing/2014/main" id="{3B9B4402-BA1A-068E-B8CA-83FFCB638042}"/>
              </a:ext>
            </a:extLst>
          </p:cNvPr>
          <p:cNvSpPr txBox="1"/>
          <p:nvPr/>
        </p:nvSpPr>
        <p:spPr>
          <a:xfrm>
            <a:off x="554414" y="3092155"/>
            <a:ext cx="45845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Electronics</a:t>
            </a:r>
          </a:p>
        </p:txBody>
      </p:sp>
      <p:sp>
        <p:nvSpPr>
          <p:cNvPr id="13" name="TextBox 12">
            <a:extLst>
              <a:ext uri="{FF2B5EF4-FFF2-40B4-BE49-F238E27FC236}">
                <a16:creationId xmlns:a16="http://schemas.microsoft.com/office/drawing/2014/main" id="{67E76FCC-EEF2-6997-EF06-9015233BFC2D}"/>
              </a:ext>
            </a:extLst>
          </p:cNvPr>
          <p:cNvSpPr txBox="1"/>
          <p:nvPr/>
        </p:nvSpPr>
        <p:spPr>
          <a:xfrm>
            <a:off x="5832280" y="3789876"/>
            <a:ext cx="5918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cs typeface="Calibri"/>
              </a:rPr>
              <a:t>1.2.1: </a:t>
            </a:r>
            <a:r>
              <a:rPr lang="en-US" sz="2400">
                <a:ea typeface="+mn-lt"/>
                <a:cs typeface="+mn-lt"/>
              </a:rPr>
              <a:t>Shall filter out external noise</a:t>
            </a:r>
          </a:p>
          <a:p>
            <a:pPr marL="342900" indent="-342900">
              <a:buFont typeface="Arial"/>
              <a:buChar char="•"/>
            </a:pPr>
            <a:r>
              <a:rPr lang="en-US" sz="2400">
                <a:ea typeface="+mn-lt"/>
                <a:cs typeface="+mn-lt"/>
              </a:rPr>
              <a:t>1.2.2</a:t>
            </a:r>
            <a:r>
              <a:rPr lang="en-US" sz="2400">
                <a:cs typeface="Calibri"/>
              </a:rPr>
              <a:t>: </a:t>
            </a:r>
            <a:r>
              <a:rPr lang="en-US" sz="2400">
                <a:ea typeface="+mn-lt"/>
                <a:cs typeface="+mn-lt"/>
              </a:rPr>
              <a:t>Shall send data in useable packets to human readable format</a:t>
            </a:r>
          </a:p>
          <a:p>
            <a:pPr marL="342900" indent="-342900">
              <a:buFont typeface="Arial"/>
              <a:buChar char="•"/>
            </a:pPr>
            <a:r>
              <a:rPr lang="en-US" sz="2400">
                <a:ea typeface="+mn-lt"/>
                <a:cs typeface="+mn-lt"/>
              </a:rPr>
              <a:t>1.2.4</a:t>
            </a:r>
            <a:r>
              <a:rPr lang="en-US" sz="2400">
                <a:cs typeface="Calibri"/>
              </a:rPr>
              <a:t>: </a:t>
            </a:r>
            <a:r>
              <a:rPr lang="en-US" sz="2400">
                <a:ea typeface="+mn-lt"/>
                <a:cs typeface="+mn-lt"/>
              </a:rPr>
              <a:t>Sensor sampling rate shall be sufficient to capture required frequencies</a:t>
            </a:r>
            <a:endParaRPr lang="en-US" sz="2400">
              <a:cs typeface="Calibri"/>
            </a:endParaRPr>
          </a:p>
        </p:txBody>
      </p:sp>
      <p:sp>
        <p:nvSpPr>
          <p:cNvPr id="14" name="TextBox 13">
            <a:extLst>
              <a:ext uri="{FF2B5EF4-FFF2-40B4-BE49-F238E27FC236}">
                <a16:creationId xmlns:a16="http://schemas.microsoft.com/office/drawing/2014/main" id="{C9FBAD62-A066-0875-A353-2967149148D5}"/>
              </a:ext>
            </a:extLst>
          </p:cNvPr>
          <p:cNvSpPr txBox="1"/>
          <p:nvPr/>
        </p:nvSpPr>
        <p:spPr>
          <a:xfrm>
            <a:off x="633241" y="3842425"/>
            <a:ext cx="50701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cs typeface="Calibri"/>
              </a:rPr>
              <a:t>2.2.4: </a:t>
            </a:r>
            <a:r>
              <a:rPr lang="en-US" sz="2400">
                <a:ea typeface="+mn-lt"/>
                <a:cs typeface="+mn-lt"/>
              </a:rPr>
              <a:t>System shall be capable of detecting and measuring transducer output</a:t>
            </a:r>
            <a:endParaRPr lang="en-US">
              <a:ea typeface="+mn-lt"/>
              <a:cs typeface="+mn-lt"/>
            </a:endParaRPr>
          </a:p>
        </p:txBody>
      </p:sp>
      <p:grpSp>
        <p:nvGrpSpPr>
          <p:cNvPr id="21" name="Group 20">
            <a:extLst>
              <a:ext uri="{FF2B5EF4-FFF2-40B4-BE49-F238E27FC236}">
                <a16:creationId xmlns:a16="http://schemas.microsoft.com/office/drawing/2014/main" id="{8B88B9D4-91B2-65B8-361B-E393777B8055}"/>
              </a:ext>
            </a:extLst>
          </p:cNvPr>
          <p:cNvGrpSpPr/>
          <p:nvPr/>
        </p:nvGrpSpPr>
        <p:grpSpPr>
          <a:xfrm>
            <a:off x="1" y="1876210"/>
            <a:ext cx="12192000" cy="798221"/>
            <a:chOff x="1" y="1584821"/>
            <a:chExt cx="12192000" cy="798221"/>
          </a:xfrm>
        </p:grpSpPr>
        <p:sp>
          <p:nvSpPr>
            <p:cNvPr id="15" name="TextBox 14">
              <a:extLst>
                <a:ext uri="{FF2B5EF4-FFF2-40B4-BE49-F238E27FC236}">
                  <a16:creationId xmlns:a16="http://schemas.microsoft.com/office/drawing/2014/main" id="{45224B98-66C4-570E-8588-0B58511CFB2F}"/>
                </a:ext>
              </a:extLst>
            </p:cNvPr>
            <p:cNvSpPr txBox="1"/>
            <p:nvPr/>
          </p:nvSpPr>
          <p:spPr>
            <a:xfrm>
              <a:off x="1" y="1722321"/>
              <a:ext cx="1219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MO.3 : Minimize effects of noise</a:t>
              </a:r>
              <a:endParaRPr lang="en-US" sz="2000">
                <a:cs typeface="Calibri"/>
              </a:endParaRPr>
            </a:p>
          </p:txBody>
        </p:sp>
        <p:pic>
          <p:nvPicPr>
            <p:cNvPr id="16" name="Graphic 16" descr="Checkbox Checked with solid fill">
              <a:extLst>
                <a:ext uri="{FF2B5EF4-FFF2-40B4-BE49-F238E27FC236}">
                  <a16:creationId xmlns:a16="http://schemas.microsoft.com/office/drawing/2014/main" id="{202EEE3A-8090-20F2-8E07-4A4871CE23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0000" y="1584821"/>
              <a:ext cx="798221" cy="798221"/>
            </a:xfrm>
            <a:prstGeom prst="rect">
              <a:avLst/>
            </a:prstGeom>
          </p:spPr>
        </p:pic>
      </p:grpSp>
      <p:grpSp>
        <p:nvGrpSpPr>
          <p:cNvPr id="6" name="Group 5">
            <a:extLst>
              <a:ext uri="{FF2B5EF4-FFF2-40B4-BE49-F238E27FC236}">
                <a16:creationId xmlns:a16="http://schemas.microsoft.com/office/drawing/2014/main" id="{0480A8AD-24BF-B9B9-C2B5-479F41E5204D}"/>
              </a:ext>
            </a:extLst>
          </p:cNvPr>
          <p:cNvGrpSpPr/>
          <p:nvPr/>
        </p:nvGrpSpPr>
        <p:grpSpPr>
          <a:xfrm>
            <a:off x="3160779" y="6305728"/>
            <a:ext cx="5864139" cy="474764"/>
            <a:chOff x="2728185" y="6309573"/>
            <a:chExt cx="5864139" cy="474764"/>
          </a:xfrm>
        </p:grpSpPr>
        <p:sp>
          <p:nvSpPr>
            <p:cNvPr id="7" name="Rectangle: Rounded Corners 16">
              <a:extLst>
                <a:ext uri="{FF2B5EF4-FFF2-40B4-BE49-F238E27FC236}">
                  <a16:creationId xmlns:a16="http://schemas.microsoft.com/office/drawing/2014/main" id="{D2C62863-93FF-1A8D-C338-4241427B237A}"/>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0" name="Group 9">
              <a:extLst>
                <a:ext uri="{FF2B5EF4-FFF2-40B4-BE49-F238E27FC236}">
                  <a16:creationId xmlns:a16="http://schemas.microsoft.com/office/drawing/2014/main" id="{DE40C42D-EF0D-0324-9C98-89C741F4722C}"/>
                </a:ext>
              </a:extLst>
            </p:cNvPr>
            <p:cNvGrpSpPr/>
            <p:nvPr/>
          </p:nvGrpSpPr>
          <p:grpSpPr>
            <a:xfrm>
              <a:off x="2728185" y="6309573"/>
              <a:ext cx="5864139" cy="474764"/>
              <a:chOff x="2728185" y="6309573"/>
              <a:chExt cx="5864139" cy="474764"/>
            </a:xfrm>
          </p:grpSpPr>
          <p:grpSp>
            <p:nvGrpSpPr>
              <p:cNvPr id="17" name="Group 16">
                <a:extLst>
                  <a:ext uri="{FF2B5EF4-FFF2-40B4-BE49-F238E27FC236}">
                    <a16:creationId xmlns:a16="http://schemas.microsoft.com/office/drawing/2014/main" id="{4C3C9ADB-68C9-962B-6EA8-BF9BE32CDECB}"/>
                  </a:ext>
                </a:extLst>
              </p:cNvPr>
              <p:cNvGrpSpPr/>
              <p:nvPr/>
            </p:nvGrpSpPr>
            <p:grpSpPr>
              <a:xfrm>
                <a:off x="2728185" y="6309573"/>
                <a:ext cx="4344227" cy="474764"/>
                <a:chOff x="1230342" y="6331458"/>
                <a:chExt cx="4344227" cy="474764"/>
              </a:xfrm>
            </p:grpSpPr>
            <p:sp>
              <p:nvSpPr>
                <p:cNvPr id="19" name="Rectangle: Rounded Corners 18">
                  <a:extLst>
                    <a:ext uri="{FF2B5EF4-FFF2-40B4-BE49-F238E27FC236}">
                      <a16:creationId xmlns:a16="http://schemas.microsoft.com/office/drawing/2014/main" id="{DE6AF2D4-0419-CA5E-DE83-15DC3BAE6AC0}"/>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0" name="Rectangle: Rounded Corners 19">
                  <a:extLst>
                    <a:ext uri="{FF2B5EF4-FFF2-40B4-BE49-F238E27FC236}">
                      <a16:creationId xmlns:a16="http://schemas.microsoft.com/office/drawing/2014/main" id="{BC7D71B3-1958-4B6E-D502-C2E97963C560}"/>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8" name="Rectangle: Rounded Corners 16">
                <a:extLst>
                  <a:ext uri="{FF2B5EF4-FFF2-40B4-BE49-F238E27FC236}">
                    <a16:creationId xmlns:a16="http://schemas.microsoft.com/office/drawing/2014/main" id="{A306FCF2-F79F-8944-D024-41A7492A4FF0}"/>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33118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FF3B50-77D3-C7C5-965A-460B6AF82E12}"/>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828E7446-FC40-A5EB-2702-E08F61AA4C47}"/>
              </a:ext>
            </a:extLst>
          </p:cNvPr>
          <p:cNvSpPr>
            <a:spLocks noGrp="1"/>
          </p:cNvSpPr>
          <p:nvPr>
            <p:ph type="sldNum" sz="quarter" idx="11"/>
          </p:nvPr>
        </p:nvSpPr>
        <p:spPr/>
        <p:txBody>
          <a:bodyPr/>
          <a:lstStyle/>
          <a:p>
            <a:fld id="{330EA680-D336-4FF7-8B7A-9848BB0A1C32}" type="slidenum">
              <a:rPr lang="en-US" smtClean="0"/>
              <a:t>2</a:t>
            </a:fld>
            <a:endParaRPr lang="en-US"/>
          </a:p>
        </p:txBody>
      </p:sp>
      <p:pic>
        <p:nvPicPr>
          <p:cNvPr id="8" name="Picture 7" descr="A group of people holding a globe&#10;&#10;Description automatically generated with low confidence">
            <a:extLst>
              <a:ext uri="{FF2B5EF4-FFF2-40B4-BE49-F238E27FC236}">
                <a16:creationId xmlns:a16="http://schemas.microsoft.com/office/drawing/2014/main" id="{3771CB51-22F7-683E-1B99-FA17A8999AC3}"/>
              </a:ext>
            </a:extLst>
          </p:cNvPr>
          <p:cNvPicPr>
            <a:picLocks noChangeAspect="1"/>
          </p:cNvPicPr>
          <p:nvPr/>
        </p:nvPicPr>
        <p:blipFill rotWithShape="1">
          <a:blip r:embed="rId2">
            <a:extLst>
              <a:ext uri="{28A0092B-C50C-407E-A947-70E740481C1C}">
                <a14:useLocalDpi xmlns:a14="http://schemas.microsoft.com/office/drawing/2010/main" val="0"/>
              </a:ext>
            </a:extLst>
          </a:blip>
          <a:srcRect b="7380"/>
          <a:stretch/>
        </p:blipFill>
        <p:spPr>
          <a:xfrm>
            <a:off x="2576195" y="457561"/>
            <a:ext cx="6668380" cy="5615480"/>
          </a:xfrm>
          <a:prstGeom prst="rect">
            <a:avLst/>
          </a:prstGeom>
        </p:spPr>
      </p:pic>
      <p:sp>
        <p:nvSpPr>
          <p:cNvPr id="11" name="Rectangle 10">
            <a:extLst>
              <a:ext uri="{FF2B5EF4-FFF2-40B4-BE49-F238E27FC236}">
                <a16:creationId xmlns:a16="http://schemas.microsoft.com/office/drawing/2014/main" id="{EFE57E6E-7B53-F745-AF66-D38F18624B5F}"/>
              </a:ext>
            </a:extLst>
          </p:cNvPr>
          <p:cNvSpPr/>
          <p:nvPr/>
        </p:nvSpPr>
        <p:spPr>
          <a:xfrm rot="317383">
            <a:off x="2397746" y="490970"/>
            <a:ext cx="7025280" cy="6444292"/>
          </a:xfrm>
          <a:prstGeom prst="rect">
            <a:avLst/>
          </a:prstGeom>
          <a:noFill/>
        </p:spPr>
        <p:txBody>
          <a:bodyPr wrap="none" lIns="91440" tIns="45720" rIns="91440" bIns="45720">
            <a:prstTxWarp prst="textArchUp">
              <a:avLst>
                <a:gd name="adj" fmla="val 7992054"/>
              </a:avLst>
            </a:prstTxWarp>
            <a:spAutoFit/>
          </a:bodyPr>
          <a:lstStyle/>
          <a:p>
            <a:pPr algn="ctr"/>
            <a:r>
              <a:rPr lang="en-US" sz="4400" b="1">
                <a:ln w="0"/>
                <a:effectLst>
                  <a:outerShdw blurRad="38100" dist="19050" dir="2700000" algn="tl" rotWithShape="0">
                    <a:schemeClr val="dk1">
                      <a:alpha val="40000"/>
                    </a:schemeClr>
                  </a:outerShdw>
                </a:effectLst>
              </a:rPr>
              <a:t>Skylar      Jack     Reid       Joe      Brady     Kate       Ben        Ryan        Lila    </a:t>
            </a:r>
            <a:endParaRPr lang="en-US" sz="4400" b="1" cap="none" spc="0">
              <a:ln w="0"/>
              <a:solidFill>
                <a:schemeClr val="tx1"/>
              </a:solidFill>
              <a:effectLst>
                <a:outerShdw blurRad="38100" dist="19050" dir="2700000" algn="tl" rotWithShape="0">
                  <a:schemeClr val="dk1">
                    <a:alpha val="40000"/>
                  </a:schemeClr>
                </a:outerShdw>
              </a:effectLst>
            </a:endParaRPr>
          </a:p>
        </p:txBody>
      </p:sp>
      <p:grpSp>
        <p:nvGrpSpPr>
          <p:cNvPr id="13" name="Group 12">
            <a:extLst>
              <a:ext uri="{FF2B5EF4-FFF2-40B4-BE49-F238E27FC236}">
                <a16:creationId xmlns:a16="http://schemas.microsoft.com/office/drawing/2014/main" id="{2B7A92DE-9A08-227B-5CAF-BF7567F31611}"/>
              </a:ext>
            </a:extLst>
          </p:cNvPr>
          <p:cNvGrpSpPr/>
          <p:nvPr/>
        </p:nvGrpSpPr>
        <p:grpSpPr>
          <a:xfrm>
            <a:off x="3160779" y="6305728"/>
            <a:ext cx="5864139" cy="474764"/>
            <a:chOff x="2728185" y="6309573"/>
            <a:chExt cx="5864139" cy="474764"/>
          </a:xfrm>
        </p:grpSpPr>
        <p:sp>
          <p:nvSpPr>
            <p:cNvPr id="14" name="Rectangle: Rounded Corners 16">
              <a:extLst>
                <a:ext uri="{FF2B5EF4-FFF2-40B4-BE49-F238E27FC236}">
                  <a16:creationId xmlns:a16="http://schemas.microsoft.com/office/drawing/2014/main" id="{B159823C-FCB9-98C8-AEB3-1E613A5086F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5" name="Group 14">
              <a:extLst>
                <a:ext uri="{FF2B5EF4-FFF2-40B4-BE49-F238E27FC236}">
                  <a16:creationId xmlns:a16="http://schemas.microsoft.com/office/drawing/2014/main" id="{D2675B10-B5ED-B26E-D449-FDC752E94E46}"/>
                </a:ext>
              </a:extLst>
            </p:cNvPr>
            <p:cNvGrpSpPr/>
            <p:nvPr/>
          </p:nvGrpSpPr>
          <p:grpSpPr>
            <a:xfrm>
              <a:off x="2728185" y="6309573"/>
              <a:ext cx="5864139" cy="474764"/>
              <a:chOff x="2728185" y="6309573"/>
              <a:chExt cx="5864139" cy="474764"/>
            </a:xfrm>
          </p:grpSpPr>
          <p:grpSp>
            <p:nvGrpSpPr>
              <p:cNvPr id="16" name="Group 15">
                <a:extLst>
                  <a:ext uri="{FF2B5EF4-FFF2-40B4-BE49-F238E27FC236}">
                    <a16:creationId xmlns:a16="http://schemas.microsoft.com/office/drawing/2014/main" id="{01B0340B-9DF9-5591-A711-D561900F9E2A}"/>
                  </a:ext>
                </a:extLst>
              </p:cNvPr>
              <p:cNvGrpSpPr/>
              <p:nvPr/>
            </p:nvGrpSpPr>
            <p:grpSpPr>
              <a:xfrm>
                <a:off x="2728185" y="6309573"/>
                <a:ext cx="4344227" cy="474764"/>
                <a:chOff x="1230342" y="6331458"/>
                <a:chExt cx="4344227" cy="474764"/>
              </a:xfrm>
            </p:grpSpPr>
            <p:sp>
              <p:nvSpPr>
                <p:cNvPr id="18" name="Rectangle: Rounded Corners 15">
                  <a:extLst>
                    <a:ext uri="{FF2B5EF4-FFF2-40B4-BE49-F238E27FC236}">
                      <a16:creationId xmlns:a16="http://schemas.microsoft.com/office/drawing/2014/main" id="{E77299CC-624E-AEF1-D5F8-8D1AB060A982}"/>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19" name="Rectangle: Rounded Corners 16">
                  <a:extLst>
                    <a:ext uri="{FF2B5EF4-FFF2-40B4-BE49-F238E27FC236}">
                      <a16:creationId xmlns:a16="http://schemas.microsoft.com/office/drawing/2014/main" id="{A6E12CA5-7092-4BF6-576B-18F3383FD8E6}"/>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7" name="Rectangle: Rounded Corners 16">
                <a:extLst>
                  <a:ext uri="{FF2B5EF4-FFF2-40B4-BE49-F238E27FC236}">
                    <a16:creationId xmlns:a16="http://schemas.microsoft.com/office/drawing/2014/main" id="{886F15FA-29ED-6065-D1AA-4DC59EEA3BFA}"/>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7846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7C5-5DAA-B958-6832-C3EE3390AE9D}"/>
              </a:ext>
            </a:extLst>
          </p:cNvPr>
          <p:cNvSpPr>
            <a:spLocks noGrp="1"/>
          </p:cNvSpPr>
          <p:nvPr>
            <p:ph type="title"/>
          </p:nvPr>
        </p:nvSpPr>
        <p:spPr/>
        <p:txBody>
          <a:bodyPr/>
          <a:lstStyle/>
          <a:p>
            <a:r>
              <a:rPr lang="en-US">
                <a:cs typeface="Calibri Light"/>
              </a:rPr>
              <a:t>Critical Pre-requisite Testing</a:t>
            </a:r>
            <a:endParaRPr lang="en-US"/>
          </a:p>
        </p:txBody>
      </p:sp>
      <p:sp>
        <p:nvSpPr>
          <p:cNvPr id="4" name="Date Placeholder 3">
            <a:extLst>
              <a:ext uri="{FF2B5EF4-FFF2-40B4-BE49-F238E27FC236}">
                <a16:creationId xmlns:a16="http://schemas.microsoft.com/office/drawing/2014/main" id="{A50FD8D5-4D50-4FEB-BD88-84C5FA1A18F3}"/>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901CB2E6-656A-7133-E72E-E0A44BDEF711}"/>
              </a:ext>
            </a:extLst>
          </p:cNvPr>
          <p:cNvSpPr>
            <a:spLocks noGrp="1"/>
          </p:cNvSpPr>
          <p:nvPr>
            <p:ph type="sldNum" sz="quarter" idx="11"/>
          </p:nvPr>
        </p:nvSpPr>
        <p:spPr/>
        <p:txBody>
          <a:bodyPr/>
          <a:lstStyle/>
          <a:p>
            <a:fld id="{193C27B4-F5F8-9E4D-80BE-18E597ACC97D}" type="slidenum">
              <a:rPr lang="en-US" smtClean="0"/>
              <a:t>20</a:t>
            </a:fld>
            <a:endParaRPr lang="en-US"/>
          </a:p>
        </p:txBody>
      </p:sp>
      <p:pic>
        <p:nvPicPr>
          <p:cNvPr id="10" name="Graphic 10" descr="Line arrow: Clockwise curve with solid fill">
            <a:extLst>
              <a:ext uri="{FF2B5EF4-FFF2-40B4-BE49-F238E27FC236}">
                <a16:creationId xmlns:a16="http://schemas.microsoft.com/office/drawing/2014/main" id="{29E318F2-9882-92D2-0092-AC8B824087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60000">
            <a:off x="2464850" y="1321849"/>
            <a:ext cx="914400" cy="914400"/>
          </a:xfrm>
          <a:prstGeom prst="rect">
            <a:avLst/>
          </a:prstGeom>
        </p:spPr>
      </p:pic>
      <p:grpSp>
        <p:nvGrpSpPr>
          <p:cNvPr id="27" name="Group 26">
            <a:extLst>
              <a:ext uri="{FF2B5EF4-FFF2-40B4-BE49-F238E27FC236}">
                <a16:creationId xmlns:a16="http://schemas.microsoft.com/office/drawing/2014/main" id="{5ADD3099-60A6-DAED-D60B-94782EEF8D1D}"/>
              </a:ext>
            </a:extLst>
          </p:cNvPr>
          <p:cNvGrpSpPr/>
          <p:nvPr/>
        </p:nvGrpSpPr>
        <p:grpSpPr>
          <a:xfrm>
            <a:off x="201521" y="1479917"/>
            <a:ext cx="2330082" cy="1372859"/>
            <a:chOff x="201521" y="1479917"/>
            <a:chExt cx="2330082" cy="1372859"/>
          </a:xfrm>
        </p:grpSpPr>
        <p:sp>
          <p:nvSpPr>
            <p:cNvPr id="6" name="Rectangle: Rounded Corners 5">
              <a:extLst>
                <a:ext uri="{FF2B5EF4-FFF2-40B4-BE49-F238E27FC236}">
                  <a16:creationId xmlns:a16="http://schemas.microsoft.com/office/drawing/2014/main" id="{51B35402-25FA-746F-006E-56C40C9B6ECB}"/>
                </a:ext>
              </a:extLst>
            </p:cNvPr>
            <p:cNvSpPr/>
            <p:nvPr/>
          </p:nvSpPr>
          <p:spPr>
            <a:xfrm>
              <a:off x="201521" y="1479917"/>
              <a:ext cx="2330082" cy="1372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DBC3996-12A8-AA93-C7EA-71D2D24ED0FF}"/>
                </a:ext>
              </a:extLst>
            </p:cNvPr>
            <p:cNvSpPr txBox="1"/>
            <p:nvPr/>
          </p:nvSpPr>
          <p:spPr>
            <a:xfrm>
              <a:off x="321174" y="1568082"/>
              <a:ext cx="20907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Electronics </a:t>
              </a:r>
            </a:p>
            <a:p>
              <a:pPr algn="ctr"/>
              <a:r>
                <a:rPr lang="en-US" sz="2400">
                  <a:cs typeface="Calibri"/>
                </a:rPr>
                <a:t>Component </a:t>
              </a:r>
            </a:p>
            <a:p>
              <a:pPr algn="ctr"/>
              <a:r>
                <a:rPr lang="en-US" sz="2400">
                  <a:cs typeface="Calibri"/>
                </a:rPr>
                <a:t>Verification</a:t>
              </a:r>
              <a:endParaRPr lang="en-US" sz="2400"/>
            </a:p>
          </p:txBody>
        </p:sp>
      </p:grpSp>
      <p:grpSp>
        <p:nvGrpSpPr>
          <p:cNvPr id="28" name="Group 27">
            <a:extLst>
              <a:ext uri="{FF2B5EF4-FFF2-40B4-BE49-F238E27FC236}">
                <a16:creationId xmlns:a16="http://schemas.microsoft.com/office/drawing/2014/main" id="{18B5916A-162D-8B76-BB67-66919D62743B}"/>
              </a:ext>
            </a:extLst>
          </p:cNvPr>
          <p:cNvGrpSpPr/>
          <p:nvPr/>
        </p:nvGrpSpPr>
        <p:grpSpPr>
          <a:xfrm>
            <a:off x="3318793" y="2008908"/>
            <a:ext cx="2330082" cy="1372859"/>
            <a:chOff x="3318793" y="1958528"/>
            <a:chExt cx="2330082" cy="1372859"/>
          </a:xfrm>
        </p:grpSpPr>
        <p:sp>
          <p:nvSpPr>
            <p:cNvPr id="7" name="Rectangle: Rounded Corners 6">
              <a:extLst>
                <a:ext uri="{FF2B5EF4-FFF2-40B4-BE49-F238E27FC236}">
                  <a16:creationId xmlns:a16="http://schemas.microsoft.com/office/drawing/2014/main" id="{51386B16-026A-D76B-1341-226666A3F7BF}"/>
                </a:ext>
              </a:extLst>
            </p:cNvPr>
            <p:cNvSpPr/>
            <p:nvPr/>
          </p:nvSpPr>
          <p:spPr>
            <a:xfrm>
              <a:off x="3318793" y="1958528"/>
              <a:ext cx="2330082" cy="1372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F5DCDCA-E98C-98C1-7D7F-04C2BCDCD435}"/>
                </a:ext>
              </a:extLst>
            </p:cNvPr>
            <p:cNvSpPr txBox="1"/>
            <p:nvPr/>
          </p:nvSpPr>
          <p:spPr>
            <a:xfrm>
              <a:off x="3425851" y="2040397"/>
              <a:ext cx="21159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Breadboard</a:t>
              </a:r>
            </a:p>
            <a:p>
              <a:pPr algn="ctr"/>
              <a:r>
                <a:rPr lang="en-US" sz="2400">
                  <a:cs typeface="Calibri"/>
                </a:rPr>
                <a:t>Direct </a:t>
              </a:r>
            </a:p>
            <a:p>
              <a:pPr algn="ctr"/>
              <a:r>
                <a:rPr lang="en-US" sz="2400">
                  <a:cs typeface="Calibri"/>
                </a:rPr>
                <a:t>Charge</a:t>
              </a:r>
            </a:p>
          </p:txBody>
        </p:sp>
      </p:grpSp>
      <p:grpSp>
        <p:nvGrpSpPr>
          <p:cNvPr id="29" name="Group 28">
            <a:extLst>
              <a:ext uri="{FF2B5EF4-FFF2-40B4-BE49-F238E27FC236}">
                <a16:creationId xmlns:a16="http://schemas.microsoft.com/office/drawing/2014/main" id="{9D3E7E3C-D9BC-B19D-9D05-65804AE1C828}"/>
              </a:ext>
            </a:extLst>
          </p:cNvPr>
          <p:cNvGrpSpPr/>
          <p:nvPr/>
        </p:nvGrpSpPr>
        <p:grpSpPr>
          <a:xfrm>
            <a:off x="6555718" y="2537899"/>
            <a:ext cx="2569388" cy="1775901"/>
            <a:chOff x="6555718" y="2626065"/>
            <a:chExt cx="2569388" cy="1775901"/>
          </a:xfrm>
        </p:grpSpPr>
        <p:sp>
          <p:nvSpPr>
            <p:cNvPr id="13" name="Rectangle: Rounded Corners 12">
              <a:extLst>
                <a:ext uri="{FF2B5EF4-FFF2-40B4-BE49-F238E27FC236}">
                  <a16:creationId xmlns:a16="http://schemas.microsoft.com/office/drawing/2014/main" id="{B477C6CD-DEE2-802B-F79C-74E7CB3B9E61}"/>
                </a:ext>
              </a:extLst>
            </p:cNvPr>
            <p:cNvSpPr/>
            <p:nvPr/>
          </p:nvSpPr>
          <p:spPr>
            <a:xfrm>
              <a:off x="6555718" y="2626065"/>
              <a:ext cx="2569388" cy="17759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3555B6-DAC7-0583-14CB-70C4A4FFF64D}"/>
                </a:ext>
              </a:extLst>
            </p:cNvPr>
            <p:cNvSpPr txBox="1"/>
            <p:nvPr/>
          </p:nvSpPr>
          <p:spPr>
            <a:xfrm>
              <a:off x="6662776" y="2733123"/>
              <a:ext cx="23552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FFFFF"/>
                  </a:solidFill>
                  <a:latin typeface="Calibri"/>
                </a:rPr>
                <a:t>ADC  &amp; Raspberry Pi </a:t>
              </a:r>
              <a:endParaRPr lang="en-US">
                <a:cs typeface="Calibri" panose="020F0502020204030204"/>
              </a:endParaRPr>
            </a:p>
            <a:p>
              <a:pPr algn="ctr"/>
              <a:r>
                <a:rPr lang="en-US" sz="2400">
                  <a:solidFill>
                    <a:srgbClr val="FFFFFF"/>
                  </a:solidFill>
                  <a:latin typeface="Calibri"/>
                </a:rPr>
                <a:t>Communications Test</a:t>
              </a:r>
              <a:endParaRPr lang="en-US" sz="2400">
                <a:cs typeface="Calibri"/>
              </a:endParaRPr>
            </a:p>
          </p:txBody>
        </p:sp>
      </p:grpSp>
      <p:pic>
        <p:nvPicPr>
          <p:cNvPr id="16" name="Graphic 10" descr="Line arrow: Clockwise curve with solid fill">
            <a:extLst>
              <a:ext uri="{FF2B5EF4-FFF2-40B4-BE49-F238E27FC236}">
                <a16:creationId xmlns:a16="http://schemas.microsoft.com/office/drawing/2014/main" id="{8D73BBE8-EC64-4010-6CCC-0461596B54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60000">
            <a:off x="5720772" y="1926306"/>
            <a:ext cx="914400" cy="914400"/>
          </a:xfrm>
          <a:prstGeom prst="rect">
            <a:avLst/>
          </a:prstGeom>
        </p:spPr>
      </p:pic>
      <p:pic>
        <p:nvPicPr>
          <p:cNvPr id="17" name="Graphic 10" descr="Line arrow: Clockwise curve with solid fill">
            <a:extLst>
              <a:ext uri="{FF2B5EF4-FFF2-40B4-BE49-F238E27FC236}">
                <a16:creationId xmlns:a16="http://schemas.microsoft.com/office/drawing/2014/main" id="{99AF416A-E94A-4DE4-A8C0-236C9ACC1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60000">
            <a:off x="9140012" y="2617280"/>
            <a:ext cx="914400" cy="914400"/>
          </a:xfrm>
          <a:prstGeom prst="rect">
            <a:avLst/>
          </a:prstGeom>
        </p:spPr>
      </p:pic>
      <p:grpSp>
        <p:nvGrpSpPr>
          <p:cNvPr id="30" name="Group 29">
            <a:extLst>
              <a:ext uri="{FF2B5EF4-FFF2-40B4-BE49-F238E27FC236}">
                <a16:creationId xmlns:a16="http://schemas.microsoft.com/office/drawing/2014/main" id="{581DBE1C-8834-F835-AA98-1DC89F71B385}"/>
              </a:ext>
            </a:extLst>
          </p:cNvPr>
          <p:cNvGrpSpPr/>
          <p:nvPr/>
        </p:nvGrpSpPr>
        <p:grpSpPr>
          <a:xfrm>
            <a:off x="9729667" y="3469932"/>
            <a:ext cx="2330082" cy="1372859"/>
            <a:chOff x="9729667" y="3469932"/>
            <a:chExt cx="2330082" cy="1372859"/>
          </a:xfrm>
        </p:grpSpPr>
        <p:sp>
          <p:nvSpPr>
            <p:cNvPr id="14" name="Rectangle: Rounded Corners 13">
              <a:extLst>
                <a:ext uri="{FF2B5EF4-FFF2-40B4-BE49-F238E27FC236}">
                  <a16:creationId xmlns:a16="http://schemas.microsoft.com/office/drawing/2014/main" id="{5BA1AA35-51A8-00B6-1ABA-E253E38B2F0D}"/>
                </a:ext>
              </a:extLst>
            </p:cNvPr>
            <p:cNvSpPr/>
            <p:nvPr/>
          </p:nvSpPr>
          <p:spPr>
            <a:xfrm>
              <a:off x="9729667" y="3469932"/>
              <a:ext cx="2330082" cy="1372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DD28D-5B09-470E-3125-FA1D70DB6B97}"/>
                </a:ext>
              </a:extLst>
            </p:cNvPr>
            <p:cNvSpPr txBox="1"/>
            <p:nvPr/>
          </p:nvSpPr>
          <p:spPr>
            <a:xfrm>
              <a:off x="9807698" y="3513801"/>
              <a:ext cx="21663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panose="020F0502020204030204"/>
                </a:rPr>
                <a:t>PCB </a:t>
              </a:r>
            </a:p>
            <a:p>
              <a:pPr algn="ctr"/>
              <a:r>
                <a:rPr lang="en-US" sz="2400">
                  <a:cs typeface="Calibri" panose="020F0502020204030204"/>
                </a:rPr>
                <a:t>Functional Verification</a:t>
              </a:r>
            </a:p>
          </p:txBody>
        </p:sp>
      </p:grpSp>
      <p:pic>
        <p:nvPicPr>
          <p:cNvPr id="3" name="Graphic 16" descr="Checkbox Checked with solid fill">
            <a:extLst>
              <a:ext uri="{FF2B5EF4-FFF2-40B4-BE49-F238E27FC236}">
                <a16:creationId xmlns:a16="http://schemas.microsoft.com/office/drawing/2014/main" id="{362AEC3D-1E65-8A2E-0B5E-4D770BE524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451" y="2802458"/>
            <a:ext cx="798221" cy="798221"/>
          </a:xfrm>
          <a:prstGeom prst="rect">
            <a:avLst/>
          </a:prstGeom>
        </p:spPr>
      </p:pic>
      <p:pic>
        <p:nvPicPr>
          <p:cNvPr id="8" name="Graphic 16" descr="Checkbox Checked with solid fill">
            <a:extLst>
              <a:ext uri="{FF2B5EF4-FFF2-40B4-BE49-F238E27FC236}">
                <a16:creationId xmlns:a16="http://schemas.microsoft.com/office/drawing/2014/main" id="{32A042C7-ED4D-9AD8-E809-8A5AC1EE81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723" y="3343072"/>
            <a:ext cx="798221" cy="798221"/>
          </a:xfrm>
          <a:prstGeom prst="rect">
            <a:avLst/>
          </a:prstGeom>
        </p:spPr>
      </p:pic>
      <p:pic>
        <p:nvPicPr>
          <p:cNvPr id="9" name="Graphic 16" descr="Checkbox Checked with solid fill">
            <a:extLst>
              <a:ext uri="{FF2B5EF4-FFF2-40B4-BE49-F238E27FC236}">
                <a16:creationId xmlns:a16="http://schemas.microsoft.com/office/drawing/2014/main" id="{0273386B-7548-8A8D-4CCE-E9135462BE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1302" y="4276003"/>
            <a:ext cx="798221" cy="798221"/>
          </a:xfrm>
          <a:prstGeom prst="rect">
            <a:avLst/>
          </a:prstGeom>
        </p:spPr>
      </p:pic>
      <p:pic>
        <p:nvPicPr>
          <p:cNvPr id="19" name="Graphic 16" descr="Checkbox Checked with solid fill">
            <a:extLst>
              <a:ext uri="{FF2B5EF4-FFF2-40B4-BE49-F238E27FC236}">
                <a16:creationId xmlns:a16="http://schemas.microsoft.com/office/drawing/2014/main" id="{AB798DE1-9018-95FC-7A2F-371975F17F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5598" y="4808986"/>
            <a:ext cx="798221" cy="798221"/>
          </a:xfrm>
          <a:prstGeom prst="rect">
            <a:avLst/>
          </a:prstGeom>
        </p:spPr>
      </p:pic>
      <p:grpSp>
        <p:nvGrpSpPr>
          <p:cNvPr id="20" name="Group 19">
            <a:extLst>
              <a:ext uri="{FF2B5EF4-FFF2-40B4-BE49-F238E27FC236}">
                <a16:creationId xmlns:a16="http://schemas.microsoft.com/office/drawing/2014/main" id="{581A1D75-BD38-5742-0EE2-55EDEB6CBB2C}"/>
              </a:ext>
            </a:extLst>
          </p:cNvPr>
          <p:cNvGrpSpPr/>
          <p:nvPr/>
        </p:nvGrpSpPr>
        <p:grpSpPr>
          <a:xfrm>
            <a:off x="3160779" y="6305728"/>
            <a:ext cx="5864139" cy="474764"/>
            <a:chOff x="2728185" y="6309573"/>
            <a:chExt cx="5864139" cy="474764"/>
          </a:xfrm>
        </p:grpSpPr>
        <p:sp>
          <p:nvSpPr>
            <p:cNvPr id="21" name="Rectangle: Rounded Corners 16">
              <a:extLst>
                <a:ext uri="{FF2B5EF4-FFF2-40B4-BE49-F238E27FC236}">
                  <a16:creationId xmlns:a16="http://schemas.microsoft.com/office/drawing/2014/main" id="{55DC2E04-1ECA-C814-7381-927262A90CC2}"/>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22" name="Group 21">
              <a:extLst>
                <a:ext uri="{FF2B5EF4-FFF2-40B4-BE49-F238E27FC236}">
                  <a16:creationId xmlns:a16="http://schemas.microsoft.com/office/drawing/2014/main" id="{0BCFF438-D221-648C-6F2E-9F8C441D2EAC}"/>
                </a:ext>
              </a:extLst>
            </p:cNvPr>
            <p:cNvGrpSpPr/>
            <p:nvPr/>
          </p:nvGrpSpPr>
          <p:grpSpPr>
            <a:xfrm>
              <a:off x="2728185" y="6309573"/>
              <a:ext cx="5864139" cy="474764"/>
              <a:chOff x="2728185" y="6309573"/>
              <a:chExt cx="5864139" cy="474764"/>
            </a:xfrm>
          </p:grpSpPr>
          <p:grpSp>
            <p:nvGrpSpPr>
              <p:cNvPr id="23" name="Group 22">
                <a:extLst>
                  <a:ext uri="{FF2B5EF4-FFF2-40B4-BE49-F238E27FC236}">
                    <a16:creationId xmlns:a16="http://schemas.microsoft.com/office/drawing/2014/main" id="{AF9320F5-DB0F-CB8F-A18E-4F04CDCEFE72}"/>
                  </a:ext>
                </a:extLst>
              </p:cNvPr>
              <p:cNvGrpSpPr/>
              <p:nvPr/>
            </p:nvGrpSpPr>
            <p:grpSpPr>
              <a:xfrm>
                <a:off x="2728185" y="6309573"/>
                <a:ext cx="4344227" cy="474764"/>
                <a:chOff x="1230342" y="6331458"/>
                <a:chExt cx="4344227" cy="474764"/>
              </a:xfrm>
            </p:grpSpPr>
            <p:sp>
              <p:nvSpPr>
                <p:cNvPr id="25" name="Rectangle: Rounded Corners 24">
                  <a:extLst>
                    <a:ext uri="{FF2B5EF4-FFF2-40B4-BE49-F238E27FC236}">
                      <a16:creationId xmlns:a16="http://schemas.microsoft.com/office/drawing/2014/main" id="{4867423A-999D-9906-A317-9FCA886B4D39}"/>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6" name="Rectangle: Rounded Corners 25">
                  <a:extLst>
                    <a:ext uri="{FF2B5EF4-FFF2-40B4-BE49-F238E27FC236}">
                      <a16:creationId xmlns:a16="http://schemas.microsoft.com/office/drawing/2014/main" id="{E5158395-FE89-843F-26DC-78F233D05948}"/>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24" name="Rectangle: Rounded Corners 16">
                <a:extLst>
                  <a:ext uri="{FF2B5EF4-FFF2-40B4-BE49-F238E27FC236}">
                    <a16:creationId xmlns:a16="http://schemas.microsoft.com/office/drawing/2014/main" id="{E9DB6215-A6EF-4B80-FACC-934352160B32}"/>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4198369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F7A2-C859-9526-732A-A7BAE2B13763}"/>
              </a:ext>
            </a:extLst>
          </p:cNvPr>
          <p:cNvSpPr>
            <a:spLocks noGrp="1"/>
          </p:cNvSpPr>
          <p:nvPr>
            <p:ph type="title"/>
          </p:nvPr>
        </p:nvSpPr>
        <p:spPr/>
        <p:txBody>
          <a:bodyPr/>
          <a:lstStyle/>
          <a:p>
            <a:r>
              <a:rPr lang="en-US">
                <a:cs typeface="Calibri Light"/>
              </a:rPr>
              <a:t>Definition of Success</a:t>
            </a:r>
            <a:endParaRPr lang="en-US"/>
          </a:p>
        </p:txBody>
      </p:sp>
      <p:sp>
        <p:nvSpPr>
          <p:cNvPr id="3" name="Content Placeholder 2">
            <a:extLst>
              <a:ext uri="{FF2B5EF4-FFF2-40B4-BE49-F238E27FC236}">
                <a16:creationId xmlns:a16="http://schemas.microsoft.com/office/drawing/2014/main" id="{74D15DB5-953A-9ADA-2AD3-3F172DA63C0E}"/>
              </a:ext>
            </a:extLst>
          </p:cNvPr>
          <p:cNvSpPr>
            <a:spLocks noGrp="1"/>
          </p:cNvSpPr>
          <p:nvPr>
            <p:ph idx="1"/>
          </p:nvPr>
        </p:nvSpPr>
        <p:spPr>
          <a:xfrm>
            <a:off x="205727" y="1690688"/>
            <a:ext cx="5244576" cy="4351338"/>
          </a:xfrm>
        </p:spPr>
        <p:txBody>
          <a:bodyPr vert="horz" lIns="91440" tIns="45720" rIns="91440" bIns="45720" rtlCol="0" anchor="t">
            <a:normAutofit/>
          </a:bodyPr>
          <a:lstStyle/>
          <a:p>
            <a:pPr marL="0" indent="0">
              <a:buNone/>
            </a:pPr>
            <a:r>
              <a:rPr lang="en-US">
                <a:cs typeface="Calibri"/>
              </a:rPr>
              <a:t>Pass/Fail Criteria</a:t>
            </a:r>
            <a:endParaRPr lang="en-US"/>
          </a:p>
          <a:p>
            <a:pPr lvl="1"/>
            <a:r>
              <a:rPr lang="en-US" b="1">
                <a:cs typeface="Calibri"/>
              </a:rPr>
              <a:t>Success:</a:t>
            </a:r>
          </a:p>
          <a:p>
            <a:pPr lvl="2"/>
            <a:r>
              <a:rPr lang="en-US">
                <a:cs typeface="Calibri"/>
              </a:rPr>
              <a:t>Receive a signal out</a:t>
            </a:r>
          </a:p>
          <a:p>
            <a:pPr lvl="2"/>
            <a:r>
              <a:rPr lang="en-US">
                <a:cs typeface="Calibri"/>
              </a:rPr>
              <a:t>Detect events</a:t>
            </a:r>
          </a:p>
          <a:p>
            <a:pPr lvl="1"/>
            <a:r>
              <a:rPr lang="en-US" b="1">
                <a:cs typeface="Calibri"/>
              </a:rPr>
              <a:t>Failure:</a:t>
            </a:r>
          </a:p>
          <a:p>
            <a:pPr lvl="2"/>
            <a:r>
              <a:rPr lang="en-US">
                <a:cs typeface="Calibri"/>
              </a:rPr>
              <a:t>Sensor output does not react to input charge</a:t>
            </a:r>
          </a:p>
          <a:p>
            <a:pPr lvl="2"/>
            <a:r>
              <a:rPr lang="en-US">
                <a:cs typeface="Calibri"/>
              </a:rPr>
              <a:t>Output voltages are not unique for a given input charge</a:t>
            </a:r>
          </a:p>
          <a:p>
            <a:pPr lvl="2"/>
            <a:r>
              <a:rPr lang="en-US">
                <a:cs typeface="Calibri"/>
              </a:rPr>
              <a:t>System SNR is too low for valid testing</a:t>
            </a:r>
            <a:br>
              <a:rPr lang="en-US">
                <a:cs typeface="Calibri"/>
              </a:rPr>
            </a:br>
            <a:endParaRPr lang="en-US"/>
          </a:p>
        </p:txBody>
      </p:sp>
      <p:sp>
        <p:nvSpPr>
          <p:cNvPr id="4" name="Date Placeholder 3">
            <a:extLst>
              <a:ext uri="{FF2B5EF4-FFF2-40B4-BE49-F238E27FC236}">
                <a16:creationId xmlns:a16="http://schemas.microsoft.com/office/drawing/2014/main" id="{F851C1BE-D1A9-9D99-9423-C4385707E4B4}"/>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0C7DFB9-8A37-F0DC-33D2-7B450E24D2E9}"/>
              </a:ext>
            </a:extLst>
          </p:cNvPr>
          <p:cNvSpPr>
            <a:spLocks noGrp="1"/>
          </p:cNvSpPr>
          <p:nvPr>
            <p:ph type="sldNum" sz="quarter" idx="11"/>
          </p:nvPr>
        </p:nvSpPr>
        <p:spPr/>
        <p:txBody>
          <a:bodyPr/>
          <a:lstStyle/>
          <a:p>
            <a:fld id="{193C27B4-F5F8-9E4D-80BE-18E597ACC97D}" type="slidenum">
              <a:rPr lang="en-US" smtClean="0"/>
              <a:t>21</a:t>
            </a:fld>
            <a:endParaRPr lang="en-US"/>
          </a:p>
        </p:txBody>
      </p:sp>
      <p:sp>
        <p:nvSpPr>
          <p:cNvPr id="7" name="Content Placeholder 2">
            <a:extLst>
              <a:ext uri="{FF2B5EF4-FFF2-40B4-BE49-F238E27FC236}">
                <a16:creationId xmlns:a16="http://schemas.microsoft.com/office/drawing/2014/main" id="{00A633E4-3E05-7EDC-61C3-572B78EB2FFE}"/>
              </a:ext>
            </a:extLst>
          </p:cNvPr>
          <p:cNvSpPr txBox="1">
            <a:spLocks/>
          </p:cNvSpPr>
          <p:nvPr/>
        </p:nvSpPr>
        <p:spPr>
          <a:xfrm>
            <a:off x="6102927" y="2106426"/>
            <a:ext cx="5250873" cy="46162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Expected Performance Results</a:t>
            </a:r>
            <a:endParaRPr lang="en-US"/>
          </a:p>
          <a:p>
            <a:pPr lvl="1"/>
            <a:endParaRPr lang="en-US">
              <a:cs typeface="Calibri"/>
            </a:endParaRPr>
          </a:p>
          <a:p>
            <a:pPr lvl="1"/>
            <a:endParaRPr lang="en-US">
              <a:cs typeface="Calibri"/>
            </a:endParaRPr>
          </a:p>
        </p:txBody>
      </p:sp>
      <p:graphicFrame>
        <p:nvGraphicFramePr>
          <p:cNvPr id="11" name="Table 6">
            <a:extLst>
              <a:ext uri="{FF2B5EF4-FFF2-40B4-BE49-F238E27FC236}">
                <a16:creationId xmlns:a16="http://schemas.microsoft.com/office/drawing/2014/main" id="{5659EEE4-656C-EE80-C32B-7A94CF6440B2}"/>
              </a:ext>
            </a:extLst>
          </p:cNvPr>
          <p:cNvGraphicFramePr>
            <a:graphicFrameLocks noGrp="1"/>
          </p:cNvGraphicFramePr>
          <p:nvPr>
            <p:extLst>
              <p:ext uri="{D42A27DB-BD31-4B8C-83A1-F6EECF244321}">
                <p14:modId xmlns:p14="http://schemas.microsoft.com/office/powerpoint/2010/main" val="1434383380"/>
              </p:ext>
            </p:extLst>
          </p:nvPr>
        </p:nvGraphicFramePr>
        <p:xfrm>
          <a:off x="6208727" y="2602267"/>
          <a:ext cx="5738699" cy="1737360"/>
        </p:xfrm>
        <a:graphic>
          <a:graphicData uri="http://schemas.openxmlformats.org/drawingml/2006/table">
            <a:tbl>
              <a:tblPr firstRow="1" bandRow="1">
                <a:tableStyleId>{5C22544A-7EE6-4342-B048-85BDC9FD1C3A}</a:tableStyleId>
              </a:tblPr>
              <a:tblGrid>
                <a:gridCol w="850659">
                  <a:extLst>
                    <a:ext uri="{9D8B030D-6E8A-4147-A177-3AD203B41FA5}">
                      <a16:colId xmlns:a16="http://schemas.microsoft.com/office/drawing/2014/main" val="1934060450"/>
                    </a:ext>
                  </a:extLst>
                </a:gridCol>
                <a:gridCol w="1313708">
                  <a:extLst>
                    <a:ext uri="{9D8B030D-6E8A-4147-A177-3AD203B41FA5}">
                      <a16:colId xmlns:a16="http://schemas.microsoft.com/office/drawing/2014/main" val="524363232"/>
                    </a:ext>
                  </a:extLst>
                </a:gridCol>
                <a:gridCol w="1082186">
                  <a:extLst>
                    <a:ext uri="{9D8B030D-6E8A-4147-A177-3AD203B41FA5}">
                      <a16:colId xmlns:a16="http://schemas.microsoft.com/office/drawing/2014/main" val="4288724296"/>
                    </a:ext>
                  </a:extLst>
                </a:gridCol>
                <a:gridCol w="1158743">
                  <a:extLst>
                    <a:ext uri="{9D8B030D-6E8A-4147-A177-3AD203B41FA5}">
                      <a16:colId xmlns:a16="http://schemas.microsoft.com/office/drawing/2014/main" val="3369562694"/>
                    </a:ext>
                  </a:extLst>
                </a:gridCol>
                <a:gridCol w="1333403">
                  <a:extLst>
                    <a:ext uri="{9D8B030D-6E8A-4147-A177-3AD203B41FA5}">
                      <a16:colId xmlns:a16="http://schemas.microsoft.com/office/drawing/2014/main" val="993178479"/>
                    </a:ext>
                  </a:extLst>
                </a:gridCol>
              </a:tblGrid>
              <a:tr h="391407">
                <a:tc>
                  <a:txBody>
                    <a:bodyPr/>
                    <a:lstStyle/>
                    <a:p>
                      <a:endParaRPr lang="en-US" sz="1600">
                        <a:solidFill>
                          <a:schemeClr val="bg1"/>
                        </a:solidFill>
                      </a:endParaRPr>
                    </a:p>
                  </a:txBody>
                  <a:tcPr>
                    <a:solidFill>
                      <a:schemeClr val="tx1"/>
                    </a:solidFill>
                  </a:tcPr>
                </a:tc>
                <a:tc>
                  <a:txBody>
                    <a:bodyPr/>
                    <a:lstStyle/>
                    <a:p>
                      <a:r>
                        <a:rPr lang="en-US" sz="1600">
                          <a:solidFill>
                            <a:schemeClr val="bg1"/>
                          </a:solidFill>
                        </a:rPr>
                        <a:t>Open Air - Conduction</a:t>
                      </a:r>
                    </a:p>
                  </a:txBody>
                  <a:tcPr>
                    <a:solidFill>
                      <a:schemeClr val="tx1"/>
                    </a:solidFill>
                  </a:tcPr>
                </a:tc>
                <a:tc>
                  <a:txBody>
                    <a:bodyPr/>
                    <a:lstStyle/>
                    <a:p>
                      <a:r>
                        <a:rPr lang="en-US" sz="1600">
                          <a:solidFill>
                            <a:schemeClr val="bg1"/>
                          </a:solidFill>
                        </a:rPr>
                        <a:t>Open Air - Induction</a:t>
                      </a:r>
                    </a:p>
                  </a:txBody>
                  <a:tcPr>
                    <a:lnR w="12700" cap="flat" cmpd="sng" algn="ctr">
                      <a:solidFill>
                        <a:schemeClr val="tx1"/>
                      </a:solidFill>
                      <a:prstDash val="solid"/>
                      <a:round/>
                      <a:headEnd type="none" w="med" len="med"/>
                      <a:tailEnd type="none" w="med" len="med"/>
                    </a:lnR>
                    <a:solidFill>
                      <a:schemeClr val="tx1"/>
                    </a:solidFill>
                  </a:tcPr>
                </a:tc>
                <a:tc>
                  <a:txBody>
                    <a:bodyPr/>
                    <a:lstStyle/>
                    <a:p>
                      <a:r>
                        <a:rPr lang="en-US" sz="1600">
                          <a:solidFill>
                            <a:schemeClr val="bg1"/>
                          </a:solidFill>
                        </a:rPr>
                        <a:t>Vacuum - Conduction</a:t>
                      </a:r>
                    </a:p>
                  </a:txBody>
                  <a:tcPr>
                    <a:lnL w="12700" cap="flat" cmpd="sng" algn="ctr">
                      <a:solidFill>
                        <a:schemeClr val="tx1"/>
                      </a:solidFill>
                      <a:prstDash val="solid"/>
                      <a:round/>
                      <a:headEnd type="none" w="med" len="med"/>
                      <a:tailEnd type="none" w="med" len="med"/>
                    </a:lnL>
                    <a:solidFill>
                      <a:schemeClr val="tx1"/>
                    </a:solidFill>
                  </a:tcPr>
                </a:tc>
                <a:tc>
                  <a:txBody>
                    <a:bodyPr/>
                    <a:lstStyle/>
                    <a:p>
                      <a:r>
                        <a:rPr lang="en-US" sz="1600">
                          <a:solidFill>
                            <a:schemeClr val="bg1"/>
                          </a:solidFill>
                        </a:rPr>
                        <a:t>Vacuum - </a:t>
                      </a:r>
                      <a:endParaRPr lang="en-US"/>
                    </a:p>
                    <a:p>
                      <a:pPr lvl="0">
                        <a:buNone/>
                      </a:pPr>
                      <a:r>
                        <a:rPr lang="en-US" sz="1600">
                          <a:solidFill>
                            <a:schemeClr val="bg1"/>
                          </a:solidFill>
                        </a:rPr>
                        <a:t>Induction</a:t>
                      </a:r>
                    </a:p>
                  </a:txBody>
                  <a:tcPr>
                    <a:solidFill>
                      <a:schemeClr val="tx1"/>
                    </a:solidFill>
                  </a:tcPr>
                </a:tc>
                <a:extLst>
                  <a:ext uri="{0D108BD9-81ED-4DB2-BD59-A6C34878D82A}">
                    <a16:rowId xmlns:a16="http://schemas.microsoft.com/office/drawing/2014/main" val="469207328"/>
                  </a:ext>
                </a:extLst>
              </a:tr>
              <a:tr h="556210">
                <a:tc>
                  <a:txBody>
                    <a:bodyPr/>
                    <a:lstStyle/>
                    <a:p>
                      <a:r>
                        <a:rPr lang="en-US" sz="1600">
                          <a:solidFill>
                            <a:schemeClr val="tx1"/>
                          </a:solidFill>
                        </a:rPr>
                        <a:t>Input Charge</a:t>
                      </a:r>
                    </a:p>
                  </a:txBody>
                  <a:tcPr>
                    <a:solidFill>
                      <a:schemeClr val="bg1"/>
                    </a:solidFill>
                  </a:tcPr>
                </a:tc>
                <a:tc>
                  <a:txBody>
                    <a:bodyPr/>
                    <a:lstStyle/>
                    <a:p>
                      <a:pPr algn="ctr"/>
                      <a:r>
                        <a:rPr lang="en-US" sz="1600">
                          <a:solidFill>
                            <a:schemeClr val="tx1"/>
                          </a:solidFill>
                        </a:rPr>
                        <a:t>86 pC / s</a:t>
                      </a:r>
                    </a:p>
                  </a:txBody>
                  <a:tcPr anchor="ctr">
                    <a:solidFill>
                      <a:schemeClr val="bg1"/>
                    </a:solidFill>
                  </a:tcPr>
                </a:tc>
                <a:tc>
                  <a:txBody>
                    <a:bodyPr/>
                    <a:lstStyle/>
                    <a:p>
                      <a:pPr algn="ctr"/>
                      <a:r>
                        <a:rPr lang="en-US" sz="1600">
                          <a:solidFill>
                            <a:schemeClr val="tx1"/>
                          </a:solidFill>
                        </a:rPr>
                        <a:t>18pC</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tx1"/>
                          </a:solidFill>
                        </a:rPr>
                        <a:t>86 pC / s</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tx1"/>
                          </a:solidFill>
                        </a:rPr>
                        <a:t>0.5fC</a:t>
                      </a:r>
                    </a:p>
                  </a:txBody>
                  <a:tcPr anchor="ctr">
                    <a:solidFill>
                      <a:schemeClr val="bg1"/>
                    </a:solidFill>
                  </a:tcPr>
                </a:tc>
                <a:extLst>
                  <a:ext uri="{0D108BD9-81ED-4DB2-BD59-A6C34878D82A}">
                    <a16:rowId xmlns:a16="http://schemas.microsoft.com/office/drawing/2014/main" val="3714534290"/>
                  </a:ext>
                </a:extLst>
              </a:tr>
              <a:tr h="391407">
                <a:tc>
                  <a:txBody>
                    <a:bodyPr/>
                    <a:lstStyle/>
                    <a:p>
                      <a:r>
                        <a:rPr lang="en-US" sz="1600">
                          <a:solidFill>
                            <a:schemeClr val="tx1"/>
                          </a:solidFill>
                        </a:rPr>
                        <a:t>Voltage Output</a:t>
                      </a:r>
                    </a:p>
                  </a:txBody>
                  <a:tcPr>
                    <a:solidFill>
                      <a:schemeClr val="bg1"/>
                    </a:solidFill>
                  </a:tcPr>
                </a:tc>
                <a:tc>
                  <a:txBody>
                    <a:bodyPr/>
                    <a:lstStyle/>
                    <a:p>
                      <a:pPr algn="ctr"/>
                      <a:r>
                        <a:rPr lang="en-US" sz="1600">
                          <a:solidFill>
                            <a:schemeClr val="tx1"/>
                          </a:solidFill>
                        </a:rPr>
                        <a:t>4V</a:t>
                      </a:r>
                    </a:p>
                  </a:txBody>
                  <a:tcPr anchor="ctr">
                    <a:solidFill>
                      <a:schemeClr val="bg1"/>
                    </a:solidFill>
                  </a:tcPr>
                </a:tc>
                <a:tc>
                  <a:txBody>
                    <a:bodyPr/>
                    <a:lstStyle/>
                    <a:p>
                      <a:pPr algn="ctr"/>
                      <a:r>
                        <a:rPr lang="en-US" sz="1600">
                          <a:solidFill>
                            <a:schemeClr val="tx1"/>
                          </a:solidFill>
                        </a:rPr>
                        <a:t>2V</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tx1"/>
                          </a:solidFill>
                        </a:rPr>
                        <a:t>4 V</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tx1"/>
                          </a:solidFill>
                        </a:rPr>
                        <a:t>4V</a:t>
                      </a:r>
                    </a:p>
                  </a:txBody>
                  <a:tcPr anchor="ctr">
                    <a:solidFill>
                      <a:schemeClr val="bg1"/>
                    </a:solidFill>
                  </a:tcPr>
                </a:tc>
                <a:extLst>
                  <a:ext uri="{0D108BD9-81ED-4DB2-BD59-A6C34878D82A}">
                    <a16:rowId xmlns:a16="http://schemas.microsoft.com/office/drawing/2014/main" val="4033130735"/>
                  </a:ext>
                </a:extLst>
              </a:tr>
            </a:tbl>
          </a:graphicData>
        </a:graphic>
      </p:graphicFrame>
      <p:grpSp>
        <p:nvGrpSpPr>
          <p:cNvPr id="8" name="Group 7">
            <a:extLst>
              <a:ext uri="{FF2B5EF4-FFF2-40B4-BE49-F238E27FC236}">
                <a16:creationId xmlns:a16="http://schemas.microsoft.com/office/drawing/2014/main" id="{54E3F842-7270-E4D5-E63C-61F812981089}"/>
              </a:ext>
            </a:extLst>
          </p:cNvPr>
          <p:cNvGrpSpPr/>
          <p:nvPr/>
        </p:nvGrpSpPr>
        <p:grpSpPr>
          <a:xfrm>
            <a:off x="3160779" y="6305728"/>
            <a:ext cx="5864139" cy="474764"/>
            <a:chOff x="2728185" y="6309573"/>
            <a:chExt cx="5864139" cy="474764"/>
          </a:xfrm>
        </p:grpSpPr>
        <p:sp>
          <p:nvSpPr>
            <p:cNvPr id="9" name="Rectangle: Rounded Corners 16">
              <a:extLst>
                <a:ext uri="{FF2B5EF4-FFF2-40B4-BE49-F238E27FC236}">
                  <a16:creationId xmlns:a16="http://schemas.microsoft.com/office/drawing/2014/main" id="{E49DA058-7CBB-3D95-3A3D-38232211FF8D}"/>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0" name="Group 9">
              <a:extLst>
                <a:ext uri="{FF2B5EF4-FFF2-40B4-BE49-F238E27FC236}">
                  <a16:creationId xmlns:a16="http://schemas.microsoft.com/office/drawing/2014/main" id="{675E2225-1361-6AC9-AF46-E4321EE53A74}"/>
                </a:ext>
              </a:extLst>
            </p:cNvPr>
            <p:cNvGrpSpPr/>
            <p:nvPr/>
          </p:nvGrpSpPr>
          <p:grpSpPr>
            <a:xfrm>
              <a:off x="2728185" y="6309573"/>
              <a:ext cx="5864139" cy="474764"/>
              <a:chOff x="2728185" y="6309573"/>
              <a:chExt cx="5864139" cy="474764"/>
            </a:xfrm>
          </p:grpSpPr>
          <p:grpSp>
            <p:nvGrpSpPr>
              <p:cNvPr id="12" name="Group 11">
                <a:extLst>
                  <a:ext uri="{FF2B5EF4-FFF2-40B4-BE49-F238E27FC236}">
                    <a16:creationId xmlns:a16="http://schemas.microsoft.com/office/drawing/2014/main" id="{2370B50F-A4C2-C0D6-7BA1-CC9686058621}"/>
                  </a:ext>
                </a:extLst>
              </p:cNvPr>
              <p:cNvGrpSpPr/>
              <p:nvPr/>
            </p:nvGrpSpPr>
            <p:grpSpPr>
              <a:xfrm>
                <a:off x="2728185" y="6309573"/>
                <a:ext cx="4344227" cy="474764"/>
                <a:chOff x="1230342" y="6331458"/>
                <a:chExt cx="4344227" cy="474764"/>
              </a:xfrm>
            </p:grpSpPr>
            <p:sp>
              <p:nvSpPr>
                <p:cNvPr id="14" name="Rectangle: Rounded Corners 13">
                  <a:extLst>
                    <a:ext uri="{FF2B5EF4-FFF2-40B4-BE49-F238E27FC236}">
                      <a16:creationId xmlns:a16="http://schemas.microsoft.com/office/drawing/2014/main" id="{6A569BA9-95F7-F26E-4C1F-814BC145E287}"/>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5" name="Rectangle: Rounded Corners 14">
                  <a:extLst>
                    <a:ext uri="{FF2B5EF4-FFF2-40B4-BE49-F238E27FC236}">
                      <a16:creationId xmlns:a16="http://schemas.microsoft.com/office/drawing/2014/main" id="{AB8A280D-B021-9794-DA53-D3142D35E2A3}"/>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3" name="Rectangle: Rounded Corners 16">
                <a:extLst>
                  <a:ext uri="{FF2B5EF4-FFF2-40B4-BE49-F238E27FC236}">
                    <a16:creationId xmlns:a16="http://schemas.microsoft.com/office/drawing/2014/main" id="{FBA557AD-4B03-917B-C4ED-ED4FB0AECD4A}"/>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612633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F2A7F3CA-9816-3D16-D178-8332B3B426D6}"/>
              </a:ext>
            </a:extLst>
          </p:cNvPr>
          <p:cNvCxnSpPr/>
          <p:nvPr/>
        </p:nvCxnSpPr>
        <p:spPr>
          <a:xfrm>
            <a:off x="7708847" y="3787140"/>
            <a:ext cx="0" cy="17373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BEB3C6-59C9-7CD6-4415-9C3A199DD2CB}"/>
              </a:ext>
            </a:extLst>
          </p:cNvPr>
          <p:cNvCxnSpPr/>
          <p:nvPr/>
        </p:nvCxnSpPr>
        <p:spPr>
          <a:xfrm>
            <a:off x="8872137" y="3787140"/>
            <a:ext cx="0" cy="17373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A50B1FB-E42D-51DA-0324-2D552A2BFC8A}"/>
              </a:ext>
            </a:extLst>
          </p:cNvPr>
          <p:cNvCxnSpPr/>
          <p:nvPr/>
        </p:nvCxnSpPr>
        <p:spPr>
          <a:xfrm>
            <a:off x="9672913" y="3787139"/>
            <a:ext cx="0" cy="17373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49C0D64-4B10-BB75-724D-1BAE1F96F307}"/>
              </a:ext>
            </a:extLst>
          </p:cNvPr>
          <p:cNvCxnSpPr/>
          <p:nvPr/>
        </p:nvCxnSpPr>
        <p:spPr>
          <a:xfrm>
            <a:off x="10895625" y="3787138"/>
            <a:ext cx="0" cy="173736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3D286A-1FCB-662D-37C1-5D9EF3D4CDE6}"/>
              </a:ext>
            </a:extLst>
          </p:cNvPr>
          <p:cNvSpPr>
            <a:spLocks noGrp="1"/>
          </p:cNvSpPr>
          <p:nvPr>
            <p:ph type="title"/>
          </p:nvPr>
        </p:nvSpPr>
        <p:spPr/>
        <p:txBody>
          <a:bodyPr/>
          <a:lstStyle/>
          <a:p>
            <a:r>
              <a:rPr lang="en-US" dirty="0">
                <a:cs typeface="Calibri Light"/>
              </a:rPr>
              <a:t>Model Validation</a:t>
            </a:r>
            <a:endParaRPr lang="en-US" dirty="0"/>
          </a:p>
        </p:txBody>
      </p:sp>
      <p:sp>
        <p:nvSpPr>
          <p:cNvPr id="3" name="Content Placeholder 2">
            <a:extLst>
              <a:ext uri="{FF2B5EF4-FFF2-40B4-BE49-F238E27FC236}">
                <a16:creationId xmlns:a16="http://schemas.microsoft.com/office/drawing/2014/main" id="{17B26A80-6F71-E527-424C-85677729613B}"/>
              </a:ext>
            </a:extLst>
          </p:cNvPr>
          <p:cNvSpPr>
            <a:spLocks noGrp="1"/>
          </p:cNvSpPr>
          <p:nvPr>
            <p:ph idx="1"/>
          </p:nvPr>
        </p:nvSpPr>
        <p:spPr>
          <a:xfrm>
            <a:off x="838200" y="1828800"/>
            <a:ext cx="5774267" cy="3536647"/>
          </a:xfrm>
        </p:spPr>
        <p:txBody>
          <a:bodyPr vert="horz" lIns="91440" tIns="45720" rIns="91440" bIns="45720" rtlCol="0" anchor="t">
            <a:normAutofit/>
          </a:bodyPr>
          <a:lstStyle/>
          <a:p>
            <a:r>
              <a:rPr lang="en-US">
                <a:cs typeface="Calibri"/>
              </a:rPr>
              <a:t>Expected relationship between input charge and output voltage</a:t>
            </a:r>
          </a:p>
          <a:p>
            <a:pPr lvl="1"/>
            <a:r>
              <a:rPr lang="en-US" dirty="0"/>
              <a:t>same shape as the input charge</a:t>
            </a:r>
            <a:endParaRPr lang="en-US">
              <a:cs typeface="Calibri"/>
            </a:endParaRPr>
          </a:p>
          <a:p>
            <a:r>
              <a:rPr lang="en-US"/>
              <a:t>Can compare expected signal with measured signal</a:t>
            </a:r>
            <a:endParaRPr lang="en-US">
              <a:cs typeface="Calibri"/>
            </a:endParaRPr>
          </a:p>
        </p:txBody>
      </p:sp>
      <p:sp>
        <p:nvSpPr>
          <p:cNvPr id="4" name="Date Placeholder 3">
            <a:extLst>
              <a:ext uri="{FF2B5EF4-FFF2-40B4-BE49-F238E27FC236}">
                <a16:creationId xmlns:a16="http://schemas.microsoft.com/office/drawing/2014/main" id="{2384B72E-C587-3EEC-ABF5-F0CC45CD18F9}"/>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C57D60F-F73B-F0B0-AA39-274A689BC051}"/>
              </a:ext>
            </a:extLst>
          </p:cNvPr>
          <p:cNvSpPr>
            <a:spLocks noGrp="1"/>
          </p:cNvSpPr>
          <p:nvPr>
            <p:ph type="sldNum" sz="quarter" idx="11"/>
          </p:nvPr>
        </p:nvSpPr>
        <p:spPr/>
        <p:txBody>
          <a:bodyPr/>
          <a:lstStyle/>
          <a:p>
            <a:fld id="{193C27B4-F5F8-9E4D-80BE-18E597ACC97D}" type="slidenum">
              <a:rPr lang="en-US" smtClean="0"/>
              <a:t>22</a:t>
            </a:fld>
            <a:endParaRPr lang="en-US"/>
          </a:p>
        </p:txBody>
      </p:sp>
      <p:grpSp>
        <p:nvGrpSpPr>
          <p:cNvPr id="7" name="Group 6">
            <a:extLst>
              <a:ext uri="{FF2B5EF4-FFF2-40B4-BE49-F238E27FC236}">
                <a16:creationId xmlns:a16="http://schemas.microsoft.com/office/drawing/2014/main" id="{47B07921-3B47-69E0-1CF3-943C8AFD0BC3}"/>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9A4F7F4F-28A7-89A2-9418-BB944C56C1BB}"/>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9" name="Group 8">
              <a:extLst>
                <a:ext uri="{FF2B5EF4-FFF2-40B4-BE49-F238E27FC236}">
                  <a16:creationId xmlns:a16="http://schemas.microsoft.com/office/drawing/2014/main" id="{56EDEE34-201B-CDC9-E733-2B79C0E87AB0}"/>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E0E4A471-D7A7-1F65-E8B3-2215C85E30AA}"/>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F80A1C09-0256-2516-F02F-6E22A36B95D4}"/>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8EC1F892-2D59-9501-6D3B-B5A5C4D2AE40}"/>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1" name="Rectangle: Rounded Corners 16">
                <a:extLst>
                  <a:ext uri="{FF2B5EF4-FFF2-40B4-BE49-F238E27FC236}">
                    <a16:creationId xmlns:a16="http://schemas.microsoft.com/office/drawing/2014/main" id="{35F21B1F-6377-DD44-F935-A170FF2FFC54}"/>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grpSp>
        <p:nvGrpSpPr>
          <p:cNvPr id="17" name="Group 16">
            <a:extLst>
              <a:ext uri="{FF2B5EF4-FFF2-40B4-BE49-F238E27FC236}">
                <a16:creationId xmlns:a16="http://schemas.microsoft.com/office/drawing/2014/main" id="{3A40539D-83EC-4421-3EFC-535B870B42E8}"/>
              </a:ext>
            </a:extLst>
          </p:cNvPr>
          <p:cNvGrpSpPr/>
          <p:nvPr/>
        </p:nvGrpSpPr>
        <p:grpSpPr>
          <a:xfrm rot="16200000">
            <a:off x="8088975" y="658993"/>
            <a:ext cx="2487555" cy="3853543"/>
            <a:chOff x="980388" y="1810138"/>
            <a:chExt cx="2487555" cy="3853543"/>
          </a:xfrm>
        </p:grpSpPr>
        <p:cxnSp>
          <p:nvCxnSpPr>
            <p:cNvPr id="18" name="Straight Arrow Connector 17">
              <a:extLst>
                <a:ext uri="{FF2B5EF4-FFF2-40B4-BE49-F238E27FC236}">
                  <a16:creationId xmlns:a16="http://schemas.microsoft.com/office/drawing/2014/main" id="{39E1EEDA-29C2-07F3-DF28-9257BD8735A0}"/>
                </a:ext>
              </a:extLst>
            </p:cNvPr>
            <p:cNvCxnSpPr>
              <a:cxnSpLocks/>
            </p:cNvCxnSpPr>
            <p:nvPr/>
          </p:nvCxnSpPr>
          <p:spPr>
            <a:xfrm>
              <a:off x="1978090" y="1810138"/>
              <a:ext cx="0" cy="38535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F80E0DB-F9E0-D8D9-D88C-6FE6A1B6C938}"/>
                </a:ext>
              </a:extLst>
            </p:cNvPr>
            <p:cNvCxnSpPr>
              <a:cxnSpLocks/>
            </p:cNvCxnSpPr>
            <p:nvPr/>
          </p:nvCxnSpPr>
          <p:spPr>
            <a:xfrm>
              <a:off x="980388" y="2083324"/>
              <a:ext cx="0" cy="3242820"/>
            </a:xfrm>
            <a:prstGeom prst="line">
              <a:avLst/>
            </a:prstGeom>
            <a:ln w="57150">
              <a:solidFill>
                <a:srgbClr val="B87333"/>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587B16D3-58A7-5811-9F0E-855EAE7D00C2}"/>
                </a:ext>
              </a:extLst>
            </p:cNvPr>
            <p:cNvCxnSpPr>
              <a:cxnSpLocks/>
            </p:cNvCxnSpPr>
            <p:nvPr/>
          </p:nvCxnSpPr>
          <p:spPr>
            <a:xfrm>
              <a:off x="3008722" y="2083324"/>
              <a:ext cx="0" cy="3242820"/>
            </a:xfrm>
            <a:prstGeom prst="line">
              <a:avLst/>
            </a:prstGeom>
            <a:ln w="57150">
              <a:solidFill>
                <a:srgbClr val="B87333"/>
              </a:solidFill>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B2B403C5-AFE5-0B48-3660-0793694B72BF}"/>
                </a:ext>
              </a:extLst>
            </p:cNvPr>
            <p:cNvCxnSpPr>
              <a:cxnSpLocks/>
            </p:cNvCxnSpPr>
            <p:nvPr/>
          </p:nvCxnSpPr>
          <p:spPr>
            <a:xfrm>
              <a:off x="980388" y="2113005"/>
              <a:ext cx="2028334" cy="0"/>
            </a:xfrm>
            <a:prstGeom prst="line">
              <a:avLst/>
            </a:prstGeom>
            <a:ln w="57150">
              <a:solidFill>
                <a:srgbClr val="B87333"/>
              </a:solidFill>
              <a:prstDash val="sysDot"/>
            </a:ln>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3F7AEF30-991E-4825-4513-0374A9FACCA2}"/>
                </a:ext>
              </a:extLst>
            </p:cNvPr>
            <p:cNvCxnSpPr>
              <a:cxnSpLocks/>
            </p:cNvCxnSpPr>
            <p:nvPr/>
          </p:nvCxnSpPr>
          <p:spPr>
            <a:xfrm>
              <a:off x="980388" y="5299783"/>
              <a:ext cx="2028334" cy="0"/>
            </a:xfrm>
            <a:prstGeom prst="line">
              <a:avLst/>
            </a:prstGeom>
            <a:ln w="57150">
              <a:solidFill>
                <a:srgbClr val="B87333"/>
              </a:solidFill>
              <a:prstDash val="sysDot"/>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E2A882C9-0CD3-48D8-4AD0-726A38F4FA3F}"/>
                </a:ext>
              </a:extLst>
            </p:cNvPr>
            <p:cNvCxnSpPr>
              <a:cxnSpLocks/>
            </p:cNvCxnSpPr>
            <p:nvPr/>
          </p:nvCxnSpPr>
          <p:spPr>
            <a:xfrm>
              <a:off x="980388" y="3276295"/>
              <a:ext cx="2028334" cy="0"/>
            </a:xfrm>
            <a:prstGeom prst="line">
              <a:avLst/>
            </a:prstGeom>
            <a:ln w="57150">
              <a:solidFill>
                <a:srgbClr val="B87333"/>
              </a:solidFill>
              <a:prstDash val="sysDot"/>
            </a:ln>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30ED542C-7340-48B6-8ECC-BF7FB733D050}"/>
                </a:ext>
              </a:extLst>
            </p:cNvPr>
            <p:cNvCxnSpPr>
              <a:cxnSpLocks/>
            </p:cNvCxnSpPr>
            <p:nvPr/>
          </p:nvCxnSpPr>
          <p:spPr>
            <a:xfrm>
              <a:off x="980388" y="4077071"/>
              <a:ext cx="2028334" cy="0"/>
            </a:xfrm>
            <a:prstGeom prst="line">
              <a:avLst/>
            </a:prstGeom>
            <a:ln w="57150">
              <a:solidFill>
                <a:srgbClr val="B87333"/>
              </a:solidFill>
              <a:prstDash val="sysDot"/>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995D6BE4-2288-6ABD-2B53-3BB30D5BB688}"/>
                </a:ext>
              </a:extLst>
            </p:cNvPr>
            <p:cNvSpPr txBox="1"/>
            <p:nvPr/>
          </p:nvSpPr>
          <p:spPr>
            <a:xfrm rot="5400000">
              <a:off x="3118007" y="1897532"/>
              <a:ext cx="330540" cy="369332"/>
            </a:xfrm>
            <a:prstGeom prst="rect">
              <a:avLst/>
            </a:prstGeom>
            <a:noFill/>
          </p:spPr>
          <p:txBody>
            <a:bodyPr wrap="none" rtlCol="0">
              <a:spAutoFit/>
            </a:bodyPr>
            <a:lstStyle/>
            <a:p>
              <a:r>
                <a:rPr lang="en-US"/>
                <a:t>t</a:t>
              </a:r>
              <a:r>
                <a:rPr lang="en-US" sz="1600" baseline="-25000"/>
                <a:t>1</a:t>
              </a:r>
              <a:endParaRPr lang="en-US"/>
            </a:p>
          </p:txBody>
        </p:sp>
        <p:sp>
          <p:nvSpPr>
            <p:cNvPr id="26" name="TextBox 25">
              <a:extLst>
                <a:ext uri="{FF2B5EF4-FFF2-40B4-BE49-F238E27FC236}">
                  <a16:creationId xmlns:a16="http://schemas.microsoft.com/office/drawing/2014/main" id="{54EB2C2C-7C08-7DBB-C560-85072786E7AE}"/>
                </a:ext>
              </a:extLst>
            </p:cNvPr>
            <p:cNvSpPr txBox="1"/>
            <p:nvPr/>
          </p:nvSpPr>
          <p:spPr>
            <a:xfrm rot="5400000">
              <a:off x="3118007" y="3059668"/>
              <a:ext cx="330540" cy="369332"/>
            </a:xfrm>
            <a:prstGeom prst="rect">
              <a:avLst/>
            </a:prstGeom>
            <a:noFill/>
          </p:spPr>
          <p:txBody>
            <a:bodyPr wrap="none" rtlCol="0">
              <a:spAutoFit/>
            </a:bodyPr>
            <a:lstStyle/>
            <a:p>
              <a:r>
                <a:rPr lang="en-US"/>
                <a:t>t</a:t>
              </a:r>
              <a:r>
                <a:rPr lang="en-US" sz="1600" baseline="-25000"/>
                <a:t>2</a:t>
              </a:r>
              <a:endParaRPr lang="en-US"/>
            </a:p>
          </p:txBody>
        </p:sp>
        <p:sp>
          <p:nvSpPr>
            <p:cNvPr id="27" name="TextBox 26">
              <a:extLst>
                <a:ext uri="{FF2B5EF4-FFF2-40B4-BE49-F238E27FC236}">
                  <a16:creationId xmlns:a16="http://schemas.microsoft.com/office/drawing/2014/main" id="{174C8863-E579-CB7F-FB61-789BED248960}"/>
                </a:ext>
              </a:extLst>
            </p:cNvPr>
            <p:cNvSpPr txBox="1"/>
            <p:nvPr/>
          </p:nvSpPr>
          <p:spPr>
            <a:xfrm rot="5400000">
              <a:off x="3118007" y="3861136"/>
              <a:ext cx="330540" cy="369332"/>
            </a:xfrm>
            <a:prstGeom prst="rect">
              <a:avLst/>
            </a:prstGeom>
            <a:noFill/>
          </p:spPr>
          <p:txBody>
            <a:bodyPr wrap="none" rtlCol="0">
              <a:spAutoFit/>
            </a:bodyPr>
            <a:lstStyle/>
            <a:p>
              <a:r>
                <a:rPr lang="en-US"/>
                <a:t>t</a:t>
              </a:r>
              <a:r>
                <a:rPr lang="en-US" sz="1600" baseline="-25000"/>
                <a:t>3</a:t>
              </a:r>
              <a:endParaRPr lang="en-US"/>
            </a:p>
          </p:txBody>
        </p:sp>
        <p:sp>
          <p:nvSpPr>
            <p:cNvPr id="28" name="TextBox 27">
              <a:extLst>
                <a:ext uri="{FF2B5EF4-FFF2-40B4-BE49-F238E27FC236}">
                  <a16:creationId xmlns:a16="http://schemas.microsoft.com/office/drawing/2014/main" id="{64B2739B-AD5C-43E7-7EA4-2154D402C0E6}"/>
                </a:ext>
              </a:extLst>
            </p:cNvPr>
            <p:cNvSpPr txBox="1"/>
            <p:nvPr/>
          </p:nvSpPr>
          <p:spPr>
            <a:xfrm rot="5400000">
              <a:off x="3118007" y="5004054"/>
              <a:ext cx="330540" cy="369332"/>
            </a:xfrm>
            <a:prstGeom prst="rect">
              <a:avLst/>
            </a:prstGeom>
            <a:noFill/>
          </p:spPr>
          <p:txBody>
            <a:bodyPr wrap="none" rtlCol="0">
              <a:spAutoFit/>
            </a:bodyPr>
            <a:lstStyle/>
            <a:p>
              <a:r>
                <a:rPr lang="en-US"/>
                <a:t>t</a:t>
              </a:r>
              <a:r>
                <a:rPr lang="en-US" sz="1600" baseline="-25000"/>
                <a:t>4</a:t>
              </a:r>
              <a:endParaRPr lang="en-US"/>
            </a:p>
          </p:txBody>
        </p:sp>
      </p:grpSp>
      <p:grpSp>
        <p:nvGrpSpPr>
          <p:cNvPr id="29" name="Group 28">
            <a:extLst>
              <a:ext uri="{FF2B5EF4-FFF2-40B4-BE49-F238E27FC236}">
                <a16:creationId xmlns:a16="http://schemas.microsoft.com/office/drawing/2014/main" id="{07E05016-6CBA-41DE-715C-F75162A3E3D4}"/>
              </a:ext>
            </a:extLst>
          </p:cNvPr>
          <p:cNvGrpSpPr/>
          <p:nvPr/>
        </p:nvGrpSpPr>
        <p:grpSpPr>
          <a:xfrm>
            <a:off x="7053027" y="4025843"/>
            <a:ext cx="4495095" cy="1943124"/>
            <a:chOff x="2260" y="4196885"/>
            <a:chExt cx="4495095" cy="1943124"/>
          </a:xfrm>
        </p:grpSpPr>
        <p:cxnSp>
          <p:nvCxnSpPr>
            <p:cNvPr id="30" name="Straight Arrow Connector 29">
              <a:extLst>
                <a:ext uri="{FF2B5EF4-FFF2-40B4-BE49-F238E27FC236}">
                  <a16:creationId xmlns:a16="http://schemas.microsoft.com/office/drawing/2014/main" id="{D0276F0F-02DF-1726-305B-B9EDF7CF6C3C}"/>
                </a:ext>
              </a:extLst>
            </p:cNvPr>
            <p:cNvCxnSpPr>
              <a:cxnSpLocks/>
            </p:cNvCxnSpPr>
            <p:nvPr/>
          </p:nvCxnSpPr>
          <p:spPr>
            <a:xfrm flipV="1">
              <a:off x="371592" y="4196885"/>
              <a:ext cx="0" cy="1522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2A9A01F-CD86-67D7-FA03-886901271A8D}"/>
                </a:ext>
              </a:extLst>
            </p:cNvPr>
            <p:cNvCxnSpPr>
              <a:cxnSpLocks/>
            </p:cNvCxnSpPr>
            <p:nvPr/>
          </p:nvCxnSpPr>
          <p:spPr>
            <a:xfrm>
              <a:off x="371592" y="5705856"/>
              <a:ext cx="3055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86411C-F4C6-0543-694E-F8E5D49B7469}"/>
                </a:ext>
              </a:extLst>
            </p:cNvPr>
            <p:cNvCxnSpPr>
              <a:cxnSpLocks/>
            </p:cNvCxnSpPr>
            <p:nvPr/>
          </p:nvCxnSpPr>
          <p:spPr>
            <a:xfrm flipV="1">
              <a:off x="652425" y="4700180"/>
              <a:ext cx="1179664" cy="10056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204567-5F49-0990-1E40-7FAF3159D5DA}"/>
                </a:ext>
              </a:extLst>
            </p:cNvPr>
            <p:cNvCxnSpPr>
              <a:cxnSpLocks/>
            </p:cNvCxnSpPr>
            <p:nvPr/>
          </p:nvCxnSpPr>
          <p:spPr>
            <a:xfrm>
              <a:off x="1805459" y="4711781"/>
              <a:ext cx="829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9DC5F3-5417-96B3-FE85-18FA9EF4F817}"/>
                </a:ext>
              </a:extLst>
            </p:cNvPr>
            <p:cNvCxnSpPr>
              <a:cxnSpLocks/>
            </p:cNvCxnSpPr>
            <p:nvPr/>
          </p:nvCxnSpPr>
          <p:spPr>
            <a:xfrm>
              <a:off x="2617108" y="4707323"/>
              <a:ext cx="1240631" cy="10017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B2297F7-261E-4AA4-8705-662C8A16BB38}"/>
                </a:ext>
              </a:extLst>
            </p:cNvPr>
            <p:cNvCxnSpPr>
              <a:cxnSpLocks/>
            </p:cNvCxnSpPr>
            <p:nvPr/>
          </p:nvCxnSpPr>
          <p:spPr>
            <a:xfrm>
              <a:off x="3837896" y="5705856"/>
              <a:ext cx="5425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B2E0454-20DA-98C7-A8EE-F292145C4F03}"/>
                </a:ext>
              </a:extLst>
            </p:cNvPr>
            <p:cNvSpPr txBox="1"/>
            <p:nvPr/>
          </p:nvSpPr>
          <p:spPr>
            <a:xfrm>
              <a:off x="1951151" y="5770677"/>
              <a:ext cx="614271" cy="369332"/>
            </a:xfrm>
            <a:prstGeom prst="rect">
              <a:avLst/>
            </a:prstGeom>
            <a:noFill/>
          </p:spPr>
          <p:txBody>
            <a:bodyPr wrap="none" rtlCol="0">
              <a:spAutoFit/>
            </a:bodyPr>
            <a:lstStyle/>
            <a:p>
              <a:r>
                <a:rPr lang="en-US"/>
                <a:t>time</a:t>
              </a:r>
            </a:p>
          </p:txBody>
        </p:sp>
        <p:sp>
          <p:nvSpPr>
            <p:cNvPr id="38" name="TextBox 37">
              <a:extLst>
                <a:ext uri="{FF2B5EF4-FFF2-40B4-BE49-F238E27FC236}">
                  <a16:creationId xmlns:a16="http://schemas.microsoft.com/office/drawing/2014/main" id="{DB3D6C48-E5B3-4C54-486D-C72EB7BCF3C1}"/>
                </a:ext>
              </a:extLst>
            </p:cNvPr>
            <p:cNvSpPr txBox="1"/>
            <p:nvPr/>
          </p:nvSpPr>
          <p:spPr>
            <a:xfrm rot="16200000">
              <a:off x="-220269" y="4940230"/>
              <a:ext cx="814390" cy="369332"/>
            </a:xfrm>
            <a:prstGeom prst="rect">
              <a:avLst/>
            </a:prstGeom>
            <a:noFill/>
          </p:spPr>
          <p:txBody>
            <a:bodyPr wrap="none" rtlCol="0">
              <a:spAutoFit/>
            </a:bodyPr>
            <a:lstStyle/>
            <a:p>
              <a:r>
                <a:rPr lang="en-US"/>
                <a:t>charge</a:t>
              </a:r>
            </a:p>
          </p:txBody>
        </p:sp>
        <p:cxnSp>
          <p:nvCxnSpPr>
            <p:cNvPr id="31" name="Straight Arrow Connector 30">
              <a:extLst>
                <a:ext uri="{FF2B5EF4-FFF2-40B4-BE49-F238E27FC236}">
                  <a16:creationId xmlns:a16="http://schemas.microsoft.com/office/drawing/2014/main" id="{6067AB4C-58AB-A618-388E-C8C97CBE9F7A}"/>
                </a:ext>
              </a:extLst>
            </p:cNvPr>
            <p:cNvCxnSpPr>
              <a:cxnSpLocks/>
            </p:cNvCxnSpPr>
            <p:nvPr/>
          </p:nvCxnSpPr>
          <p:spPr>
            <a:xfrm>
              <a:off x="371592" y="5719665"/>
              <a:ext cx="412576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Graphic 39" descr="Snowflake with solid fill">
            <a:extLst>
              <a:ext uri="{FF2B5EF4-FFF2-40B4-BE49-F238E27FC236}">
                <a16:creationId xmlns:a16="http://schemas.microsoft.com/office/drawing/2014/main" id="{2E9CD5DE-FED5-95E4-E977-2519432D2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2700" y="2570199"/>
            <a:ext cx="523280" cy="523280"/>
          </a:xfrm>
          <a:prstGeom prst="rect">
            <a:avLst/>
          </a:prstGeom>
        </p:spPr>
      </p:pic>
    </p:spTree>
    <p:extLst>
      <p:ext uri="{BB962C8B-B14F-4D97-AF65-F5344CB8AC3E}">
        <p14:creationId xmlns:p14="http://schemas.microsoft.com/office/powerpoint/2010/main" val="2337345271"/>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286A-1FCB-662D-37C1-5D9EF3D4CDE6}"/>
              </a:ext>
            </a:extLst>
          </p:cNvPr>
          <p:cNvSpPr>
            <a:spLocks noGrp="1"/>
          </p:cNvSpPr>
          <p:nvPr>
            <p:ph type="title"/>
          </p:nvPr>
        </p:nvSpPr>
        <p:spPr>
          <a:xfrm>
            <a:off x="838200" y="340299"/>
            <a:ext cx="10515600" cy="1325563"/>
          </a:xfrm>
        </p:spPr>
        <p:txBody>
          <a:bodyPr/>
          <a:lstStyle/>
          <a:p>
            <a:r>
              <a:rPr lang="en-US">
                <a:cs typeface="Calibri Light"/>
              </a:rPr>
              <a:t>Model Validation</a:t>
            </a:r>
            <a:endParaRPr lang="en-US"/>
          </a:p>
        </p:txBody>
      </p:sp>
      <p:sp>
        <p:nvSpPr>
          <p:cNvPr id="4" name="Date Placeholder 3">
            <a:extLst>
              <a:ext uri="{FF2B5EF4-FFF2-40B4-BE49-F238E27FC236}">
                <a16:creationId xmlns:a16="http://schemas.microsoft.com/office/drawing/2014/main" id="{2384B72E-C587-3EEC-ABF5-F0CC45CD18F9}"/>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C57D60F-F73B-F0B0-AA39-274A689BC051}"/>
              </a:ext>
            </a:extLst>
          </p:cNvPr>
          <p:cNvSpPr>
            <a:spLocks noGrp="1"/>
          </p:cNvSpPr>
          <p:nvPr>
            <p:ph type="sldNum" sz="quarter" idx="11"/>
          </p:nvPr>
        </p:nvSpPr>
        <p:spPr/>
        <p:txBody>
          <a:bodyPr/>
          <a:lstStyle/>
          <a:p>
            <a:fld id="{193C27B4-F5F8-9E4D-80BE-18E597ACC97D}" type="slidenum">
              <a:rPr lang="en-US" smtClean="0"/>
              <a:t>23</a:t>
            </a:fld>
            <a:endParaRPr lang="en-US"/>
          </a:p>
        </p:txBody>
      </p:sp>
      <p:grpSp>
        <p:nvGrpSpPr>
          <p:cNvPr id="7" name="Group 6">
            <a:extLst>
              <a:ext uri="{FF2B5EF4-FFF2-40B4-BE49-F238E27FC236}">
                <a16:creationId xmlns:a16="http://schemas.microsoft.com/office/drawing/2014/main" id="{47B07921-3B47-69E0-1CF3-943C8AFD0BC3}"/>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9A4F7F4F-28A7-89A2-9418-BB944C56C1BB}"/>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9" name="Group 8">
              <a:extLst>
                <a:ext uri="{FF2B5EF4-FFF2-40B4-BE49-F238E27FC236}">
                  <a16:creationId xmlns:a16="http://schemas.microsoft.com/office/drawing/2014/main" id="{56EDEE34-201B-CDC9-E733-2B79C0E87AB0}"/>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E0E4A471-D7A7-1F65-E8B3-2215C85E30AA}"/>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F80A1C09-0256-2516-F02F-6E22A36B95D4}"/>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8EC1F892-2D59-9501-6D3B-B5A5C4D2AE40}"/>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1" name="Rectangle: Rounded Corners 16">
                <a:extLst>
                  <a:ext uri="{FF2B5EF4-FFF2-40B4-BE49-F238E27FC236}">
                    <a16:creationId xmlns:a16="http://schemas.microsoft.com/office/drawing/2014/main" id="{35F21B1F-6377-DD44-F935-A170FF2FFC54}"/>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grpSp>
        <p:nvGrpSpPr>
          <p:cNvPr id="21" name="Group 20">
            <a:extLst>
              <a:ext uri="{FF2B5EF4-FFF2-40B4-BE49-F238E27FC236}">
                <a16:creationId xmlns:a16="http://schemas.microsoft.com/office/drawing/2014/main" id="{4B351775-FB88-A95B-EBC7-BA0939142B2F}"/>
              </a:ext>
            </a:extLst>
          </p:cNvPr>
          <p:cNvGrpSpPr/>
          <p:nvPr/>
        </p:nvGrpSpPr>
        <p:grpSpPr>
          <a:xfrm>
            <a:off x="954561" y="1366192"/>
            <a:ext cx="10282878" cy="4937760"/>
            <a:chOff x="1332294" y="1382744"/>
            <a:chExt cx="10282878" cy="4937760"/>
          </a:xfrm>
        </p:grpSpPr>
        <p:pic>
          <p:nvPicPr>
            <p:cNvPr id="18" name="Picture 17">
              <a:extLst>
                <a:ext uri="{FF2B5EF4-FFF2-40B4-BE49-F238E27FC236}">
                  <a16:creationId xmlns:a16="http://schemas.microsoft.com/office/drawing/2014/main" id="{008EE453-2DF3-4DE8-45BA-71CF37A05A71}"/>
                </a:ext>
              </a:extLst>
            </p:cNvPr>
            <p:cNvPicPr>
              <a:picLocks noChangeAspect="1"/>
            </p:cNvPicPr>
            <p:nvPr/>
          </p:nvPicPr>
          <p:blipFill>
            <a:blip r:embed="rId2"/>
            <a:stretch>
              <a:fillRect/>
            </a:stretch>
          </p:blipFill>
          <p:spPr>
            <a:xfrm>
              <a:off x="1332294" y="1382744"/>
              <a:ext cx="5141319" cy="4937760"/>
            </a:xfrm>
            <a:prstGeom prst="rect">
              <a:avLst/>
            </a:prstGeom>
          </p:spPr>
        </p:pic>
        <p:pic>
          <p:nvPicPr>
            <p:cNvPr id="20" name="Picture 19">
              <a:extLst>
                <a:ext uri="{FF2B5EF4-FFF2-40B4-BE49-F238E27FC236}">
                  <a16:creationId xmlns:a16="http://schemas.microsoft.com/office/drawing/2014/main" id="{9B3E56CB-C522-5753-33B4-580A9BC8F695}"/>
                </a:ext>
              </a:extLst>
            </p:cNvPr>
            <p:cNvPicPr>
              <a:picLocks noChangeAspect="1"/>
            </p:cNvPicPr>
            <p:nvPr/>
          </p:nvPicPr>
          <p:blipFill>
            <a:blip r:embed="rId3"/>
            <a:stretch>
              <a:fillRect/>
            </a:stretch>
          </p:blipFill>
          <p:spPr>
            <a:xfrm>
              <a:off x="6473613" y="1382744"/>
              <a:ext cx="5141559" cy="4937760"/>
            </a:xfrm>
            <a:prstGeom prst="rect">
              <a:avLst/>
            </a:prstGeom>
          </p:spPr>
        </p:pic>
      </p:grpSp>
    </p:spTree>
    <p:extLst>
      <p:ext uri="{BB962C8B-B14F-4D97-AF65-F5344CB8AC3E}">
        <p14:creationId xmlns:p14="http://schemas.microsoft.com/office/powerpoint/2010/main" val="1900842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286A-1FCB-662D-37C1-5D9EF3D4CDE6}"/>
              </a:ext>
            </a:extLst>
          </p:cNvPr>
          <p:cNvSpPr>
            <a:spLocks noGrp="1"/>
          </p:cNvSpPr>
          <p:nvPr>
            <p:ph type="title"/>
          </p:nvPr>
        </p:nvSpPr>
        <p:spPr/>
        <p:txBody>
          <a:bodyPr/>
          <a:lstStyle/>
          <a:p>
            <a:r>
              <a:rPr lang="en-US">
                <a:cs typeface="Calibri Light"/>
              </a:rPr>
              <a:t>Model Validation</a:t>
            </a:r>
            <a:endParaRPr lang="en-US"/>
          </a:p>
        </p:txBody>
      </p:sp>
      <p:sp>
        <p:nvSpPr>
          <p:cNvPr id="3" name="Content Placeholder 2">
            <a:extLst>
              <a:ext uri="{FF2B5EF4-FFF2-40B4-BE49-F238E27FC236}">
                <a16:creationId xmlns:a16="http://schemas.microsoft.com/office/drawing/2014/main" id="{17B26A80-6F71-E527-424C-85677729613B}"/>
              </a:ext>
            </a:extLst>
          </p:cNvPr>
          <p:cNvSpPr>
            <a:spLocks noGrp="1"/>
          </p:cNvSpPr>
          <p:nvPr>
            <p:ph idx="1"/>
          </p:nvPr>
        </p:nvSpPr>
        <p:spPr>
          <a:xfrm>
            <a:off x="610634" y="1656334"/>
            <a:ext cx="4634466" cy="3900360"/>
          </a:xfrm>
        </p:spPr>
        <p:txBody>
          <a:bodyPr vert="horz" lIns="91440" tIns="45720" rIns="91440" bIns="45720" rtlCol="0" anchor="t">
            <a:normAutofit/>
          </a:bodyPr>
          <a:lstStyle/>
          <a:p>
            <a:r>
              <a:rPr lang="en-US">
                <a:cs typeface="Calibri"/>
              </a:rPr>
              <a:t>Calculate speed for particle with known speed</a:t>
            </a:r>
          </a:p>
          <a:p>
            <a:pPr lvl="1"/>
            <a:r>
              <a:rPr lang="en-US">
                <a:cs typeface="Calibri"/>
              </a:rPr>
              <a:t>Use shape and edges of signal </a:t>
            </a:r>
          </a:p>
          <a:p>
            <a:r>
              <a:rPr lang="en-US"/>
              <a:t>Compare calculated vs. input</a:t>
            </a:r>
          </a:p>
        </p:txBody>
      </p:sp>
      <p:sp>
        <p:nvSpPr>
          <p:cNvPr id="4" name="Date Placeholder 3">
            <a:extLst>
              <a:ext uri="{FF2B5EF4-FFF2-40B4-BE49-F238E27FC236}">
                <a16:creationId xmlns:a16="http://schemas.microsoft.com/office/drawing/2014/main" id="{2384B72E-C587-3EEC-ABF5-F0CC45CD18F9}"/>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C57D60F-F73B-F0B0-AA39-274A689BC051}"/>
              </a:ext>
            </a:extLst>
          </p:cNvPr>
          <p:cNvSpPr>
            <a:spLocks noGrp="1"/>
          </p:cNvSpPr>
          <p:nvPr>
            <p:ph type="sldNum" sz="quarter" idx="11"/>
          </p:nvPr>
        </p:nvSpPr>
        <p:spPr/>
        <p:txBody>
          <a:bodyPr/>
          <a:lstStyle/>
          <a:p>
            <a:fld id="{193C27B4-F5F8-9E4D-80BE-18E597ACC97D}" type="slidenum">
              <a:rPr lang="en-US" smtClean="0"/>
              <a:t>24</a:t>
            </a:fld>
            <a:endParaRPr lang="en-US"/>
          </a:p>
        </p:txBody>
      </p:sp>
      <p:grpSp>
        <p:nvGrpSpPr>
          <p:cNvPr id="7" name="Group 6">
            <a:extLst>
              <a:ext uri="{FF2B5EF4-FFF2-40B4-BE49-F238E27FC236}">
                <a16:creationId xmlns:a16="http://schemas.microsoft.com/office/drawing/2014/main" id="{47B07921-3B47-69E0-1CF3-943C8AFD0BC3}"/>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9A4F7F4F-28A7-89A2-9418-BB944C56C1BB}"/>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9" name="Group 8">
              <a:extLst>
                <a:ext uri="{FF2B5EF4-FFF2-40B4-BE49-F238E27FC236}">
                  <a16:creationId xmlns:a16="http://schemas.microsoft.com/office/drawing/2014/main" id="{56EDEE34-201B-CDC9-E733-2B79C0E87AB0}"/>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E0E4A471-D7A7-1F65-E8B3-2215C85E30AA}"/>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F80A1C09-0256-2516-F02F-6E22A36B95D4}"/>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8EC1F892-2D59-9501-6D3B-B5A5C4D2AE40}"/>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1" name="Rectangle: Rounded Corners 16">
                <a:extLst>
                  <a:ext uri="{FF2B5EF4-FFF2-40B4-BE49-F238E27FC236}">
                    <a16:creationId xmlns:a16="http://schemas.microsoft.com/office/drawing/2014/main" id="{35F21B1F-6377-DD44-F935-A170FF2FFC54}"/>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graphicFrame>
        <p:nvGraphicFramePr>
          <p:cNvPr id="20" name="Table 6">
            <a:extLst>
              <a:ext uri="{FF2B5EF4-FFF2-40B4-BE49-F238E27FC236}">
                <a16:creationId xmlns:a16="http://schemas.microsoft.com/office/drawing/2014/main" id="{822E6E23-FBD4-C2B4-8B54-774A053EF64C}"/>
              </a:ext>
            </a:extLst>
          </p:cNvPr>
          <p:cNvGraphicFramePr>
            <a:graphicFrameLocks noGrp="1"/>
          </p:cNvGraphicFramePr>
          <p:nvPr>
            <p:extLst>
              <p:ext uri="{D42A27DB-BD31-4B8C-83A1-F6EECF244321}">
                <p14:modId xmlns:p14="http://schemas.microsoft.com/office/powerpoint/2010/main" val="156326386"/>
              </p:ext>
            </p:extLst>
          </p:nvPr>
        </p:nvGraphicFramePr>
        <p:xfrm>
          <a:off x="1161772" y="3852192"/>
          <a:ext cx="3532190" cy="1118094"/>
        </p:xfrm>
        <a:graphic>
          <a:graphicData uri="http://schemas.openxmlformats.org/drawingml/2006/table">
            <a:tbl>
              <a:tblPr firstRow="1" bandRow="1">
                <a:tableStyleId>{5C22544A-7EE6-4342-B048-85BDC9FD1C3A}</a:tableStyleId>
              </a:tblPr>
              <a:tblGrid>
                <a:gridCol w="1703039">
                  <a:extLst>
                    <a:ext uri="{9D8B030D-6E8A-4147-A177-3AD203B41FA5}">
                      <a16:colId xmlns:a16="http://schemas.microsoft.com/office/drawing/2014/main" val="1934060450"/>
                    </a:ext>
                  </a:extLst>
                </a:gridCol>
                <a:gridCol w="1829151">
                  <a:extLst>
                    <a:ext uri="{9D8B030D-6E8A-4147-A177-3AD203B41FA5}">
                      <a16:colId xmlns:a16="http://schemas.microsoft.com/office/drawing/2014/main" val="524363232"/>
                    </a:ext>
                  </a:extLst>
                </a:gridCol>
              </a:tblGrid>
              <a:tr h="243125">
                <a:tc>
                  <a:txBody>
                    <a:bodyPr/>
                    <a:lstStyle/>
                    <a:p>
                      <a:pPr algn="r"/>
                      <a:r>
                        <a:rPr lang="en-US" sz="1600" b="0">
                          <a:solidFill>
                            <a:schemeClr val="tx1"/>
                          </a:solidFill>
                        </a:rPr>
                        <a:t>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tx1"/>
                          </a:solidFill>
                        </a:rPr>
                        <a:t>1 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4534290"/>
                  </a:ext>
                </a:extLst>
              </a:tr>
              <a:tr h="391407">
                <a:tc>
                  <a:txBody>
                    <a:bodyPr/>
                    <a:lstStyle/>
                    <a:p>
                      <a:pPr algn="r"/>
                      <a:r>
                        <a:rPr lang="en-US" sz="1600" b="0">
                          <a:solidFill>
                            <a:schemeClr val="tx1"/>
                          </a:solidFill>
                        </a:rPr>
                        <a:t>Calculated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tx1"/>
                          </a:solidFill>
                        </a:rPr>
                        <a:t>0.962 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3130735"/>
                  </a:ext>
                </a:extLst>
              </a:tr>
              <a:tr h="391407">
                <a:tc>
                  <a:txBody>
                    <a:bodyPr/>
                    <a:lstStyle/>
                    <a:p>
                      <a:pPr algn="r"/>
                      <a:r>
                        <a:rPr lang="en-US" sz="1600" b="0">
                          <a:solidFill>
                            <a:schemeClr val="tx1"/>
                          </a:solidFill>
                        </a:rPr>
                        <a:t>Percent Error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1">
                          <a:solidFill>
                            <a:schemeClr val="accent6"/>
                          </a:solidFill>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4107620"/>
                  </a:ext>
                </a:extLst>
              </a:tr>
            </a:tbl>
          </a:graphicData>
        </a:graphic>
      </p:graphicFrame>
      <p:pic>
        <p:nvPicPr>
          <p:cNvPr id="26" name="Picture 25">
            <a:extLst>
              <a:ext uri="{FF2B5EF4-FFF2-40B4-BE49-F238E27FC236}">
                <a16:creationId xmlns:a16="http://schemas.microsoft.com/office/drawing/2014/main" id="{C71DF23E-20F8-7773-28A5-6905924C69EB}"/>
              </a:ext>
            </a:extLst>
          </p:cNvPr>
          <p:cNvPicPr>
            <a:picLocks noChangeAspect="1"/>
          </p:cNvPicPr>
          <p:nvPr/>
        </p:nvPicPr>
        <p:blipFill>
          <a:blip r:embed="rId2"/>
          <a:stretch>
            <a:fillRect/>
          </a:stretch>
        </p:blipFill>
        <p:spPr>
          <a:xfrm>
            <a:off x="4867318" y="982500"/>
            <a:ext cx="7317092" cy="2520215"/>
          </a:xfrm>
          <a:prstGeom prst="rect">
            <a:avLst/>
          </a:prstGeom>
        </p:spPr>
      </p:pic>
      <p:pic>
        <p:nvPicPr>
          <p:cNvPr id="28" name="Picture 27">
            <a:extLst>
              <a:ext uri="{FF2B5EF4-FFF2-40B4-BE49-F238E27FC236}">
                <a16:creationId xmlns:a16="http://schemas.microsoft.com/office/drawing/2014/main" id="{431009F5-C66A-A416-FA22-070A939F4AB5}"/>
              </a:ext>
            </a:extLst>
          </p:cNvPr>
          <p:cNvPicPr>
            <a:picLocks noChangeAspect="1"/>
          </p:cNvPicPr>
          <p:nvPr/>
        </p:nvPicPr>
        <p:blipFill>
          <a:blip r:embed="rId3"/>
          <a:stretch>
            <a:fillRect/>
          </a:stretch>
        </p:blipFill>
        <p:spPr>
          <a:xfrm>
            <a:off x="4867318" y="3611437"/>
            <a:ext cx="7317092" cy="2516572"/>
          </a:xfrm>
          <a:prstGeom prst="rect">
            <a:avLst/>
          </a:prstGeom>
        </p:spPr>
      </p:pic>
    </p:spTree>
    <p:extLst>
      <p:ext uri="{BB962C8B-B14F-4D97-AF65-F5344CB8AC3E}">
        <p14:creationId xmlns:p14="http://schemas.microsoft.com/office/powerpoint/2010/main" val="3328813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FE5E-0806-E91F-3FF5-1C8C06792ED6}"/>
              </a:ext>
            </a:extLst>
          </p:cNvPr>
          <p:cNvSpPr>
            <a:spLocks noGrp="1"/>
          </p:cNvSpPr>
          <p:nvPr>
            <p:ph type="title"/>
          </p:nvPr>
        </p:nvSpPr>
        <p:spPr/>
        <p:txBody>
          <a:bodyPr/>
          <a:lstStyle/>
          <a:p>
            <a:r>
              <a:rPr lang="en-US">
                <a:cs typeface="Calibri Light"/>
              </a:rPr>
              <a:t>Scope – Test Setup</a:t>
            </a:r>
            <a:endParaRPr lang="en-US"/>
          </a:p>
        </p:txBody>
      </p:sp>
      <p:sp>
        <p:nvSpPr>
          <p:cNvPr id="3" name="Content Placeholder 2">
            <a:extLst>
              <a:ext uri="{FF2B5EF4-FFF2-40B4-BE49-F238E27FC236}">
                <a16:creationId xmlns:a16="http://schemas.microsoft.com/office/drawing/2014/main" id="{4AD6D219-FE28-C4C3-98D5-3B796AFDC4AD}"/>
              </a:ext>
            </a:extLst>
          </p:cNvPr>
          <p:cNvSpPr>
            <a:spLocks noGrp="1"/>
          </p:cNvSpPr>
          <p:nvPr>
            <p:ph idx="1"/>
          </p:nvPr>
        </p:nvSpPr>
        <p:spPr>
          <a:xfrm>
            <a:off x="271886" y="2196571"/>
            <a:ext cx="6157511" cy="4351338"/>
          </a:xfrm>
        </p:spPr>
        <p:txBody>
          <a:bodyPr vert="horz" lIns="91440" tIns="45720" rIns="91440" bIns="45720" rtlCol="0" anchor="t">
            <a:normAutofit/>
          </a:bodyPr>
          <a:lstStyle/>
          <a:p>
            <a:pPr lvl="1"/>
            <a:r>
              <a:rPr lang="en-US"/>
              <a:t>Power Supply</a:t>
            </a:r>
          </a:p>
          <a:p>
            <a:pPr lvl="1"/>
            <a:endParaRPr lang="en-US"/>
          </a:p>
          <a:p>
            <a:pPr lvl="1"/>
            <a:r>
              <a:rPr lang="en-US"/>
              <a:t>Wave Generator</a:t>
            </a:r>
            <a:endParaRPr lang="en-US">
              <a:cs typeface="Calibri"/>
            </a:endParaRPr>
          </a:p>
          <a:p>
            <a:pPr lvl="1"/>
            <a:endParaRPr lang="en-US"/>
          </a:p>
          <a:p>
            <a:pPr lvl="1"/>
            <a:r>
              <a:rPr lang="en-US"/>
              <a:t>Oscilloscope</a:t>
            </a:r>
            <a:endParaRPr lang="en-US">
              <a:cs typeface="Calibri"/>
            </a:endParaRPr>
          </a:p>
          <a:p>
            <a:pPr lvl="1"/>
            <a:endParaRPr lang="en-US"/>
          </a:p>
          <a:p>
            <a:pPr lvl="1"/>
            <a:r>
              <a:rPr lang="en-US"/>
              <a:t>Grounded Faraday Cage</a:t>
            </a:r>
            <a:endParaRPr lang="en-US">
              <a:cs typeface="Calibri"/>
            </a:endParaRPr>
          </a:p>
          <a:p>
            <a:pPr lvl="1"/>
            <a:endParaRPr lang="en-US"/>
          </a:p>
          <a:p>
            <a:pPr lvl="1"/>
            <a:r>
              <a:rPr lang="en-US"/>
              <a:t>ESD mat and wrist strap</a:t>
            </a:r>
            <a:endParaRPr lang="en-US">
              <a:cs typeface="Calibri"/>
            </a:endParaRPr>
          </a:p>
          <a:p>
            <a:pPr lvl="1"/>
            <a:endParaRPr lang="en-US"/>
          </a:p>
        </p:txBody>
      </p:sp>
      <p:sp>
        <p:nvSpPr>
          <p:cNvPr id="4" name="Date Placeholder 3">
            <a:extLst>
              <a:ext uri="{FF2B5EF4-FFF2-40B4-BE49-F238E27FC236}">
                <a16:creationId xmlns:a16="http://schemas.microsoft.com/office/drawing/2014/main" id="{EEC0BBFB-118B-DBA0-19D8-C423A6D5C855}"/>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DB6C5761-6C32-E678-6260-8892AABD02C3}"/>
              </a:ext>
            </a:extLst>
          </p:cNvPr>
          <p:cNvSpPr>
            <a:spLocks noGrp="1"/>
          </p:cNvSpPr>
          <p:nvPr>
            <p:ph type="sldNum" sz="quarter" idx="11"/>
          </p:nvPr>
        </p:nvSpPr>
        <p:spPr/>
        <p:txBody>
          <a:bodyPr/>
          <a:lstStyle/>
          <a:p>
            <a:fld id="{193C27B4-F5F8-9E4D-80BE-18E597ACC97D}" type="slidenum">
              <a:rPr lang="en-US" smtClean="0"/>
              <a:t>25</a:t>
            </a:fld>
            <a:endParaRPr lang="en-US"/>
          </a:p>
        </p:txBody>
      </p:sp>
      <p:sp>
        <p:nvSpPr>
          <p:cNvPr id="6" name="Content Placeholder 2">
            <a:extLst>
              <a:ext uri="{FF2B5EF4-FFF2-40B4-BE49-F238E27FC236}">
                <a16:creationId xmlns:a16="http://schemas.microsoft.com/office/drawing/2014/main" id="{6D1830E9-25C8-8881-6FCD-87C531EF42F1}"/>
              </a:ext>
            </a:extLst>
          </p:cNvPr>
          <p:cNvSpPr txBox="1">
            <a:spLocks/>
          </p:cNvSpPr>
          <p:nvPr/>
        </p:nvSpPr>
        <p:spPr>
          <a:xfrm>
            <a:off x="5432778" y="1773238"/>
            <a:ext cx="5951863" cy="286595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cs typeface="Calibri"/>
            </a:endParaRPr>
          </a:p>
          <a:p>
            <a:pPr lvl="1"/>
            <a:r>
              <a:rPr lang="en-US" b="1"/>
              <a:t>With</a:t>
            </a:r>
            <a:r>
              <a:rPr lang="en-US"/>
              <a:t> integrated DAQ</a:t>
            </a:r>
            <a:endParaRPr lang="en-US">
              <a:cs typeface="Calibri"/>
            </a:endParaRPr>
          </a:p>
          <a:p>
            <a:pPr lvl="2"/>
            <a:r>
              <a:rPr lang="en-US"/>
              <a:t>Digital signal output as .csv file</a:t>
            </a:r>
            <a:endParaRPr lang="en-US">
              <a:cs typeface="Calibri"/>
            </a:endParaRPr>
          </a:p>
          <a:p>
            <a:pPr marL="914400" lvl="2" indent="0">
              <a:buNone/>
            </a:pPr>
            <a:endParaRPr lang="en-US">
              <a:cs typeface="Calibri"/>
            </a:endParaRPr>
          </a:p>
          <a:p>
            <a:pPr lvl="1"/>
            <a:r>
              <a:rPr lang="en-US" b="1"/>
              <a:t>Without i</a:t>
            </a:r>
            <a:r>
              <a:rPr lang="en-US"/>
              <a:t>ntegrated DAQ</a:t>
            </a:r>
            <a:endParaRPr lang="en-US">
              <a:cs typeface="Calibri"/>
            </a:endParaRPr>
          </a:p>
          <a:p>
            <a:pPr lvl="2"/>
            <a:r>
              <a:rPr lang="en-US"/>
              <a:t>PCB probed at test point</a:t>
            </a:r>
            <a:endParaRPr lang="en-US">
              <a:cs typeface="Calibri"/>
            </a:endParaRPr>
          </a:p>
          <a:p>
            <a:pPr lvl="2"/>
            <a:r>
              <a:rPr lang="en-US"/>
              <a:t>Routed to oscilloscope and saved to .csv or equivalent</a:t>
            </a:r>
            <a:endParaRPr lang="en-US">
              <a:cs typeface="Calibri"/>
            </a:endParaRPr>
          </a:p>
        </p:txBody>
      </p:sp>
      <p:cxnSp>
        <p:nvCxnSpPr>
          <p:cNvPr id="7" name="Straight Arrow Connector 6">
            <a:extLst>
              <a:ext uri="{FF2B5EF4-FFF2-40B4-BE49-F238E27FC236}">
                <a16:creationId xmlns:a16="http://schemas.microsoft.com/office/drawing/2014/main" id="{965C8F07-5504-BD95-92FC-4FD82337B49B}"/>
              </a:ext>
            </a:extLst>
          </p:cNvPr>
          <p:cNvCxnSpPr/>
          <p:nvPr/>
        </p:nvCxnSpPr>
        <p:spPr>
          <a:xfrm>
            <a:off x="5667023" y="1476021"/>
            <a:ext cx="39510" cy="458328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B9EAFA-FAE7-D2AC-6B3E-A82B92BE502D}"/>
              </a:ext>
            </a:extLst>
          </p:cNvPr>
          <p:cNvSpPr txBox="1"/>
          <p:nvPr/>
        </p:nvSpPr>
        <p:spPr>
          <a:xfrm>
            <a:off x="1876777" y="1481666"/>
            <a:ext cx="3555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Equipment</a:t>
            </a:r>
          </a:p>
        </p:txBody>
      </p:sp>
      <p:sp>
        <p:nvSpPr>
          <p:cNvPr id="10" name="TextBox 9">
            <a:extLst>
              <a:ext uri="{FF2B5EF4-FFF2-40B4-BE49-F238E27FC236}">
                <a16:creationId xmlns:a16="http://schemas.microsoft.com/office/drawing/2014/main" id="{90660AB6-665E-BFF9-673C-32EE14355D9B}"/>
              </a:ext>
            </a:extLst>
          </p:cNvPr>
          <p:cNvSpPr txBox="1"/>
          <p:nvPr/>
        </p:nvSpPr>
        <p:spPr>
          <a:xfrm>
            <a:off x="7196666" y="1481666"/>
            <a:ext cx="3555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Data Acquisition</a:t>
            </a:r>
          </a:p>
        </p:txBody>
      </p:sp>
      <p:pic>
        <p:nvPicPr>
          <p:cNvPr id="15" name="Graphic 15" descr="Normal Distribution with solid fill">
            <a:extLst>
              <a:ext uri="{FF2B5EF4-FFF2-40B4-BE49-F238E27FC236}">
                <a16:creationId xmlns:a16="http://schemas.microsoft.com/office/drawing/2014/main" id="{63E1844C-67E1-0853-2152-DC99894DCD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7577" y="2661355"/>
            <a:ext cx="914400" cy="914400"/>
          </a:xfrm>
          <a:prstGeom prst="rect">
            <a:avLst/>
          </a:prstGeom>
        </p:spPr>
      </p:pic>
      <p:sp>
        <p:nvSpPr>
          <p:cNvPr id="16" name="Rectangle: Rounded Corners 15">
            <a:extLst>
              <a:ext uri="{FF2B5EF4-FFF2-40B4-BE49-F238E27FC236}">
                <a16:creationId xmlns:a16="http://schemas.microsoft.com/office/drawing/2014/main" id="{D558CD94-9476-DF31-A2F3-41E7E2F643D6}"/>
              </a:ext>
            </a:extLst>
          </p:cNvPr>
          <p:cNvSpPr/>
          <p:nvPr/>
        </p:nvSpPr>
        <p:spPr>
          <a:xfrm>
            <a:off x="2765777" y="3697111"/>
            <a:ext cx="1086555" cy="56444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5E3A07-16C4-5142-8AE5-1E748E66AF8B}"/>
              </a:ext>
            </a:extLst>
          </p:cNvPr>
          <p:cNvSpPr/>
          <p:nvPr/>
        </p:nvSpPr>
        <p:spPr>
          <a:xfrm>
            <a:off x="2850444" y="3767667"/>
            <a:ext cx="451555" cy="23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A7BE8A-C649-CD83-E642-D4A69DDA30BC}"/>
              </a:ext>
            </a:extLst>
          </p:cNvPr>
          <p:cNvSpPr/>
          <p:nvPr/>
        </p:nvSpPr>
        <p:spPr>
          <a:xfrm>
            <a:off x="3414888" y="4049889"/>
            <a:ext cx="127000" cy="127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2C2ED5-15BA-4D56-2858-9904803A116C}"/>
              </a:ext>
            </a:extLst>
          </p:cNvPr>
          <p:cNvSpPr/>
          <p:nvPr/>
        </p:nvSpPr>
        <p:spPr>
          <a:xfrm>
            <a:off x="3654777" y="4049889"/>
            <a:ext cx="127000" cy="127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CC6011-6904-5357-F208-8E016FBEFB86}"/>
              </a:ext>
            </a:extLst>
          </p:cNvPr>
          <p:cNvSpPr/>
          <p:nvPr/>
        </p:nvSpPr>
        <p:spPr>
          <a:xfrm>
            <a:off x="3203221" y="4049889"/>
            <a:ext cx="112889" cy="127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1" descr="Power with solid fill">
            <a:extLst>
              <a:ext uri="{FF2B5EF4-FFF2-40B4-BE49-F238E27FC236}">
                <a16:creationId xmlns:a16="http://schemas.microsoft.com/office/drawing/2014/main" id="{2A720632-91D2-19EB-52AF-60DDEC386B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5910" y="2139244"/>
            <a:ext cx="448734" cy="476956"/>
          </a:xfrm>
          <a:prstGeom prst="rect">
            <a:avLst/>
          </a:prstGeom>
        </p:spPr>
      </p:pic>
      <p:pic>
        <p:nvPicPr>
          <p:cNvPr id="22" name="Graphic 22" descr="Cube with solid fill">
            <a:extLst>
              <a:ext uri="{FF2B5EF4-FFF2-40B4-BE49-F238E27FC236}">
                <a16:creationId xmlns:a16="http://schemas.microsoft.com/office/drawing/2014/main" id="{E6FD354D-D066-AA5A-12E1-273A7A3CA8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1800" y="4368800"/>
            <a:ext cx="773289" cy="773289"/>
          </a:xfrm>
          <a:prstGeom prst="rect">
            <a:avLst/>
          </a:prstGeom>
        </p:spPr>
      </p:pic>
      <p:sp>
        <p:nvSpPr>
          <p:cNvPr id="23" name="Rectangle 22">
            <a:extLst>
              <a:ext uri="{FF2B5EF4-FFF2-40B4-BE49-F238E27FC236}">
                <a16:creationId xmlns:a16="http://schemas.microsoft.com/office/drawing/2014/main" id="{2E64C440-7FD1-346A-75F0-A19D43D2C981}"/>
              </a:ext>
            </a:extLst>
          </p:cNvPr>
          <p:cNvSpPr/>
          <p:nvPr/>
        </p:nvSpPr>
        <p:spPr>
          <a:xfrm>
            <a:off x="4205110" y="5404555"/>
            <a:ext cx="705555" cy="4374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85DA47C-CF17-02F3-C107-75E8C94093E8}"/>
              </a:ext>
            </a:extLst>
          </p:cNvPr>
          <p:cNvSpPr/>
          <p:nvPr/>
        </p:nvSpPr>
        <p:spPr>
          <a:xfrm rot="1380000">
            <a:off x="5178778" y="5348110"/>
            <a:ext cx="239888" cy="5503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D7631C1-0E46-3DC9-2680-0116A875E3E5}"/>
              </a:ext>
            </a:extLst>
          </p:cNvPr>
          <p:cNvSpPr/>
          <p:nvPr/>
        </p:nvSpPr>
        <p:spPr>
          <a:xfrm>
            <a:off x="4247443" y="5446888"/>
            <a:ext cx="98778" cy="966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4FEF70EB-36DD-AEF5-C428-E69C5732CE8F}"/>
              </a:ext>
            </a:extLst>
          </p:cNvPr>
          <p:cNvCxnSpPr>
            <a:cxnSpLocks/>
          </p:cNvCxnSpPr>
          <p:nvPr/>
        </p:nvCxnSpPr>
        <p:spPr>
          <a:xfrm>
            <a:off x="554498" y="2030201"/>
            <a:ext cx="11083005" cy="498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0E55F71-4508-8171-C6A3-D138CE1C1907}"/>
              </a:ext>
            </a:extLst>
          </p:cNvPr>
          <p:cNvGrpSpPr/>
          <p:nvPr/>
        </p:nvGrpSpPr>
        <p:grpSpPr>
          <a:xfrm>
            <a:off x="3160779" y="6305728"/>
            <a:ext cx="5864139" cy="474764"/>
            <a:chOff x="2728185" y="6309573"/>
            <a:chExt cx="5864139" cy="474764"/>
          </a:xfrm>
        </p:grpSpPr>
        <p:sp>
          <p:nvSpPr>
            <p:cNvPr id="11" name="Rectangle: Rounded Corners 16">
              <a:extLst>
                <a:ext uri="{FF2B5EF4-FFF2-40B4-BE49-F238E27FC236}">
                  <a16:creationId xmlns:a16="http://schemas.microsoft.com/office/drawing/2014/main" id="{444DF588-6885-36D7-D5A4-3F17ABB7132F}"/>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2" name="Group 11">
              <a:extLst>
                <a:ext uri="{FF2B5EF4-FFF2-40B4-BE49-F238E27FC236}">
                  <a16:creationId xmlns:a16="http://schemas.microsoft.com/office/drawing/2014/main" id="{C49AF6C7-9F39-3CA5-0B1C-E0B8F1CF887C}"/>
                </a:ext>
              </a:extLst>
            </p:cNvPr>
            <p:cNvGrpSpPr/>
            <p:nvPr/>
          </p:nvGrpSpPr>
          <p:grpSpPr>
            <a:xfrm>
              <a:off x="2728185" y="6309573"/>
              <a:ext cx="5864139" cy="474764"/>
              <a:chOff x="2728185" y="6309573"/>
              <a:chExt cx="5864139" cy="474764"/>
            </a:xfrm>
          </p:grpSpPr>
          <p:grpSp>
            <p:nvGrpSpPr>
              <p:cNvPr id="13" name="Group 12">
                <a:extLst>
                  <a:ext uri="{FF2B5EF4-FFF2-40B4-BE49-F238E27FC236}">
                    <a16:creationId xmlns:a16="http://schemas.microsoft.com/office/drawing/2014/main" id="{5F3894E8-8B4C-7402-4590-AFA32E28B3A1}"/>
                  </a:ext>
                </a:extLst>
              </p:cNvPr>
              <p:cNvGrpSpPr/>
              <p:nvPr/>
            </p:nvGrpSpPr>
            <p:grpSpPr>
              <a:xfrm>
                <a:off x="2728185" y="6309573"/>
                <a:ext cx="4344227" cy="474764"/>
                <a:chOff x="1230342" y="6331458"/>
                <a:chExt cx="4344227" cy="474764"/>
              </a:xfrm>
            </p:grpSpPr>
            <p:sp>
              <p:nvSpPr>
                <p:cNvPr id="26" name="Rectangle: Rounded Corners 25">
                  <a:extLst>
                    <a:ext uri="{FF2B5EF4-FFF2-40B4-BE49-F238E27FC236}">
                      <a16:creationId xmlns:a16="http://schemas.microsoft.com/office/drawing/2014/main" id="{14244560-1378-43D0-7C7E-3DD349DDCB8C}"/>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7" name="Rectangle: Rounded Corners 26">
                  <a:extLst>
                    <a:ext uri="{FF2B5EF4-FFF2-40B4-BE49-F238E27FC236}">
                      <a16:creationId xmlns:a16="http://schemas.microsoft.com/office/drawing/2014/main" id="{C11761F7-4331-6BAB-EDC7-6716145BBF6F}"/>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4" name="Rectangle: Rounded Corners 16">
                <a:extLst>
                  <a:ext uri="{FF2B5EF4-FFF2-40B4-BE49-F238E27FC236}">
                    <a16:creationId xmlns:a16="http://schemas.microsoft.com/office/drawing/2014/main" id="{3443E9C4-C127-D1CA-6188-0F248213278C}"/>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263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FE5E-0806-E91F-3FF5-1C8C06792ED6}"/>
              </a:ext>
            </a:extLst>
          </p:cNvPr>
          <p:cNvSpPr>
            <a:spLocks noGrp="1"/>
          </p:cNvSpPr>
          <p:nvPr>
            <p:ph type="title"/>
          </p:nvPr>
        </p:nvSpPr>
        <p:spPr/>
        <p:txBody>
          <a:bodyPr/>
          <a:lstStyle/>
          <a:p>
            <a:r>
              <a:rPr lang="en-US">
                <a:cs typeface="Calibri Light"/>
              </a:rPr>
              <a:t>Scope </a:t>
            </a:r>
            <a:r>
              <a:rPr lang="en-US">
                <a:ea typeface="+mj-lt"/>
                <a:cs typeface="+mj-lt"/>
              </a:rPr>
              <a:t>– General </a:t>
            </a:r>
            <a:r>
              <a:rPr lang="en-US">
                <a:cs typeface="Calibri Light"/>
              </a:rPr>
              <a:t>Test Procedure</a:t>
            </a:r>
            <a:endParaRPr lang="en-US"/>
          </a:p>
        </p:txBody>
      </p:sp>
      <p:sp>
        <p:nvSpPr>
          <p:cNvPr id="3" name="Content Placeholder 2">
            <a:extLst>
              <a:ext uri="{FF2B5EF4-FFF2-40B4-BE49-F238E27FC236}">
                <a16:creationId xmlns:a16="http://schemas.microsoft.com/office/drawing/2014/main" id="{4AD6D219-FE28-C4C3-98D5-3B796AFDC4AD}"/>
              </a:ext>
            </a:extLst>
          </p:cNvPr>
          <p:cNvSpPr>
            <a:spLocks noGrp="1"/>
          </p:cNvSpPr>
          <p:nvPr>
            <p:ph idx="1"/>
          </p:nvPr>
        </p:nvSpPr>
        <p:spPr>
          <a:xfrm>
            <a:off x="342442" y="1646238"/>
            <a:ext cx="6908964" cy="4351338"/>
          </a:xfrm>
        </p:spPr>
        <p:txBody>
          <a:bodyPr vert="horz" lIns="91440" tIns="45720" rIns="91440" bIns="45720" rtlCol="0" anchor="t">
            <a:normAutofit/>
          </a:bodyPr>
          <a:lstStyle/>
          <a:p>
            <a:pPr marL="514350" indent="-514350">
              <a:buFont typeface="+mj-lt"/>
              <a:buAutoNum type="arabicPeriod"/>
            </a:pPr>
            <a:r>
              <a:rPr lang="en-US">
                <a:cs typeface="Calibri"/>
              </a:rPr>
              <a:t>Connect PCB to</a:t>
            </a:r>
          </a:p>
          <a:p>
            <a:pPr lvl="1"/>
            <a:r>
              <a:rPr lang="en-US">
                <a:cs typeface="Calibri"/>
              </a:rPr>
              <a:t>Power Supply</a:t>
            </a:r>
          </a:p>
          <a:p>
            <a:pPr lvl="1"/>
            <a:r>
              <a:rPr lang="en-US">
                <a:cs typeface="Calibri"/>
              </a:rPr>
              <a:t>Wave Generator </a:t>
            </a:r>
          </a:p>
          <a:p>
            <a:pPr lvl="1"/>
            <a:r>
              <a:rPr lang="en-US">
                <a:ea typeface="+mn-lt"/>
                <a:cs typeface="+mn-lt"/>
              </a:rPr>
              <a:t>Oscilloscope /</a:t>
            </a:r>
            <a:r>
              <a:rPr lang="en-US">
                <a:cs typeface="Calibri"/>
              </a:rPr>
              <a:t> Raspberry Pi </a:t>
            </a:r>
          </a:p>
          <a:p>
            <a:pPr marL="514350" indent="-514350">
              <a:buFont typeface="+mj-lt"/>
              <a:buAutoNum type="arabicPeriod"/>
            </a:pPr>
            <a:r>
              <a:rPr lang="en-US">
                <a:cs typeface="Calibri"/>
              </a:rPr>
              <a:t>Place PCB inside of grounded faraday cage </a:t>
            </a:r>
          </a:p>
          <a:p>
            <a:pPr marL="514350" indent="-514350">
              <a:buFont typeface="+mj-lt"/>
              <a:buAutoNum type="arabicPeriod"/>
            </a:pPr>
            <a:r>
              <a:rPr lang="en-US">
                <a:cs typeface="Calibri"/>
              </a:rPr>
              <a:t>Verify connections and grounds</a:t>
            </a:r>
          </a:p>
          <a:p>
            <a:pPr marL="514350" indent="-514350">
              <a:buFont typeface="+mj-lt"/>
              <a:buAutoNum type="arabicPeriod"/>
            </a:pPr>
            <a:r>
              <a:rPr lang="en-US">
                <a:cs typeface="Calibri"/>
              </a:rPr>
              <a:t>Input desired charge signal</a:t>
            </a:r>
          </a:p>
          <a:p>
            <a:pPr marL="514350" indent="-514350">
              <a:buFont typeface="+mj-lt"/>
              <a:buAutoNum type="arabicPeriod"/>
            </a:pPr>
            <a:r>
              <a:rPr lang="en-US">
                <a:cs typeface="Calibri"/>
              </a:rPr>
              <a:t>Collect Analog / Digital Data</a:t>
            </a:r>
            <a:endParaRPr lang="en-US"/>
          </a:p>
          <a:p>
            <a:endParaRPr lang="en-US"/>
          </a:p>
        </p:txBody>
      </p:sp>
      <p:sp>
        <p:nvSpPr>
          <p:cNvPr id="4" name="Date Placeholder 3">
            <a:extLst>
              <a:ext uri="{FF2B5EF4-FFF2-40B4-BE49-F238E27FC236}">
                <a16:creationId xmlns:a16="http://schemas.microsoft.com/office/drawing/2014/main" id="{EEC0BBFB-118B-DBA0-19D8-C423A6D5C855}"/>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DB6C5761-6C32-E678-6260-8892AABD02C3}"/>
              </a:ext>
            </a:extLst>
          </p:cNvPr>
          <p:cNvSpPr>
            <a:spLocks noGrp="1"/>
          </p:cNvSpPr>
          <p:nvPr>
            <p:ph type="sldNum" sz="quarter" idx="11"/>
          </p:nvPr>
        </p:nvSpPr>
        <p:spPr/>
        <p:txBody>
          <a:bodyPr/>
          <a:lstStyle/>
          <a:p>
            <a:fld id="{193C27B4-F5F8-9E4D-80BE-18E597ACC97D}" type="slidenum">
              <a:rPr lang="en-US" smtClean="0"/>
              <a:t>26</a:t>
            </a:fld>
            <a:endParaRPr lang="en-US"/>
          </a:p>
        </p:txBody>
      </p:sp>
      <p:sp>
        <p:nvSpPr>
          <p:cNvPr id="9" name="Content Placeholder 2">
            <a:extLst>
              <a:ext uri="{FF2B5EF4-FFF2-40B4-BE49-F238E27FC236}">
                <a16:creationId xmlns:a16="http://schemas.microsoft.com/office/drawing/2014/main" id="{FD8AE5EC-8243-D65B-D655-74FACAD29CCE}"/>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endParaRPr lang="en-US">
              <a:cs typeface="Calibri"/>
            </a:endParaRPr>
          </a:p>
        </p:txBody>
      </p:sp>
      <p:sp>
        <p:nvSpPr>
          <p:cNvPr id="6" name="TextBox 5">
            <a:extLst>
              <a:ext uri="{FF2B5EF4-FFF2-40B4-BE49-F238E27FC236}">
                <a16:creationId xmlns:a16="http://schemas.microsoft.com/office/drawing/2014/main" id="{7B30EB3A-CB5E-B26A-0819-83BA06A9DB02}"/>
              </a:ext>
            </a:extLst>
          </p:cNvPr>
          <p:cNvSpPr txBox="1"/>
          <p:nvPr/>
        </p:nvSpPr>
        <p:spPr>
          <a:xfrm>
            <a:off x="8865437" y="2861155"/>
            <a:ext cx="2018463" cy="369332"/>
          </a:xfrm>
          <a:prstGeom prst="rect">
            <a:avLst/>
          </a:prstGeom>
          <a:noFill/>
        </p:spPr>
        <p:txBody>
          <a:bodyPr wrap="square" rtlCol="0">
            <a:spAutoFit/>
          </a:bodyPr>
          <a:lstStyle/>
          <a:p>
            <a:r>
              <a:rPr lang="en-US">
                <a:solidFill>
                  <a:srgbClr val="FF0000"/>
                </a:solidFill>
              </a:rPr>
              <a:t>Remove that</a:t>
            </a:r>
          </a:p>
        </p:txBody>
      </p:sp>
      <p:pic>
        <p:nvPicPr>
          <p:cNvPr id="7" name="Picture 8" descr="A picture containing text, electronics, display&#10;&#10;Description automatically generated">
            <a:extLst>
              <a:ext uri="{FF2B5EF4-FFF2-40B4-BE49-F238E27FC236}">
                <a16:creationId xmlns:a16="http://schemas.microsoft.com/office/drawing/2014/main" id="{846CF509-7F18-2A0C-DD3B-9F11DC1FCBD7}"/>
              </a:ext>
            </a:extLst>
          </p:cNvPr>
          <p:cNvPicPr>
            <a:picLocks noChangeAspect="1"/>
          </p:cNvPicPr>
          <p:nvPr/>
        </p:nvPicPr>
        <p:blipFill>
          <a:blip r:embed="rId2"/>
          <a:stretch>
            <a:fillRect/>
          </a:stretch>
        </p:blipFill>
        <p:spPr>
          <a:xfrm>
            <a:off x="7427360" y="1825625"/>
            <a:ext cx="3926440" cy="3391920"/>
          </a:xfrm>
          <a:prstGeom prst="rect">
            <a:avLst/>
          </a:prstGeom>
        </p:spPr>
      </p:pic>
      <p:grpSp>
        <p:nvGrpSpPr>
          <p:cNvPr id="8" name="Group 7">
            <a:extLst>
              <a:ext uri="{FF2B5EF4-FFF2-40B4-BE49-F238E27FC236}">
                <a16:creationId xmlns:a16="http://schemas.microsoft.com/office/drawing/2014/main" id="{F7388E6A-C899-9506-1379-28D2B878F30D}"/>
              </a:ext>
            </a:extLst>
          </p:cNvPr>
          <p:cNvGrpSpPr/>
          <p:nvPr/>
        </p:nvGrpSpPr>
        <p:grpSpPr>
          <a:xfrm>
            <a:off x="3160779" y="6305728"/>
            <a:ext cx="5864139" cy="474764"/>
            <a:chOff x="2728185" y="6309573"/>
            <a:chExt cx="5864139" cy="474764"/>
          </a:xfrm>
        </p:grpSpPr>
        <p:sp>
          <p:nvSpPr>
            <p:cNvPr id="10" name="Rectangle: Rounded Corners 16">
              <a:extLst>
                <a:ext uri="{FF2B5EF4-FFF2-40B4-BE49-F238E27FC236}">
                  <a16:creationId xmlns:a16="http://schemas.microsoft.com/office/drawing/2014/main" id="{7B8B5084-2034-FC1D-B2B4-C3BFDE2478E5}"/>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1" name="Group 10">
              <a:extLst>
                <a:ext uri="{FF2B5EF4-FFF2-40B4-BE49-F238E27FC236}">
                  <a16:creationId xmlns:a16="http://schemas.microsoft.com/office/drawing/2014/main" id="{1C767052-29B6-735A-9580-1AC16DE8A0F9}"/>
                </a:ext>
              </a:extLst>
            </p:cNvPr>
            <p:cNvGrpSpPr/>
            <p:nvPr/>
          </p:nvGrpSpPr>
          <p:grpSpPr>
            <a:xfrm>
              <a:off x="2728185" y="6309573"/>
              <a:ext cx="5864139" cy="474764"/>
              <a:chOff x="2728185" y="6309573"/>
              <a:chExt cx="5864139" cy="474764"/>
            </a:xfrm>
          </p:grpSpPr>
          <p:grpSp>
            <p:nvGrpSpPr>
              <p:cNvPr id="12" name="Group 11">
                <a:extLst>
                  <a:ext uri="{FF2B5EF4-FFF2-40B4-BE49-F238E27FC236}">
                    <a16:creationId xmlns:a16="http://schemas.microsoft.com/office/drawing/2014/main" id="{9CA127C6-2757-1DE6-2116-689E530BA4F4}"/>
                  </a:ext>
                </a:extLst>
              </p:cNvPr>
              <p:cNvGrpSpPr/>
              <p:nvPr/>
            </p:nvGrpSpPr>
            <p:grpSpPr>
              <a:xfrm>
                <a:off x="2728185" y="6309573"/>
                <a:ext cx="4344227" cy="474764"/>
                <a:chOff x="1230342" y="6331458"/>
                <a:chExt cx="4344227" cy="474764"/>
              </a:xfrm>
            </p:grpSpPr>
            <p:sp>
              <p:nvSpPr>
                <p:cNvPr id="14" name="Rectangle: Rounded Corners 13">
                  <a:extLst>
                    <a:ext uri="{FF2B5EF4-FFF2-40B4-BE49-F238E27FC236}">
                      <a16:creationId xmlns:a16="http://schemas.microsoft.com/office/drawing/2014/main" id="{A7B7DB69-3A2B-74A9-06FE-06544CA6454B}"/>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5" name="Rectangle: Rounded Corners 14">
                  <a:extLst>
                    <a:ext uri="{FF2B5EF4-FFF2-40B4-BE49-F238E27FC236}">
                      <a16:creationId xmlns:a16="http://schemas.microsoft.com/office/drawing/2014/main" id="{7D3D734E-27B9-1242-0966-FD7CCE9C0348}"/>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3" name="Rectangle: Rounded Corners 16">
                <a:extLst>
                  <a:ext uri="{FF2B5EF4-FFF2-40B4-BE49-F238E27FC236}">
                    <a16:creationId xmlns:a16="http://schemas.microsoft.com/office/drawing/2014/main" id="{73E50ADF-0831-A8D1-28D4-F1856BD55D9B}"/>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845745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D97D-276B-83AF-3026-515BD251C32F}"/>
              </a:ext>
            </a:extLst>
          </p:cNvPr>
          <p:cNvSpPr>
            <a:spLocks noGrp="1"/>
          </p:cNvSpPr>
          <p:nvPr>
            <p:ph type="title"/>
          </p:nvPr>
        </p:nvSpPr>
        <p:spPr/>
        <p:txBody>
          <a:bodyPr/>
          <a:lstStyle/>
          <a:p>
            <a:r>
              <a:rPr lang="en-US">
                <a:cs typeface="Calibri Light"/>
              </a:rPr>
              <a:t>Reducing Risk</a:t>
            </a:r>
            <a:endParaRPr lang="en-US"/>
          </a:p>
        </p:txBody>
      </p:sp>
      <p:pic>
        <p:nvPicPr>
          <p:cNvPr id="10" name="Picture 11" descr="Chart&#10;&#10;Description automatically generated">
            <a:extLst>
              <a:ext uri="{FF2B5EF4-FFF2-40B4-BE49-F238E27FC236}">
                <a16:creationId xmlns:a16="http://schemas.microsoft.com/office/drawing/2014/main" id="{0EBE40FA-0A4A-9B9F-1DD5-0CFFF43A9F95}"/>
              </a:ext>
            </a:extLst>
          </p:cNvPr>
          <p:cNvPicPr>
            <a:picLocks noGrp="1" noChangeAspect="1"/>
          </p:cNvPicPr>
          <p:nvPr>
            <p:ph idx="1"/>
          </p:nvPr>
        </p:nvPicPr>
        <p:blipFill rotWithShape="1">
          <a:blip r:embed="rId3"/>
          <a:srcRect t="694" r="310" b="1245"/>
          <a:stretch/>
        </p:blipFill>
        <p:spPr>
          <a:xfrm>
            <a:off x="3061321" y="1799637"/>
            <a:ext cx="6069358" cy="4266998"/>
          </a:xfrm>
        </p:spPr>
      </p:pic>
      <p:sp>
        <p:nvSpPr>
          <p:cNvPr id="4" name="Date Placeholder 3">
            <a:extLst>
              <a:ext uri="{FF2B5EF4-FFF2-40B4-BE49-F238E27FC236}">
                <a16:creationId xmlns:a16="http://schemas.microsoft.com/office/drawing/2014/main" id="{F35FF7A5-25E3-7B90-E1C0-B62AFB070D7B}"/>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C88D1767-5CDD-5C32-3D0E-D3A56899C5A9}"/>
              </a:ext>
            </a:extLst>
          </p:cNvPr>
          <p:cNvSpPr>
            <a:spLocks noGrp="1"/>
          </p:cNvSpPr>
          <p:nvPr>
            <p:ph type="sldNum" sz="quarter" idx="11"/>
          </p:nvPr>
        </p:nvSpPr>
        <p:spPr/>
        <p:txBody>
          <a:bodyPr/>
          <a:lstStyle/>
          <a:p>
            <a:fld id="{193C27B4-F5F8-9E4D-80BE-18E597ACC97D}" type="slidenum">
              <a:rPr lang="en-US" smtClean="0"/>
              <a:t>27</a:t>
            </a:fld>
            <a:endParaRPr lang="en-US"/>
          </a:p>
        </p:txBody>
      </p:sp>
      <p:sp>
        <p:nvSpPr>
          <p:cNvPr id="8" name="TextBox 7">
            <a:extLst>
              <a:ext uri="{FF2B5EF4-FFF2-40B4-BE49-F238E27FC236}">
                <a16:creationId xmlns:a16="http://schemas.microsoft.com/office/drawing/2014/main" id="{D14710CE-BA30-7F98-C00B-B3672F077B12}"/>
              </a:ext>
            </a:extLst>
          </p:cNvPr>
          <p:cNvSpPr txBox="1"/>
          <p:nvPr/>
        </p:nvSpPr>
        <p:spPr>
          <a:xfrm>
            <a:off x="3892593" y="1307775"/>
            <a:ext cx="45872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Signal to Noise Ratio Too Low</a:t>
            </a:r>
          </a:p>
        </p:txBody>
      </p:sp>
      <p:sp>
        <p:nvSpPr>
          <p:cNvPr id="13" name="TextBox 12">
            <a:extLst>
              <a:ext uri="{FF2B5EF4-FFF2-40B4-BE49-F238E27FC236}">
                <a16:creationId xmlns:a16="http://schemas.microsoft.com/office/drawing/2014/main" id="{F3E00E88-1348-4A17-7BF4-0BB99194B3AB}"/>
              </a:ext>
            </a:extLst>
          </p:cNvPr>
          <p:cNvSpPr txBox="1"/>
          <p:nvPr/>
        </p:nvSpPr>
        <p:spPr>
          <a:xfrm rot="-5400000">
            <a:off x="1563856" y="3797296"/>
            <a:ext cx="1410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Risk Level</a:t>
            </a:r>
          </a:p>
        </p:txBody>
      </p:sp>
      <p:sp>
        <p:nvSpPr>
          <p:cNvPr id="14" name="TextBox 13">
            <a:extLst>
              <a:ext uri="{FF2B5EF4-FFF2-40B4-BE49-F238E27FC236}">
                <a16:creationId xmlns:a16="http://schemas.microsoft.com/office/drawing/2014/main" id="{A980E585-7842-5916-A652-F19C4C17B7EA}"/>
              </a:ext>
            </a:extLst>
          </p:cNvPr>
          <p:cNvSpPr txBox="1"/>
          <p:nvPr/>
        </p:nvSpPr>
        <p:spPr>
          <a:xfrm>
            <a:off x="2383612" y="2023477"/>
            <a:ext cx="831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High</a:t>
            </a:r>
            <a:endParaRPr lang="en-US" sz="2400"/>
          </a:p>
        </p:txBody>
      </p:sp>
      <p:sp>
        <p:nvSpPr>
          <p:cNvPr id="15" name="TextBox 14">
            <a:extLst>
              <a:ext uri="{FF2B5EF4-FFF2-40B4-BE49-F238E27FC236}">
                <a16:creationId xmlns:a16="http://schemas.microsoft.com/office/drawing/2014/main" id="{0CC8FFC4-F74D-2DF9-692E-CC1BA5E2999C}"/>
              </a:ext>
            </a:extLst>
          </p:cNvPr>
          <p:cNvSpPr txBox="1"/>
          <p:nvPr/>
        </p:nvSpPr>
        <p:spPr>
          <a:xfrm>
            <a:off x="2383611" y="5543790"/>
            <a:ext cx="831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Low</a:t>
            </a:r>
            <a:endParaRPr lang="en-US" sz="2400"/>
          </a:p>
        </p:txBody>
      </p:sp>
      <p:cxnSp>
        <p:nvCxnSpPr>
          <p:cNvPr id="9" name="Straight Arrow Connector 8">
            <a:extLst>
              <a:ext uri="{FF2B5EF4-FFF2-40B4-BE49-F238E27FC236}">
                <a16:creationId xmlns:a16="http://schemas.microsoft.com/office/drawing/2014/main" id="{1A26D906-71DD-5DAA-B989-88683D937567}"/>
              </a:ext>
            </a:extLst>
          </p:cNvPr>
          <p:cNvCxnSpPr/>
          <p:nvPr/>
        </p:nvCxnSpPr>
        <p:spPr>
          <a:xfrm flipV="1">
            <a:off x="2733677" y="2916280"/>
            <a:ext cx="7882" cy="2238702"/>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0189454-CC3D-6CA0-2DEF-E3CB10775452}"/>
              </a:ext>
            </a:extLst>
          </p:cNvPr>
          <p:cNvGrpSpPr/>
          <p:nvPr/>
        </p:nvGrpSpPr>
        <p:grpSpPr>
          <a:xfrm>
            <a:off x="3160779" y="6305728"/>
            <a:ext cx="5864139" cy="474764"/>
            <a:chOff x="2728185" y="6309573"/>
            <a:chExt cx="5864139" cy="474764"/>
          </a:xfrm>
        </p:grpSpPr>
        <p:sp>
          <p:nvSpPr>
            <p:cNvPr id="12" name="Rectangle: Rounded Corners 16">
              <a:extLst>
                <a:ext uri="{FF2B5EF4-FFF2-40B4-BE49-F238E27FC236}">
                  <a16:creationId xmlns:a16="http://schemas.microsoft.com/office/drawing/2014/main" id="{93BBC119-0EBA-EEA2-BDA7-7DF2B96B690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6" name="Group 15">
              <a:extLst>
                <a:ext uri="{FF2B5EF4-FFF2-40B4-BE49-F238E27FC236}">
                  <a16:creationId xmlns:a16="http://schemas.microsoft.com/office/drawing/2014/main" id="{D2DD4E68-DDA8-B693-E9EF-E8129AF188EA}"/>
                </a:ext>
              </a:extLst>
            </p:cNvPr>
            <p:cNvGrpSpPr/>
            <p:nvPr/>
          </p:nvGrpSpPr>
          <p:grpSpPr>
            <a:xfrm>
              <a:off x="2728185" y="6309573"/>
              <a:ext cx="5864139" cy="474764"/>
              <a:chOff x="2728185" y="6309573"/>
              <a:chExt cx="5864139" cy="474764"/>
            </a:xfrm>
          </p:grpSpPr>
          <p:grpSp>
            <p:nvGrpSpPr>
              <p:cNvPr id="17" name="Group 16">
                <a:extLst>
                  <a:ext uri="{FF2B5EF4-FFF2-40B4-BE49-F238E27FC236}">
                    <a16:creationId xmlns:a16="http://schemas.microsoft.com/office/drawing/2014/main" id="{83BB938B-DA08-1256-D7D8-949C72B816F4}"/>
                  </a:ext>
                </a:extLst>
              </p:cNvPr>
              <p:cNvGrpSpPr/>
              <p:nvPr/>
            </p:nvGrpSpPr>
            <p:grpSpPr>
              <a:xfrm>
                <a:off x="2728185" y="6309573"/>
                <a:ext cx="4344227" cy="474764"/>
                <a:chOff x="1230342" y="6331458"/>
                <a:chExt cx="4344227" cy="474764"/>
              </a:xfrm>
            </p:grpSpPr>
            <p:sp>
              <p:nvSpPr>
                <p:cNvPr id="19" name="Rectangle: Rounded Corners 18">
                  <a:extLst>
                    <a:ext uri="{FF2B5EF4-FFF2-40B4-BE49-F238E27FC236}">
                      <a16:creationId xmlns:a16="http://schemas.microsoft.com/office/drawing/2014/main" id="{52772A49-17A7-E43F-6625-1C2F41337C7C}"/>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0" name="Rectangle: Rounded Corners 19">
                  <a:extLst>
                    <a:ext uri="{FF2B5EF4-FFF2-40B4-BE49-F238E27FC236}">
                      <a16:creationId xmlns:a16="http://schemas.microsoft.com/office/drawing/2014/main" id="{4F942257-DA1B-7B8A-40B4-3AA9C4B4EC4E}"/>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8" name="Rectangle: Rounded Corners 16">
                <a:extLst>
                  <a:ext uri="{FF2B5EF4-FFF2-40B4-BE49-F238E27FC236}">
                    <a16:creationId xmlns:a16="http://schemas.microsoft.com/office/drawing/2014/main" id="{BDBE33D5-CEF4-3638-B309-60D95D12812D}"/>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
        <p:nvSpPr>
          <p:cNvPr id="6" name="TextBox 5">
            <a:extLst>
              <a:ext uri="{FF2B5EF4-FFF2-40B4-BE49-F238E27FC236}">
                <a16:creationId xmlns:a16="http://schemas.microsoft.com/office/drawing/2014/main" id="{2533C8CF-263B-E7BB-589F-6F3C77059689}"/>
              </a:ext>
            </a:extLst>
          </p:cNvPr>
          <p:cNvSpPr txBox="1"/>
          <p:nvPr/>
        </p:nvSpPr>
        <p:spPr>
          <a:xfrm>
            <a:off x="3419268" y="3429000"/>
            <a:ext cx="2609689" cy="307777"/>
          </a:xfrm>
          <a:prstGeom prst="rect">
            <a:avLst/>
          </a:prstGeom>
          <a:noFill/>
          <a:ln w="19050">
            <a:solidFill>
              <a:schemeClr val="bg1"/>
            </a:solidFill>
          </a:ln>
        </p:spPr>
        <p:txBody>
          <a:bodyPr wrap="none" rtlCol="0">
            <a:spAutoFit/>
          </a:bodyPr>
          <a:lstStyle/>
          <a:p>
            <a:r>
              <a:rPr lang="en-US" sz="1400" b="1">
                <a:solidFill>
                  <a:schemeClr val="bg1"/>
                </a:solidFill>
              </a:rPr>
              <a:t>Before Direct Charge Application</a:t>
            </a:r>
          </a:p>
        </p:txBody>
      </p:sp>
      <p:sp>
        <p:nvSpPr>
          <p:cNvPr id="7" name="TextBox 6">
            <a:extLst>
              <a:ext uri="{FF2B5EF4-FFF2-40B4-BE49-F238E27FC236}">
                <a16:creationId xmlns:a16="http://schemas.microsoft.com/office/drawing/2014/main" id="{A4F27447-AF64-C0D1-6362-1655D37DCDD4}"/>
              </a:ext>
            </a:extLst>
          </p:cNvPr>
          <p:cNvSpPr txBox="1"/>
          <p:nvPr/>
        </p:nvSpPr>
        <p:spPr>
          <a:xfrm>
            <a:off x="6073293" y="4876361"/>
            <a:ext cx="2498120" cy="307777"/>
          </a:xfrm>
          <a:prstGeom prst="rect">
            <a:avLst/>
          </a:prstGeom>
          <a:noFill/>
          <a:ln w="19050">
            <a:solidFill>
              <a:schemeClr val="bg1"/>
            </a:solidFill>
          </a:ln>
        </p:spPr>
        <p:txBody>
          <a:bodyPr wrap="none" rtlCol="0">
            <a:spAutoFit/>
          </a:bodyPr>
          <a:lstStyle/>
          <a:p>
            <a:r>
              <a:rPr lang="en-US" sz="1400" b="1">
                <a:solidFill>
                  <a:schemeClr val="bg1"/>
                </a:solidFill>
              </a:rPr>
              <a:t>After Direct Charge Application</a:t>
            </a:r>
          </a:p>
        </p:txBody>
      </p:sp>
    </p:spTree>
    <p:extLst>
      <p:ext uri="{BB962C8B-B14F-4D97-AF65-F5344CB8AC3E}">
        <p14:creationId xmlns:p14="http://schemas.microsoft.com/office/powerpoint/2010/main" val="4196498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2B8B-54F8-387A-99EB-5A08A93FC243}"/>
              </a:ext>
            </a:extLst>
          </p:cNvPr>
          <p:cNvSpPr>
            <a:spLocks noGrp="1"/>
          </p:cNvSpPr>
          <p:nvPr>
            <p:ph type="title"/>
          </p:nvPr>
        </p:nvSpPr>
        <p:spPr/>
        <p:txBody>
          <a:bodyPr/>
          <a:lstStyle/>
          <a:p>
            <a:r>
              <a:rPr lang="en-US">
                <a:cs typeface="Calibri Light"/>
              </a:rPr>
              <a:t>Test #2: Open Air Test</a:t>
            </a:r>
            <a:endParaRPr lang="en-US"/>
          </a:p>
        </p:txBody>
      </p:sp>
      <p:sp>
        <p:nvSpPr>
          <p:cNvPr id="4" name="Date Placeholder 3">
            <a:extLst>
              <a:ext uri="{FF2B5EF4-FFF2-40B4-BE49-F238E27FC236}">
                <a16:creationId xmlns:a16="http://schemas.microsoft.com/office/drawing/2014/main" id="{90B862C6-81F8-A52E-BF91-637232693FF4}"/>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1F17EDA3-BC70-3F62-5644-51E5A92D9FBC}"/>
              </a:ext>
            </a:extLst>
          </p:cNvPr>
          <p:cNvSpPr>
            <a:spLocks noGrp="1"/>
          </p:cNvSpPr>
          <p:nvPr>
            <p:ph type="sldNum" sz="quarter" idx="11"/>
          </p:nvPr>
        </p:nvSpPr>
        <p:spPr/>
        <p:txBody>
          <a:bodyPr/>
          <a:lstStyle/>
          <a:p>
            <a:fld id="{193C27B4-F5F8-9E4D-80BE-18E597ACC97D}" type="slidenum">
              <a:rPr lang="en-US" smtClean="0"/>
              <a:t>28</a:t>
            </a:fld>
            <a:endParaRPr lang="en-US"/>
          </a:p>
        </p:txBody>
      </p:sp>
      <p:grpSp>
        <p:nvGrpSpPr>
          <p:cNvPr id="3" name="Group 2">
            <a:extLst>
              <a:ext uri="{FF2B5EF4-FFF2-40B4-BE49-F238E27FC236}">
                <a16:creationId xmlns:a16="http://schemas.microsoft.com/office/drawing/2014/main" id="{030D62A6-6916-FDDA-8A4D-369B7E8E1822}"/>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F2D47F92-0F15-E2AC-B8A3-D2A76489E57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7" name="Group 6">
              <a:extLst>
                <a:ext uri="{FF2B5EF4-FFF2-40B4-BE49-F238E27FC236}">
                  <a16:creationId xmlns:a16="http://schemas.microsoft.com/office/drawing/2014/main" id="{BD7EE36C-4365-CB5B-992A-2A2A963DF32C}"/>
                </a:ext>
              </a:extLst>
            </p:cNvPr>
            <p:cNvGrpSpPr/>
            <p:nvPr/>
          </p:nvGrpSpPr>
          <p:grpSpPr>
            <a:xfrm>
              <a:off x="2728185" y="6309573"/>
              <a:ext cx="5864139" cy="474764"/>
              <a:chOff x="2728185" y="6309573"/>
              <a:chExt cx="5864139" cy="474764"/>
            </a:xfrm>
          </p:grpSpPr>
          <p:grpSp>
            <p:nvGrpSpPr>
              <p:cNvPr id="8" name="Group 7">
                <a:extLst>
                  <a:ext uri="{FF2B5EF4-FFF2-40B4-BE49-F238E27FC236}">
                    <a16:creationId xmlns:a16="http://schemas.microsoft.com/office/drawing/2014/main" id="{28C4AE50-8912-2C8B-AF9C-58F26DACA306}"/>
                  </a:ext>
                </a:extLst>
              </p:cNvPr>
              <p:cNvGrpSpPr/>
              <p:nvPr/>
            </p:nvGrpSpPr>
            <p:grpSpPr>
              <a:xfrm>
                <a:off x="2728185" y="6309573"/>
                <a:ext cx="4344227" cy="474764"/>
                <a:chOff x="1230342" y="6331458"/>
                <a:chExt cx="4344227" cy="474764"/>
              </a:xfrm>
            </p:grpSpPr>
            <p:sp>
              <p:nvSpPr>
                <p:cNvPr id="10" name="Rectangle: Rounded Corners 9">
                  <a:extLst>
                    <a:ext uri="{FF2B5EF4-FFF2-40B4-BE49-F238E27FC236}">
                      <a16:creationId xmlns:a16="http://schemas.microsoft.com/office/drawing/2014/main" id="{C470F931-12A0-0D3A-8C85-0F2834903D43}"/>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1" name="Rectangle: Rounded Corners 10">
                  <a:extLst>
                    <a:ext uri="{FF2B5EF4-FFF2-40B4-BE49-F238E27FC236}">
                      <a16:creationId xmlns:a16="http://schemas.microsoft.com/office/drawing/2014/main" id="{50BC7934-9673-46CC-8C7F-B65B27E6DB4C}"/>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9" name="Rectangle: Rounded Corners 16">
                <a:extLst>
                  <a:ext uri="{FF2B5EF4-FFF2-40B4-BE49-F238E27FC236}">
                    <a16:creationId xmlns:a16="http://schemas.microsoft.com/office/drawing/2014/main" id="{69548B48-AF56-D314-B857-EE66773BDAC4}"/>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22562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100-B180-CDC6-2E48-2610DFDF0899}"/>
              </a:ext>
            </a:extLst>
          </p:cNvPr>
          <p:cNvSpPr>
            <a:spLocks noGrp="1"/>
          </p:cNvSpPr>
          <p:nvPr>
            <p:ph type="title"/>
          </p:nvPr>
        </p:nvSpPr>
        <p:spPr/>
        <p:txBody>
          <a:bodyPr/>
          <a:lstStyle/>
          <a:p>
            <a:r>
              <a:rPr lang="en-US">
                <a:cs typeface="Calibri Light"/>
              </a:rPr>
              <a:t>Testing Overview</a:t>
            </a:r>
            <a:endParaRPr lang="en-US"/>
          </a:p>
        </p:txBody>
      </p:sp>
      <p:sp>
        <p:nvSpPr>
          <p:cNvPr id="3" name="Content Placeholder 2">
            <a:extLst>
              <a:ext uri="{FF2B5EF4-FFF2-40B4-BE49-F238E27FC236}">
                <a16:creationId xmlns:a16="http://schemas.microsoft.com/office/drawing/2014/main" id="{940C7F94-D02A-2293-8CD0-B4C9D8CFBCA1}"/>
              </a:ext>
            </a:extLst>
          </p:cNvPr>
          <p:cNvSpPr>
            <a:spLocks noGrp="1"/>
          </p:cNvSpPr>
          <p:nvPr>
            <p:ph idx="1"/>
          </p:nvPr>
        </p:nvSpPr>
        <p:spPr>
          <a:xfrm>
            <a:off x="838200" y="1642308"/>
            <a:ext cx="10515600" cy="4351338"/>
          </a:xfrm>
        </p:spPr>
        <p:txBody>
          <a:bodyPr vert="horz" lIns="91440" tIns="45720" rIns="91440" bIns="45720" rtlCol="0" anchor="t">
            <a:normAutofit/>
          </a:bodyPr>
          <a:lstStyle/>
          <a:p>
            <a:r>
              <a:rPr lang="en-US">
                <a:cs typeface="Calibri"/>
              </a:rPr>
              <a:t>Purpose</a:t>
            </a:r>
            <a:endParaRPr lang="en-US" b="1">
              <a:cs typeface="Calibri"/>
            </a:endParaRPr>
          </a:p>
          <a:p>
            <a:pPr lvl="1"/>
            <a:r>
              <a:rPr lang="en-US">
                <a:cs typeface="Calibri"/>
              </a:rPr>
              <a:t>Verify intersystem compatibility </a:t>
            </a:r>
          </a:p>
          <a:p>
            <a:pPr lvl="2"/>
            <a:r>
              <a:rPr lang="en-US">
                <a:cs typeface="Calibri"/>
              </a:rPr>
              <a:t>Mechanical </a:t>
            </a:r>
            <a:r>
              <a:rPr lang="en-US">
                <a:ea typeface="+mn-lt"/>
                <a:cs typeface="+mn-lt"/>
              </a:rPr>
              <a:t>system relays signal to the open-air PCB </a:t>
            </a:r>
          </a:p>
          <a:p>
            <a:pPr lvl="2"/>
            <a:r>
              <a:rPr lang="en-US">
                <a:ea typeface="+mn-lt"/>
                <a:cs typeface="+mn-lt"/>
              </a:rPr>
              <a:t>Digital signal is recorded via Raspberry Pi</a:t>
            </a:r>
          </a:p>
          <a:p>
            <a:pPr lvl="1"/>
            <a:r>
              <a:rPr lang="en-US">
                <a:ea typeface="+mn-lt"/>
                <a:cs typeface="+mn-lt"/>
              </a:rPr>
              <a:t>Verify velocity estimation algorithm</a:t>
            </a:r>
            <a:endParaRPr lang="en-US">
              <a:cs typeface="Calibri"/>
            </a:endParaRPr>
          </a:p>
          <a:p>
            <a:r>
              <a:rPr lang="en-US">
                <a:cs typeface="Calibri"/>
              </a:rPr>
              <a:t>Overview</a:t>
            </a:r>
          </a:p>
          <a:p>
            <a:pPr lvl="1"/>
            <a:r>
              <a:rPr lang="en-US">
                <a:cs typeface="Calibri"/>
              </a:rPr>
              <a:t>Small water droplets are released above the sensor</a:t>
            </a:r>
          </a:p>
          <a:p>
            <a:pPr lvl="2"/>
            <a:r>
              <a:rPr lang="en-US">
                <a:cs typeface="Calibri"/>
              </a:rPr>
              <a:t>Variation of heights / velocities</a:t>
            </a:r>
          </a:p>
          <a:p>
            <a:pPr lvl="2"/>
            <a:r>
              <a:rPr lang="en-US">
                <a:cs typeface="Calibri"/>
              </a:rPr>
              <a:t>Test </a:t>
            </a:r>
            <a:r>
              <a:rPr lang="en-US" u="sng">
                <a:cs typeface="Calibri"/>
              </a:rPr>
              <a:t>does not</a:t>
            </a:r>
            <a:r>
              <a:rPr lang="en-US">
                <a:cs typeface="Calibri"/>
              </a:rPr>
              <a:t> depend on droplet size</a:t>
            </a:r>
          </a:p>
          <a:p>
            <a:pPr lvl="1"/>
            <a:r>
              <a:rPr lang="en-US">
                <a:cs typeface="Calibri"/>
              </a:rPr>
              <a:t>Droplets transfer charge to sensor</a:t>
            </a:r>
          </a:p>
          <a:p>
            <a:pPr lvl="1"/>
            <a:r>
              <a:rPr lang="en-US">
                <a:cs typeface="Calibri"/>
              </a:rPr>
              <a:t>Electronics will amplify and convert this charge to a voltage</a:t>
            </a:r>
          </a:p>
        </p:txBody>
      </p:sp>
      <p:sp>
        <p:nvSpPr>
          <p:cNvPr id="4" name="Date Placeholder 3">
            <a:extLst>
              <a:ext uri="{FF2B5EF4-FFF2-40B4-BE49-F238E27FC236}">
                <a16:creationId xmlns:a16="http://schemas.microsoft.com/office/drawing/2014/main" id="{AD6D9D35-E0B2-4215-5F17-B578F73F7A4D}"/>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52706B4-D560-2476-CABE-764B77E484E6}"/>
              </a:ext>
            </a:extLst>
          </p:cNvPr>
          <p:cNvSpPr>
            <a:spLocks noGrp="1"/>
          </p:cNvSpPr>
          <p:nvPr>
            <p:ph type="sldNum" sz="quarter" idx="11"/>
          </p:nvPr>
        </p:nvSpPr>
        <p:spPr/>
        <p:txBody>
          <a:bodyPr/>
          <a:lstStyle/>
          <a:p>
            <a:fld id="{193C27B4-F5F8-9E4D-80BE-18E597ACC97D}" type="slidenum">
              <a:rPr lang="en-US" smtClean="0"/>
              <a:t>29</a:t>
            </a:fld>
            <a:endParaRPr lang="en-US"/>
          </a:p>
        </p:txBody>
      </p:sp>
      <p:grpSp>
        <p:nvGrpSpPr>
          <p:cNvPr id="6" name="Group 5">
            <a:extLst>
              <a:ext uri="{FF2B5EF4-FFF2-40B4-BE49-F238E27FC236}">
                <a16:creationId xmlns:a16="http://schemas.microsoft.com/office/drawing/2014/main" id="{AD1D0EE2-F50C-CE8D-E358-B112CB25354C}"/>
              </a:ext>
            </a:extLst>
          </p:cNvPr>
          <p:cNvGrpSpPr/>
          <p:nvPr/>
        </p:nvGrpSpPr>
        <p:grpSpPr>
          <a:xfrm>
            <a:off x="3160779" y="6305728"/>
            <a:ext cx="5864139" cy="474764"/>
            <a:chOff x="2728185" y="6309573"/>
            <a:chExt cx="5864139" cy="474764"/>
          </a:xfrm>
        </p:grpSpPr>
        <p:sp>
          <p:nvSpPr>
            <p:cNvPr id="7" name="Rectangle: Rounded Corners 16">
              <a:extLst>
                <a:ext uri="{FF2B5EF4-FFF2-40B4-BE49-F238E27FC236}">
                  <a16:creationId xmlns:a16="http://schemas.microsoft.com/office/drawing/2014/main" id="{A3382711-3E82-4284-8DE1-27140A8A48D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9" name="Group 8">
              <a:extLst>
                <a:ext uri="{FF2B5EF4-FFF2-40B4-BE49-F238E27FC236}">
                  <a16:creationId xmlns:a16="http://schemas.microsoft.com/office/drawing/2014/main" id="{0E1D276C-9528-B3D9-8FF4-DCE000953192}"/>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A65BB7FF-265F-9710-5C95-79048BCCEF3A}"/>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42919791-4E9F-162C-05B2-71950342FE5E}"/>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AE43BCEF-973B-AAB7-D9CF-4268C3728458}"/>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1" name="Rectangle: Rounded Corners 16">
                <a:extLst>
                  <a:ext uri="{FF2B5EF4-FFF2-40B4-BE49-F238E27FC236}">
                    <a16:creationId xmlns:a16="http://schemas.microsoft.com/office/drawing/2014/main" id="{15C254C8-26AB-3BFC-8802-2042A39D7B89}"/>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7873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94B5-C849-76F4-A07E-689B5371646E}"/>
              </a:ext>
            </a:extLst>
          </p:cNvPr>
          <p:cNvSpPr>
            <a:spLocks noGrp="1"/>
          </p:cNvSpPr>
          <p:nvPr>
            <p:ph type="title"/>
          </p:nvPr>
        </p:nvSpPr>
        <p:spPr/>
        <p:txBody>
          <a:bodyPr/>
          <a:lstStyle/>
          <a:p>
            <a:r>
              <a:rPr lang="en-US">
                <a:cs typeface="Calibri Light"/>
              </a:rPr>
              <a:t>Overview</a:t>
            </a:r>
            <a:endParaRPr lang="en-US"/>
          </a:p>
        </p:txBody>
      </p:sp>
      <p:sp>
        <p:nvSpPr>
          <p:cNvPr id="4" name="Date Placeholder 3">
            <a:extLst>
              <a:ext uri="{FF2B5EF4-FFF2-40B4-BE49-F238E27FC236}">
                <a16:creationId xmlns:a16="http://schemas.microsoft.com/office/drawing/2014/main" id="{32B7E92C-A9AD-4AC4-57C1-6688E17FEC7A}"/>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E5C920D8-6B7B-2200-4700-EE377ED73F17}"/>
              </a:ext>
            </a:extLst>
          </p:cNvPr>
          <p:cNvSpPr>
            <a:spLocks noGrp="1"/>
          </p:cNvSpPr>
          <p:nvPr>
            <p:ph type="sldNum" sz="quarter" idx="11"/>
          </p:nvPr>
        </p:nvSpPr>
        <p:spPr/>
        <p:txBody>
          <a:bodyPr/>
          <a:lstStyle/>
          <a:p>
            <a:fld id="{193C27B4-F5F8-9E4D-80BE-18E597ACC97D}" type="slidenum">
              <a:rPr lang="en-US" smtClean="0"/>
              <a:t>3</a:t>
            </a:fld>
            <a:endParaRPr lang="en-US"/>
          </a:p>
        </p:txBody>
      </p:sp>
    </p:spTree>
    <p:extLst>
      <p:ext uri="{BB962C8B-B14F-4D97-AF65-F5344CB8AC3E}">
        <p14:creationId xmlns:p14="http://schemas.microsoft.com/office/powerpoint/2010/main" val="380822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105F-58BE-1B69-2D8C-138FDA223E2D}"/>
              </a:ext>
            </a:extLst>
          </p:cNvPr>
          <p:cNvSpPr>
            <a:spLocks noGrp="1"/>
          </p:cNvSpPr>
          <p:nvPr>
            <p:ph type="title"/>
          </p:nvPr>
        </p:nvSpPr>
        <p:spPr/>
        <p:txBody>
          <a:bodyPr/>
          <a:lstStyle/>
          <a:p>
            <a:r>
              <a:rPr lang="en-US">
                <a:cs typeface="Calibri Light"/>
              </a:rPr>
              <a:t>Testing Rationale</a:t>
            </a:r>
            <a:endParaRPr lang="en-US"/>
          </a:p>
        </p:txBody>
      </p:sp>
      <p:sp>
        <p:nvSpPr>
          <p:cNvPr id="4" name="Date Placeholder 3">
            <a:extLst>
              <a:ext uri="{FF2B5EF4-FFF2-40B4-BE49-F238E27FC236}">
                <a16:creationId xmlns:a16="http://schemas.microsoft.com/office/drawing/2014/main" id="{E260CCD5-DA2E-5771-5CA3-5FEFE4A7ED5D}"/>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F0071C4B-3FD1-227E-C942-EA0D4BAE7B46}"/>
              </a:ext>
            </a:extLst>
          </p:cNvPr>
          <p:cNvSpPr>
            <a:spLocks noGrp="1"/>
          </p:cNvSpPr>
          <p:nvPr>
            <p:ph type="sldNum" sz="quarter" idx="11"/>
          </p:nvPr>
        </p:nvSpPr>
        <p:spPr/>
        <p:txBody>
          <a:bodyPr/>
          <a:lstStyle/>
          <a:p>
            <a:fld id="{193C27B4-F5F8-9E4D-80BE-18E597ACC97D}" type="slidenum">
              <a:rPr lang="en-US" smtClean="0"/>
              <a:t>30</a:t>
            </a:fld>
            <a:endParaRPr lang="en-US"/>
          </a:p>
        </p:txBody>
      </p:sp>
      <p:cxnSp>
        <p:nvCxnSpPr>
          <p:cNvPr id="7" name="Straight Arrow Connector 6">
            <a:extLst>
              <a:ext uri="{FF2B5EF4-FFF2-40B4-BE49-F238E27FC236}">
                <a16:creationId xmlns:a16="http://schemas.microsoft.com/office/drawing/2014/main" id="{85291D81-ACF2-15F8-CD9C-6EAF22120146}"/>
              </a:ext>
            </a:extLst>
          </p:cNvPr>
          <p:cNvCxnSpPr>
            <a:cxnSpLocks/>
          </p:cNvCxnSpPr>
          <p:nvPr/>
        </p:nvCxnSpPr>
        <p:spPr>
          <a:xfrm flipV="1">
            <a:off x="5752412" y="3129887"/>
            <a:ext cx="0" cy="290289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409C14-2A23-93BE-0D86-2D85058C64A6}"/>
              </a:ext>
            </a:extLst>
          </p:cNvPr>
          <p:cNvCxnSpPr>
            <a:cxnSpLocks/>
          </p:cNvCxnSpPr>
          <p:nvPr/>
        </p:nvCxnSpPr>
        <p:spPr>
          <a:xfrm flipV="1">
            <a:off x="314892" y="3615459"/>
            <a:ext cx="11562216" cy="2891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BEA4CD7-B058-5FEB-290F-E64E6177E416}"/>
              </a:ext>
            </a:extLst>
          </p:cNvPr>
          <p:cNvSpPr txBox="1"/>
          <p:nvPr/>
        </p:nvSpPr>
        <p:spPr>
          <a:xfrm>
            <a:off x="891293" y="3062492"/>
            <a:ext cx="43092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Test Design</a:t>
            </a:r>
          </a:p>
        </p:txBody>
      </p:sp>
      <p:sp>
        <p:nvSpPr>
          <p:cNvPr id="12" name="TextBox 11">
            <a:extLst>
              <a:ext uri="{FF2B5EF4-FFF2-40B4-BE49-F238E27FC236}">
                <a16:creationId xmlns:a16="http://schemas.microsoft.com/office/drawing/2014/main" id="{340A6DFD-0E33-6E06-7712-534F83EE871B}"/>
              </a:ext>
            </a:extLst>
          </p:cNvPr>
          <p:cNvSpPr txBox="1"/>
          <p:nvPr/>
        </p:nvSpPr>
        <p:spPr>
          <a:xfrm>
            <a:off x="6422362" y="3061782"/>
            <a:ext cx="43092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Data Acquisition</a:t>
            </a:r>
            <a:endParaRPr lang="en-US"/>
          </a:p>
        </p:txBody>
      </p:sp>
      <p:sp>
        <p:nvSpPr>
          <p:cNvPr id="13" name="TextBox 12">
            <a:extLst>
              <a:ext uri="{FF2B5EF4-FFF2-40B4-BE49-F238E27FC236}">
                <a16:creationId xmlns:a16="http://schemas.microsoft.com/office/drawing/2014/main" id="{6B59EAF4-252A-2AC4-10A0-B1A918961250}"/>
              </a:ext>
            </a:extLst>
          </p:cNvPr>
          <p:cNvSpPr txBox="1"/>
          <p:nvPr/>
        </p:nvSpPr>
        <p:spPr>
          <a:xfrm>
            <a:off x="140306" y="3692403"/>
            <a:ext cx="57080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mn-lt"/>
                <a:cs typeface="+mn-lt"/>
              </a:rPr>
              <a:t>1.1.1.1: Sensor shall detect presence of incident charged particles</a:t>
            </a:r>
          </a:p>
          <a:p>
            <a:pPr marL="285750" indent="-285750">
              <a:buFont typeface="Arial"/>
              <a:buChar char="•"/>
            </a:pPr>
            <a:r>
              <a:rPr lang="en-US" sz="2400">
                <a:ea typeface="+mn-lt"/>
                <a:cs typeface="+mn-lt"/>
              </a:rPr>
              <a:t>3.1.2: Conduction section shall detect particles from 0 to 60 degrees incident angle</a:t>
            </a:r>
            <a:endParaRPr lang="en-US" sz="2400">
              <a:cs typeface="Calibri" panose="020F0502020204030204"/>
            </a:endParaRPr>
          </a:p>
          <a:p>
            <a:pPr marL="285750" indent="-285750">
              <a:buFont typeface="Arial"/>
              <a:buChar char="•"/>
            </a:pPr>
            <a:endParaRPr lang="en-US" sz="2400">
              <a:cs typeface="Calibri" panose="020F0502020204030204"/>
            </a:endParaRPr>
          </a:p>
        </p:txBody>
      </p:sp>
      <p:sp>
        <p:nvSpPr>
          <p:cNvPr id="14" name="TextBox 13">
            <a:extLst>
              <a:ext uri="{FF2B5EF4-FFF2-40B4-BE49-F238E27FC236}">
                <a16:creationId xmlns:a16="http://schemas.microsoft.com/office/drawing/2014/main" id="{89C6FCA5-04FB-CD3D-D436-94C7A3FD602B}"/>
              </a:ext>
            </a:extLst>
          </p:cNvPr>
          <p:cNvSpPr txBox="1"/>
          <p:nvPr/>
        </p:nvSpPr>
        <p:spPr>
          <a:xfrm>
            <a:off x="5848315" y="3690587"/>
            <a:ext cx="620319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mn-lt"/>
                <a:cs typeface="+mn-lt"/>
              </a:rPr>
              <a:t>1.2.1: Shall filter out external noise</a:t>
            </a:r>
            <a:endParaRPr lang="en-US" sz="2400">
              <a:cs typeface="Calibri"/>
            </a:endParaRPr>
          </a:p>
          <a:p>
            <a:pPr marL="285750" indent="-285750">
              <a:buFont typeface="Arial"/>
              <a:buChar char="•"/>
            </a:pPr>
            <a:r>
              <a:rPr lang="en-US" sz="2400">
                <a:ea typeface="+mn-lt"/>
                <a:cs typeface="+mn-lt"/>
              </a:rPr>
              <a:t>1.2.2: Shall send data in useable packets to human readable format</a:t>
            </a:r>
            <a:endParaRPr lang="en-US" sz="2400">
              <a:cs typeface="Calibri"/>
            </a:endParaRPr>
          </a:p>
          <a:p>
            <a:pPr marL="285750" indent="-285750">
              <a:buFont typeface="Arial"/>
              <a:buChar char="•"/>
            </a:pPr>
            <a:r>
              <a:rPr lang="en-US" sz="2400">
                <a:ea typeface="+mn-lt"/>
                <a:cs typeface="+mn-lt"/>
              </a:rPr>
              <a:t>3.5.1: Shall receive data from sensor and perform input signal analyses to determine particle characteristics at 10 Hz </a:t>
            </a:r>
            <a:endParaRPr lang="en-US" sz="2400">
              <a:cs typeface="Calibri"/>
            </a:endParaRPr>
          </a:p>
          <a:p>
            <a:endParaRPr lang="en-US">
              <a:cs typeface="Calibri"/>
            </a:endParaRPr>
          </a:p>
          <a:p>
            <a:endParaRPr lang="en-US">
              <a:cs typeface="Calibri"/>
            </a:endParaRPr>
          </a:p>
          <a:p>
            <a:endParaRPr lang="en-US">
              <a:cs typeface="Calibri"/>
            </a:endParaRPr>
          </a:p>
        </p:txBody>
      </p:sp>
      <p:grpSp>
        <p:nvGrpSpPr>
          <p:cNvPr id="20" name="Group 19">
            <a:extLst>
              <a:ext uri="{FF2B5EF4-FFF2-40B4-BE49-F238E27FC236}">
                <a16:creationId xmlns:a16="http://schemas.microsoft.com/office/drawing/2014/main" id="{3EF0805A-B275-958B-84A4-230C2D311968}"/>
              </a:ext>
            </a:extLst>
          </p:cNvPr>
          <p:cNvGrpSpPr/>
          <p:nvPr/>
        </p:nvGrpSpPr>
        <p:grpSpPr>
          <a:xfrm>
            <a:off x="1" y="2062521"/>
            <a:ext cx="12191998" cy="627428"/>
            <a:chOff x="1" y="1711515"/>
            <a:chExt cx="12191998" cy="627428"/>
          </a:xfrm>
        </p:grpSpPr>
        <p:sp>
          <p:nvSpPr>
            <p:cNvPr id="21" name="TextBox 16">
              <a:extLst>
                <a:ext uri="{FF2B5EF4-FFF2-40B4-BE49-F238E27FC236}">
                  <a16:creationId xmlns:a16="http://schemas.microsoft.com/office/drawing/2014/main" id="{7A6CD3AE-FED0-CB6D-8FDC-C6DF8E95D373}"/>
                </a:ext>
              </a:extLst>
            </p:cNvPr>
            <p:cNvSpPr txBox="1"/>
            <p:nvPr/>
          </p:nvSpPr>
          <p:spPr>
            <a:xfrm>
              <a:off x="1" y="1794397"/>
              <a:ext cx="121919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MO.1: Sensor shall detect particles</a:t>
              </a:r>
            </a:p>
          </p:txBody>
        </p:sp>
        <p:pic>
          <p:nvPicPr>
            <p:cNvPr id="22" name="Graphic 16" descr="Checkbox Checked with solid fill">
              <a:extLst>
                <a:ext uri="{FF2B5EF4-FFF2-40B4-BE49-F238E27FC236}">
                  <a16:creationId xmlns:a16="http://schemas.microsoft.com/office/drawing/2014/main" id="{B888A880-0788-134A-C00E-B37A6C8896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4390" y="1711515"/>
              <a:ext cx="627428" cy="627428"/>
            </a:xfrm>
            <a:prstGeom prst="rect">
              <a:avLst/>
            </a:prstGeom>
          </p:spPr>
        </p:pic>
      </p:grpSp>
      <p:grpSp>
        <p:nvGrpSpPr>
          <p:cNvPr id="3" name="Group 2">
            <a:extLst>
              <a:ext uri="{FF2B5EF4-FFF2-40B4-BE49-F238E27FC236}">
                <a16:creationId xmlns:a16="http://schemas.microsoft.com/office/drawing/2014/main" id="{F32E1CCB-CC10-BBE5-4E26-57CDC35298AA}"/>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5FF6B749-E2D4-F856-73FE-48A1B7E7F74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8" name="Group 7">
              <a:extLst>
                <a:ext uri="{FF2B5EF4-FFF2-40B4-BE49-F238E27FC236}">
                  <a16:creationId xmlns:a16="http://schemas.microsoft.com/office/drawing/2014/main" id="{CDBE0C80-3793-8F4C-5172-A6DAF8C625AE}"/>
                </a:ext>
              </a:extLst>
            </p:cNvPr>
            <p:cNvGrpSpPr/>
            <p:nvPr/>
          </p:nvGrpSpPr>
          <p:grpSpPr>
            <a:xfrm>
              <a:off x="2728185" y="6309573"/>
              <a:ext cx="5864139" cy="474764"/>
              <a:chOff x="2728185" y="6309573"/>
              <a:chExt cx="5864139" cy="474764"/>
            </a:xfrm>
          </p:grpSpPr>
          <p:grpSp>
            <p:nvGrpSpPr>
              <p:cNvPr id="9" name="Group 8">
                <a:extLst>
                  <a:ext uri="{FF2B5EF4-FFF2-40B4-BE49-F238E27FC236}">
                    <a16:creationId xmlns:a16="http://schemas.microsoft.com/office/drawing/2014/main" id="{D5784DE2-5494-04CA-C493-B863C9316104}"/>
                  </a:ext>
                </a:extLst>
              </p:cNvPr>
              <p:cNvGrpSpPr/>
              <p:nvPr/>
            </p:nvGrpSpPr>
            <p:grpSpPr>
              <a:xfrm>
                <a:off x="2728185" y="6309573"/>
                <a:ext cx="4344227" cy="474764"/>
                <a:chOff x="1230342" y="6331458"/>
                <a:chExt cx="4344227" cy="474764"/>
              </a:xfrm>
            </p:grpSpPr>
            <p:sp>
              <p:nvSpPr>
                <p:cNvPr id="18" name="Rectangle: Rounded Corners 17">
                  <a:extLst>
                    <a:ext uri="{FF2B5EF4-FFF2-40B4-BE49-F238E27FC236}">
                      <a16:creationId xmlns:a16="http://schemas.microsoft.com/office/drawing/2014/main" id="{75B4BFB3-76EA-3298-CA22-7E6D2107AA96}"/>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9" name="Rectangle: Rounded Corners 18">
                  <a:extLst>
                    <a:ext uri="{FF2B5EF4-FFF2-40B4-BE49-F238E27FC236}">
                      <a16:creationId xmlns:a16="http://schemas.microsoft.com/office/drawing/2014/main" id="{1C6D4451-90B0-1895-4EDC-0D53D9D8B5D2}"/>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5" name="Rectangle: Rounded Corners 16">
                <a:extLst>
                  <a:ext uri="{FF2B5EF4-FFF2-40B4-BE49-F238E27FC236}">
                    <a16:creationId xmlns:a16="http://schemas.microsoft.com/office/drawing/2014/main" id="{31A1DE2C-5DCE-965E-74BC-BFB5EF95FB7A}"/>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671669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C2ED-6074-D74F-1C5A-92D56858240D}"/>
              </a:ext>
            </a:extLst>
          </p:cNvPr>
          <p:cNvSpPr>
            <a:spLocks noGrp="1"/>
          </p:cNvSpPr>
          <p:nvPr>
            <p:ph type="title"/>
          </p:nvPr>
        </p:nvSpPr>
        <p:spPr/>
        <p:txBody>
          <a:bodyPr/>
          <a:lstStyle/>
          <a:p>
            <a:r>
              <a:rPr lang="en-US">
                <a:cs typeface="Calibri Light"/>
              </a:rPr>
              <a:t>Critical Pre-requisite Testing</a:t>
            </a:r>
            <a:endParaRPr lang="en-US"/>
          </a:p>
        </p:txBody>
      </p:sp>
      <p:sp>
        <p:nvSpPr>
          <p:cNvPr id="4" name="Date Placeholder 3">
            <a:extLst>
              <a:ext uri="{FF2B5EF4-FFF2-40B4-BE49-F238E27FC236}">
                <a16:creationId xmlns:a16="http://schemas.microsoft.com/office/drawing/2014/main" id="{A40A5772-38CE-AE0D-7D9D-87A8C9CCC133}"/>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E969A91-DC0E-9C8E-F251-1B24EABEF210}"/>
              </a:ext>
            </a:extLst>
          </p:cNvPr>
          <p:cNvSpPr>
            <a:spLocks noGrp="1"/>
          </p:cNvSpPr>
          <p:nvPr>
            <p:ph type="sldNum" sz="quarter" idx="11"/>
          </p:nvPr>
        </p:nvSpPr>
        <p:spPr/>
        <p:txBody>
          <a:bodyPr/>
          <a:lstStyle/>
          <a:p>
            <a:fld id="{193C27B4-F5F8-9E4D-80BE-18E597ACC97D}" type="slidenum">
              <a:rPr lang="en-US" smtClean="0"/>
              <a:t>31</a:t>
            </a:fld>
            <a:endParaRPr lang="en-US"/>
          </a:p>
        </p:txBody>
      </p:sp>
      <p:grpSp>
        <p:nvGrpSpPr>
          <p:cNvPr id="7" name="Group 6">
            <a:extLst>
              <a:ext uri="{FF2B5EF4-FFF2-40B4-BE49-F238E27FC236}">
                <a16:creationId xmlns:a16="http://schemas.microsoft.com/office/drawing/2014/main" id="{365DA131-331C-E165-CCE2-A7B5073579B2}"/>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8E952868-2613-9030-AB7F-80DDB3E9877F}"/>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0" name="Group 9">
              <a:extLst>
                <a:ext uri="{FF2B5EF4-FFF2-40B4-BE49-F238E27FC236}">
                  <a16:creationId xmlns:a16="http://schemas.microsoft.com/office/drawing/2014/main" id="{C60F7866-5681-8F79-2E10-2416F0E90128}"/>
                </a:ext>
              </a:extLst>
            </p:cNvPr>
            <p:cNvGrpSpPr/>
            <p:nvPr/>
          </p:nvGrpSpPr>
          <p:grpSpPr>
            <a:xfrm>
              <a:off x="2728185" y="6309573"/>
              <a:ext cx="5864139" cy="474764"/>
              <a:chOff x="2728185" y="6309573"/>
              <a:chExt cx="5864139" cy="474764"/>
            </a:xfrm>
          </p:grpSpPr>
          <p:grpSp>
            <p:nvGrpSpPr>
              <p:cNvPr id="11" name="Group 10">
                <a:extLst>
                  <a:ext uri="{FF2B5EF4-FFF2-40B4-BE49-F238E27FC236}">
                    <a16:creationId xmlns:a16="http://schemas.microsoft.com/office/drawing/2014/main" id="{EB678B8A-3304-1992-5D5A-947E7E26F14C}"/>
                  </a:ext>
                </a:extLst>
              </p:cNvPr>
              <p:cNvGrpSpPr/>
              <p:nvPr/>
            </p:nvGrpSpPr>
            <p:grpSpPr>
              <a:xfrm>
                <a:off x="2728185" y="6309573"/>
                <a:ext cx="4344227" cy="474764"/>
                <a:chOff x="1230342" y="6331458"/>
                <a:chExt cx="4344227" cy="474764"/>
              </a:xfrm>
            </p:grpSpPr>
            <p:sp>
              <p:nvSpPr>
                <p:cNvPr id="13" name="Rectangle: Rounded Corners 12">
                  <a:extLst>
                    <a:ext uri="{FF2B5EF4-FFF2-40B4-BE49-F238E27FC236}">
                      <a16:creationId xmlns:a16="http://schemas.microsoft.com/office/drawing/2014/main" id="{90478CB2-A726-A400-A64B-E891AA5D281B}"/>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4" name="Rectangle: Rounded Corners 13">
                  <a:extLst>
                    <a:ext uri="{FF2B5EF4-FFF2-40B4-BE49-F238E27FC236}">
                      <a16:creationId xmlns:a16="http://schemas.microsoft.com/office/drawing/2014/main" id="{3CED8166-C82A-77DF-0259-09410A710425}"/>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2" name="Rectangle: Rounded Corners 16">
                <a:extLst>
                  <a:ext uri="{FF2B5EF4-FFF2-40B4-BE49-F238E27FC236}">
                    <a16:creationId xmlns:a16="http://schemas.microsoft.com/office/drawing/2014/main" id="{EF90FB01-B5F3-CDD5-8F57-2E98A5AC1F27}"/>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grpSp>
        <p:nvGrpSpPr>
          <p:cNvPr id="16" name="Group 15">
            <a:extLst>
              <a:ext uri="{FF2B5EF4-FFF2-40B4-BE49-F238E27FC236}">
                <a16:creationId xmlns:a16="http://schemas.microsoft.com/office/drawing/2014/main" id="{E8882EDC-05D3-16AE-CE9F-EC4BA1DB4F2D}"/>
              </a:ext>
            </a:extLst>
          </p:cNvPr>
          <p:cNvGrpSpPr/>
          <p:nvPr/>
        </p:nvGrpSpPr>
        <p:grpSpPr>
          <a:xfrm>
            <a:off x="2080345" y="1916981"/>
            <a:ext cx="8031311" cy="3027172"/>
            <a:chOff x="649845" y="1916981"/>
            <a:chExt cx="8031311" cy="3027172"/>
          </a:xfrm>
        </p:grpSpPr>
        <p:sp>
          <p:nvSpPr>
            <p:cNvPr id="6" name="Rectangle: Rounded Corners 5">
              <a:extLst>
                <a:ext uri="{FF2B5EF4-FFF2-40B4-BE49-F238E27FC236}">
                  <a16:creationId xmlns:a16="http://schemas.microsoft.com/office/drawing/2014/main" id="{63FC3060-6EA5-033C-99C3-C06EDE9B6297}"/>
                </a:ext>
              </a:extLst>
            </p:cNvPr>
            <p:cNvSpPr/>
            <p:nvPr/>
          </p:nvSpPr>
          <p:spPr>
            <a:xfrm>
              <a:off x="3581400" y="2768895"/>
              <a:ext cx="2119585" cy="13162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Direct Charge Injection</a:t>
              </a:r>
            </a:p>
          </p:txBody>
        </p:sp>
        <p:pic>
          <p:nvPicPr>
            <p:cNvPr id="19" name="Graphic 10" descr="Line arrow: Clockwise curve with solid fill">
              <a:extLst>
                <a:ext uri="{FF2B5EF4-FFF2-40B4-BE49-F238E27FC236}">
                  <a16:creationId xmlns:a16="http://schemas.microsoft.com/office/drawing/2014/main" id="{A04826BF-D052-7BBC-4EC2-7BD80EEDE0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60000">
              <a:off x="2877356" y="1916981"/>
              <a:ext cx="914400" cy="914400"/>
            </a:xfrm>
            <a:prstGeom prst="rect">
              <a:avLst/>
            </a:prstGeom>
          </p:spPr>
        </p:pic>
        <p:sp>
          <p:nvSpPr>
            <p:cNvPr id="21" name="Rectangle: Rounded Corners 20">
              <a:extLst>
                <a:ext uri="{FF2B5EF4-FFF2-40B4-BE49-F238E27FC236}">
                  <a16:creationId xmlns:a16="http://schemas.microsoft.com/office/drawing/2014/main" id="{855A4A14-C946-9367-52DC-8C5510CB34D3}"/>
                </a:ext>
              </a:extLst>
            </p:cNvPr>
            <p:cNvSpPr/>
            <p:nvPr/>
          </p:nvSpPr>
          <p:spPr>
            <a:xfrm>
              <a:off x="649845" y="1926117"/>
              <a:ext cx="2119585" cy="13162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Calibri"/>
                </a:rPr>
                <a:t>Direct Charge Pre-</a:t>
              </a:r>
              <a:r>
                <a:rPr lang="en-US" sz="2400" err="1">
                  <a:solidFill>
                    <a:schemeClr val="tx1"/>
                  </a:solidFill>
                  <a:cs typeface="Calibri"/>
                </a:rPr>
                <a:t>Reqs</a:t>
              </a:r>
              <a:endParaRPr lang="en-US" sz="2400">
                <a:solidFill>
                  <a:schemeClr val="tx1"/>
                </a:solidFill>
                <a:cs typeface="Calibri"/>
              </a:endParaRPr>
            </a:p>
          </p:txBody>
        </p:sp>
        <p:sp>
          <p:nvSpPr>
            <p:cNvPr id="22" name="Rectangle: Rounded Corners 21">
              <a:extLst>
                <a:ext uri="{FF2B5EF4-FFF2-40B4-BE49-F238E27FC236}">
                  <a16:creationId xmlns:a16="http://schemas.microsoft.com/office/drawing/2014/main" id="{4CEE04E3-EBFF-3986-8C5D-591AB6BFB1AC}"/>
                </a:ext>
              </a:extLst>
            </p:cNvPr>
            <p:cNvSpPr/>
            <p:nvPr/>
          </p:nvSpPr>
          <p:spPr>
            <a:xfrm>
              <a:off x="6491017" y="3627929"/>
              <a:ext cx="2190139" cy="13162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Faraday Cage Verification</a:t>
              </a:r>
              <a:endParaRPr lang="en-US"/>
            </a:p>
          </p:txBody>
        </p:sp>
        <p:pic>
          <p:nvPicPr>
            <p:cNvPr id="23" name="Graphic 10" descr="Line arrow: Clockwise curve with solid fill">
              <a:extLst>
                <a:ext uri="{FF2B5EF4-FFF2-40B4-BE49-F238E27FC236}">
                  <a16:creationId xmlns:a16="http://schemas.microsoft.com/office/drawing/2014/main" id="{E1F4D3E4-3E16-3C6D-2932-2829CB8776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960000">
              <a:off x="5786363" y="2778664"/>
              <a:ext cx="914400" cy="914400"/>
            </a:xfrm>
            <a:prstGeom prst="rect">
              <a:avLst/>
            </a:prstGeom>
          </p:spPr>
        </p:pic>
        <p:pic>
          <p:nvPicPr>
            <p:cNvPr id="3" name="Graphic 16" descr="Checkbox Checked with solid fill">
              <a:extLst>
                <a:ext uri="{FF2B5EF4-FFF2-40B4-BE49-F238E27FC236}">
                  <a16:creationId xmlns:a16="http://schemas.microsoft.com/office/drawing/2014/main" id="{F2364FE1-1703-68C4-BE25-68263E6F58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0100" y="3286899"/>
              <a:ext cx="798221" cy="798221"/>
            </a:xfrm>
            <a:prstGeom prst="rect">
              <a:avLst/>
            </a:prstGeom>
          </p:spPr>
        </p:pic>
        <p:pic>
          <p:nvPicPr>
            <p:cNvPr id="15" name="Graphic 16" descr="Checkbox Checked with solid fill">
              <a:extLst>
                <a:ext uri="{FF2B5EF4-FFF2-40B4-BE49-F238E27FC236}">
                  <a16:creationId xmlns:a16="http://schemas.microsoft.com/office/drawing/2014/main" id="{53556C1C-B151-2368-63DF-436567B90F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2081" y="4066553"/>
              <a:ext cx="798221" cy="798221"/>
            </a:xfrm>
            <a:prstGeom prst="rect">
              <a:avLst/>
            </a:prstGeom>
          </p:spPr>
        </p:pic>
      </p:grpSp>
    </p:spTree>
    <p:extLst>
      <p:ext uri="{BB962C8B-B14F-4D97-AF65-F5344CB8AC3E}">
        <p14:creationId xmlns:p14="http://schemas.microsoft.com/office/powerpoint/2010/main" val="950601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F7A2-C859-9526-732A-A7BAE2B13763}"/>
              </a:ext>
            </a:extLst>
          </p:cNvPr>
          <p:cNvSpPr>
            <a:spLocks noGrp="1"/>
          </p:cNvSpPr>
          <p:nvPr>
            <p:ph type="title"/>
          </p:nvPr>
        </p:nvSpPr>
        <p:spPr/>
        <p:txBody>
          <a:bodyPr/>
          <a:lstStyle/>
          <a:p>
            <a:r>
              <a:rPr lang="en-US">
                <a:cs typeface="Calibri Light"/>
              </a:rPr>
              <a:t>Definition of Success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D15DB5-953A-9ADA-2AD3-3F172DA63C0E}"/>
                  </a:ext>
                </a:extLst>
              </p:cNvPr>
              <p:cNvSpPr>
                <a:spLocks noGrp="1"/>
              </p:cNvSpPr>
              <p:nvPr>
                <p:ph idx="1"/>
              </p:nvPr>
            </p:nvSpPr>
            <p:spPr>
              <a:xfrm>
                <a:off x="838200" y="1825625"/>
                <a:ext cx="5383121" cy="4351338"/>
              </a:xfrm>
            </p:spPr>
            <p:txBody>
              <a:bodyPr vert="horz" lIns="91440" tIns="45720" rIns="91440" bIns="45720" rtlCol="0" anchor="t">
                <a:normAutofit/>
              </a:bodyPr>
              <a:lstStyle/>
              <a:p>
                <a:pPr marL="0" indent="0">
                  <a:buNone/>
                </a:pPr>
                <a:r>
                  <a:rPr lang="en-US">
                    <a:cs typeface="Calibri"/>
                  </a:rPr>
                  <a:t>Pass/Fail Criteria</a:t>
                </a:r>
                <a:endParaRPr lang="en-US"/>
              </a:p>
              <a:p>
                <a:r>
                  <a:rPr lang="en-US" sz="2400" b="1">
                    <a:cs typeface="Calibri"/>
                  </a:rPr>
                  <a:t>Success:</a:t>
                </a:r>
              </a:p>
              <a:p>
                <a:pPr lvl="1"/>
                <a:r>
                  <a:rPr lang="en-US" sz="2000">
                    <a:cs typeface="Calibri"/>
                  </a:rPr>
                  <a:t>Signal output shape matches model</a:t>
                </a:r>
              </a:p>
              <a:p>
                <a:pPr lvl="1"/>
                <a:r>
                  <a:rPr lang="en-US" sz="2000">
                    <a:cs typeface="Calibri"/>
                  </a:rPr>
                  <a:t>Sensor accepts all particles within 60</a:t>
                </a:r>
                <a14:m>
                  <m:oMath xmlns:m="http://schemas.openxmlformats.org/officeDocument/2006/math">
                    <m:r>
                      <a:rPr lang="en-US" sz="2000" b="0" i="1" smtClean="0">
                        <a:latin typeface="Cambria Math" panose="02040503050406030204" pitchFamily="18" charset="0"/>
                        <a:cs typeface="Calibri"/>
                      </a:rPr>
                      <m:t>°</m:t>
                    </m:r>
                  </m:oMath>
                </a14:m>
                <a:r>
                  <a:rPr lang="en-US" sz="2000">
                    <a:cs typeface="Calibri"/>
                  </a:rPr>
                  <a:t> incident angle</a:t>
                </a:r>
              </a:p>
              <a:p>
                <a:r>
                  <a:rPr lang="en-US" sz="2400" b="1">
                    <a:cs typeface="Calibri"/>
                  </a:rPr>
                  <a:t>Failure:</a:t>
                </a:r>
              </a:p>
              <a:p>
                <a:pPr lvl="1"/>
                <a:r>
                  <a:rPr lang="en-US" sz="2000">
                    <a:cs typeface="Calibri"/>
                  </a:rPr>
                  <a:t>No signal detected</a:t>
                </a:r>
              </a:p>
              <a:p>
                <a:pPr lvl="1"/>
                <a:r>
                  <a:rPr lang="en-US" sz="2000">
                    <a:cs typeface="Calibri"/>
                  </a:rPr>
                  <a:t>Results do not meet expected performance</a:t>
                </a:r>
              </a:p>
            </p:txBody>
          </p:sp>
        </mc:Choice>
        <mc:Fallback xmlns="">
          <p:sp>
            <p:nvSpPr>
              <p:cNvPr id="3" name="Content Placeholder 2">
                <a:extLst>
                  <a:ext uri="{FF2B5EF4-FFF2-40B4-BE49-F238E27FC236}">
                    <a16:creationId xmlns:a16="http://schemas.microsoft.com/office/drawing/2014/main" id="{74D15DB5-953A-9ADA-2AD3-3F172DA63C0E}"/>
                  </a:ext>
                </a:extLst>
              </p:cNvPr>
              <p:cNvSpPr>
                <a:spLocks noGrp="1" noRot="1" noChangeAspect="1" noMove="1" noResize="1" noEditPoints="1" noAdjustHandles="1" noChangeArrowheads="1" noChangeShapeType="1" noTextEdit="1"/>
              </p:cNvSpPr>
              <p:nvPr>
                <p:ph idx="1"/>
              </p:nvPr>
            </p:nvSpPr>
            <p:spPr>
              <a:xfrm>
                <a:off x="838200" y="1825625"/>
                <a:ext cx="5383121" cy="4351338"/>
              </a:xfrm>
              <a:blipFill>
                <a:blip r:embed="rId3"/>
                <a:stretch>
                  <a:fillRect l="-2353" t="-2326" r="-23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851C1BE-D1A9-9D99-9423-C4385707E4B4}"/>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0C7DFB9-8A37-F0DC-33D2-7B450E24D2E9}"/>
              </a:ext>
            </a:extLst>
          </p:cNvPr>
          <p:cNvSpPr>
            <a:spLocks noGrp="1"/>
          </p:cNvSpPr>
          <p:nvPr>
            <p:ph type="sldNum" sz="quarter" idx="11"/>
          </p:nvPr>
        </p:nvSpPr>
        <p:spPr/>
        <p:txBody>
          <a:bodyPr/>
          <a:lstStyle/>
          <a:p>
            <a:fld id="{193C27B4-F5F8-9E4D-80BE-18E597ACC97D}" type="slidenum">
              <a:rPr lang="en-US" smtClean="0"/>
              <a:t>32</a:t>
            </a:fld>
            <a:endParaRPr lang="en-US"/>
          </a:p>
        </p:txBody>
      </p:sp>
      <p:sp>
        <p:nvSpPr>
          <p:cNvPr id="7" name="Content Placeholder 2">
            <a:extLst>
              <a:ext uri="{FF2B5EF4-FFF2-40B4-BE49-F238E27FC236}">
                <a16:creationId xmlns:a16="http://schemas.microsoft.com/office/drawing/2014/main" id="{00A633E4-3E05-7EDC-61C3-572B78EB2FFE}"/>
              </a:ext>
            </a:extLst>
          </p:cNvPr>
          <p:cNvSpPr txBox="1">
            <a:spLocks/>
          </p:cNvSpPr>
          <p:nvPr/>
        </p:nvSpPr>
        <p:spPr>
          <a:xfrm>
            <a:off x="6508280" y="1840532"/>
            <a:ext cx="524457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Expected Performance Results</a:t>
            </a:r>
          </a:p>
          <a:p>
            <a:pPr lvl="1" indent="0">
              <a:buNone/>
            </a:pPr>
            <a:r>
              <a:rPr lang="en-US" sz="2000">
                <a:cs typeface="Calibri"/>
              </a:rPr>
              <a:t>Conduction: Stair Step / Linear Increase </a:t>
            </a:r>
          </a:p>
          <a:p>
            <a:pPr marL="914400" lvl="1"/>
            <a:endParaRPr lang="en-US" sz="2000">
              <a:cs typeface="Calibri"/>
            </a:endParaRPr>
          </a:p>
          <a:p>
            <a:pPr marL="914400" lvl="1"/>
            <a:endParaRPr lang="en-US" sz="2000">
              <a:cs typeface="Calibri"/>
            </a:endParaRPr>
          </a:p>
          <a:p>
            <a:pPr marL="914400" lvl="1"/>
            <a:endParaRPr lang="en-US" sz="2000">
              <a:cs typeface="Calibri"/>
            </a:endParaRPr>
          </a:p>
          <a:p>
            <a:pPr marL="914400" lvl="1"/>
            <a:endParaRPr lang="en-US" sz="2000">
              <a:cs typeface="Calibri"/>
            </a:endParaRPr>
          </a:p>
          <a:p>
            <a:pPr lvl="1" indent="0">
              <a:buNone/>
            </a:pPr>
            <a:r>
              <a:rPr lang="en-US" sz="2000">
                <a:cs typeface="Calibri"/>
              </a:rPr>
              <a:t>Induction: Trapezoid</a:t>
            </a:r>
            <a:endParaRPr lang="en-US"/>
          </a:p>
          <a:p>
            <a:pPr marL="0" indent="0">
              <a:buNone/>
            </a:pPr>
            <a:endParaRPr lang="en-US">
              <a:cs typeface="Calibri"/>
            </a:endParaRPr>
          </a:p>
        </p:txBody>
      </p:sp>
      <p:cxnSp>
        <p:nvCxnSpPr>
          <p:cNvPr id="14" name="Straight Arrow Connector 13">
            <a:extLst>
              <a:ext uri="{FF2B5EF4-FFF2-40B4-BE49-F238E27FC236}">
                <a16:creationId xmlns:a16="http://schemas.microsoft.com/office/drawing/2014/main" id="{6BF7731F-72A7-E5FF-37CF-ECB9463C3EE4}"/>
              </a:ext>
            </a:extLst>
          </p:cNvPr>
          <p:cNvCxnSpPr>
            <a:cxnSpLocks/>
          </p:cNvCxnSpPr>
          <p:nvPr/>
        </p:nvCxnSpPr>
        <p:spPr>
          <a:xfrm>
            <a:off x="7572023" y="4353632"/>
            <a:ext cx="11289" cy="9849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28CF1D-5EEC-BA55-20D7-977946BB98F8}"/>
              </a:ext>
            </a:extLst>
          </p:cNvPr>
          <p:cNvCxnSpPr>
            <a:cxnSpLocks/>
          </p:cNvCxnSpPr>
          <p:nvPr/>
        </p:nvCxnSpPr>
        <p:spPr>
          <a:xfrm flipH="1" flipV="1">
            <a:off x="7583312" y="5352698"/>
            <a:ext cx="1710266" cy="1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1CA617-C463-C9F4-22F2-EE442D0987B7}"/>
              </a:ext>
            </a:extLst>
          </p:cNvPr>
          <p:cNvCxnSpPr/>
          <p:nvPr/>
        </p:nvCxnSpPr>
        <p:spPr>
          <a:xfrm flipH="1">
            <a:off x="7713838" y="4879272"/>
            <a:ext cx="327379" cy="448732"/>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4366BF-0988-59E0-D153-C3078FA840FC}"/>
              </a:ext>
            </a:extLst>
          </p:cNvPr>
          <p:cNvCxnSpPr>
            <a:cxnSpLocks/>
          </p:cNvCxnSpPr>
          <p:nvPr/>
        </p:nvCxnSpPr>
        <p:spPr>
          <a:xfrm flipH="1" flipV="1">
            <a:off x="8028690" y="4885439"/>
            <a:ext cx="595488" cy="2822"/>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DDE4AED-A268-6038-7F31-5A02EBE1259A}"/>
              </a:ext>
            </a:extLst>
          </p:cNvPr>
          <p:cNvCxnSpPr>
            <a:cxnSpLocks/>
          </p:cNvCxnSpPr>
          <p:nvPr/>
        </p:nvCxnSpPr>
        <p:spPr>
          <a:xfrm flipH="1" flipV="1">
            <a:off x="8613333" y="4882443"/>
            <a:ext cx="355601" cy="440267"/>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F2B7B94-970F-2059-61F9-29F3E97E4829}"/>
              </a:ext>
            </a:extLst>
          </p:cNvPr>
          <p:cNvCxnSpPr>
            <a:cxnSpLocks/>
          </p:cNvCxnSpPr>
          <p:nvPr/>
        </p:nvCxnSpPr>
        <p:spPr>
          <a:xfrm flipH="1">
            <a:off x="7603505" y="5324819"/>
            <a:ext cx="121271"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E534F59-2794-677E-0B49-CF9ED764FF53}"/>
              </a:ext>
            </a:extLst>
          </p:cNvPr>
          <p:cNvCxnSpPr>
            <a:cxnSpLocks/>
          </p:cNvCxnSpPr>
          <p:nvPr/>
        </p:nvCxnSpPr>
        <p:spPr>
          <a:xfrm flipH="1" flipV="1">
            <a:off x="8956849" y="5316089"/>
            <a:ext cx="336376" cy="5126"/>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705133A-AEFD-BFD9-C166-43784D4A215C}"/>
              </a:ext>
            </a:extLst>
          </p:cNvPr>
          <p:cNvGrpSpPr/>
          <p:nvPr/>
        </p:nvGrpSpPr>
        <p:grpSpPr>
          <a:xfrm>
            <a:off x="7580934" y="2669275"/>
            <a:ext cx="1710266" cy="1045993"/>
            <a:chOff x="7498645" y="3195805"/>
            <a:chExt cx="1710266" cy="1045993"/>
          </a:xfrm>
        </p:grpSpPr>
        <p:cxnSp>
          <p:nvCxnSpPr>
            <p:cNvPr id="8" name="Straight Arrow Connector 7">
              <a:extLst>
                <a:ext uri="{FF2B5EF4-FFF2-40B4-BE49-F238E27FC236}">
                  <a16:creationId xmlns:a16="http://schemas.microsoft.com/office/drawing/2014/main" id="{5FF394A5-A357-B431-CB41-74B6449A1072}"/>
                </a:ext>
              </a:extLst>
            </p:cNvPr>
            <p:cNvCxnSpPr>
              <a:cxnSpLocks/>
            </p:cNvCxnSpPr>
            <p:nvPr/>
          </p:nvCxnSpPr>
          <p:spPr>
            <a:xfrm flipH="1" flipV="1">
              <a:off x="7498645" y="4224864"/>
              <a:ext cx="1710266" cy="1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D1AA260-F3FB-2690-949F-2266C826C9DF}"/>
                </a:ext>
              </a:extLst>
            </p:cNvPr>
            <p:cNvGrpSpPr/>
            <p:nvPr/>
          </p:nvGrpSpPr>
          <p:grpSpPr>
            <a:xfrm>
              <a:off x="7501467" y="3195805"/>
              <a:ext cx="1398762" cy="1043169"/>
              <a:chOff x="7501467" y="3195805"/>
              <a:chExt cx="1398762" cy="1043169"/>
            </a:xfrm>
          </p:grpSpPr>
          <p:cxnSp>
            <p:nvCxnSpPr>
              <p:cNvPr id="6" name="Straight Arrow Connector 5">
                <a:extLst>
                  <a:ext uri="{FF2B5EF4-FFF2-40B4-BE49-F238E27FC236}">
                    <a16:creationId xmlns:a16="http://schemas.microsoft.com/office/drawing/2014/main" id="{CC7CAF72-8F6D-C701-2570-BAD016F7300B}"/>
                  </a:ext>
                </a:extLst>
              </p:cNvPr>
              <p:cNvCxnSpPr/>
              <p:nvPr/>
            </p:nvCxnSpPr>
            <p:spPr>
              <a:xfrm>
                <a:off x="7501467" y="3254020"/>
                <a:ext cx="11289" cy="9849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63FA87-39C6-F76B-40CE-A06C0DF3912D}"/>
                  </a:ext>
                </a:extLst>
              </p:cNvPr>
              <p:cNvCxnSpPr>
                <a:cxnSpLocks/>
              </p:cNvCxnSpPr>
              <p:nvPr/>
            </p:nvCxnSpPr>
            <p:spPr>
              <a:xfrm flipH="1" flipV="1">
                <a:off x="7853185" y="3865027"/>
                <a:ext cx="524933" cy="2822"/>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97A2A5-9F87-C4B6-EE10-446D323DDBFD}"/>
                  </a:ext>
                </a:extLst>
              </p:cNvPr>
              <p:cNvCxnSpPr>
                <a:cxnSpLocks/>
              </p:cNvCxnSpPr>
              <p:nvPr/>
            </p:nvCxnSpPr>
            <p:spPr>
              <a:xfrm>
                <a:off x="8378118" y="3529182"/>
                <a:ext cx="0" cy="354367"/>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73B9D3-E70B-2F55-F40E-2B64161D883D}"/>
                  </a:ext>
                </a:extLst>
              </p:cNvPr>
              <p:cNvCxnSpPr>
                <a:cxnSpLocks/>
              </p:cNvCxnSpPr>
              <p:nvPr/>
            </p:nvCxnSpPr>
            <p:spPr>
              <a:xfrm flipH="1">
                <a:off x="8362950" y="3529182"/>
                <a:ext cx="537279"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7884A1-BFF9-4663-56E3-A2A66967132D}"/>
                  </a:ext>
                </a:extLst>
              </p:cNvPr>
              <p:cNvCxnSpPr>
                <a:cxnSpLocks/>
              </p:cNvCxnSpPr>
              <p:nvPr/>
            </p:nvCxnSpPr>
            <p:spPr>
              <a:xfrm>
                <a:off x="8900229" y="3195805"/>
                <a:ext cx="0" cy="34828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858F63-AD4A-7EBD-B83E-F124516F7327}"/>
                  </a:ext>
                </a:extLst>
              </p:cNvPr>
              <p:cNvCxnSpPr>
                <a:cxnSpLocks/>
              </p:cNvCxnSpPr>
              <p:nvPr/>
            </p:nvCxnSpPr>
            <p:spPr>
              <a:xfrm>
                <a:off x="7854946" y="3852069"/>
                <a:ext cx="0" cy="355503"/>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4C383B6-BFFB-65CA-078F-53CD0CEB56C5}"/>
                  </a:ext>
                </a:extLst>
              </p:cNvPr>
              <p:cNvCxnSpPr>
                <a:cxnSpLocks/>
              </p:cNvCxnSpPr>
              <p:nvPr/>
            </p:nvCxnSpPr>
            <p:spPr>
              <a:xfrm flipH="1">
                <a:off x="7524746" y="4194164"/>
                <a:ext cx="345285"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40D78534-9E47-EDA8-F482-12B60A27BF80}"/>
              </a:ext>
            </a:extLst>
          </p:cNvPr>
          <p:cNvGrpSpPr/>
          <p:nvPr/>
        </p:nvGrpSpPr>
        <p:grpSpPr>
          <a:xfrm>
            <a:off x="3160779" y="6305728"/>
            <a:ext cx="5864139" cy="474764"/>
            <a:chOff x="2728185" y="6309573"/>
            <a:chExt cx="5864139" cy="474764"/>
          </a:xfrm>
        </p:grpSpPr>
        <p:sp>
          <p:nvSpPr>
            <p:cNvPr id="21" name="Rectangle: Rounded Corners 16">
              <a:extLst>
                <a:ext uri="{FF2B5EF4-FFF2-40B4-BE49-F238E27FC236}">
                  <a16:creationId xmlns:a16="http://schemas.microsoft.com/office/drawing/2014/main" id="{6565835D-5309-5FE6-505A-F12DE63D9B05}"/>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22" name="Group 21">
              <a:extLst>
                <a:ext uri="{FF2B5EF4-FFF2-40B4-BE49-F238E27FC236}">
                  <a16:creationId xmlns:a16="http://schemas.microsoft.com/office/drawing/2014/main" id="{DBC9EF9D-FA1D-55D3-C7F2-5F4D549E9C9F}"/>
                </a:ext>
              </a:extLst>
            </p:cNvPr>
            <p:cNvGrpSpPr/>
            <p:nvPr/>
          </p:nvGrpSpPr>
          <p:grpSpPr>
            <a:xfrm>
              <a:off x="2728185" y="6309573"/>
              <a:ext cx="5864139" cy="474764"/>
              <a:chOff x="2728185" y="6309573"/>
              <a:chExt cx="5864139" cy="474764"/>
            </a:xfrm>
          </p:grpSpPr>
          <p:grpSp>
            <p:nvGrpSpPr>
              <p:cNvPr id="24" name="Group 23">
                <a:extLst>
                  <a:ext uri="{FF2B5EF4-FFF2-40B4-BE49-F238E27FC236}">
                    <a16:creationId xmlns:a16="http://schemas.microsoft.com/office/drawing/2014/main" id="{5D5DF32B-E732-6325-35F9-2FE2F736D075}"/>
                  </a:ext>
                </a:extLst>
              </p:cNvPr>
              <p:cNvGrpSpPr/>
              <p:nvPr/>
            </p:nvGrpSpPr>
            <p:grpSpPr>
              <a:xfrm>
                <a:off x="2728185" y="6309573"/>
                <a:ext cx="4344227" cy="474764"/>
                <a:chOff x="1230342" y="6331458"/>
                <a:chExt cx="4344227" cy="474764"/>
              </a:xfrm>
            </p:grpSpPr>
            <p:sp>
              <p:nvSpPr>
                <p:cNvPr id="27" name="Rectangle: Rounded Corners 26">
                  <a:extLst>
                    <a:ext uri="{FF2B5EF4-FFF2-40B4-BE49-F238E27FC236}">
                      <a16:creationId xmlns:a16="http://schemas.microsoft.com/office/drawing/2014/main" id="{B2148FA8-33BA-D0FE-6F4B-3C2D13719195}"/>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9" name="Rectangle: Rounded Corners 28">
                  <a:extLst>
                    <a:ext uri="{FF2B5EF4-FFF2-40B4-BE49-F238E27FC236}">
                      <a16:creationId xmlns:a16="http://schemas.microsoft.com/office/drawing/2014/main" id="{6EB68610-2403-0A0E-7B33-0BCF05E1126F}"/>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26" name="Rectangle: Rounded Corners 16">
                <a:extLst>
                  <a:ext uri="{FF2B5EF4-FFF2-40B4-BE49-F238E27FC236}">
                    <a16:creationId xmlns:a16="http://schemas.microsoft.com/office/drawing/2014/main" id="{D0A286BF-900F-B20F-269E-BCDE5DDA4390}"/>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801321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9E261-A905-B31C-55BA-8B3D773A4D1F}"/>
              </a:ext>
            </a:extLst>
          </p:cNvPr>
          <p:cNvSpPr>
            <a:spLocks noGrp="1"/>
          </p:cNvSpPr>
          <p:nvPr>
            <p:ph type="title"/>
          </p:nvPr>
        </p:nvSpPr>
        <p:spPr/>
        <p:txBody>
          <a:bodyPr/>
          <a:lstStyle/>
          <a:p>
            <a:r>
              <a:rPr lang="en-US">
                <a:cs typeface="Calibri Light"/>
              </a:rPr>
              <a:t>Scope</a:t>
            </a:r>
            <a:r>
              <a:rPr lang="en-US">
                <a:ea typeface="+mj-lt"/>
                <a:cs typeface="+mj-lt"/>
              </a:rPr>
              <a:t> –</a:t>
            </a:r>
            <a:r>
              <a:rPr lang="en-US">
                <a:cs typeface="Calibri Light"/>
              </a:rPr>
              <a:t> Test Setup</a:t>
            </a:r>
            <a:endParaRPr lang="en-US"/>
          </a:p>
        </p:txBody>
      </p:sp>
      <p:sp>
        <p:nvSpPr>
          <p:cNvPr id="3" name="Content Placeholder 2">
            <a:extLst>
              <a:ext uri="{FF2B5EF4-FFF2-40B4-BE49-F238E27FC236}">
                <a16:creationId xmlns:a16="http://schemas.microsoft.com/office/drawing/2014/main" id="{A1A5C1B6-20E1-191A-2F5F-C6E5366DA07E}"/>
              </a:ext>
            </a:extLst>
          </p:cNvPr>
          <p:cNvSpPr>
            <a:spLocks noGrp="1"/>
          </p:cNvSpPr>
          <p:nvPr>
            <p:ph sz="half" idx="1"/>
          </p:nvPr>
        </p:nvSpPr>
        <p:spPr>
          <a:xfrm>
            <a:off x="400756" y="1839736"/>
            <a:ext cx="5181600" cy="4351338"/>
          </a:xfrm>
        </p:spPr>
        <p:txBody>
          <a:bodyPr vert="horz" lIns="91440" tIns="45720" rIns="91440" bIns="45720" rtlCol="0" anchor="t">
            <a:normAutofit/>
          </a:bodyPr>
          <a:lstStyle/>
          <a:p>
            <a:pPr marL="0" indent="0">
              <a:buNone/>
            </a:pPr>
            <a:endParaRPr lang="en-US"/>
          </a:p>
          <a:p>
            <a:pPr lvl="1"/>
            <a:r>
              <a:rPr lang="en-US">
                <a:cs typeface="Calibri"/>
              </a:rPr>
              <a:t>Pipette</a:t>
            </a:r>
          </a:p>
          <a:p>
            <a:pPr marL="457200" lvl="1" indent="0">
              <a:buNone/>
            </a:pPr>
            <a:endParaRPr lang="en-US">
              <a:cs typeface="Calibri"/>
            </a:endParaRPr>
          </a:p>
          <a:p>
            <a:pPr lvl="1"/>
            <a:r>
              <a:rPr lang="en-US">
                <a:cs typeface="Calibri"/>
              </a:rPr>
              <a:t>Clamps</a:t>
            </a:r>
          </a:p>
          <a:p>
            <a:pPr marL="457200" lvl="1" indent="0">
              <a:buNone/>
            </a:pPr>
            <a:endParaRPr lang="en-US">
              <a:cs typeface="Calibri"/>
            </a:endParaRPr>
          </a:p>
          <a:p>
            <a:pPr lvl="1"/>
            <a:r>
              <a:rPr lang="en-US">
                <a:cs typeface="Calibri"/>
              </a:rPr>
              <a:t>Water</a:t>
            </a:r>
          </a:p>
          <a:p>
            <a:pPr marL="457200" lvl="1" indent="0">
              <a:buNone/>
            </a:pPr>
            <a:endParaRPr lang="en-US">
              <a:cs typeface="Calibri"/>
            </a:endParaRPr>
          </a:p>
          <a:p>
            <a:pPr lvl="1"/>
            <a:r>
              <a:rPr lang="en-US">
                <a:cs typeface="Calibri"/>
              </a:rPr>
              <a:t>Ruler</a:t>
            </a:r>
          </a:p>
          <a:p>
            <a:pPr marL="457200" lvl="1" indent="0">
              <a:buNone/>
            </a:pPr>
            <a:endParaRPr lang="en-US">
              <a:cs typeface="Calibri"/>
            </a:endParaRPr>
          </a:p>
          <a:p>
            <a:pPr lvl="1"/>
            <a:r>
              <a:rPr lang="en-US">
                <a:cs typeface="Calibri"/>
              </a:rPr>
              <a:t>Video recording device</a:t>
            </a:r>
          </a:p>
          <a:p>
            <a:pPr lvl="1"/>
            <a:endParaRPr lang="en-US">
              <a:cs typeface="Calibri"/>
            </a:endParaRPr>
          </a:p>
        </p:txBody>
      </p:sp>
      <p:sp>
        <p:nvSpPr>
          <p:cNvPr id="6" name="Content Placeholder 5">
            <a:extLst>
              <a:ext uri="{FF2B5EF4-FFF2-40B4-BE49-F238E27FC236}">
                <a16:creationId xmlns:a16="http://schemas.microsoft.com/office/drawing/2014/main" id="{80AE34CE-3FEB-C8C2-CA17-A522E0746F14}"/>
              </a:ext>
            </a:extLst>
          </p:cNvPr>
          <p:cNvSpPr>
            <a:spLocks noGrp="1"/>
          </p:cNvSpPr>
          <p:nvPr>
            <p:ph sz="half" idx="2"/>
          </p:nvPr>
        </p:nvSpPr>
        <p:spPr>
          <a:xfrm>
            <a:off x="7032978" y="1486959"/>
            <a:ext cx="3474156" cy="696561"/>
          </a:xfrm>
        </p:spPr>
        <p:txBody>
          <a:bodyPr vert="horz" lIns="91440" tIns="45720" rIns="91440" bIns="45720" rtlCol="0" anchor="t">
            <a:normAutofit/>
          </a:bodyPr>
          <a:lstStyle/>
          <a:p>
            <a:pPr marL="0" indent="0">
              <a:buNone/>
            </a:pPr>
            <a:r>
              <a:rPr lang="en-US" sz="3200">
                <a:cs typeface="Calibri"/>
              </a:rPr>
              <a:t>Data Acquisition</a:t>
            </a:r>
          </a:p>
        </p:txBody>
      </p:sp>
      <p:sp>
        <p:nvSpPr>
          <p:cNvPr id="4" name="Date Placeholder 3">
            <a:extLst>
              <a:ext uri="{FF2B5EF4-FFF2-40B4-BE49-F238E27FC236}">
                <a16:creationId xmlns:a16="http://schemas.microsoft.com/office/drawing/2014/main" id="{51552741-5416-FE6D-9F82-184C0BE82D6A}"/>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1317E03-36B9-7D37-08F9-F2EC688BC3A0}"/>
              </a:ext>
            </a:extLst>
          </p:cNvPr>
          <p:cNvSpPr>
            <a:spLocks noGrp="1"/>
          </p:cNvSpPr>
          <p:nvPr>
            <p:ph type="sldNum" sz="quarter" idx="11"/>
          </p:nvPr>
        </p:nvSpPr>
        <p:spPr/>
        <p:txBody>
          <a:bodyPr/>
          <a:lstStyle/>
          <a:p>
            <a:fld id="{193C27B4-F5F8-9E4D-80BE-18E597ACC97D}" type="slidenum">
              <a:rPr lang="en-US" smtClean="0"/>
              <a:t>33</a:t>
            </a:fld>
            <a:endParaRPr lang="en-US"/>
          </a:p>
        </p:txBody>
      </p:sp>
      <p:cxnSp>
        <p:nvCxnSpPr>
          <p:cNvPr id="8" name="Straight Arrow Connector 7">
            <a:extLst>
              <a:ext uri="{FF2B5EF4-FFF2-40B4-BE49-F238E27FC236}">
                <a16:creationId xmlns:a16="http://schemas.microsoft.com/office/drawing/2014/main" id="{2C4DFE75-2FCB-4112-5B8D-66EE27B20C92}"/>
              </a:ext>
            </a:extLst>
          </p:cNvPr>
          <p:cNvCxnSpPr>
            <a:cxnSpLocks/>
          </p:cNvCxnSpPr>
          <p:nvPr/>
        </p:nvCxnSpPr>
        <p:spPr>
          <a:xfrm flipH="1">
            <a:off x="6002866" y="1123243"/>
            <a:ext cx="16935" cy="499251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7F422F1-FDCB-E4FF-DF00-1C51D1033216}"/>
              </a:ext>
            </a:extLst>
          </p:cNvPr>
          <p:cNvSpPr txBox="1"/>
          <p:nvPr/>
        </p:nvSpPr>
        <p:spPr>
          <a:xfrm>
            <a:off x="2031999" y="1481666"/>
            <a:ext cx="3555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Equipment</a:t>
            </a:r>
          </a:p>
        </p:txBody>
      </p:sp>
      <p:pic>
        <p:nvPicPr>
          <p:cNvPr id="11" name="Graphic 11" descr="Ruler with solid fill">
            <a:extLst>
              <a:ext uri="{FF2B5EF4-FFF2-40B4-BE49-F238E27FC236}">
                <a16:creationId xmlns:a16="http://schemas.microsoft.com/office/drawing/2014/main" id="{1281037E-828E-40F6-ECC6-115AE21B53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6354" y="4566354"/>
            <a:ext cx="603957" cy="603957"/>
          </a:xfrm>
          <a:prstGeom prst="rect">
            <a:avLst/>
          </a:prstGeom>
        </p:spPr>
      </p:pic>
      <p:sp>
        <p:nvSpPr>
          <p:cNvPr id="13" name="Teardrop 12">
            <a:extLst>
              <a:ext uri="{FF2B5EF4-FFF2-40B4-BE49-F238E27FC236}">
                <a16:creationId xmlns:a16="http://schemas.microsoft.com/office/drawing/2014/main" id="{BE0F8617-5A16-9D02-CA1F-31ABF08EF7E2}"/>
              </a:ext>
            </a:extLst>
          </p:cNvPr>
          <p:cNvSpPr/>
          <p:nvPr/>
        </p:nvSpPr>
        <p:spPr>
          <a:xfrm rot="18960000">
            <a:off x="2074333" y="3979332"/>
            <a:ext cx="253999" cy="253999"/>
          </a:xfrm>
          <a:prstGeom prst="teardrop">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4" descr="Eye dropper outline">
            <a:extLst>
              <a:ext uri="{FF2B5EF4-FFF2-40B4-BE49-F238E27FC236}">
                <a16:creationId xmlns:a16="http://schemas.microsoft.com/office/drawing/2014/main" id="{10E9D387-7A93-C96B-13CC-CB2EB9AA52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1022" y="2195687"/>
            <a:ext cx="688624" cy="702735"/>
          </a:xfrm>
          <a:prstGeom prst="rect">
            <a:avLst/>
          </a:prstGeom>
        </p:spPr>
      </p:pic>
      <p:pic>
        <p:nvPicPr>
          <p:cNvPr id="15" name="Graphic 15" descr="Peg outline">
            <a:extLst>
              <a:ext uri="{FF2B5EF4-FFF2-40B4-BE49-F238E27FC236}">
                <a16:creationId xmlns:a16="http://schemas.microsoft.com/office/drawing/2014/main" id="{11C95E8B-5B1B-5056-FE6E-EB7C477B28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40000">
            <a:off x="2130149" y="2930875"/>
            <a:ext cx="773289" cy="773289"/>
          </a:xfrm>
          <a:prstGeom prst="rect">
            <a:avLst/>
          </a:prstGeom>
        </p:spPr>
      </p:pic>
      <p:pic>
        <p:nvPicPr>
          <p:cNvPr id="16" name="Graphic 16" descr="Video camera outline">
            <a:extLst>
              <a:ext uri="{FF2B5EF4-FFF2-40B4-BE49-F238E27FC236}">
                <a16:creationId xmlns:a16="http://schemas.microsoft.com/office/drawing/2014/main" id="{002AC758-5EC1-0171-0C3F-AE0C66554F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7688" y="5116688"/>
            <a:ext cx="857956" cy="857956"/>
          </a:xfrm>
          <a:prstGeom prst="rect">
            <a:avLst/>
          </a:prstGeom>
        </p:spPr>
      </p:pic>
      <p:cxnSp>
        <p:nvCxnSpPr>
          <p:cNvPr id="17" name="Straight Arrow Connector 16">
            <a:extLst>
              <a:ext uri="{FF2B5EF4-FFF2-40B4-BE49-F238E27FC236}">
                <a16:creationId xmlns:a16="http://schemas.microsoft.com/office/drawing/2014/main" id="{BBBFDB4D-C8A1-0E7E-2CE9-E847DF1CE50D}"/>
              </a:ext>
            </a:extLst>
          </p:cNvPr>
          <p:cNvCxnSpPr>
            <a:cxnSpLocks/>
          </p:cNvCxnSpPr>
          <p:nvPr/>
        </p:nvCxnSpPr>
        <p:spPr>
          <a:xfrm>
            <a:off x="333022" y="2030201"/>
            <a:ext cx="11305773" cy="498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ABF7604-1B7A-1AAE-21D7-FE578EE60B0C}"/>
              </a:ext>
            </a:extLst>
          </p:cNvPr>
          <p:cNvSpPr txBox="1">
            <a:spLocks/>
          </p:cNvSpPr>
          <p:nvPr/>
        </p:nvSpPr>
        <p:spPr>
          <a:xfrm>
            <a:off x="6083099" y="1839736"/>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lvl="1"/>
            <a:r>
              <a:rPr lang="en-US">
                <a:cs typeface="Calibri"/>
              </a:rPr>
              <a:t>Raspberry Pi</a:t>
            </a:r>
            <a:endParaRPr lang="en-US"/>
          </a:p>
          <a:p>
            <a:pPr lvl="2"/>
            <a:r>
              <a:rPr lang="en-US">
                <a:cs typeface="Calibri"/>
              </a:rPr>
              <a:t>Connected to sensor via D-Sub</a:t>
            </a:r>
          </a:p>
          <a:p>
            <a:pPr lvl="2"/>
            <a:r>
              <a:rPr lang="en-US">
                <a:cs typeface="Calibri"/>
              </a:rPr>
              <a:t>Connected to master computer via ethernet</a:t>
            </a:r>
          </a:p>
          <a:p>
            <a:pPr lvl="1"/>
            <a:r>
              <a:rPr lang="en-US">
                <a:cs typeface="Calibri"/>
              </a:rPr>
              <a:t>Computer</a:t>
            </a:r>
          </a:p>
          <a:p>
            <a:pPr lvl="1"/>
            <a:endParaRPr lang="en-US">
              <a:cs typeface="Calibri"/>
            </a:endParaRPr>
          </a:p>
        </p:txBody>
      </p:sp>
      <p:pic>
        <p:nvPicPr>
          <p:cNvPr id="10" name="Graphic 11" descr="Pie outline">
            <a:extLst>
              <a:ext uri="{FF2B5EF4-FFF2-40B4-BE49-F238E27FC236}">
                <a16:creationId xmlns:a16="http://schemas.microsoft.com/office/drawing/2014/main" id="{6486D104-9455-870F-6389-72C4DD7DF4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67260" y="2141415"/>
            <a:ext cx="582247" cy="582247"/>
          </a:xfrm>
          <a:prstGeom prst="rect">
            <a:avLst/>
          </a:prstGeom>
        </p:spPr>
      </p:pic>
      <p:grpSp>
        <p:nvGrpSpPr>
          <p:cNvPr id="12" name="Group 11">
            <a:extLst>
              <a:ext uri="{FF2B5EF4-FFF2-40B4-BE49-F238E27FC236}">
                <a16:creationId xmlns:a16="http://schemas.microsoft.com/office/drawing/2014/main" id="{0AE4AD56-0F0D-DE3D-9881-8AE5891BEC1D}"/>
              </a:ext>
            </a:extLst>
          </p:cNvPr>
          <p:cNvGrpSpPr/>
          <p:nvPr/>
        </p:nvGrpSpPr>
        <p:grpSpPr>
          <a:xfrm>
            <a:off x="3160779" y="6305728"/>
            <a:ext cx="5864139" cy="474764"/>
            <a:chOff x="2728185" y="6309573"/>
            <a:chExt cx="5864139" cy="474764"/>
          </a:xfrm>
        </p:grpSpPr>
        <p:sp>
          <p:nvSpPr>
            <p:cNvPr id="19" name="Rectangle: Rounded Corners 16">
              <a:extLst>
                <a:ext uri="{FF2B5EF4-FFF2-40B4-BE49-F238E27FC236}">
                  <a16:creationId xmlns:a16="http://schemas.microsoft.com/office/drawing/2014/main" id="{8F699B26-F0FF-49A5-1D93-7A5157ABBA3E}"/>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20" name="Group 19">
              <a:extLst>
                <a:ext uri="{FF2B5EF4-FFF2-40B4-BE49-F238E27FC236}">
                  <a16:creationId xmlns:a16="http://schemas.microsoft.com/office/drawing/2014/main" id="{5DBB95C1-55FC-F833-5A21-6A9CD0D483AA}"/>
                </a:ext>
              </a:extLst>
            </p:cNvPr>
            <p:cNvGrpSpPr/>
            <p:nvPr/>
          </p:nvGrpSpPr>
          <p:grpSpPr>
            <a:xfrm>
              <a:off x="2728185" y="6309573"/>
              <a:ext cx="5864139" cy="474764"/>
              <a:chOff x="2728185" y="6309573"/>
              <a:chExt cx="5864139" cy="474764"/>
            </a:xfrm>
          </p:grpSpPr>
          <p:grpSp>
            <p:nvGrpSpPr>
              <p:cNvPr id="21" name="Group 20">
                <a:extLst>
                  <a:ext uri="{FF2B5EF4-FFF2-40B4-BE49-F238E27FC236}">
                    <a16:creationId xmlns:a16="http://schemas.microsoft.com/office/drawing/2014/main" id="{C52D80EC-C750-C503-2407-1D6BE519C548}"/>
                  </a:ext>
                </a:extLst>
              </p:cNvPr>
              <p:cNvGrpSpPr/>
              <p:nvPr/>
            </p:nvGrpSpPr>
            <p:grpSpPr>
              <a:xfrm>
                <a:off x="2728185" y="6309573"/>
                <a:ext cx="4344227" cy="474764"/>
                <a:chOff x="1230342" y="6331458"/>
                <a:chExt cx="4344227" cy="474764"/>
              </a:xfrm>
            </p:grpSpPr>
            <p:sp>
              <p:nvSpPr>
                <p:cNvPr id="23" name="Rectangle: Rounded Corners 22">
                  <a:extLst>
                    <a:ext uri="{FF2B5EF4-FFF2-40B4-BE49-F238E27FC236}">
                      <a16:creationId xmlns:a16="http://schemas.microsoft.com/office/drawing/2014/main" id="{C79DEA3B-9EB4-D678-1FD8-09E8B2945A02}"/>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4" name="Rectangle: Rounded Corners 23">
                  <a:extLst>
                    <a:ext uri="{FF2B5EF4-FFF2-40B4-BE49-F238E27FC236}">
                      <a16:creationId xmlns:a16="http://schemas.microsoft.com/office/drawing/2014/main" id="{57A0A64B-C9D1-22B0-F2B4-7C9F60848346}"/>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22" name="Rectangle: Rounded Corners 16">
                <a:extLst>
                  <a:ext uri="{FF2B5EF4-FFF2-40B4-BE49-F238E27FC236}">
                    <a16:creationId xmlns:a16="http://schemas.microsoft.com/office/drawing/2014/main" id="{EDFBCD78-B37A-D7F6-2137-AA223F4CC74E}"/>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238389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A7EBB2B7-26BE-0D50-E56B-70A4A39DBD3A}"/>
              </a:ext>
            </a:extLst>
          </p:cNvPr>
          <p:cNvCxnSpPr/>
          <p:nvPr/>
        </p:nvCxnSpPr>
        <p:spPr>
          <a:xfrm>
            <a:off x="10756676" y="1432560"/>
            <a:ext cx="0" cy="33147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F6C6F5B-E977-6372-7908-835477399AC0}"/>
              </a:ext>
            </a:extLst>
          </p:cNvPr>
          <p:cNvSpPr/>
          <p:nvPr/>
        </p:nvSpPr>
        <p:spPr>
          <a:xfrm rot="19032356">
            <a:off x="10624602" y="1811993"/>
            <a:ext cx="222250" cy="10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8C89F-FCB5-E1DF-376A-BEC429A83E5F}"/>
              </a:ext>
            </a:extLst>
          </p:cNvPr>
          <p:cNvSpPr>
            <a:spLocks noGrp="1"/>
          </p:cNvSpPr>
          <p:nvPr>
            <p:ph type="title"/>
          </p:nvPr>
        </p:nvSpPr>
        <p:spPr/>
        <p:txBody>
          <a:bodyPr/>
          <a:lstStyle/>
          <a:p>
            <a:r>
              <a:rPr lang="en-US">
                <a:cs typeface="Calibri Light"/>
              </a:rPr>
              <a:t>Scope </a:t>
            </a:r>
            <a:r>
              <a:rPr lang="en-US">
                <a:ea typeface="+mj-lt"/>
                <a:cs typeface="+mj-lt"/>
              </a:rPr>
              <a:t>– </a:t>
            </a:r>
            <a:r>
              <a:rPr lang="en-US">
                <a:cs typeface="Calibri Light"/>
              </a:rPr>
              <a:t>Test Procedure</a:t>
            </a:r>
            <a:endParaRPr lang="en-US"/>
          </a:p>
        </p:txBody>
      </p:sp>
      <p:sp>
        <p:nvSpPr>
          <p:cNvPr id="3" name="Content Placeholder 2">
            <a:extLst>
              <a:ext uri="{FF2B5EF4-FFF2-40B4-BE49-F238E27FC236}">
                <a16:creationId xmlns:a16="http://schemas.microsoft.com/office/drawing/2014/main" id="{5555BBFE-69BE-29B7-F81B-5E20B7574190}"/>
              </a:ext>
            </a:extLst>
          </p:cNvPr>
          <p:cNvSpPr>
            <a:spLocks noGrp="1"/>
          </p:cNvSpPr>
          <p:nvPr>
            <p:ph idx="1"/>
          </p:nvPr>
        </p:nvSpPr>
        <p:spPr>
          <a:xfrm>
            <a:off x="838200" y="1825625"/>
            <a:ext cx="8077200" cy="4351338"/>
          </a:xfrm>
        </p:spPr>
        <p:txBody>
          <a:bodyPr vert="horz" lIns="91440" tIns="45720" rIns="91440" bIns="45720" rtlCol="0" anchor="t">
            <a:normAutofit/>
          </a:bodyPr>
          <a:lstStyle/>
          <a:p>
            <a:r>
              <a:rPr lang="en-US" dirty="0">
                <a:cs typeface="Calibri"/>
              </a:rPr>
              <a:t>Mount sensor and pipette</a:t>
            </a:r>
          </a:p>
          <a:p>
            <a:r>
              <a:rPr lang="en-US" dirty="0">
                <a:cs typeface="Calibri"/>
              </a:rPr>
              <a:t>Set up camera to record water falling</a:t>
            </a:r>
          </a:p>
          <a:p>
            <a:r>
              <a:rPr lang="en-US" dirty="0">
                <a:cs typeface="Calibri"/>
              </a:rPr>
              <a:t>Drop water droplets into sensor</a:t>
            </a:r>
          </a:p>
          <a:p>
            <a:pPr lvl="1"/>
            <a:r>
              <a:rPr lang="en-US" dirty="0">
                <a:cs typeface="Calibri"/>
              </a:rPr>
              <a:t>Induction: Five testing heights, ten drops each</a:t>
            </a:r>
          </a:p>
          <a:p>
            <a:pPr lvl="1"/>
            <a:r>
              <a:rPr lang="en-US" dirty="0">
                <a:cs typeface="Calibri"/>
              </a:rPr>
              <a:t>Conduction: </a:t>
            </a:r>
            <a:r>
              <a:rPr lang="en-US" dirty="0">
                <a:ea typeface="+mn-lt"/>
                <a:cs typeface="+mn-lt"/>
              </a:rPr>
              <a:t>Five testing heights, ten drops each, test angles at ±60° in two axes of rotation</a:t>
            </a:r>
            <a:endParaRPr lang="en-US" dirty="0">
              <a:cs typeface="Calibri"/>
            </a:endParaRPr>
          </a:p>
          <a:p>
            <a:r>
              <a:rPr lang="en-US" dirty="0">
                <a:cs typeface="Calibri"/>
              </a:rPr>
              <a:t>Record data via Raspberry Pi</a:t>
            </a:r>
          </a:p>
        </p:txBody>
      </p:sp>
      <p:sp>
        <p:nvSpPr>
          <p:cNvPr id="4" name="Date Placeholder 3">
            <a:extLst>
              <a:ext uri="{FF2B5EF4-FFF2-40B4-BE49-F238E27FC236}">
                <a16:creationId xmlns:a16="http://schemas.microsoft.com/office/drawing/2014/main" id="{5503F819-E36B-C3DB-AC0C-4CFB4B3BC608}"/>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C682C6D0-60A3-3473-BC47-B87A9AE06F7A}"/>
              </a:ext>
            </a:extLst>
          </p:cNvPr>
          <p:cNvSpPr>
            <a:spLocks noGrp="1"/>
          </p:cNvSpPr>
          <p:nvPr>
            <p:ph type="sldNum" sz="quarter" idx="11"/>
          </p:nvPr>
        </p:nvSpPr>
        <p:spPr/>
        <p:txBody>
          <a:bodyPr/>
          <a:lstStyle/>
          <a:p>
            <a:fld id="{193C27B4-F5F8-9E4D-80BE-18E597ACC97D}" type="slidenum">
              <a:rPr lang="en-US" smtClean="0"/>
              <a:t>34</a:t>
            </a:fld>
            <a:endParaRPr lang="en-US"/>
          </a:p>
        </p:txBody>
      </p:sp>
      <p:grpSp>
        <p:nvGrpSpPr>
          <p:cNvPr id="9" name="Group 8">
            <a:extLst>
              <a:ext uri="{FF2B5EF4-FFF2-40B4-BE49-F238E27FC236}">
                <a16:creationId xmlns:a16="http://schemas.microsoft.com/office/drawing/2014/main" id="{1254DD93-C68B-6503-E3D4-95BE834FCFC0}"/>
              </a:ext>
            </a:extLst>
          </p:cNvPr>
          <p:cNvGrpSpPr/>
          <p:nvPr/>
        </p:nvGrpSpPr>
        <p:grpSpPr>
          <a:xfrm>
            <a:off x="3160779" y="6305728"/>
            <a:ext cx="5864139" cy="474764"/>
            <a:chOff x="2728185" y="6309573"/>
            <a:chExt cx="5864139" cy="474764"/>
          </a:xfrm>
        </p:grpSpPr>
        <p:sp>
          <p:nvSpPr>
            <p:cNvPr id="10" name="Rectangle: Rounded Corners 16">
              <a:extLst>
                <a:ext uri="{FF2B5EF4-FFF2-40B4-BE49-F238E27FC236}">
                  <a16:creationId xmlns:a16="http://schemas.microsoft.com/office/drawing/2014/main" id="{4EBFF7A0-3BBE-3020-E850-83300E29F185}"/>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1" name="Group 10">
              <a:extLst>
                <a:ext uri="{FF2B5EF4-FFF2-40B4-BE49-F238E27FC236}">
                  <a16:creationId xmlns:a16="http://schemas.microsoft.com/office/drawing/2014/main" id="{848B8807-190A-7E8B-B648-758096A62741}"/>
                </a:ext>
              </a:extLst>
            </p:cNvPr>
            <p:cNvGrpSpPr/>
            <p:nvPr/>
          </p:nvGrpSpPr>
          <p:grpSpPr>
            <a:xfrm>
              <a:off x="2728185" y="6309573"/>
              <a:ext cx="5864139" cy="474764"/>
              <a:chOff x="2728185" y="6309573"/>
              <a:chExt cx="5864139" cy="474764"/>
            </a:xfrm>
          </p:grpSpPr>
          <p:grpSp>
            <p:nvGrpSpPr>
              <p:cNvPr id="12" name="Group 11">
                <a:extLst>
                  <a:ext uri="{FF2B5EF4-FFF2-40B4-BE49-F238E27FC236}">
                    <a16:creationId xmlns:a16="http://schemas.microsoft.com/office/drawing/2014/main" id="{BADE9CCB-4B13-31A3-F910-B43D63FE993A}"/>
                  </a:ext>
                </a:extLst>
              </p:cNvPr>
              <p:cNvGrpSpPr/>
              <p:nvPr/>
            </p:nvGrpSpPr>
            <p:grpSpPr>
              <a:xfrm>
                <a:off x="2728185" y="6309573"/>
                <a:ext cx="4344227" cy="474764"/>
                <a:chOff x="1230342" y="6331458"/>
                <a:chExt cx="4344227" cy="474764"/>
              </a:xfrm>
            </p:grpSpPr>
            <p:sp>
              <p:nvSpPr>
                <p:cNvPr id="14" name="Rectangle: Rounded Corners 13">
                  <a:extLst>
                    <a:ext uri="{FF2B5EF4-FFF2-40B4-BE49-F238E27FC236}">
                      <a16:creationId xmlns:a16="http://schemas.microsoft.com/office/drawing/2014/main" id="{3CC1CE4F-1E39-A29E-A15E-D6C4000CA8F9}"/>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5" name="Rectangle: Rounded Corners 14">
                  <a:extLst>
                    <a:ext uri="{FF2B5EF4-FFF2-40B4-BE49-F238E27FC236}">
                      <a16:creationId xmlns:a16="http://schemas.microsoft.com/office/drawing/2014/main" id="{F194B12B-5BBF-D03C-7EFB-6626FFB62238}"/>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3" name="Rectangle: Rounded Corners 16">
                <a:extLst>
                  <a:ext uri="{FF2B5EF4-FFF2-40B4-BE49-F238E27FC236}">
                    <a16:creationId xmlns:a16="http://schemas.microsoft.com/office/drawing/2014/main" id="{C9521FFE-5B13-469F-E8C2-7480ED3DBABD}"/>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pic>
        <p:nvPicPr>
          <p:cNvPr id="16" name="Graphic 16" descr="Water with solid fill">
            <a:extLst>
              <a:ext uri="{FF2B5EF4-FFF2-40B4-BE49-F238E27FC236}">
                <a16:creationId xmlns:a16="http://schemas.microsoft.com/office/drawing/2014/main" id="{CC22DD41-4303-64B5-5787-6E1583F713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7117" y="3195052"/>
            <a:ext cx="291922" cy="302654"/>
          </a:xfrm>
          <a:prstGeom prst="rect">
            <a:avLst/>
          </a:prstGeom>
        </p:spPr>
      </p:pic>
      <p:grpSp>
        <p:nvGrpSpPr>
          <p:cNvPr id="21" name="Group 20">
            <a:extLst>
              <a:ext uri="{FF2B5EF4-FFF2-40B4-BE49-F238E27FC236}">
                <a16:creationId xmlns:a16="http://schemas.microsoft.com/office/drawing/2014/main" id="{8F9E999E-676F-810D-8D26-7C263BCB1EE6}"/>
              </a:ext>
            </a:extLst>
          </p:cNvPr>
          <p:cNvGrpSpPr/>
          <p:nvPr/>
        </p:nvGrpSpPr>
        <p:grpSpPr>
          <a:xfrm>
            <a:off x="10067009" y="4153467"/>
            <a:ext cx="582987" cy="536441"/>
            <a:chOff x="3767666" y="2187221"/>
            <a:chExt cx="790222" cy="705555"/>
          </a:xfrm>
        </p:grpSpPr>
        <p:sp>
          <p:nvSpPr>
            <p:cNvPr id="18" name="Rectangle 17">
              <a:extLst>
                <a:ext uri="{FF2B5EF4-FFF2-40B4-BE49-F238E27FC236}">
                  <a16:creationId xmlns:a16="http://schemas.microsoft.com/office/drawing/2014/main" id="{48D03AE7-B603-86B8-F980-2F0C291D9702}"/>
                </a:ext>
              </a:extLst>
            </p:cNvPr>
            <p:cNvSpPr/>
            <p:nvPr/>
          </p:nvSpPr>
          <p:spPr>
            <a:xfrm>
              <a:off x="3767666" y="2187221"/>
              <a:ext cx="790222" cy="705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B93BA9-7601-1CB4-69D8-BBB20BF306F8}"/>
                </a:ext>
              </a:extLst>
            </p:cNvPr>
            <p:cNvSpPr/>
            <p:nvPr/>
          </p:nvSpPr>
          <p:spPr>
            <a:xfrm>
              <a:off x="3838222" y="2257777"/>
              <a:ext cx="239888" cy="197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E2DB75-A05B-A80C-800A-ED5ED0D8665B}"/>
                </a:ext>
              </a:extLst>
            </p:cNvPr>
            <p:cNvSpPr/>
            <p:nvPr/>
          </p:nvSpPr>
          <p:spPr>
            <a:xfrm>
              <a:off x="4219222" y="2257777"/>
              <a:ext cx="239888" cy="507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Graphic 16" descr="Water with solid fill">
            <a:extLst>
              <a:ext uri="{FF2B5EF4-FFF2-40B4-BE49-F238E27FC236}">
                <a16:creationId xmlns:a16="http://schemas.microsoft.com/office/drawing/2014/main" id="{48A52723-8615-3106-2388-24E00B0C41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34" y="2131661"/>
            <a:ext cx="291922" cy="263376"/>
          </a:xfrm>
          <a:prstGeom prst="rect">
            <a:avLst/>
          </a:prstGeom>
        </p:spPr>
      </p:pic>
      <p:cxnSp>
        <p:nvCxnSpPr>
          <p:cNvPr id="24" name="Straight Arrow Connector 23">
            <a:extLst>
              <a:ext uri="{FF2B5EF4-FFF2-40B4-BE49-F238E27FC236}">
                <a16:creationId xmlns:a16="http://schemas.microsoft.com/office/drawing/2014/main" id="{B776AD86-F9A1-BF59-F2C1-8F9E8811E1BF}"/>
              </a:ext>
            </a:extLst>
          </p:cNvPr>
          <p:cNvCxnSpPr>
            <a:cxnSpLocks/>
          </p:cNvCxnSpPr>
          <p:nvPr/>
        </p:nvCxnSpPr>
        <p:spPr>
          <a:xfrm>
            <a:off x="10511092" y="3062593"/>
            <a:ext cx="3245" cy="16832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C196E63-4B5E-3F34-71E9-AE6DDA16EB2E}"/>
              </a:ext>
            </a:extLst>
          </p:cNvPr>
          <p:cNvCxnSpPr>
            <a:cxnSpLocks/>
          </p:cNvCxnSpPr>
          <p:nvPr/>
        </p:nvCxnSpPr>
        <p:spPr>
          <a:xfrm>
            <a:off x="10449881" y="2980528"/>
            <a:ext cx="3245" cy="20426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F4F4DFF-1F52-4C7B-C1CC-37FE020E881C}"/>
              </a:ext>
            </a:extLst>
          </p:cNvPr>
          <p:cNvCxnSpPr>
            <a:cxnSpLocks/>
          </p:cNvCxnSpPr>
          <p:nvPr/>
        </p:nvCxnSpPr>
        <p:spPr>
          <a:xfrm>
            <a:off x="10392478" y="3062592"/>
            <a:ext cx="3245" cy="16832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A428D74-BCF7-BA8F-2992-7BA958FBAB32}"/>
              </a:ext>
            </a:extLst>
          </p:cNvPr>
          <p:cNvCxnSpPr>
            <a:cxnSpLocks/>
          </p:cNvCxnSpPr>
          <p:nvPr/>
        </p:nvCxnSpPr>
        <p:spPr>
          <a:xfrm flipH="1">
            <a:off x="9964420" y="4747260"/>
            <a:ext cx="854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phic 15" descr="Eye dropper outline">
            <a:extLst>
              <a:ext uri="{FF2B5EF4-FFF2-40B4-BE49-F238E27FC236}">
                <a16:creationId xmlns:a16="http://schemas.microsoft.com/office/drawing/2014/main" id="{7B57DAFA-7577-C1FE-8FC9-5C9020A05F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4715" y="1587320"/>
            <a:ext cx="592429" cy="592429"/>
          </a:xfrm>
          <a:prstGeom prst="rect">
            <a:avLst/>
          </a:prstGeom>
        </p:spPr>
      </p:pic>
    </p:spTree>
    <p:extLst>
      <p:ext uri="{BB962C8B-B14F-4D97-AF65-F5344CB8AC3E}">
        <p14:creationId xmlns:p14="http://schemas.microsoft.com/office/powerpoint/2010/main" val="577913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D74A-3B60-A41A-9D78-ABEB68068760}"/>
              </a:ext>
            </a:extLst>
          </p:cNvPr>
          <p:cNvSpPr>
            <a:spLocks noGrp="1"/>
          </p:cNvSpPr>
          <p:nvPr>
            <p:ph type="title"/>
          </p:nvPr>
        </p:nvSpPr>
        <p:spPr/>
        <p:txBody>
          <a:bodyPr/>
          <a:lstStyle/>
          <a:p>
            <a:r>
              <a:rPr lang="en-US">
                <a:cs typeface="Calibri Light"/>
              </a:rPr>
              <a:t>Reducing Risk</a:t>
            </a:r>
            <a:endParaRPr lang="en-US"/>
          </a:p>
        </p:txBody>
      </p:sp>
      <p:pic>
        <p:nvPicPr>
          <p:cNvPr id="14" name="Picture 14" descr="Chart&#10;&#10;Description automatically generated">
            <a:extLst>
              <a:ext uri="{FF2B5EF4-FFF2-40B4-BE49-F238E27FC236}">
                <a16:creationId xmlns:a16="http://schemas.microsoft.com/office/drawing/2014/main" id="{3B949E73-5872-641E-4364-F663F96C8774}"/>
              </a:ext>
            </a:extLst>
          </p:cNvPr>
          <p:cNvPicPr>
            <a:picLocks noGrp="1" noChangeAspect="1"/>
          </p:cNvPicPr>
          <p:nvPr>
            <p:ph idx="1"/>
          </p:nvPr>
        </p:nvPicPr>
        <p:blipFill rotWithShape="1">
          <a:blip r:embed="rId3"/>
          <a:srcRect l="124" t="315" r="81" b="289"/>
          <a:stretch/>
        </p:blipFill>
        <p:spPr>
          <a:xfrm>
            <a:off x="3034084" y="1763765"/>
            <a:ext cx="6113882" cy="4325040"/>
          </a:xfrm>
        </p:spPr>
      </p:pic>
      <p:sp>
        <p:nvSpPr>
          <p:cNvPr id="4" name="Date Placeholder 3">
            <a:extLst>
              <a:ext uri="{FF2B5EF4-FFF2-40B4-BE49-F238E27FC236}">
                <a16:creationId xmlns:a16="http://schemas.microsoft.com/office/drawing/2014/main" id="{81E7C4C2-3527-1011-8E84-AD861B62AD2F}"/>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D3714ED4-E9A4-6FFE-BACA-55CD4A5A7D9C}"/>
              </a:ext>
            </a:extLst>
          </p:cNvPr>
          <p:cNvSpPr>
            <a:spLocks noGrp="1"/>
          </p:cNvSpPr>
          <p:nvPr>
            <p:ph type="sldNum" sz="quarter" idx="11"/>
          </p:nvPr>
        </p:nvSpPr>
        <p:spPr/>
        <p:txBody>
          <a:bodyPr/>
          <a:lstStyle/>
          <a:p>
            <a:fld id="{193C27B4-F5F8-9E4D-80BE-18E597ACC97D}" type="slidenum">
              <a:rPr lang="en-US" smtClean="0"/>
              <a:t>35</a:t>
            </a:fld>
            <a:endParaRPr lang="en-US"/>
          </a:p>
        </p:txBody>
      </p:sp>
      <p:sp>
        <p:nvSpPr>
          <p:cNvPr id="8" name="TextBox 7">
            <a:extLst>
              <a:ext uri="{FF2B5EF4-FFF2-40B4-BE49-F238E27FC236}">
                <a16:creationId xmlns:a16="http://schemas.microsoft.com/office/drawing/2014/main" id="{D0049B9F-0006-D55D-441F-D3B78E3D1EED}"/>
              </a:ext>
            </a:extLst>
          </p:cNvPr>
          <p:cNvSpPr txBox="1"/>
          <p:nvPr/>
        </p:nvSpPr>
        <p:spPr>
          <a:xfrm>
            <a:off x="3485595" y="813192"/>
            <a:ext cx="5214347"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a:endParaRPr>
          </a:p>
          <a:p>
            <a:r>
              <a:rPr lang="en-US" sz="2800">
                <a:cs typeface="Calibri"/>
              </a:rPr>
              <a:t>Cannot Detect Individual Particles</a:t>
            </a: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p:sp>
        <p:nvSpPr>
          <p:cNvPr id="10" name="TextBox 9">
            <a:extLst>
              <a:ext uri="{FF2B5EF4-FFF2-40B4-BE49-F238E27FC236}">
                <a16:creationId xmlns:a16="http://schemas.microsoft.com/office/drawing/2014/main" id="{0AD3AA18-03AE-6DB5-4417-47DB0BB6815C}"/>
              </a:ext>
            </a:extLst>
          </p:cNvPr>
          <p:cNvSpPr txBox="1"/>
          <p:nvPr/>
        </p:nvSpPr>
        <p:spPr>
          <a:xfrm rot="16200000">
            <a:off x="1575116" y="3612694"/>
            <a:ext cx="1410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Risk Level</a:t>
            </a:r>
          </a:p>
        </p:txBody>
      </p:sp>
      <p:sp>
        <p:nvSpPr>
          <p:cNvPr id="12" name="TextBox 11">
            <a:extLst>
              <a:ext uri="{FF2B5EF4-FFF2-40B4-BE49-F238E27FC236}">
                <a16:creationId xmlns:a16="http://schemas.microsoft.com/office/drawing/2014/main" id="{9F75F6D8-7FF9-85BC-4974-0EB95151FE88}"/>
              </a:ext>
            </a:extLst>
          </p:cNvPr>
          <p:cNvSpPr txBox="1"/>
          <p:nvPr/>
        </p:nvSpPr>
        <p:spPr>
          <a:xfrm>
            <a:off x="2355271" y="2267106"/>
            <a:ext cx="831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High</a:t>
            </a:r>
            <a:endParaRPr lang="en-US" sz="2400"/>
          </a:p>
        </p:txBody>
      </p:sp>
      <p:sp>
        <p:nvSpPr>
          <p:cNvPr id="16" name="TextBox 15">
            <a:extLst>
              <a:ext uri="{FF2B5EF4-FFF2-40B4-BE49-F238E27FC236}">
                <a16:creationId xmlns:a16="http://schemas.microsoft.com/office/drawing/2014/main" id="{9B292DC5-AF78-639E-EB2F-284AFAD4E060}"/>
              </a:ext>
            </a:extLst>
          </p:cNvPr>
          <p:cNvSpPr txBox="1"/>
          <p:nvPr/>
        </p:nvSpPr>
        <p:spPr>
          <a:xfrm>
            <a:off x="2355270" y="5031717"/>
            <a:ext cx="831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Low</a:t>
            </a:r>
            <a:endParaRPr lang="en-US" sz="2400"/>
          </a:p>
        </p:txBody>
      </p:sp>
      <p:cxnSp>
        <p:nvCxnSpPr>
          <p:cNvPr id="18" name="Straight Arrow Connector 17">
            <a:extLst>
              <a:ext uri="{FF2B5EF4-FFF2-40B4-BE49-F238E27FC236}">
                <a16:creationId xmlns:a16="http://schemas.microsoft.com/office/drawing/2014/main" id="{506CA9E2-2886-BD1B-C869-35D3364AD15F}"/>
              </a:ext>
            </a:extLst>
          </p:cNvPr>
          <p:cNvCxnSpPr/>
          <p:nvPr/>
        </p:nvCxnSpPr>
        <p:spPr>
          <a:xfrm flipV="1">
            <a:off x="2730526" y="2794653"/>
            <a:ext cx="7882" cy="2238702"/>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15CFB75-587D-E174-273C-530644A486E4}"/>
              </a:ext>
            </a:extLst>
          </p:cNvPr>
          <p:cNvGrpSpPr/>
          <p:nvPr/>
        </p:nvGrpSpPr>
        <p:grpSpPr>
          <a:xfrm>
            <a:off x="3160779" y="6305728"/>
            <a:ext cx="5864139" cy="474764"/>
            <a:chOff x="2728185" y="6309573"/>
            <a:chExt cx="5864139" cy="474764"/>
          </a:xfrm>
        </p:grpSpPr>
        <p:sp>
          <p:nvSpPr>
            <p:cNvPr id="11" name="Rectangle: Rounded Corners 16">
              <a:extLst>
                <a:ext uri="{FF2B5EF4-FFF2-40B4-BE49-F238E27FC236}">
                  <a16:creationId xmlns:a16="http://schemas.microsoft.com/office/drawing/2014/main" id="{E1242048-BF34-DF97-B5F6-181DCAB5DCC2}"/>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5" name="Group 14">
              <a:extLst>
                <a:ext uri="{FF2B5EF4-FFF2-40B4-BE49-F238E27FC236}">
                  <a16:creationId xmlns:a16="http://schemas.microsoft.com/office/drawing/2014/main" id="{FBCEB76D-7CE0-7E53-9F8D-A0B0CF8BE171}"/>
                </a:ext>
              </a:extLst>
            </p:cNvPr>
            <p:cNvGrpSpPr/>
            <p:nvPr/>
          </p:nvGrpSpPr>
          <p:grpSpPr>
            <a:xfrm>
              <a:off x="2728185" y="6309573"/>
              <a:ext cx="5864139" cy="474764"/>
              <a:chOff x="2728185" y="6309573"/>
              <a:chExt cx="5864139" cy="474764"/>
            </a:xfrm>
          </p:grpSpPr>
          <p:grpSp>
            <p:nvGrpSpPr>
              <p:cNvPr id="17" name="Group 16">
                <a:extLst>
                  <a:ext uri="{FF2B5EF4-FFF2-40B4-BE49-F238E27FC236}">
                    <a16:creationId xmlns:a16="http://schemas.microsoft.com/office/drawing/2014/main" id="{B1B5D945-FC7E-8C5D-AF4C-466A3D82D562}"/>
                  </a:ext>
                </a:extLst>
              </p:cNvPr>
              <p:cNvGrpSpPr/>
              <p:nvPr/>
            </p:nvGrpSpPr>
            <p:grpSpPr>
              <a:xfrm>
                <a:off x="2728185" y="6309573"/>
                <a:ext cx="4344227" cy="474764"/>
                <a:chOff x="1230342" y="6331458"/>
                <a:chExt cx="4344227" cy="474764"/>
              </a:xfrm>
            </p:grpSpPr>
            <p:sp>
              <p:nvSpPr>
                <p:cNvPr id="20" name="Rectangle: Rounded Corners 19">
                  <a:extLst>
                    <a:ext uri="{FF2B5EF4-FFF2-40B4-BE49-F238E27FC236}">
                      <a16:creationId xmlns:a16="http://schemas.microsoft.com/office/drawing/2014/main" id="{D29BAE89-EAD6-A184-B6CE-B841EDC217F3}"/>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1" name="Rectangle: Rounded Corners 20">
                  <a:extLst>
                    <a:ext uri="{FF2B5EF4-FFF2-40B4-BE49-F238E27FC236}">
                      <a16:creationId xmlns:a16="http://schemas.microsoft.com/office/drawing/2014/main" id="{79EEC2B3-E641-56F7-39B8-13001D74FAE6}"/>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9" name="Rectangle: Rounded Corners 16">
                <a:extLst>
                  <a:ext uri="{FF2B5EF4-FFF2-40B4-BE49-F238E27FC236}">
                    <a16:creationId xmlns:a16="http://schemas.microsoft.com/office/drawing/2014/main" id="{1C5F25F2-35AA-CDDF-0630-5F4FA71F7D2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
        <p:nvSpPr>
          <p:cNvPr id="9" name="TextBox 8">
            <a:extLst>
              <a:ext uri="{FF2B5EF4-FFF2-40B4-BE49-F238E27FC236}">
                <a16:creationId xmlns:a16="http://schemas.microsoft.com/office/drawing/2014/main" id="{BAAB6784-0862-CE11-E553-822A990B81C4}"/>
              </a:ext>
            </a:extLst>
          </p:cNvPr>
          <p:cNvSpPr txBox="1"/>
          <p:nvPr/>
        </p:nvSpPr>
        <p:spPr>
          <a:xfrm>
            <a:off x="3419268" y="3429000"/>
            <a:ext cx="1712841" cy="307777"/>
          </a:xfrm>
          <a:prstGeom prst="rect">
            <a:avLst/>
          </a:prstGeom>
          <a:noFill/>
          <a:ln w="19050">
            <a:solidFill>
              <a:schemeClr val="bg1"/>
            </a:solidFill>
          </a:ln>
        </p:spPr>
        <p:txBody>
          <a:bodyPr wrap="none" lIns="91440" tIns="45720" rIns="91440" bIns="45720" rtlCol="0" anchor="t">
            <a:spAutoFit/>
          </a:bodyPr>
          <a:lstStyle/>
          <a:p>
            <a:r>
              <a:rPr lang="en-US" sz="1400" b="1">
                <a:solidFill>
                  <a:schemeClr val="bg1"/>
                </a:solidFill>
              </a:rPr>
              <a:t>Before Open Air Test</a:t>
            </a:r>
          </a:p>
        </p:txBody>
      </p:sp>
      <p:sp>
        <p:nvSpPr>
          <p:cNvPr id="13" name="TextBox 12">
            <a:extLst>
              <a:ext uri="{FF2B5EF4-FFF2-40B4-BE49-F238E27FC236}">
                <a16:creationId xmlns:a16="http://schemas.microsoft.com/office/drawing/2014/main" id="{BFD9117F-2969-C49F-6713-EDA34C887C31}"/>
              </a:ext>
            </a:extLst>
          </p:cNvPr>
          <p:cNvSpPr txBox="1"/>
          <p:nvPr/>
        </p:nvSpPr>
        <p:spPr>
          <a:xfrm>
            <a:off x="6931094" y="5337312"/>
            <a:ext cx="1601272" cy="307777"/>
          </a:xfrm>
          <a:prstGeom prst="rect">
            <a:avLst/>
          </a:prstGeom>
          <a:noFill/>
          <a:ln w="19050">
            <a:solidFill>
              <a:schemeClr val="bg1"/>
            </a:solidFill>
          </a:ln>
        </p:spPr>
        <p:txBody>
          <a:bodyPr wrap="none" lIns="91440" tIns="45720" rIns="91440" bIns="45720" rtlCol="0" anchor="t">
            <a:spAutoFit/>
          </a:bodyPr>
          <a:lstStyle/>
          <a:p>
            <a:r>
              <a:rPr lang="en-US" sz="1400" b="1">
                <a:solidFill>
                  <a:schemeClr val="bg1"/>
                </a:solidFill>
              </a:rPr>
              <a:t>After Open Air Test</a:t>
            </a:r>
          </a:p>
        </p:txBody>
      </p:sp>
    </p:spTree>
    <p:extLst>
      <p:ext uri="{BB962C8B-B14F-4D97-AF65-F5344CB8AC3E}">
        <p14:creationId xmlns:p14="http://schemas.microsoft.com/office/powerpoint/2010/main" val="3232462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E1A2-0AD8-66F1-0738-3C475802250A}"/>
              </a:ext>
            </a:extLst>
          </p:cNvPr>
          <p:cNvSpPr>
            <a:spLocks noGrp="1"/>
          </p:cNvSpPr>
          <p:nvPr>
            <p:ph type="title"/>
          </p:nvPr>
        </p:nvSpPr>
        <p:spPr/>
        <p:txBody>
          <a:bodyPr/>
          <a:lstStyle/>
          <a:p>
            <a:r>
              <a:rPr lang="en-US">
                <a:cs typeface="Calibri Light"/>
              </a:rPr>
              <a:t>Test #3: Vacuum Chamber Test</a:t>
            </a:r>
            <a:endParaRPr lang="en-US"/>
          </a:p>
        </p:txBody>
      </p:sp>
      <p:sp>
        <p:nvSpPr>
          <p:cNvPr id="3" name="Text Placeholder 2">
            <a:extLst>
              <a:ext uri="{FF2B5EF4-FFF2-40B4-BE49-F238E27FC236}">
                <a16:creationId xmlns:a16="http://schemas.microsoft.com/office/drawing/2014/main" id="{E435A565-54B0-3532-F1C7-310D9328C65E}"/>
              </a:ext>
            </a:extLst>
          </p:cNvPr>
          <p:cNvSpPr>
            <a:spLocks noGrp="1"/>
          </p:cNvSpPr>
          <p:nvPr>
            <p:ph type="body" idx="1"/>
          </p:nvPr>
        </p:nvSpPr>
        <p:spPr/>
        <p:txBody>
          <a:bodyPr vert="horz" lIns="91440" tIns="45720" rIns="91440" bIns="45720" rtlCol="0" anchor="t">
            <a:normAutofit/>
          </a:bodyPr>
          <a:lstStyle/>
          <a:p>
            <a:r>
              <a:rPr lang="en-US">
                <a:cs typeface="Calibri Light"/>
              </a:rPr>
              <a:t>(Day in the Life)</a:t>
            </a:r>
            <a:endParaRPr lang="en-US">
              <a:cs typeface="Calibri"/>
            </a:endParaRPr>
          </a:p>
        </p:txBody>
      </p:sp>
      <p:sp>
        <p:nvSpPr>
          <p:cNvPr id="4" name="Date Placeholder 3">
            <a:extLst>
              <a:ext uri="{FF2B5EF4-FFF2-40B4-BE49-F238E27FC236}">
                <a16:creationId xmlns:a16="http://schemas.microsoft.com/office/drawing/2014/main" id="{FA56C7EC-7911-4840-FA61-B48724AB4C2B}"/>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ECE137A5-4A27-F8E7-D27C-12E6FD2BA72A}"/>
              </a:ext>
            </a:extLst>
          </p:cNvPr>
          <p:cNvSpPr>
            <a:spLocks noGrp="1"/>
          </p:cNvSpPr>
          <p:nvPr>
            <p:ph type="sldNum" sz="quarter" idx="11"/>
          </p:nvPr>
        </p:nvSpPr>
        <p:spPr/>
        <p:txBody>
          <a:bodyPr/>
          <a:lstStyle/>
          <a:p>
            <a:fld id="{193C27B4-F5F8-9E4D-80BE-18E597ACC97D}" type="slidenum">
              <a:rPr lang="en-US" smtClean="0"/>
              <a:t>36</a:t>
            </a:fld>
            <a:endParaRPr lang="en-US"/>
          </a:p>
        </p:txBody>
      </p:sp>
      <p:grpSp>
        <p:nvGrpSpPr>
          <p:cNvPr id="6" name="Group 5">
            <a:extLst>
              <a:ext uri="{FF2B5EF4-FFF2-40B4-BE49-F238E27FC236}">
                <a16:creationId xmlns:a16="http://schemas.microsoft.com/office/drawing/2014/main" id="{48B7DBCA-D435-FEB5-3B1E-A062A8EF4393}"/>
              </a:ext>
            </a:extLst>
          </p:cNvPr>
          <p:cNvGrpSpPr/>
          <p:nvPr/>
        </p:nvGrpSpPr>
        <p:grpSpPr>
          <a:xfrm>
            <a:off x="3160779" y="6305728"/>
            <a:ext cx="5864139" cy="474764"/>
            <a:chOff x="2728185" y="6309573"/>
            <a:chExt cx="5864139" cy="474764"/>
          </a:xfrm>
        </p:grpSpPr>
        <p:sp>
          <p:nvSpPr>
            <p:cNvPr id="7" name="Rectangle: Rounded Corners 16">
              <a:extLst>
                <a:ext uri="{FF2B5EF4-FFF2-40B4-BE49-F238E27FC236}">
                  <a16:creationId xmlns:a16="http://schemas.microsoft.com/office/drawing/2014/main" id="{BB0A31AF-9CD2-5FF4-E66D-D06DBA2668C5}"/>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8" name="Group 7">
              <a:extLst>
                <a:ext uri="{FF2B5EF4-FFF2-40B4-BE49-F238E27FC236}">
                  <a16:creationId xmlns:a16="http://schemas.microsoft.com/office/drawing/2014/main" id="{642D894F-C9F6-D7C1-F94B-CC62D4ADC68C}"/>
                </a:ext>
              </a:extLst>
            </p:cNvPr>
            <p:cNvGrpSpPr/>
            <p:nvPr/>
          </p:nvGrpSpPr>
          <p:grpSpPr>
            <a:xfrm>
              <a:off x="2728185" y="6309573"/>
              <a:ext cx="5864139" cy="474764"/>
              <a:chOff x="2728185" y="6309573"/>
              <a:chExt cx="5864139" cy="474764"/>
            </a:xfrm>
          </p:grpSpPr>
          <p:grpSp>
            <p:nvGrpSpPr>
              <p:cNvPr id="9" name="Group 8">
                <a:extLst>
                  <a:ext uri="{FF2B5EF4-FFF2-40B4-BE49-F238E27FC236}">
                    <a16:creationId xmlns:a16="http://schemas.microsoft.com/office/drawing/2014/main" id="{AD0BBE3F-BB0A-24C1-0EF3-5FDC53CF9C9F}"/>
                  </a:ext>
                </a:extLst>
              </p:cNvPr>
              <p:cNvGrpSpPr/>
              <p:nvPr/>
            </p:nvGrpSpPr>
            <p:grpSpPr>
              <a:xfrm>
                <a:off x="2728185" y="6309573"/>
                <a:ext cx="4344227" cy="474764"/>
                <a:chOff x="1230342" y="6331458"/>
                <a:chExt cx="4344227" cy="474764"/>
              </a:xfrm>
            </p:grpSpPr>
            <p:sp>
              <p:nvSpPr>
                <p:cNvPr id="11" name="Rectangle: Rounded Corners 10">
                  <a:extLst>
                    <a:ext uri="{FF2B5EF4-FFF2-40B4-BE49-F238E27FC236}">
                      <a16:creationId xmlns:a16="http://schemas.microsoft.com/office/drawing/2014/main" id="{450D90C2-89C4-349A-F70D-1E414213DA46}"/>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2" name="Rectangle: Rounded Corners 11">
                  <a:extLst>
                    <a:ext uri="{FF2B5EF4-FFF2-40B4-BE49-F238E27FC236}">
                      <a16:creationId xmlns:a16="http://schemas.microsoft.com/office/drawing/2014/main" id="{2459D30A-3C8D-7323-4B7D-F2C837AF373C}"/>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0" name="Rectangle: Rounded Corners 16">
                <a:extLst>
                  <a:ext uri="{FF2B5EF4-FFF2-40B4-BE49-F238E27FC236}">
                    <a16:creationId xmlns:a16="http://schemas.microsoft.com/office/drawing/2014/main" id="{604F8936-3EB2-8246-0783-EDB4BD617A2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088278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100-B180-CDC6-2E48-2610DFDF0899}"/>
              </a:ext>
            </a:extLst>
          </p:cNvPr>
          <p:cNvSpPr>
            <a:spLocks noGrp="1"/>
          </p:cNvSpPr>
          <p:nvPr>
            <p:ph type="title"/>
          </p:nvPr>
        </p:nvSpPr>
        <p:spPr/>
        <p:txBody>
          <a:bodyPr/>
          <a:lstStyle/>
          <a:p>
            <a:r>
              <a:rPr lang="en-US">
                <a:cs typeface="Calibri Light"/>
              </a:rPr>
              <a:t>Testing Overview</a:t>
            </a:r>
            <a:endParaRPr lang="en-US"/>
          </a:p>
        </p:txBody>
      </p:sp>
      <p:sp>
        <p:nvSpPr>
          <p:cNvPr id="3" name="Content Placeholder 2">
            <a:extLst>
              <a:ext uri="{FF2B5EF4-FFF2-40B4-BE49-F238E27FC236}">
                <a16:creationId xmlns:a16="http://schemas.microsoft.com/office/drawing/2014/main" id="{940C7F94-D02A-2293-8CD0-B4C9D8CFBCA1}"/>
              </a:ext>
            </a:extLst>
          </p:cNvPr>
          <p:cNvSpPr>
            <a:spLocks noGrp="1"/>
          </p:cNvSpPr>
          <p:nvPr>
            <p:ph idx="1"/>
          </p:nvPr>
        </p:nvSpPr>
        <p:spPr/>
        <p:txBody>
          <a:bodyPr vert="horz" lIns="91440" tIns="45720" rIns="91440" bIns="45720" rtlCol="0" anchor="t">
            <a:normAutofit/>
          </a:bodyPr>
          <a:lstStyle/>
          <a:p>
            <a:r>
              <a:rPr lang="en-US" dirty="0">
                <a:ea typeface="+mn-lt"/>
                <a:cs typeface="+mn-lt"/>
              </a:rPr>
              <a:t>Purpose</a:t>
            </a:r>
          </a:p>
          <a:p>
            <a:pPr lvl="1"/>
            <a:r>
              <a:rPr lang="en-US" dirty="0">
                <a:ea typeface="+mn-lt"/>
                <a:cs typeface="+mn-lt"/>
              </a:rPr>
              <a:t>Verify sensor can detect particles with similar charge and speed like those found around Enceladus</a:t>
            </a:r>
          </a:p>
          <a:p>
            <a:r>
              <a:rPr lang="en-US" dirty="0">
                <a:cs typeface="Calibri"/>
              </a:rPr>
              <a:t>Overview</a:t>
            </a:r>
          </a:p>
          <a:p>
            <a:pPr lvl="1"/>
            <a:r>
              <a:rPr lang="en-US" dirty="0">
                <a:cs typeface="Calibri"/>
              </a:rPr>
              <a:t>Particles will be given a charge equivalent to particles around Enceladus </a:t>
            </a:r>
          </a:p>
          <a:p>
            <a:pPr lvl="1"/>
            <a:r>
              <a:rPr lang="en-US" dirty="0">
                <a:cs typeface="Calibri"/>
              </a:rPr>
              <a:t>Particle launcher will be used to accelerate particles at induction and conduction sensors</a:t>
            </a:r>
          </a:p>
          <a:p>
            <a:pPr lvl="1"/>
            <a:r>
              <a:rPr lang="en-US">
                <a:cs typeface="Calibri"/>
              </a:rPr>
              <a:t>Results will be read</a:t>
            </a:r>
            <a:r>
              <a:rPr lang="en-US" dirty="0">
                <a:cs typeface="Calibri"/>
              </a:rPr>
              <a:t> </a:t>
            </a:r>
            <a:r>
              <a:rPr lang="en-US">
                <a:cs typeface="Calibri"/>
              </a:rPr>
              <a:t>and processed </a:t>
            </a:r>
            <a:r>
              <a:rPr lang="en-US" dirty="0">
                <a:cs typeface="Calibri"/>
              </a:rPr>
              <a:t>by the Raspberry Pi outside the vacuum chamber</a:t>
            </a:r>
          </a:p>
        </p:txBody>
      </p:sp>
      <p:sp>
        <p:nvSpPr>
          <p:cNvPr id="4" name="Date Placeholder 3">
            <a:extLst>
              <a:ext uri="{FF2B5EF4-FFF2-40B4-BE49-F238E27FC236}">
                <a16:creationId xmlns:a16="http://schemas.microsoft.com/office/drawing/2014/main" id="{AD6D9D35-E0B2-4215-5F17-B578F73F7A4D}"/>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52706B4-D560-2476-CABE-764B77E484E6}"/>
              </a:ext>
            </a:extLst>
          </p:cNvPr>
          <p:cNvSpPr>
            <a:spLocks noGrp="1"/>
          </p:cNvSpPr>
          <p:nvPr>
            <p:ph type="sldNum" sz="quarter" idx="11"/>
          </p:nvPr>
        </p:nvSpPr>
        <p:spPr/>
        <p:txBody>
          <a:bodyPr/>
          <a:lstStyle/>
          <a:p>
            <a:fld id="{193C27B4-F5F8-9E4D-80BE-18E597ACC97D}" type="slidenum">
              <a:rPr lang="en-US" smtClean="0"/>
              <a:t>37</a:t>
            </a:fld>
            <a:endParaRPr lang="en-US"/>
          </a:p>
        </p:txBody>
      </p:sp>
      <p:grpSp>
        <p:nvGrpSpPr>
          <p:cNvPr id="6" name="Group 5">
            <a:extLst>
              <a:ext uri="{FF2B5EF4-FFF2-40B4-BE49-F238E27FC236}">
                <a16:creationId xmlns:a16="http://schemas.microsoft.com/office/drawing/2014/main" id="{E3BB8545-375D-2442-94C6-3936F27C2C5E}"/>
              </a:ext>
            </a:extLst>
          </p:cNvPr>
          <p:cNvGrpSpPr/>
          <p:nvPr/>
        </p:nvGrpSpPr>
        <p:grpSpPr>
          <a:xfrm>
            <a:off x="3160779" y="6305728"/>
            <a:ext cx="5864139" cy="474764"/>
            <a:chOff x="2728185" y="6309573"/>
            <a:chExt cx="5864139" cy="474764"/>
          </a:xfrm>
        </p:grpSpPr>
        <p:sp>
          <p:nvSpPr>
            <p:cNvPr id="7" name="Rectangle: Rounded Corners 16">
              <a:extLst>
                <a:ext uri="{FF2B5EF4-FFF2-40B4-BE49-F238E27FC236}">
                  <a16:creationId xmlns:a16="http://schemas.microsoft.com/office/drawing/2014/main" id="{BA3BB5AE-2129-FDC4-64BF-FF072E68B01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8" name="Group 7">
              <a:extLst>
                <a:ext uri="{FF2B5EF4-FFF2-40B4-BE49-F238E27FC236}">
                  <a16:creationId xmlns:a16="http://schemas.microsoft.com/office/drawing/2014/main" id="{CD795C08-722D-3DB9-041B-B4FFAA9DCFF0}"/>
                </a:ext>
              </a:extLst>
            </p:cNvPr>
            <p:cNvGrpSpPr/>
            <p:nvPr/>
          </p:nvGrpSpPr>
          <p:grpSpPr>
            <a:xfrm>
              <a:off x="2728185" y="6309573"/>
              <a:ext cx="5864139" cy="474764"/>
              <a:chOff x="2728185" y="6309573"/>
              <a:chExt cx="5864139" cy="474764"/>
            </a:xfrm>
          </p:grpSpPr>
          <p:grpSp>
            <p:nvGrpSpPr>
              <p:cNvPr id="9" name="Group 8">
                <a:extLst>
                  <a:ext uri="{FF2B5EF4-FFF2-40B4-BE49-F238E27FC236}">
                    <a16:creationId xmlns:a16="http://schemas.microsoft.com/office/drawing/2014/main" id="{0A706D80-56D4-1D02-F212-3F31D3C3798F}"/>
                  </a:ext>
                </a:extLst>
              </p:cNvPr>
              <p:cNvGrpSpPr/>
              <p:nvPr/>
            </p:nvGrpSpPr>
            <p:grpSpPr>
              <a:xfrm>
                <a:off x="2728185" y="6309573"/>
                <a:ext cx="4344227" cy="474764"/>
                <a:chOff x="1230342" y="6331458"/>
                <a:chExt cx="4344227" cy="474764"/>
              </a:xfrm>
            </p:grpSpPr>
            <p:sp>
              <p:nvSpPr>
                <p:cNvPr id="11" name="Rectangle: Rounded Corners 10">
                  <a:extLst>
                    <a:ext uri="{FF2B5EF4-FFF2-40B4-BE49-F238E27FC236}">
                      <a16:creationId xmlns:a16="http://schemas.microsoft.com/office/drawing/2014/main" id="{45A6236E-C9BA-90A7-3235-28D55211E3D3}"/>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2" name="Rectangle: Rounded Corners 11">
                  <a:extLst>
                    <a:ext uri="{FF2B5EF4-FFF2-40B4-BE49-F238E27FC236}">
                      <a16:creationId xmlns:a16="http://schemas.microsoft.com/office/drawing/2014/main" id="{EF16749D-75F0-0B6F-0E0F-9777699BAFC8}"/>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0" name="Rectangle: Rounded Corners 16">
                <a:extLst>
                  <a:ext uri="{FF2B5EF4-FFF2-40B4-BE49-F238E27FC236}">
                    <a16:creationId xmlns:a16="http://schemas.microsoft.com/office/drawing/2014/main" id="{F68BD58E-FE32-35BD-37AB-15BC631069A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278741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F06F-775D-01AA-C31C-8CA0A31E4250}"/>
              </a:ext>
            </a:extLst>
          </p:cNvPr>
          <p:cNvSpPr>
            <a:spLocks noGrp="1"/>
          </p:cNvSpPr>
          <p:nvPr>
            <p:ph type="title"/>
          </p:nvPr>
        </p:nvSpPr>
        <p:spPr/>
        <p:txBody>
          <a:bodyPr/>
          <a:lstStyle/>
          <a:p>
            <a:r>
              <a:rPr lang="en-US">
                <a:ea typeface="+mj-lt"/>
                <a:cs typeface="+mj-lt"/>
              </a:rPr>
              <a:t>Testing Rationale </a:t>
            </a:r>
          </a:p>
        </p:txBody>
      </p:sp>
      <p:sp>
        <p:nvSpPr>
          <p:cNvPr id="4" name="Date Placeholder 3">
            <a:extLst>
              <a:ext uri="{FF2B5EF4-FFF2-40B4-BE49-F238E27FC236}">
                <a16:creationId xmlns:a16="http://schemas.microsoft.com/office/drawing/2014/main" id="{AD850D8F-D682-38B0-39DD-D2484731CDCD}"/>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26D30EB2-3BD2-7831-67B1-9975389A6B32}"/>
              </a:ext>
            </a:extLst>
          </p:cNvPr>
          <p:cNvSpPr>
            <a:spLocks noGrp="1"/>
          </p:cNvSpPr>
          <p:nvPr>
            <p:ph type="sldNum" sz="quarter" idx="11"/>
          </p:nvPr>
        </p:nvSpPr>
        <p:spPr/>
        <p:txBody>
          <a:bodyPr/>
          <a:lstStyle/>
          <a:p>
            <a:fld id="{193C27B4-F5F8-9E4D-80BE-18E597ACC97D}" type="slidenum">
              <a:rPr lang="en-US" smtClean="0"/>
              <a:t>38</a:t>
            </a:fld>
            <a:endParaRPr lang="en-US"/>
          </a:p>
        </p:txBody>
      </p:sp>
      <p:cxnSp>
        <p:nvCxnSpPr>
          <p:cNvPr id="9" name="Straight Arrow Connector 8">
            <a:extLst>
              <a:ext uri="{FF2B5EF4-FFF2-40B4-BE49-F238E27FC236}">
                <a16:creationId xmlns:a16="http://schemas.microsoft.com/office/drawing/2014/main" id="{A17DC9DB-B160-407B-661F-FBDED2A7B1F2}"/>
              </a:ext>
            </a:extLst>
          </p:cNvPr>
          <p:cNvCxnSpPr>
            <a:cxnSpLocks/>
          </p:cNvCxnSpPr>
          <p:nvPr/>
        </p:nvCxnSpPr>
        <p:spPr>
          <a:xfrm>
            <a:off x="6126347" y="3101219"/>
            <a:ext cx="0" cy="297059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73B88A-052A-100A-E80B-5F1A5CA106F0}"/>
              </a:ext>
            </a:extLst>
          </p:cNvPr>
          <p:cNvSpPr txBox="1"/>
          <p:nvPr/>
        </p:nvSpPr>
        <p:spPr>
          <a:xfrm>
            <a:off x="1453471" y="3031342"/>
            <a:ext cx="40202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Vacuum Compatibility</a:t>
            </a:r>
          </a:p>
        </p:txBody>
      </p:sp>
      <p:cxnSp>
        <p:nvCxnSpPr>
          <p:cNvPr id="14" name="Straight Arrow Connector 13">
            <a:extLst>
              <a:ext uri="{FF2B5EF4-FFF2-40B4-BE49-F238E27FC236}">
                <a16:creationId xmlns:a16="http://schemas.microsoft.com/office/drawing/2014/main" id="{C424B663-435C-269A-9CBB-97287A71A166}"/>
              </a:ext>
            </a:extLst>
          </p:cNvPr>
          <p:cNvCxnSpPr>
            <a:cxnSpLocks/>
          </p:cNvCxnSpPr>
          <p:nvPr/>
        </p:nvCxnSpPr>
        <p:spPr>
          <a:xfrm flipV="1">
            <a:off x="252986" y="3601571"/>
            <a:ext cx="11686029" cy="3295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FD3CBF-E07D-7B52-FDF1-9C813EA3E214}"/>
              </a:ext>
            </a:extLst>
          </p:cNvPr>
          <p:cNvSpPr txBox="1"/>
          <p:nvPr/>
        </p:nvSpPr>
        <p:spPr>
          <a:xfrm>
            <a:off x="6660930" y="1379482"/>
            <a:ext cx="3915103" cy="656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6" name="TextBox 15">
            <a:extLst>
              <a:ext uri="{FF2B5EF4-FFF2-40B4-BE49-F238E27FC236}">
                <a16:creationId xmlns:a16="http://schemas.microsoft.com/office/drawing/2014/main" id="{99697D49-A589-0B6B-1572-C7FC0D5D339F}"/>
              </a:ext>
            </a:extLst>
          </p:cNvPr>
          <p:cNvSpPr txBox="1"/>
          <p:nvPr/>
        </p:nvSpPr>
        <p:spPr>
          <a:xfrm>
            <a:off x="149983" y="3792371"/>
            <a:ext cx="593533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a:cs typeface="Calibri" panose="020F0502020204030204"/>
              </a:rPr>
              <a:t>1.1.3: </a:t>
            </a:r>
            <a:r>
              <a:rPr lang="en-US" sz="2400">
                <a:ea typeface="+mn-lt"/>
                <a:cs typeface="+mn-lt"/>
              </a:rPr>
              <a:t>Shall be electrically compatible to the vacuum chamber</a:t>
            </a:r>
          </a:p>
          <a:p>
            <a:pPr marL="285750" indent="-285750">
              <a:buFont typeface="Arial" panose="020B0604020202020204" pitchFamily="34" charset="0"/>
              <a:buChar char="•"/>
            </a:pPr>
            <a:r>
              <a:rPr lang="en-US" sz="2400">
                <a:cs typeface="Calibri" panose="020F0502020204030204"/>
              </a:rPr>
              <a:t>1.1.4: </a:t>
            </a:r>
            <a:r>
              <a:rPr lang="en-US" sz="2400">
                <a:ea typeface="+mn-lt"/>
                <a:cs typeface="+mn-lt"/>
              </a:rPr>
              <a:t>Shall be physically compatible to the vacuum chamber</a:t>
            </a:r>
          </a:p>
          <a:p>
            <a:pPr marL="285750" indent="-285750">
              <a:buFont typeface="Arial" panose="020B0604020202020204" pitchFamily="34" charset="0"/>
              <a:buChar char="•"/>
            </a:pPr>
            <a:r>
              <a:rPr lang="en-US" sz="2400">
                <a:ea typeface="+mn-lt"/>
                <a:cs typeface="+mn-lt"/>
              </a:rPr>
              <a:t>1.1.5: Shall be able to dissipate all heat that is generated</a:t>
            </a:r>
          </a:p>
          <a:p>
            <a:endParaRPr lang="en-US">
              <a:cs typeface="Calibri" panose="020F0502020204030204"/>
            </a:endParaRPr>
          </a:p>
        </p:txBody>
      </p:sp>
      <p:grpSp>
        <p:nvGrpSpPr>
          <p:cNvPr id="22" name="Group 21">
            <a:extLst>
              <a:ext uri="{FF2B5EF4-FFF2-40B4-BE49-F238E27FC236}">
                <a16:creationId xmlns:a16="http://schemas.microsoft.com/office/drawing/2014/main" id="{65457538-622A-15E0-D5B4-352B183E66ED}"/>
              </a:ext>
            </a:extLst>
          </p:cNvPr>
          <p:cNvGrpSpPr/>
          <p:nvPr/>
        </p:nvGrpSpPr>
        <p:grpSpPr>
          <a:xfrm>
            <a:off x="0" y="2060439"/>
            <a:ext cx="12192000" cy="627428"/>
            <a:chOff x="0" y="1814920"/>
            <a:chExt cx="12192000" cy="627428"/>
          </a:xfrm>
        </p:grpSpPr>
        <p:sp>
          <p:nvSpPr>
            <p:cNvPr id="19" name="TextBox 18">
              <a:extLst>
                <a:ext uri="{FF2B5EF4-FFF2-40B4-BE49-F238E27FC236}">
                  <a16:creationId xmlns:a16="http://schemas.microsoft.com/office/drawing/2014/main" id="{D922DAD2-782E-4B55-66A9-DB0414A182CA}"/>
                </a:ext>
              </a:extLst>
            </p:cNvPr>
            <p:cNvSpPr txBox="1"/>
            <p:nvPr/>
          </p:nvSpPr>
          <p:spPr>
            <a:xfrm>
              <a:off x="0" y="1898394"/>
              <a:ext cx="12192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MO.4: Perform vacuum chamber test</a:t>
              </a:r>
              <a:endParaRPr lang="en-US"/>
            </a:p>
          </p:txBody>
        </p:sp>
        <p:pic>
          <p:nvPicPr>
            <p:cNvPr id="18" name="Graphic 16" descr="Checkbox Checked with solid fill">
              <a:extLst>
                <a:ext uri="{FF2B5EF4-FFF2-40B4-BE49-F238E27FC236}">
                  <a16:creationId xmlns:a16="http://schemas.microsoft.com/office/drawing/2014/main" id="{E2BCB163-EFAB-F3C8-9A5D-E09B9BD855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0598" y="1814920"/>
              <a:ext cx="627428" cy="627428"/>
            </a:xfrm>
            <a:prstGeom prst="rect">
              <a:avLst/>
            </a:prstGeom>
          </p:spPr>
        </p:pic>
      </p:grpSp>
      <p:sp>
        <p:nvSpPr>
          <p:cNvPr id="6" name="TextBox 5">
            <a:extLst>
              <a:ext uri="{FF2B5EF4-FFF2-40B4-BE49-F238E27FC236}">
                <a16:creationId xmlns:a16="http://schemas.microsoft.com/office/drawing/2014/main" id="{0C4AA959-7562-A47B-58B0-394403F892DA}"/>
              </a:ext>
            </a:extLst>
          </p:cNvPr>
          <p:cNvSpPr txBox="1"/>
          <p:nvPr/>
        </p:nvSpPr>
        <p:spPr>
          <a:xfrm>
            <a:off x="6393334" y="3057618"/>
            <a:ext cx="43092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Enceladus Environment</a:t>
            </a:r>
            <a:endParaRPr lang="en-US"/>
          </a:p>
        </p:txBody>
      </p:sp>
      <p:sp>
        <p:nvSpPr>
          <p:cNvPr id="10" name="TextBox 9">
            <a:extLst>
              <a:ext uri="{FF2B5EF4-FFF2-40B4-BE49-F238E27FC236}">
                <a16:creationId xmlns:a16="http://schemas.microsoft.com/office/drawing/2014/main" id="{900B51AF-9851-BA03-01B3-33829B1F19C5}"/>
              </a:ext>
            </a:extLst>
          </p:cNvPr>
          <p:cNvSpPr txBox="1"/>
          <p:nvPr/>
        </p:nvSpPr>
        <p:spPr>
          <a:xfrm>
            <a:off x="6264582" y="3752615"/>
            <a:ext cx="581614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mn-lt"/>
                <a:cs typeface="Calibri"/>
              </a:rPr>
              <a:t>1.1.1.2: Sensor shall detect presence of incident charged particles of sizes 0.5 to 4 micrometers</a:t>
            </a:r>
          </a:p>
          <a:p>
            <a:pPr marL="285750" indent="-285750">
              <a:buFont typeface="Arial"/>
              <a:buChar char="•"/>
            </a:pPr>
            <a:r>
              <a:rPr lang="en-US" sz="2400">
                <a:ea typeface="+mn-lt"/>
                <a:cs typeface="Calibri"/>
              </a:rPr>
              <a:t>1.1.2: Sensor shall react to incident particles with relative velocities from 100 to 300 m/s</a:t>
            </a:r>
          </a:p>
          <a:p>
            <a:pPr marL="285750" indent="-285750">
              <a:buFont typeface="Arial"/>
              <a:buChar char="•"/>
            </a:pPr>
            <a:endParaRPr lang="en-US">
              <a:cs typeface="Calibri"/>
            </a:endParaRPr>
          </a:p>
          <a:p>
            <a:endParaRPr lang="en-US">
              <a:cs typeface="Calibri"/>
            </a:endParaRPr>
          </a:p>
        </p:txBody>
      </p:sp>
      <p:grpSp>
        <p:nvGrpSpPr>
          <p:cNvPr id="7" name="Group 6">
            <a:extLst>
              <a:ext uri="{FF2B5EF4-FFF2-40B4-BE49-F238E27FC236}">
                <a16:creationId xmlns:a16="http://schemas.microsoft.com/office/drawing/2014/main" id="{FB1516C3-72CA-36FD-283C-2271EDE038B0}"/>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C1CB0F0E-CBC2-3F51-506A-413C114449DF}"/>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1" name="Group 10">
              <a:extLst>
                <a:ext uri="{FF2B5EF4-FFF2-40B4-BE49-F238E27FC236}">
                  <a16:creationId xmlns:a16="http://schemas.microsoft.com/office/drawing/2014/main" id="{3C12890C-2D1E-3748-8A7C-447F405A211E}"/>
                </a:ext>
              </a:extLst>
            </p:cNvPr>
            <p:cNvGrpSpPr/>
            <p:nvPr/>
          </p:nvGrpSpPr>
          <p:grpSpPr>
            <a:xfrm>
              <a:off x="2728185" y="6309573"/>
              <a:ext cx="5864139" cy="474764"/>
              <a:chOff x="2728185" y="6309573"/>
              <a:chExt cx="5864139" cy="474764"/>
            </a:xfrm>
          </p:grpSpPr>
          <p:grpSp>
            <p:nvGrpSpPr>
              <p:cNvPr id="13" name="Group 12">
                <a:extLst>
                  <a:ext uri="{FF2B5EF4-FFF2-40B4-BE49-F238E27FC236}">
                    <a16:creationId xmlns:a16="http://schemas.microsoft.com/office/drawing/2014/main" id="{7419BE15-EC00-A66B-835D-12480EC64FAE}"/>
                  </a:ext>
                </a:extLst>
              </p:cNvPr>
              <p:cNvGrpSpPr/>
              <p:nvPr/>
            </p:nvGrpSpPr>
            <p:grpSpPr>
              <a:xfrm>
                <a:off x="2728185" y="6309573"/>
                <a:ext cx="4344227" cy="474764"/>
                <a:chOff x="1230342" y="6331458"/>
                <a:chExt cx="4344227" cy="474764"/>
              </a:xfrm>
            </p:grpSpPr>
            <p:sp>
              <p:nvSpPr>
                <p:cNvPr id="20" name="Rectangle: Rounded Corners 19">
                  <a:extLst>
                    <a:ext uri="{FF2B5EF4-FFF2-40B4-BE49-F238E27FC236}">
                      <a16:creationId xmlns:a16="http://schemas.microsoft.com/office/drawing/2014/main" id="{E85C9E1C-D19D-69C1-06D2-D65FE80F62E7}"/>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21" name="Rectangle: Rounded Corners 20">
                  <a:extLst>
                    <a:ext uri="{FF2B5EF4-FFF2-40B4-BE49-F238E27FC236}">
                      <a16:creationId xmlns:a16="http://schemas.microsoft.com/office/drawing/2014/main" id="{C2408287-9C43-63E4-6C74-AFBCA110112C}"/>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7" name="Rectangle: Rounded Corners 16">
                <a:extLst>
                  <a:ext uri="{FF2B5EF4-FFF2-40B4-BE49-F238E27FC236}">
                    <a16:creationId xmlns:a16="http://schemas.microsoft.com/office/drawing/2014/main" id="{C2214705-3F6E-3EDE-7225-2C0BF78B8346}"/>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531927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B5F2-82A2-2482-2B34-AB25D02F4B9B}"/>
              </a:ext>
            </a:extLst>
          </p:cNvPr>
          <p:cNvSpPr>
            <a:spLocks noGrp="1"/>
          </p:cNvSpPr>
          <p:nvPr>
            <p:ph type="title"/>
          </p:nvPr>
        </p:nvSpPr>
        <p:spPr/>
        <p:txBody>
          <a:bodyPr/>
          <a:lstStyle/>
          <a:p>
            <a:r>
              <a:rPr lang="en-US">
                <a:cs typeface="Calibri Light"/>
              </a:rPr>
              <a:t>Critical Pre-requisite Testing</a:t>
            </a:r>
            <a:endParaRPr lang="en-US"/>
          </a:p>
        </p:txBody>
      </p:sp>
      <p:sp>
        <p:nvSpPr>
          <p:cNvPr id="4" name="Date Placeholder 3">
            <a:extLst>
              <a:ext uri="{FF2B5EF4-FFF2-40B4-BE49-F238E27FC236}">
                <a16:creationId xmlns:a16="http://schemas.microsoft.com/office/drawing/2014/main" id="{2A33C846-AC50-E14F-B873-0186C877B65F}"/>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1205E0A-3402-2F07-A649-24BD09BBFA67}"/>
              </a:ext>
            </a:extLst>
          </p:cNvPr>
          <p:cNvSpPr>
            <a:spLocks noGrp="1"/>
          </p:cNvSpPr>
          <p:nvPr>
            <p:ph type="sldNum" sz="quarter" idx="11"/>
          </p:nvPr>
        </p:nvSpPr>
        <p:spPr/>
        <p:txBody>
          <a:bodyPr/>
          <a:lstStyle/>
          <a:p>
            <a:fld id="{193C27B4-F5F8-9E4D-80BE-18E597ACC97D}" type="slidenum">
              <a:rPr lang="en-US" smtClean="0"/>
              <a:t>39</a:t>
            </a:fld>
            <a:endParaRPr lang="en-US"/>
          </a:p>
        </p:txBody>
      </p:sp>
      <p:grpSp>
        <p:nvGrpSpPr>
          <p:cNvPr id="20" name="Group 19">
            <a:extLst>
              <a:ext uri="{FF2B5EF4-FFF2-40B4-BE49-F238E27FC236}">
                <a16:creationId xmlns:a16="http://schemas.microsoft.com/office/drawing/2014/main" id="{F14A1994-1396-1F1B-2468-5E4B23E23D33}"/>
              </a:ext>
            </a:extLst>
          </p:cNvPr>
          <p:cNvGrpSpPr/>
          <p:nvPr/>
        </p:nvGrpSpPr>
        <p:grpSpPr>
          <a:xfrm>
            <a:off x="2081587" y="1907456"/>
            <a:ext cx="8028826" cy="3043089"/>
            <a:chOff x="2081587" y="1693002"/>
            <a:chExt cx="8028826" cy="3043089"/>
          </a:xfrm>
        </p:grpSpPr>
        <p:pic>
          <p:nvPicPr>
            <p:cNvPr id="11" name="Graphic 11" descr="Line arrow: Clockwise curve with solid fill">
              <a:extLst>
                <a:ext uri="{FF2B5EF4-FFF2-40B4-BE49-F238E27FC236}">
                  <a16:creationId xmlns:a16="http://schemas.microsoft.com/office/drawing/2014/main" id="{E6D37391-BF69-17D0-7143-61DD7E412E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640000">
              <a:off x="4435580" y="1693002"/>
              <a:ext cx="914400" cy="914400"/>
            </a:xfrm>
            <a:prstGeom prst="rect">
              <a:avLst/>
            </a:prstGeom>
          </p:spPr>
        </p:pic>
        <p:grpSp>
          <p:nvGrpSpPr>
            <p:cNvPr id="19" name="Group 18">
              <a:extLst>
                <a:ext uri="{FF2B5EF4-FFF2-40B4-BE49-F238E27FC236}">
                  <a16:creationId xmlns:a16="http://schemas.microsoft.com/office/drawing/2014/main" id="{65DEC665-0D20-038C-0BB1-77AB8654805F}"/>
                </a:ext>
              </a:extLst>
            </p:cNvPr>
            <p:cNvGrpSpPr/>
            <p:nvPr/>
          </p:nvGrpSpPr>
          <p:grpSpPr>
            <a:xfrm>
              <a:off x="2081587" y="1792277"/>
              <a:ext cx="8028826" cy="2943814"/>
              <a:chOff x="522111" y="1509889"/>
              <a:chExt cx="8028826" cy="2943814"/>
            </a:xfrm>
          </p:grpSpPr>
          <p:sp>
            <p:nvSpPr>
              <p:cNvPr id="6" name="Rectangle: Rounded Corners 5">
                <a:extLst>
                  <a:ext uri="{FF2B5EF4-FFF2-40B4-BE49-F238E27FC236}">
                    <a16:creationId xmlns:a16="http://schemas.microsoft.com/office/drawing/2014/main" id="{AC400AE2-86D0-EEF4-54E0-44A4F60BB121}"/>
                  </a:ext>
                </a:extLst>
              </p:cNvPr>
              <p:cNvSpPr/>
              <p:nvPr/>
            </p:nvSpPr>
            <p:spPr>
              <a:xfrm>
                <a:off x="522111" y="1509889"/>
                <a:ext cx="2257777" cy="12417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cs typeface="Calibri"/>
                  </a:rPr>
                  <a:t>Open Air Test</a:t>
                </a:r>
              </a:p>
            </p:txBody>
          </p:sp>
          <p:sp>
            <p:nvSpPr>
              <p:cNvPr id="7" name="Rectangle: Rounded Corners 6">
                <a:extLst>
                  <a:ext uri="{FF2B5EF4-FFF2-40B4-BE49-F238E27FC236}">
                    <a16:creationId xmlns:a16="http://schemas.microsoft.com/office/drawing/2014/main" id="{D12958FC-7CE2-D6F3-07DF-27948FAB09E4}"/>
                  </a:ext>
                </a:extLst>
              </p:cNvPr>
              <p:cNvSpPr/>
              <p:nvPr/>
            </p:nvSpPr>
            <p:spPr>
              <a:xfrm>
                <a:off x="6293160" y="3211926"/>
                <a:ext cx="2257777" cy="12417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Vacuum Compatibility</a:t>
                </a:r>
              </a:p>
            </p:txBody>
          </p:sp>
          <p:sp>
            <p:nvSpPr>
              <p:cNvPr id="8" name="Rectangle: Rounded Corners 7">
                <a:extLst>
                  <a:ext uri="{FF2B5EF4-FFF2-40B4-BE49-F238E27FC236}">
                    <a16:creationId xmlns:a16="http://schemas.microsoft.com/office/drawing/2014/main" id="{A9D92288-A858-4E0D-DBF9-2D221E5EABE6}"/>
                  </a:ext>
                </a:extLst>
              </p:cNvPr>
              <p:cNvSpPr/>
              <p:nvPr/>
            </p:nvSpPr>
            <p:spPr>
              <a:xfrm>
                <a:off x="3545976" y="2256327"/>
                <a:ext cx="2257777" cy="124177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cs typeface="Calibri"/>
                  </a:rPr>
                  <a:t>Thermal Assurance Test</a:t>
                </a:r>
              </a:p>
            </p:txBody>
          </p:sp>
          <p:pic>
            <p:nvPicPr>
              <p:cNvPr id="12" name="Graphic 11" descr="Line arrow: Clockwise curve with solid fill">
                <a:extLst>
                  <a:ext uri="{FF2B5EF4-FFF2-40B4-BE49-F238E27FC236}">
                    <a16:creationId xmlns:a16="http://schemas.microsoft.com/office/drawing/2014/main" id="{E524ACBD-0F27-E22C-E00A-A9566D3CA9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640000">
                <a:off x="5955306" y="2379434"/>
                <a:ext cx="914400" cy="914400"/>
              </a:xfrm>
              <a:prstGeom prst="rect">
                <a:avLst/>
              </a:prstGeom>
            </p:spPr>
          </p:pic>
        </p:grpSp>
      </p:grpSp>
      <p:grpSp>
        <p:nvGrpSpPr>
          <p:cNvPr id="3" name="Group 2">
            <a:extLst>
              <a:ext uri="{FF2B5EF4-FFF2-40B4-BE49-F238E27FC236}">
                <a16:creationId xmlns:a16="http://schemas.microsoft.com/office/drawing/2014/main" id="{E54FAC38-7FDF-9965-C5AA-556C07BDF764}"/>
              </a:ext>
            </a:extLst>
          </p:cNvPr>
          <p:cNvGrpSpPr/>
          <p:nvPr/>
        </p:nvGrpSpPr>
        <p:grpSpPr>
          <a:xfrm>
            <a:off x="3160779" y="6305728"/>
            <a:ext cx="5864139" cy="474764"/>
            <a:chOff x="2728185" y="6309573"/>
            <a:chExt cx="5864139" cy="474764"/>
          </a:xfrm>
        </p:grpSpPr>
        <p:sp>
          <p:nvSpPr>
            <p:cNvPr id="10" name="Rectangle: Rounded Corners 16">
              <a:extLst>
                <a:ext uri="{FF2B5EF4-FFF2-40B4-BE49-F238E27FC236}">
                  <a16:creationId xmlns:a16="http://schemas.microsoft.com/office/drawing/2014/main" id="{0496573D-F1C0-C17C-6620-6327CDF5F4E2}"/>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4" name="Group 13">
              <a:extLst>
                <a:ext uri="{FF2B5EF4-FFF2-40B4-BE49-F238E27FC236}">
                  <a16:creationId xmlns:a16="http://schemas.microsoft.com/office/drawing/2014/main" id="{07C75EAE-C8CA-59C3-E329-37E6934D6A5B}"/>
                </a:ext>
              </a:extLst>
            </p:cNvPr>
            <p:cNvGrpSpPr/>
            <p:nvPr/>
          </p:nvGrpSpPr>
          <p:grpSpPr>
            <a:xfrm>
              <a:off x="2728185" y="6309573"/>
              <a:ext cx="5864139" cy="474764"/>
              <a:chOff x="2728185" y="6309573"/>
              <a:chExt cx="5864139" cy="474764"/>
            </a:xfrm>
          </p:grpSpPr>
          <p:grpSp>
            <p:nvGrpSpPr>
              <p:cNvPr id="15" name="Group 14">
                <a:extLst>
                  <a:ext uri="{FF2B5EF4-FFF2-40B4-BE49-F238E27FC236}">
                    <a16:creationId xmlns:a16="http://schemas.microsoft.com/office/drawing/2014/main" id="{0CE416B8-6F59-9E1C-6B20-C8B27F22AB4E}"/>
                  </a:ext>
                </a:extLst>
              </p:cNvPr>
              <p:cNvGrpSpPr/>
              <p:nvPr/>
            </p:nvGrpSpPr>
            <p:grpSpPr>
              <a:xfrm>
                <a:off x="2728185" y="6309573"/>
                <a:ext cx="4344227" cy="474764"/>
                <a:chOff x="1230342" y="6331458"/>
                <a:chExt cx="4344227" cy="474764"/>
              </a:xfrm>
            </p:grpSpPr>
            <p:sp>
              <p:nvSpPr>
                <p:cNvPr id="17" name="Rectangle: Rounded Corners 16">
                  <a:extLst>
                    <a:ext uri="{FF2B5EF4-FFF2-40B4-BE49-F238E27FC236}">
                      <a16:creationId xmlns:a16="http://schemas.microsoft.com/office/drawing/2014/main" id="{BACE38AF-661F-A0CB-2170-EA3AE96CEEAD}"/>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8" name="Rectangle: Rounded Corners 17">
                  <a:extLst>
                    <a:ext uri="{FF2B5EF4-FFF2-40B4-BE49-F238E27FC236}">
                      <a16:creationId xmlns:a16="http://schemas.microsoft.com/office/drawing/2014/main" id="{83693B68-FD79-2DAE-78DB-4DEE61AA7DA9}"/>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6" name="Rectangle: Rounded Corners 16">
                <a:extLst>
                  <a:ext uri="{FF2B5EF4-FFF2-40B4-BE49-F238E27FC236}">
                    <a16:creationId xmlns:a16="http://schemas.microsoft.com/office/drawing/2014/main" id="{1E5CD79E-DC1C-3BEF-1B1E-EB3E493C1B3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7023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14939E-DEB2-C5D6-E0F9-57B0FDA65FDD}"/>
              </a:ext>
            </a:extLst>
          </p:cNvPr>
          <p:cNvGrpSpPr/>
          <p:nvPr/>
        </p:nvGrpSpPr>
        <p:grpSpPr>
          <a:xfrm rot="12420000">
            <a:off x="4339801" y="2633239"/>
            <a:ext cx="3649791" cy="4217276"/>
            <a:chOff x="4410889" y="3281506"/>
            <a:chExt cx="2853926" cy="3302876"/>
          </a:xfrm>
        </p:grpSpPr>
        <p:grpSp>
          <p:nvGrpSpPr>
            <p:cNvPr id="7" name="Group 6">
              <a:extLst>
                <a:ext uri="{FF2B5EF4-FFF2-40B4-BE49-F238E27FC236}">
                  <a16:creationId xmlns:a16="http://schemas.microsoft.com/office/drawing/2014/main" id="{549FC0CB-86ED-2DB8-08DF-47422CC293AA}"/>
                </a:ext>
              </a:extLst>
            </p:cNvPr>
            <p:cNvGrpSpPr/>
            <p:nvPr/>
          </p:nvGrpSpPr>
          <p:grpSpPr>
            <a:xfrm>
              <a:off x="5053532" y="3677591"/>
              <a:ext cx="1828118" cy="2906791"/>
              <a:chOff x="5053531" y="3677591"/>
              <a:chExt cx="1858433" cy="2906791"/>
            </a:xfrm>
          </p:grpSpPr>
          <p:sp>
            <p:nvSpPr>
              <p:cNvPr id="22" name="Isosceles Triangle 21">
                <a:extLst>
                  <a:ext uri="{FF2B5EF4-FFF2-40B4-BE49-F238E27FC236}">
                    <a16:creationId xmlns:a16="http://schemas.microsoft.com/office/drawing/2014/main" id="{1F1B75DE-80E0-91D3-2E0E-AD766EFBD868}"/>
                  </a:ext>
                </a:extLst>
              </p:cNvPr>
              <p:cNvSpPr/>
              <p:nvPr/>
            </p:nvSpPr>
            <p:spPr>
              <a:xfrm rot="526227">
                <a:off x="5546714" y="5198378"/>
                <a:ext cx="390019" cy="1343957"/>
              </a:xfrm>
              <a:prstGeom prst="triangle">
                <a:avLst/>
              </a:prstGeom>
              <a:gradFill>
                <a:gsLst>
                  <a:gs pos="0">
                    <a:schemeClr val="bg1"/>
                  </a:gs>
                  <a:gs pos="78000">
                    <a:schemeClr val="accent1">
                      <a:lumMod val="60000"/>
                      <a:lumOff val="40000"/>
                      <a:alpha val="10000"/>
                    </a:schemeClr>
                  </a:gs>
                  <a:gs pos="28800">
                    <a:srgbClr val="FFFFFF"/>
                  </a:gs>
                  <a:gs pos="99000">
                    <a:srgbClr val="00206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Isosceles Triangle 22">
                <a:extLst>
                  <a:ext uri="{FF2B5EF4-FFF2-40B4-BE49-F238E27FC236}">
                    <a16:creationId xmlns:a16="http://schemas.microsoft.com/office/drawing/2014/main" id="{8FFFAB55-D848-7742-6F8F-732A8D1C1B09}"/>
                  </a:ext>
                </a:extLst>
              </p:cNvPr>
              <p:cNvSpPr/>
              <p:nvPr/>
            </p:nvSpPr>
            <p:spPr>
              <a:xfrm>
                <a:off x="5811767" y="5386531"/>
                <a:ext cx="241124" cy="905296"/>
              </a:xfrm>
              <a:prstGeom prst="triangle">
                <a:avLst/>
              </a:prstGeom>
              <a:gradFill>
                <a:gsLst>
                  <a:gs pos="0">
                    <a:schemeClr val="bg1"/>
                  </a:gs>
                  <a:gs pos="78000">
                    <a:schemeClr val="accent1">
                      <a:lumMod val="60000"/>
                      <a:lumOff val="40000"/>
                      <a:alpha val="10000"/>
                    </a:schemeClr>
                  </a:gs>
                  <a:gs pos="28800">
                    <a:srgbClr val="FFFFFF"/>
                  </a:gs>
                  <a:gs pos="99000">
                    <a:srgbClr val="00206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Isosceles Triangle 23">
                <a:extLst>
                  <a:ext uri="{FF2B5EF4-FFF2-40B4-BE49-F238E27FC236}">
                    <a16:creationId xmlns:a16="http://schemas.microsoft.com/office/drawing/2014/main" id="{81CCF1E7-F046-004E-B24E-B04BD9529403}"/>
                  </a:ext>
                </a:extLst>
              </p:cNvPr>
              <p:cNvSpPr/>
              <p:nvPr/>
            </p:nvSpPr>
            <p:spPr>
              <a:xfrm rot="20979093">
                <a:off x="6036382" y="5240425"/>
                <a:ext cx="296235" cy="1343957"/>
              </a:xfrm>
              <a:prstGeom prst="triangle">
                <a:avLst/>
              </a:prstGeom>
              <a:gradFill>
                <a:gsLst>
                  <a:gs pos="0">
                    <a:schemeClr val="bg1"/>
                  </a:gs>
                  <a:gs pos="78000">
                    <a:schemeClr val="accent1">
                      <a:lumMod val="60000"/>
                      <a:lumOff val="40000"/>
                      <a:alpha val="10000"/>
                    </a:schemeClr>
                  </a:gs>
                  <a:gs pos="28800">
                    <a:srgbClr val="FFFFFF"/>
                  </a:gs>
                  <a:gs pos="99000">
                    <a:srgbClr val="00206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Isosceles Triangle 24">
                <a:extLst>
                  <a:ext uri="{FF2B5EF4-FFF2-40B4-BE49-F238E27FC236}">
                    <a16:creationId xmlns:a16="http://schemas.microsoft.com/office/drawing/2014/main" id="{294F10F0-0145-C44D-D612-36BF9AFADEBC}"/>
                  </a:ext>
                </a:extLst>
              </p:cNvPr>
              <p:cNvSpPr/>
              <p:nvPr/>
            </p:nvSpPr>
            <p:spPr>
              <a:xfrm rot="21361719">
                <a:off x="5955876" y="5249810"/>
                <a:ext cx="179061" cy="905296"/>
              </a:xfrm>
              <a:prstGeom prst="triangle">
                <a:avLst/>
              </a:prstGeom>
              <a:gradFill>
                <a:gsLst>
                  <a:gs pos="0">
                    <a:schemeClr val="bg1"/>
                  </a:gs>
                  <a:gs pos="78000">
                    <a:schemeClr val="accent1">
                      <a:lumMod val="60000"/>
                      <a:lumOff val="40000"/>
                      <a:alpha val="10000"/>
                    </a:schemeClr>
                  </a:gs>
                  <a:gs pos="28800">
                    <a:srgbClr val="FFFFFF"/>
                  </a:gs>
                  <a:gs pos="99000">
                    <a:srgbClr val="00206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Isosceles Triangle 25">
                <a:extLst>
                  <a:ext uri="{FF2B5EF4-FFF2-40B4-BE49-F238E27FC236}">
                    <a16:creationId xmlns:a16="http://schemas.microsoft.com/office/drawing/2014/main" id="{3DF8AD62-0AE1-E3FC-FD80-016D27E82299}"/>
                  </a:ext>
                </a:extLst>
              </p:cNvPr>
              <p:cNvSpPr/>
              <p:nvPr/>
            </p:nvSpPr>
            <p:spPr>
              <a:xfrm>
                <a:off x="5457872" y="5134688"/>
                <a:ext cx="974242" cy="905296"/>
              </a:xfrm>
              <a:prstGeom prst="triangle">
                <a:avLst/>
              </a:prstGeom>
              <a:gradFill>
                <a:gsLst>
                  <a:gs pos="0">
                    <a:schemeClr val="bg1"/>
                  </a:gs>
                  <a:gs pos="78000">
                    <a:schemeClr val="accent1">
                      <a:lumMod val="60000"/>
                      <a:lumOff val="40000"/>
                      <a:alpha val="10000"/>
                    </a:schemeClr>
                  </a:gs>
                  <a:gs pos="28800">
                    <a:srgbClr val="FFFFFF"/>
                  </a:gs>
                  <a:gs pos="99000">
                    <a:srgbClr val="00206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25A30A76-2268-FFC4-32CA-1B5675DCDCAE}"/>
                  </a:ext>
                </a:extLst>
              </p:cNvPr>
              <p:cNvSpPr/>
              <p:nvPr/>
            </p:nvSpPr>
            <p:spPr>
              <a:xfrm>
                <a:off x="5053531" y="3677591"/>
                <a:ext cx="1858433" cy="1858433"/>
              </a:xfrm>
              <a:prstGeom prst="ellipse">
                <a:avLst/>
              </a:prstGeom>
              <a:gradFill flip="none" rotWithShape="1">
                <a:gsLst>
                  <a:gs pos="43000">
                    <a:schemeClr val="tx2">
                      <a:lumMod val="40000"/>
                      <a:lumOff val="60000"/>
                    </a:schemeClr>
                  </a:gs>
                  <a:gs pos="70000">
                    <a:srgbClr val="141920"/>
                  </a:gs>
                  <a:gs pos="8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8" name="Arc 7">
              <a:extLst>
                <a:ext uri="{FF2B5EF4-FFF2-40B4-BE49-F238E27FC236}">
                  <a16:creationId xmlns:a16="http://schemas.microsoft.com/office/drawing/2014/main" id="{1C61C32D-0301-1ABE-E82D-880D9E44BD2B}"/>
                </a:ext>
              </a:extLst>
            </p:cNvPr>
            <p:cNvSpPr/>
            <p:nvPr/>
          </p:nvSpPr>
          <p:spPr>
            <a:xfrm>
              <a:off x="4657446" y="3281506"/>
              <a:ext cx="2607369" cy="2650603"/>
            </a:xfrm>
            <a:prstGeom prst="arc">
              <a:avLst>
                <a:gd name="adj1" fmla="val 19652709"/>
                <a:gd name="adj2" fmla="val 7671708"/>
              </a:avLst>
            </a:prstGeom>
            <a:ln w="28575">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grpSp>
          <p:nvGrpSpPr>
            <p:cNvPr id="9" name="Group 8">
              <a:extLst>
                <a:ext uri="{FF2B5EF4-FFF2-40B4-BE49-F238E27FC236}">
                  <a16:creationId xmlns:a16="http://schemas.microsoft.com/office/drawing/2014/main" id="{EAFBDDD0-43C2-3270-F6F4-BBCFD3B292C9}"/>
                </a:ext>
              </a:extLst>
            </p:cNvPr>
            <p:cNvGrpSpPr/>
            <p:nvPr/>
          </p:nvGrpSpPr>
          <p:grpSpPr>
            <a:xfrm rot="7613823">
              <a:off x="4396742" y="4940799"/>
              <a:ext cx="955712" cy="927418"/>
              <a:chOff x="4396744" y="4940799"/>
              <a:chExt cx="3009897" cy="2873150"/>
            </a:xfrm>
          </p:grpSpPr>
          <p:grpSp>
            <p:nvGrpSpPr>
              <p:cNvPr id="10" name="Group 9">
                <a:extLst>
                  <a:ext uri="{FF2B5EF4-FFF2-40B4-BE49-F238E27FC236}">
                    <a16:creationId xmlns:a16="http://schemas.microsoft.com/office/drawing/2014/main" id="{0DB176FB-447E-F523-B1E8-E25BC5F0FDEB}"/>
                  </a:ext>
                </a:extLst>
              </p:cNvPr>
              <p:cNvGrpSpPr/>
              <p:nvPr/>
            </p:nvGrpSpPr>
            <p:grpSpPr>
              <a:xfrm>
                <a:off x="4396744" y="4940799"/>
                <a:ext cx="3009897" cy="2873150"/>
                <a:chOff x="4396744" y="4940799"/>
                <a:chExt cx="3009897" cy="2873150"/>
              </a:xfrm>
            </p:grpSpPr>
            <p:sp>
              <p:nvSpPr>
                <p:cNvPr id="12" name="Isosceles Triangle 11">
                  <a:extLst>
                    <a:ext uri="{FF2B5EF4-FFF2-40B4-BE49-F238E27FC236}">
                      <a16:creationId xmlns:a16="http://schemas.microsoft.com/office/drawing/2014/main" id="{BD9B3F75-0726-FD1C-630B-97446D8A94DD}"/>
                    </a:ext>
                  </a:extLst>
                </p:cNvPr>
                <p:cNvSpPr/>
                <p:nvPr/>
              </p:nvSpPr>
              <p:spPr>
                <a:xfrm rot="10800000">
                  <a:off x="5403136" y="4940799"/>
                  <a:ext cx="1330123" cy="1858433"/>
                </a:xfrm>
                <a:prstGeom prst="triangl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EE225223-B3BB-DC64-0F60-8D5635426687}"/>
                    </a:ext>
                  </a:extLst>
                </p:cNvPr>
                <p:cNvGrpSpPr/>
                <p:nvPr/>
              </p:nvGrpSpPr>
              <p:grpSpPr>
                <a:xfrm>
                  <a:off x="6750621" y="6404844"/>
                  <a:ext cx="656020" cy="1110532"/>
                  <a:chOff x="6750621" y="6404844"/>
                  <a:chExt cx="656020" cy="1110532"/>
                </a:xfrm>
                <a:solidFill>
                  <a:schemeClr val="bg2">
                    <a:lumMod val="90000"/>
                  </a:schemeClr>
                </a:solidFill>
              </p:grpSpPr>
              <p:sp>
                <p:nvSpPr>
                  <p:cNvPr id="19" name="Chord 18">
                    <a:extLst>
                      <a:ext uri="{FF2B5EF4-FFF2-40B4-BE49-F238E27FC236}">
                        <a16:creationId xmlns:a16="http://schemas.microsoft.com/office/drawing/2014/main" id="{56D2435E-0014-6823-4469-E7CBFF47E61C}"/>
                      </a:ext>
                    </a:extLst>
                  </p:cNvPr>
                  <p:cNvSpPr/>
                  <p:nvPr/>
                </p:nvSpPr>
                <p:spPr>
                  <a:xfrm>
                    <a:off x="6750621" y="6404844"/>
                    <a:ext cx="630338" cy="1110532"/>
                  </a:xfrm>
                  <a:prstGeom prst="chord">
                    <a:avLst>
                      <a:gd name="adj1" fmla="val 5345161"/>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7FFB5C17-9923-9534-9199-A25309C85D43}"/>
                      </a:ext>
                    </a:extLst>
                  </p:cNvPr>
                  <p:cNvSpPr/>
                  <p:nvPr/>
                </p:nvSpPr>
                <p:spPr>
                  <a:xfrm>
                    <a:off x="6859858" y="6733679"/>
                    <a:ext cx="342175" cy="434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7D0C03AA-E0E4-584F-1781-7E0F86E7F21E}"/>
                      </a:ext>
                    </a:extLst>
                  </p:cNvPr>
                  <p:cNvSpPr/>
                  <p:nvPr/>
                </p:nvSpPr>
                <p:spPr>
                  <a:xfrm>
                    <a:off x="7176352" y="6508815"/>
                    <a:ext cx="230289" cy="87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14" name="Group 13">
                  <a:extLst>
                    <a:ext uri="{FF2B5EF4-FFF2-40B4-BE49-F238E27FC236}">
                      <a16:creationId xmlns:a16="http://schemas.microsoft.com/office/drawing/2014/main" id="{5FE56DAD-6174-828D-8C93-0A0D3F950A53}"/>
                    </a:ext>
                  </a:extLst>
                </p:cNvPr>
                <p:cNvGrpSpPr/>
                <p:nvPr/>
              </p:nvGrpSpPr>
              <p:grpSpPr>
                <a:xfrm>
                  <a:off x="4396744" y="6329923"/>
                  <a:ext cx="1479505" cy="1110532"/>
                  <a:chOff x="4396744" y="6329923"/>
                  <a:chExt cx="1479505" cy="1110532"/>
                </a:xfrm>
                <a:solidFill>
                  <a:schemeClr val="bg2">
                    <a:lumMod val="90000"/>
                  </a:schemeClr>
                </a:solidFill>
              </p:grpSpPr>
              <p:sp>
                <p:nvSpPr>
                  <p:cNvPr id="16" name="Rectangle 15">
                    <a:extLst>
                      <a:ext uri="{FF2B5EF4-FFF2-40B4-BE49-F238E27FC236}">
                        <a16:creationId xmlns:a16="http://schemas.microsoft.com/office/drawing/2014/main" id="{DABDF8E7-067E-F694-C661-542E0E69D61B}"/>
                      </a:ext>
                    </a:extLst>
                  </p:cNvPr>
                  <p:cNvSpPr/>
                  <p:nvPr/>
                </p:nvSpPr>
                <p:spPr>
                  <a:xfrm>
                    <a:off x="4755437" y="6885189"/>
                    <a:ext cx="1120812" cy="63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49ECDAAA-9BB1-A793-69DF-B6AC0ACDB2ED}"/>
                      </a:ext>
                    </a:extLst>
                  </p:cNvPr>
                  <p:cNvSpPr/>
                  <p:nvPr/>
                </p:nvSpPr>
                <p:spPr>
                  <a:xfrm>
                    <a:off x="4594172" y="6755936"/>
                    <a:ext cx="205580" cy="300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Chord 17">
                    <a:extLst>
                      <a:ext uri="{FF2B5EF4-FFF2-40B4-BE49-F238E27FC236}">
                        <a16:creationId xmlns:a16="http://schemas.microsoft.com/office/drawing/2014/main" id="{1055C895-7857-8696-0F63-F82D43BBA466}"/>
                      </a:ext>
                    </a:extLst>
                  </p:cNvPr>
                  <p:cNvSpPr/>
                  <p:nvPr/>
                </p:nvSpPr>
                <p:spPr>
                  <a:xfrm flipH="1">
                    <a:off x="4396744" y="6329923"/>
                    <a:ext cx="1090451" cy="1110532"/>
                  </a:xfrm>
                  <a:prstGeom prst="chord">
                    <a:avLst>
                      <a:gd name="adj1" fmla="val 5345161"/>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5" name="Rectangle 14">
                  <a:extLst>
                    <a:ext uri="{FF2B5EF4-FFF2-40B4-BE49-F238E27FC236}">
                      <a16:creationId xmlns:a16="http://schemas.microsoft.com/office/drawing/2014/main" id="{1D410BEC-E598-2333-9535-A8E49F758641}"/>
                    </a:ext>
                  </a:extLst>
                </p:cNvPr>
                <p:cNvSpPr/>
                <p:nvPr/>
              </p:nvSpPr>
              <p:spPr>
                <a:xfrm>
                  <a:off x="5318737" y="6008299"/>
                  <a:ext cx="1498922" cy="1805650"/>
                </a:xfrm>
                <a:prstGeom prst="rect">
                  <a:avLst/>
                </a:prstGeom>
                <a:gradFill flip="none" rotWithShape="1">
                  <a:gsLst>
                    <a:gs pos="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11" name="Rectangle 10">
                <a:extLst>
                  <a:ext uri="{FF2B5EF4-FFF2-40B4-BE49-F238E27FC236}">
                    <a16:creationId xmlns:a16="http://schemas.microsoft.com/office/drawing/2014/main" id="{ECF5AF5D-EC40-E61B-17E8-0AD2A6397F41}"/>
                  </a:ext>
                </a:extLst>
              </p:cNvPr>
              <p:cNvSpPr/>
              <p:nvPr/>
            </p:nvSpPr>
            <p:spPr>
              <a:xfrm>
                <a:off x="5529394" y="6197843"/>
                <a:ext cx="609600" cy="769718"/>
              </a:xfrm>
              <a:prstGeom prst="rect">
                <a:avLst/>
              </a:prstGeom>
              <a:solidFill>
                <a:schemeClr val="bg1">
                  <a:lumMod val="95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sp>
        <p:nvSpPr>
          <p:cNvPr id="2" name="Title 1">
            <a:extLst>
              <a:ext uri="{FF2B5EF4-FFF2-40B4-BE49-F238E27FC236}">
                <a16:creationId xmlns:a16="http://schemas.microsoft.com/office/drawing/2014/main" id="{5F3B8BC8-61EB-D9E4-24A0-1DA9387DD54E}"/>
              </a:ext>
            </a:extLst>
          </p:cNvPr>
          <p:cNvSpPr>
            <a:spLocks noGrp="1"/>
          </p:cNvSpPr>
          <p:nvPr>
            <p:ph type="title"/>
          </p:nvPr>
        </p:nvSpPr>
        <p:spPr/>
        <p:txBody>
          <a:bodyPr/>
          <a:lstStyle/>
          <a:p>
            <a:r>
              <a:rPr lang="en-US">
                <a:ea typeface="+mj-lt"/>
                <a:cs typeface="+mj-lt"/>
              </a:rPr>
              <a:t>Project Definition</a:t>
            </a:r>
          </a:p>
          <a:p>
            <a:endParaRPr lang="en-US">
              <a:cs typeface="Calibri Light"/>
            </a:endParaRPr>
          </a:p>
        </p:txBody>
      </p:sp>
      <p:sp>
        <p:nvSpPr>
          <p:cNvPr id="3" name="Content Placeholder 2">
            <a:extLst>
              <a:ext uri="{FF2B5EF4-FFF2-40B4-BE49-F238E27FC236}">
                <a16:creationId xmlns:a16="http://schemas.microsoft.com/office/drawing/2014/main" id="{4FF62491-1907-E2A0-19BE-E54F83BED73E}"/>
              </a:ext>
            </a:extLst>
          </p:cNvPr>
          <p:cNvSpPr>
            <a:spLocks noGrp="1"/>
          </p:cNvSpPr>
          <p:nvPr>
            <p:ph idx="1"/>
          </p:nvPr>
        </p:nvSpPr>
        <p:spPr>
          <a:xfrm>
            <a:off x="667754" y="1835979"/>
            <a:ext cx="10856495" cy="1406661"/>
          </a:xfrm>
        </p:spPr>
        <p:txBody>
          <a:bodyPr vert="horz" lIns="91440" tIns="45720" rIns="91440" bIns="45720" rtlCol="0" anchor="t">
            <a:normAutofit/>
          </a:bodyPr>
          <a:lstStyle/>
          <a:p>
            <a:pPr marL="0" indent="0" algn="ctr">
              <a:buNone/>
            </a:pPr>
            <a:r>
              <a:rPr lang="en-US">
                <a:ea typeface="+mn-lt"/>
                <a:cs typeface="+mn-lt"/>
              </a:rPr>
              <a:t>This project is to design and fabricate a proof-of-concept sensor capable of measuring the plume density of ice particles around Enceladus</a:t>
            </a:r>
            <a:endParaRPr lang="en-US">
              <a:cs typeface="Calibri"/>
            </a:endParaRPr>
          </a:p>
          <a:p>
            <a:pPr marL="0" indent="0" algn="ctr">
              <a:buNone/>
            </a:pPr>
            <a:endParaRPr lang="en-US">
              <a:cs typeface="Calibri"/>
            </a:endParaRPr>
          </a:p>
          <a:p>
            <a:endParaRPr lang="en-US">
              <a:cs typeface="Calibri"/>
            </a:endParaRPr>
          </a:p>
        </p:txBody>
      </p:sp>
      <p:sp>
        <p:nvSpPr>
          <p:cNvPr id="40" name="Date Placeholder 39">
            <a:extLst>
              <a:ext uri="{FF2B5EF4-FFF2-40B4-BE49-F238E27FC236}">
                <a16:creationId xmlns:a16="http://schemas.microsoft.com/office/drawing/2014/main" id="{D0153D50-BEF0-0F8E-7105-2443AB743AA6}"/>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B00556FB-D329-038E-B98D-FAEDE3CC5969}"/>
              </a:ext>
            </a:extLst>
          </p:cNvPr>
          <p:cNvSpPr>
            <a:spLocks noGrp="1"/>
          </p:cNvSpPr>
          <p:nvPr>
            <p:ph type="sldNum" sz="quarter" idx="11"/>
          </p:nvPr>
        </p:nvSpPr>
        <p:spPr/>
        <p:txBody>
          <a:bodyPr/>
          <a:lstStyle/>
          <a:p>
            <a:fld id="{330EA680-D336-4FF7-8B7A-9848BB0A1C32}" type="slidenum">
              <a:rPr lang="en-US" smtClean="0"/>
              <a:t>4</a:t>
            </a:fld>
            <a:endParaRPr lang="en-US"/>
          </a:p>
        </p:txBody>
      </p:sp>
      <p:cxnSp>
        <p:nvCxnSpPr>
          <p:cNvPr id="29" name="Straight Arrow Connector 28">
            <a:extLst>
              <a:ext uri="{FF2B5EF4-FFF2-40B4-BE49-F238E27FC236}">
                <a16:creationId xmlns:a16="http://schemas.microsoft.com/office/drawing/2014/main" id="{3BE7B441-7BD1-E840-42B7-42179610A1E1}"/>
              </a:ext>
            </a:extLst>
          </p:cNvPr>
          <p:cNvCxnSpPr/>
          <p:nvPr/>
        </p:nvCxnSpPr>
        <p:spPr>
          <a:xfrm>
            <a:off x="-84605" y="6241114"/>
            <a:ext cx="12337673" cy="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5887755-D14A-14D2-1989-DA079BD5DD09}"/>
              </a:ext>
            </a:extLst>
          </p:cNvPr>
          <p:cNvGrpSpPr/>
          <p:nvPr/>
        </p:nvGrpSpPr>
        <p:grpSpPr>
          <a:xfrm>
            <a:off x="3160779" y="6305728"/>
            <a:ext cx="5864139" cy="474764"/>
            <a:chOff x="2728185" y="6309573"/>
            <a:chExt cx="5864139" cy="474764"/>
          </a:xfrm>
        </p:grpSpPr>
        <p:sp>
          <p:nvSpPr>
            <p:cNvPr id="33" name="Rectangle: Rounded Corners 16">
              <a:extLst>
                <a:ext uri="{FF2B5EF4-FFF2-40B4-BE49-F238E27FC236}">
                  <a16:creationId xmlns:a16="http://schemas.microsoft.com/office/drawing/2014/main" id="{70AA16CD-EE9F-4DCD-8011-71F6B6C2554A}"/>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34" name="Group 33">
              <a:extLst>
                <a:ext uri="{FF2B5EF4-FFF2-40B4-BE49-F238E27FC236}">
                  <a16:creationId xmlns:a16="http://schemas.microsoft.com/office/drawing/2014/main" id="{43493684-7003-D55F-6B7A-97B6DBD3E86E}"/>
                </a:ext>
              </a:extLst>
            </p:cNvPr>
            <p:cNvGrpSpPr/>
            <p:nvPr/>
          </p:nvGrpSpPr>
          <p:grpSpPr>
            <a:xfrm>
              <a:off x="2728185" y="6309573"/>
              <a:ext cx="5864139" cy="474764"/>
              <a:chOff x="2728185" y="6309573"/>
              <a:chExt cx="5864139" cy="474764"/>
            </a:xfrm>
          </p:grpSpPr>
          <p:grpSp>
            <p:nvGrpSpPr>
              <p:cNvPr id="35" name="Group 34">
                <a:extLst>
                  <a:ext uri="{FF2B5EF4-FFF2-40B4-BE49-F238E27FC236}">
                    <a16:creationId xmlns:a16="http://schemas.microsoft.com/office/drawing/2014/main" id="{A3405F5C-DD36-808F-8F2F-66DEE985ADF9}"/>
                  </a:ext>
                </a:extLst>
              </p:cNvPr>
              <p:cNvGrpSpPr/>
              <p:nvPr/>
            </p:nvGrpSpPr>
            <p:grpSpPr>
              <a:xfrm>
                <a:off x="2728185" y="6309573"/>
                <a:ext cx="4344227" cy="474764"/>
                <a:chOff x="1230342" y="6331458"/>
                <a:chExt cx="4344227" cy="474764"/>
              </a:xfrm>
            </p:grpSpPr>
            <p:sp>
              <p:nvSpPr>
                <p:cNvPr id="37" name="Rectangle: Rounded Corners 15">
                  <a:extLst>
                    <a:ext uri="{FF2B5EF4-FFF2-40B4-BE49-F238E27FC236}">
                      <a16:creationId xmlns:a16="http://schemas.microsoft.com/office/drawing/2014/main" id="{606F1614-DCED-90B7-B080-2FC038AF88CF}"/>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38" name="Rectangle: Rounded Corners 16">
                  <a:extLst>
                    <a:ext uri="{FF2B5EF4-FFF2-40B4-BE49-F238E27FC236}">
                      <a16:creationId xmlns:a16="http://schemas.microsoft.com/office/drawing/2014/main" id="{F2E31911-5E38-C4C0-4988-60CB2A192F6C}"/>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36" name="Rectangle: Rounded Corners 16">
                <a:extLst>
                  <a:ext uri="{FF2B5EF4-FFF2-40B4-BE49-F238E27FC236}">
                    <a16:creationId xmlns:a16="http://schemas.microsoft.com/office/drawing/2014/main" id="{B438EFD1-4DD7-B6B0-7C10-FC6A3C0BAD8F}"/>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85365378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F7A2-C859-9526-732A-A7BAE2B13763}"/>
              </a:ext>
            </a:extLst>
          </p:cNvPr>
          <p:cNvSpPr>
            <a:spLocks noGrp="1"/>
          </p:cNvSpPr>
          <p:nvPr>
            <p:ph type="title"/>
          </p:nvPr>
        </p:nvSpPr>
        <p:spPr>
          <a:xfrm>
            <a:off x="838200" y="378263"/>
            <a:ext cx="10515600" cy="1325563"/>
          </a:xfrm>
        </p:spPr>
        <p:txBody>
          <a:bodyPr/>
          <a:lstStyle/>
          <a:p>
            <a:r>
              <a:rPr lang="en-US">
                <a:cs typeface="Calibri Light"/>
              </a:rPr>
              <a:t>Definition of Success</a:t>
            </a:r>
            <a:endParaRPr lang="en-US"/>
          </a:p>
        </p:txBody>
      </p:sp>
      <p:sp>
        <p:nvSpPr>
          <p:cNvPr id="3" name="Content Placeholder 2">
            <a:extLst>
              <a:ext uri="{FF2B5EF4-FFF2-40B4-BE49-F238E27FC236}">
                <a16:creationId xmlns:a16="http://schemas.microsoft.com/office/drawing/2014/main" id="{74D15DB5-953A-9ADA-2AD3-3F172DA63C0E}"/>
              </a:ext>
            </a:extLst>
          </p:cNvPr>
          <p:cNvSpPr>
            <a:spLocks noGrp="1"/>
          </p:cNvSpPr>
          <p:nvPr>
            <p:ph idx="1"/>
          </p:nvPr>
        </p:nvSpPr>
        <p:spPr>
          <a:xfrm>
            <a:off x="838200" y="1825625"/>
            <a:ext cx="5244576" cy="4351338"/>
          </a:xfrm>
        </p:spPr>
        <p:txBody>
          <a:bodyPr vert="horz" lIns="91440" tIns="45720" rIns="91440" bIns="45720" rtlCol="0" anchor="t">
            <a:normAutofit/>
          </a:bodyPr>
          <a:lstStyle/>
          <a:p>
            <a:pPr marL="0" indent="0">
              <a:buNone/>
            </a:pPr>
            <a:r>
              <a:rPr lang="en-US" dirty="0">
                <a:cs typeface="Calibri"/>
              </a:rPr>
              <a:t>Pass/Fail Criteria</a:t>
            </a:r>
          </a:p>
          <a:p>
            <a:pPr marL="457200" indent="-457200"/>
            <a:r>
              <a:rPr lang="en-US" sz="2400" b="1" dirty="0">
                <a:cs typeface="Calibri"/>
              </a:rPr>
              <a:t>Success:</a:t>
            </a:r>
          </a:p>
          <a:p>
            <a:pPr marL="914400" lvl="1" indent="-457200"/>
            <a:r>
              <a:rPr lang="en-US" sz="2000">
                <a:cs typeface="Calibri"/>
              </a:rPr>
              <a:t>Sensor reacts to particle flux</a:t>
            </a:r>
            <a:r>
              <a:rPr lang="en-US" sz="2800">
                <a:cs typeface="Calibri"/>
              </a:rPr>
              <a:t> </a:t>
            </a:r>
          </a:p>
          <a:p>
            <a:pPr marL="457200" indent="-457200"/>
            <a:r>
              <a:rPr lang="en-US" sz="2400" b="1" dirty="0">
                <a:cs typeface="Calibri"/>
              </a:rPr>
              <a:t>Failure:</a:t>
            </a:r>
          </a:p>
          <a:p>
            <a:pPr marL="914400" lvl="1" indent="-457200"/>
            <a:r>
              <a:rPr lang="en-US" sz="2000" dirty="0">
                <a:cs typeface="Calibri"/>
              </a:rPr>
              <a:t>Sensor does not react to particle flux</a:t>
            </a:r>
          </a:p>
          <a:p>
            <a:pPr marL="914400" lvl="1" indent="-457200"/>
            <a:r>
              <a:rPr lang="en-US" sz="2000" dirty="0">
                <a:cs typeface="Calibri"/>
              </a:rPr>
              <a:t>PCBs overheats/fails</a:t>
            </a:r>
          </a:p>
        </p:txBody>
      </p:sp>
      <p:sp>
        <p:nvSpPr>
          <p:cNvPr id="4" name="Date Placeholder 3">
            <a:extLst>
              <a:ext uri="{FF2B5EF4-FFF2-40B4-BE49-F238E27FC236}">
                <a16:creationId xmlns:a16="http://schemas.microsoft.com/office/drawing/2014/main" id="{F851C1BE-D1A9-9D99-9423-C4385707E4B4}"/>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0C7DFB9-8A37-F0DC-33D2-7B450E24D2E9}"/>
              </a:ext>
            </a:extLst>
          </p:cNvPr>
          <p:cNvSpPr>
            <a:spLocks noGrp="1"/>
          </p:cNvSpPr>
          <p:nvPr>
            <p:ph type="sldNum" sz="quarter" idx="11"/>
          </p:nvPr>
        </p:nvSpPr>
        <p:spPr/>
        <p:txBody>
          <a:bodyPr/>
          <a:lstStyle/>
          <a:p>
            <a:fld id="{193C27B4-F5F8-9E4D-80BE-18E597ACC97D}" type="slidenum">
              <a:rPr lang="en-US" smtClean="0"/>
              <a:t>40</a:t>
            </a:fld>
            <a:endParaRPr lang="en-US"/>
          </a:p>
        </p:txBody>
      </p:sp>
      <p:sp>
        <p:nvSpPr>
          <p:cNvPr id="7" name="Content Placeholder 2">
            <a:extLst>
              <a:ext uri="{FF2B5EF4-FFF2-40B4-BE49-F238E27FC236}">
                <a16:creationId xmlns:a16="http://schemas.microsoft.com/office/drawing/2014/main" id="{00A633E4-3E05-7EDC-61C3-572B78EB2FFE}"/>
              </a:ext>
            </a:extLst>
          </p:cNvPr>
          <p:cNvSpPr txBox="1">
            <a:spLocks/>
          </p:cNvSpPr>
          <p:nvPr/>
        </p:nvSpPr>
        <p:spPr>
          <a:xfrm>
            <a:off x="6494633" y="1826885"/>
            <a:ext cx="524457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Calibri"/>
              </a:rPr>
              <a:t>Expected Performance Results</a:t>
            </a:r>
          </a:p>
          <a:p>
            <a:r>
              <a:rPr lang="en-US" sz="2000" b="1" dirty="0">
                <a:cs typeface="Calibri"/>
              </a:rPr>
              <a:t>Induction Sensor: </a:t>
            </a:r>
            <a:r>
              <a:rPr lang="en-US" sz="2000" dirty="0">
                <a:cs typeface="Calibri"/>
              </a:rPr>
              <a:t>Detects </a:t>
            </a:r>
            <a:r>
              <a:rPr lang="en-US" sz="2000" u="sng" dirty="0">
                <a:cs typeface="Calibri"/>
              </a:rPr>
              <a:t>charge and speed</a:t>
            </a:r>
            <a:r>
              <a:rPr lang="en-US" sz="2000" dirty="0">
                <a:cs typeface="Calibri"/>
              </a:rPr>
              <a:t> of particles within +/- 10%</a:t>
            </a:r>
          </a:p>
          <a:p>
            <a:r>
              <a:rPr lang="en-US" sz="2000" b="1" dirty="0">
                <a:cs typeface="Calibri"/>
              </a:rPr>
              <a:t>Conduction Sensor: </a:t>
            </a:r>
            <a:r>
              <a:rPr lang="en-US" sz="2000" dirty="0">
                <a:cs typeface="Calibri"/>
              </a:rPr>
              <a:t>Detects </a:t>
            </a:r>
            <a:r>
              <a:rPr lang="en-US" sz="2000" u="sng" dirty="0">
                <a:cs typeface="Calibri"/>
              </a:rPr>
              <a:t>charge flux</a:t>
            </a:r>
            <a:r>
              <a:rPr lang="en-US" sz="2000">
                <a:cs typeface="Calibri"/>
              </a:rPr>
              <a:t> </a:t>
            </a:r>
            <a:r>
              <a:rPr lang="en-US" sz="2000" dirty="0">
                <a:cs typeface="Calibri"/>
              </a:rPr>
              <a:t>of particles within +/- 10% </a:t>
            </a:r>
            <a:endParaRPr lang="en-US" sz="2800" b="1" dirty="0">
              <a:cs typeface="Calibri"/>
            </a:endParaRPr>
          </a:p>
          <a:p>
            <a:endParaRPr lang="en-US" sz="2000" dirty="0">
              <a:cs typeface="Calibri"/>
            </a:endParaRPr>
          </a:p>
        </p:txBody>
      </p:sp>
      <p:grpSp>
        <p:nvGrpSpPr>
          <p:cNvPr id="8" name="Group 7">
            <a:extLst>
              <a:ext uri="{FF2B5EF4-FFF2-40B4-BE49-F238E27FC236}">
                <a16:creationId xmlns:a16="http://schemas.microsoft.com/office/drawing/2014/main" id="{BAFA28E2-02B7-0DD6-64E5-132268D86616}"/>
              </a:ext>
            </a:extLst>
          </p:cNvPr>
          <p:cNvGrpSpPr/>
          <p:nvPr/>
        </p:nvGrpSpPr>
        <p:grpSpPr>
          <a:xfrm>
            <a:off x="3160779" y="6305728"/>
            <a:ext cx="5864139" cy="474764"/>
            <a:chOff x="2728185" y="6309573"/>
            <a:chExt cx="5864139" cy="474764"/>
          </a:xfrm>
        </p:grpSpPr>
        <p:sp>
          <p:nvSpPr>
            <p:cNvPr id="9" name="Rectangle: Rounded Corners 16">
              <a:extLst>
                <a:ext uri="{FF2B5EF4-FFF2-40B4-BE49-F238E27FC236}">
                  <a16:creationId xmlns:a16="http://schemas.microsoft.com/office/drawing/2014/main" id="{2EA97EE9-7881-EF01-53EC-49736FE8DD8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0" name="Group 9">
              <a:extLst>
                <a:ext uri="{FF2B5EF4-FFF2-40B4-BE49-F238E27FC236}">
                  <a16:creationId xmlns:a16="http://schemas.microsoft.com/office/drawing/2014/main" id="{5149641D-C014-3B91-D32F-C0D43D5E28ED}"/>
                </a:ext>
              </a:extLst>
            </p:cNvPr>
            <p:cNvGrpSpPr/>
            <p:nvPr/>
          </p:nvGrpSpPr>
          <p:grpSpPr>
            <a:xfrm>
              <a:off x="2728185" y="6309573"/>
              <a:ext cx="5864139" cy="474764"/>
              <a:chOff x="2728185" y="6309573"/>
              <a:chExt cx="5864139" cy="474764"/>
            </a:xfrm>
          </p:grpSpPr>
          <p:grpSp>
            <p:nvGrpSpPr>
              <p:cNvPr id="11" name="Group 10">
                <a:extLst>
                  <a:ext uri="{FF2B5EF4-FFF2-40B4-BE49-F238E27FC236}">
                    <a16:creationId xmlns:a16="http://schemas.microsoft.com/office/drawing/2014/main" id="{F49B9944-2593-83E0-E79F-82E2452A40F7}"/>
                  </a:ext>
                </a:extLst>
              </p:cNvPr>
              <p:cNvGrpSpPr/>
              <p:nvPr/>
            </p:nvGrpSpPr>
            <p:grpSpPr>
              <a:xfrm>
                <a:off x="2728185" y="6309573"/>
                <a:ext cx="4344227" cy="474764"/>
                <a:chOff x="1230342" y="6331458"/>
                <a:chExt cx="4344227" cy="474764"/>
              </a:xfrm>
            </p:grpSpPr>
            <p:sp>
              <p:nvSpPr>
                <p:cNvPr id="13" name="Rectangle: Rounded Corners 12">
                  <a:extLst>
                    <a:ext uri="{FF2B5EF4-FFF2-40B4-BE49-F238E27FC236}">
                      <a16:creationId xmlns:a16="http://schemas.microsoft.com/office/drawing/2014/main" id="{31D4344B-7F4E-728D-9F97-11FD3B800976}"/>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4" name="Rectangle: Rounded Corners 13">
                  <a:extLst>
                    <a:ext uri="{FF2B5EF4-FFF2-40B4-BE49-F238E27FC236}">
                      <a16:creationId xmlns:a16="http://schemas.microsoft.com/office/drawing/2014/main" id="{BEC1055A-B476-1F12-A456-CBE26B4EE8B8}"/>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2" name="Rectangle: Rounded Corners 16">
                <a:extLst>
                  <a:ext uri="{FF2B5EF4-FFF2-40B4-BE49-F238E27FC236}">
                    <a16:creationId xmlns:a16="http://schemas.microsoft.com/office/drawing/2014/main" id="{7AE5FA5F-7EC3-E939-616A-ABF8CF60EB7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973464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FA47-3069-A1EF-E71A-BFA613D23592}"/>
              </a:ext>
            </a:extLst>
          </p:cNvPr>
          <p:cNvSpPr>
            <a:spLocks noGrp="1"/>
          </p:cNvSpPr>
          <p:nvPr>
            <p:ph type="title"/>
          </p:nvPr>
        </p:nvSpPr>
        <p:spPr/>
        <p:txBody>
          <a:bodyPr/>
          <a:lstStyle/>
          <a:p>
            <a:r>
              <a:rPr lang="en-US">
                <a:cs typeface="Calibri Light"/>
              </a:rPr>
              <a:t>Scope – Test Setup</a:t>
            </a:r>
          </a:p>
        </p:txBody>
      </p:sp>
      <p:sp>
        <p:nvSpPr>
          <p:cNvPr id="4" name="Date Placeholder 3">
            <a:extLst>
              <a:ext uri="{FF2B5EF4-FFF2-40B4-BE49-F238E27FC236}">
                <a16:creationId xmlns:a16="http://schemas.microsoft.com/office/drawing/2014/main" id="{9B9A37E2-A93E-7A6A-750D-DBE484E33C5A}"/>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610E95DA-D59C-A658-8D12-FB6A4A2FC223}"/>
              </a:ext>
            </a:extLst>
          </p:cNvPr>
          <p:cNvSpPr>
            <a:spLocks noGrp="1"/>
          </p:cNvSpPr>
          <p:nvPr>
            <p:ph type="sldNum" sz="quarter" idx="11"/>
          </p:nvPr>
        </p:nvSpPr>
        <p:spPr/>
        <p:txBody>
          <a:bodyPr/>
          <a:lstStyle/>
          <a:p>
            <a:fld id="{193C27B4-F5F8-9E4D-80BE-18E597ACC97D}" type="slidenum">
              <a:rPr lang="en-US" smtClean="0"/>
              <a:t>41</a:t>
            </a:fld>
            <a:endParaRPr lang="en-US"/>
          </a:p>
        </p:txBody>
      </p:sp>
      <p:sp>
        <p:nvSpPr>
          <p:cNvPr id="7" name="TextBox 6">
            <a:extLst>
              <a:ext uri="{FF2B5EF4-FFF2-40B4-BE49-F238E27FC236}">
                <a16:creationId xmlns:a16="http://schemas.microsoft.com/office/drawing/2014/main" id="{88090865-8420-03D8-D81D-5F70113D86B9}"/>
              </a:ext>
            </a:extLst>
          </p:cNvPr>
          <p:cNvSpPr txBox="1"/>
          <p:nvPr/>
        </p:nvSpPr>
        <p:spPr>
          <a:xfrm>
            <a:off x="2031999" y="1481666"/>
            <a:ext cx="3555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Equipment</a:t>
            </a:r>
          </a:p>
        </p:txBody>
      </p:sp>
      <p:sp>
        <p:nvSpPr>
          <p:cNvPr id="9" name="Content Placeholder 5">
            <a:extLst>
              <a:ext uri="{FF2B5EF4-FFF2-40B4-BE49-F238E27FC236}">
                <a16:creationId xmlns:a16="http://schemas.microsoft.com/office/drawing/2014/main" id="{C91FD467-8655-A74D-626B-E97AA93A7393}"/>
              </a:ext>
            </a:extLst>
          </p:cNvPr>
          <p:cNvSpPr txBox="1">
            <a:spLocks/>
          </p:cNvSpPr>
          <p:nvPr/>
        </p:nvSpPr>
        <p:spPr>
          <a:xfrm>
            <a:off x="7032978" y="1486959"/>
            <a:ext cx="3474156" cy="6965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cs typeface="Calibri"/>
              </a:rPr>
              <a:t>Data Acquisition</a:t>
            </a:r>
          </a:p>
        </p:txBody>
      </p:sp>
      <p:cxnSp>
        <p:nvCxnSpPr>
          <p:cNvPr id="11" name="Straight Arrow Connector 10">
            <a:extLst>
              <a:ext uri="{FF2B5EF4-FFF2-40B4-BE49-F238E27FC236}">
                <a16:creationId xmlns:a16="http://schemas.microsoft.com/office/drawing/2014/main" id="{333D7BBB-F041-7C8E-2C7A-3C55F3408B60}"/>
              </a:ext>
            </a:extLst>
          </p:cNvPr>
          <p:cNvCxnSpPr>
            <a:cxnSpLocks/>
          </p:cNvCxnSpPr>
          <p:nvPr/>
        </p:nvCxnSpPr>
        <p:spPr>
          <a:xfrm flipH="1">
            <a:off x="6002866" y="1123243"/>
            <a:ext cx="16935" cy="499251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388DE4D-91C6-73CB-E706-4BE8E0CEE040}"/>
              </a:ext>
            </a:extLst>
          </p:cNvPr>
          <p:cNvCxnSpPr>
            <a:cxnSpLocks/>
          </p:cNvCxnSpPr>
          <p:nvPr/>
        </p:nvCxnSpPr>
        <p:spPr>
          <a:xfrm>
            <a:off x="333022" y="2030201"/>
            <a:ext cx="11305773" cy="498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3B1B52-C16C-995C-60E6-063250E2E22A}"/>
              </a:ext>
            </a:extLst>
          </p:cNvPr>
          <p:cNvSpPr txBox="1"/>
          <p:nvPr/>
        </p:nvSpPr>
        <p:spPr>
          <a:xfrm>
            <a:off x="832556" y="2187222"/>
            <a:ext cx="351809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cs typeface="Calibri"/>
              </a:rPr>
              <a:t>Completed sensor</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Vacuum Chamber &amp; Particle Launcher</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Power Supply</a:t>
            </a:r>
          </a:p>
          <a:p>
            <a:pPr marL="342900" indent="-342900">
              <a:buFont typeface="Arial"/>
              <a:buChar char="•"/>
            </a:pPr>
            <a:endParaRPr lang="en-US" sz="2400" dirty="0">
              <a:cs typeface="Calibri"/>
            </a:endParaRPr>
          </a:p>
          <a:p>
            <a:pPr marL="342900" indent="-342900">
              <a:buFont typeface="Arial"/>
              <a:buChar char="•"/>
            </a:pPr>
            <a:r>
              <a:rPr lang="en-US" sz="2400" dirty="0">
                <a:cs typeface="Calibri"/>
              </a:rPr>
              <a:t>Wire Harnesses &amp; Cables</a:t>
            </a:r>
            <a:endParaRPr lang="en-US" dirty="0">
              <a:cs typeface="Calibri" panose="020F0502020204030204"/>
            </a:endParaRPr>
          </a:p>
        </p:txBody>
      </p:sp>
      <p:pic>
        <p:nvPicPr>
          <p:cNvPr id="6" name="Graphic 7" descr="Plugged Unplugged with solid fill">
            <a:extLst>
              <a:ext uri="{FF2B5EF4-FFF2-40B4-BE49-F238E27FC236}">
                <a16:creationId xmlns:a16="http://schemas.microsoft.com/office/drawing/2014/main" id="{3231602A-7AFE-78FA-BEAE-B1597C7D6E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00000">
            <a:off x="3666660" y="4737599"/>
            <a:ext cx="784998" cy="784998"/>
          </a:xfrm>
          <a:prstGeom prst="rect">
            <a:avLst/>
          </a:prstGeom>
        </p:spPr>
      </p:pic>
      <p:grpSp>
        <p:nvGrpSpPr>
          <p:cNvPr id="20" name="Group 19">
            <a:extLst>
              <a:ext uri="{FF2B5EF4-FFF2-40B4-BE49-F238E27FC236}">
                <a16:creationId xmlns:a16="http://schemas.microsoft.com/office/drawing/2014/main" id="{24722128-4E7D-F656-6218-98478D707475}"/>
              </a:ext>
            </a:extLst>
          </p:cNvPr>
          <p:cNvGrpSpPr/>
          <p:nvPr/>
        </p:nvGrpSpPr>
        <p:grpSpPr>
          <a:xfrm>
            <a:off x="3767666" y="2187221"/>
            <a:ext cx="582987" cy="536441"/>
            <a:chOff x="3767666" y="2187221"/>
            <a:chExt cx="790222" cy="705555"/>
          </a:xfrm>
        </p:grpSpPr>
        <p:sp>
          <p:nvSpPr>
            <p:cNvPr id="8" name="Rectangle 7">
              <a:extLst>
                <a:ext uri="{FF2B5EF4-FFF2-40B4-BE49-F238E27FC236}">
                  <a16:creationId xmlns:a16="http://schemas.microsoft.com/office/drawing/2014/main" id="{1120CE25-CEA6-B038-1682-7B2A1DDB66E2}"/>
                </a:ext>
              </a:extLst>
            </p:cNvPr>
            <p:cNvSpPr/>
            <p:nvPr/>
          </p:nvSpPr>
          <p:spPr>
            <a:xfrm>
              <a:off x="3767666" y="2187221"/>
              <a:ext cx="790222" cy="705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544815-46EC-E3A3-76A4-D5D53606BE08}"/>
                </a:ext>
              </a:extLst>
            </p:cNvPr>
            <p:cNvSpPr/>
            <p:nvPr/>
          </p:nvSpPr>
          <p:spPr>
            <a:xfrm>
              <a:off x="3838222" y="2257777"/>
              <a:ext cx="239888" cy="197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6543AE-4BA6-95B7-6CE0-13E45857A893}"/>
                </a:ext>
              </a:extLst>
            </p:cNvPr>
            <p:cNvSpPr/>
            <p:nvPr/>
          </p:nvSpPr>
          <p:spPr>
            <a:xfrm>
              <a:off x="4219222" y="2257777"/>
              <a:ext cx="239888" cy="5079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ontent Placeholder 2">
            <a:extLst>
              <a:ext uri="{FF2B5EF4-FFF2-40B4-BE49-F238E27FC236}">
                <a16:creationId xmlns:a16="http://schemas.microsoft.com/office/drawing/2014/main" id="{BB2ED400-5D56-1C22-DF5F-A6E996D7532C}"/>
              </a:ext>
            </a:extLst>
          </p:cNvPr>
          <p:cNvSpPr txBox="1">
            <a:spLocks/>
          </p:cNvSpPr>
          <p:nvPr/>
        </p:nvSpPr>
        <p:spPr>
          <a:xfrm>
            <a:off x="6083099" y="1839736"/>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lvl="1"/>
            <a:r>
              <a:rPr lang="en-US">
                <a:cs typeface="Calibri"/>
              </a:rPr>
              <a:t>Raspberry Pi</a:t>
            </a:r>
            <a:endParaRPr lang="en-US"/>
          </a:p>
          <a:p>
            <a:pPr lvl="2"/>
            <a:r>
              <a:rPr lang="en-US">
                <a:cs typeface="Calibri"/>
              </a:rPr>
              <a:t>Connected to sensor via D-Sub</a:t>
            </a:r>
          </a:p>
          <a:p>
            <a:pPr lvl="2"/>
            <a:r>
              <a:rPr lang="en-US">
                <a:cs typeface="Calibri"/>
              </a:rPr>
              <a:t>Connected to master computer via ethernet</a:t>
            </a:r>
          </a:p>
          <a:p>
            <a:pPr lvl="1"/>
            <a:r>
              <a:rPr lang="en-US">
                <a:cs typeface="Calibri"/>
              </a:rPr>
              <a:t>Computer</a:t>
            </a:r>
          </a:p>
          <a:p>
            <a:pPr lvl="1"/>
            <a:endParaRPr lang="en-US">
              <a:cs typeface="Calibri"/>
            </a:endParaRPr>
          </a:p>
        </p:txBody>
      </p:sp>
      <p:pic>
        <p:nvPicPr>
          <p:cNvPr id="18" name="Graphic 11" descr="Pie outline">
            <a:extLst>
              <a:ext uri="{FF2B5EF4-FFF2-40B4-BE49-F238E27FC236}">
                <a16:creationId xmlns:a16="http://schemas.microsoft.com/office/drawing/2014/main" id="{F7069DDB-B80D-7931-9BCA-8504613651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260" y="2141415"/>
            <a:ext cx="582247" cy="582247"/>
          </a:xfrm>
          <a:prstGeom prst="rect">
            <a:avLst/>
          </a:prstGeom>
        </p:spPr>
      </p:pic>
      <p:pic>
        <p:nvPicPr>
          <p:cNvPr id="15" name="Graphic 21" descr="Power with solid fill">
            <a:extLst>
              <a:ext uri="{FF2B5EF4-FFF2-40B4-BE49-F238E27FC236}">
                <a16:creationId xmlns:a16="http://schemas.microsoft.com/office/drawing/2014/main" id="{E569D628-91D6-E086-299C-58A927DBAA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8786" y="4047444"/>
            <a:ext cx="448734" cy="476956"/>
          </a:xfrm>
          <a:prstGeom prst="rect">
            <a:avLst/>
          </a:prstGeom>
        </p:spPr>
      </p:pic>
      <p:pic>
        <p:nvPicPr>
          <p:cNvPr id="28" name="Picture 27" descr="Icon&#10;&#10;Description automatically generated">
            <a:extLst>
              <a:ext uri="{FF2B5EF4-FFF2-40B4-BE49-F238E27FC236}">
                <a16:creationId xmlns:a16="http://schemas.microsoft.com/office/drawing/2014/main" id="{AC252848-2909-301B-31AD-D229FAB3964D}"/>
              </a:ext>
            </a:extLst>
          </p:cNvPr>
          <p:cNvPicPr>
            <a:picLocks noChangeAspect="1"/>
          </p:cNvPicPr>
          <p:nvPr/>
        </p:nvPicPr>
        <p:blipFill>
          <a:blip r:embed="rId8"/>
          <a:stretch>
            <a:fillRect/>
          </a:stretch>
        </p:blipFill>
        <p:spPr>
          <a:xfrm flipH="1">
            <a:off x="3846639" y="3109741"/>
            <a:ext cx="515961" cy="515961"/>
          </a:xfrm>
          <a:prstGeom prst="rect">
            <a:avLst/>
          </a:prstGeom>
        </p:spPr>
      </p:pic>
      <p:grpSp>
        <p:nvGrpSpPr>
          <p:cNvPr id="29" name="Group 28">
            <a:extLst>
              <a:ext uri="{FF2B5EF4-FFF2-40B4-BE49-F238E27FC236}">
                <a16:creationId xmlns:a16="http://schemas.microsoft.com/office/drawing/2014/main" id="{E0766FEC-4C9F-E7B2-2608-DA4B54EA9CDD}"/>
              </a:ext>
            </a:extLst>
          </p:cNvPr>
          <p:cNvGrpSpPr/>
          <p:nvPr/>
        </p:nvGrpSpPr>
        <p:grpSpPr>
          <a:xfrm>
            <a:off x="3160779" y="6305728"/>
            <a:ext cx="5864139" cy="474764"/>
            <a:chOff x="2728185" y="6309573"/>
            <a:chExt cx="5864139" cy="474764"/>
          </a:xfrm>
        </p:grpSpPr>
        <p:sp>
          <p:nvSpPr>
            <p:cNvPr id="30" name="Rectangle: Rounded Corners 16">
              <a:extLst>
                <a:ext uri="{FF2B5EF4-FFF2-40B4-BE49-F238E27FC236}">
                  <a16:creationId xmlns:a16="http://schemas.microsoft.com/office/drawing/2014/main" id="{46B6B7C9-386A-F3C1-9BF6-3DD079718EE6}"/>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31" name="Group 30">
              <a:extLst>
                <a:ext uri="{FF2B5EF4-FFF2-40B4-BE49-F238E27FC236}">
                  <a16:creationId xmlns:a16="http://schemas.microsoft.com/office/drawing/2014/main" id="{CAEAB18B-E8A5-3C12-940F-A71BBAFF34DF}"/>
                </a:ext>
              </a:extLst>
            </p:cNvPr>
            <p:cNvGrpSpPr/>
            <p:nvPr/>
          </p:nvGrpSpPr>
          <p:grpSpPr>
            <a:xfrm>
              <a:off x="2728185" y="6309573"/>
              <a:ext cx="5864139" cy="474764"/>
              <a:chOff x="2728185" y="6309573"/>
              <a:chExt cx="5864139" cy="474764"/>
            </a:xfrm>
          </p:grpSpPr>
          <p:grpSp>
            <p:nvGrpSpPr>
              <p:cNvPr id="32" name="Group 31">
                <a:extLst>
                  <a:ext uri="{FF2B5EF4-FFF2-40B4-BE49-F238E27FC236}">
                    <a16:creationId xmlns:a16="http://schemas.microsoft.com/office/drawing/2014/main" id="{6C09551A-1C97-2060-4D3C-DE1574D2B559}"/>
                  </a:ext>
                </a:extLst>
              </p:cNvPr>
              <p:cNvGrpSpPr/>
              <p:nvPr/>
            </p:nvGrpSpPr>
            <p:grpSpPr>
              <a:xfrm>
                <a:off x="2728185" y="6309573"/>
                <a:ext cx="4344227" cy="474764"/>
                <a:chOff x="1230342" y="6331458"/>
                <a:chExt cx="4344227" cy="474764"/>
              </a:xfrm>
            </p:grpSpPr>
            <p:sp>
              <p:nvSpPr>
                <p:cNvPr id="34" name="Rectangle: Rounded Corners 33">
                  <a:extLst>
                    <a:ext uri="{FF2B5EF4-FFF2-40B4-BE49-F238E27FC236}">
                      <a16:creationId xmlns:a16="http://schemas.microsoft.com/office/drawing/2014/main" id="{35F6B052-0F7F-E9CE-84F4-202E4BEB0854}"/>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35" name="Rectangle: Rounded Corners 34">
                  <a:extLst>
                    <a:ext uri="{FF2B5EF4-FFF2-40B4-BE49-F238E27FC236}">
                      <a16:creationId xmlns:a16="http://schemas.microsoft.com/office/drawing/2014/main" id="{5AC9EAB9-A435-E7B0-E341-E50A33A6C88B}"/>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33" name="Rectangle: Rounded Corners 16">
                <a:extLst>
                  <a:ext uri="{FF2B5EF4-FFF2-40B4-BE49-F238E27FC236}">
                    <a16:creationId xmlns:a16="http://schemas.microsoft.com/office/drawing/2014/main" id="{191A0666-3288-D0DB-3BDD-E0400AA60642}"/>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355624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EBD9-2925-E2D0-C5A9-FC83B23E8C14}"/>
              </a:ext>
            </a:extLst>
          </p:cNvPr>
          <p:cNvSpPr>
            <a:spLocks noGrp="1"/>
          </p:cNvSpPr>
          <p:nvPr>
            <p:ph type="title"/>
          </p:nvPr>
        </p:nvSpPr>
        <p:spPr/>
        <p:txBody>
          <a:bodyPr/>
          <a:lstStyle/>
          <a:p>
            <a:r>
              <a:rPr lang="en-US">
                <a:cs typeface="Calibri Light"/>
              </a:rPr>
              <a:t>Scope – Test Procedure</a:t>
            </a:r>
          </a:p>
        </p:txBody>
      </p:sp>
      <p:sp>
        <p:nvSpPr>
          <p:cNvPr id="3" name="Content Placeholder 2">
            <a:extLst>
              <a:ext uri="{FF2B5EF4-FFF2-40B4-BE49-F238E27FC236}">
                <a16:creationId xmlns:a16="http://schemas.microsoft.com/office/drawing/2014/main" id="{C1A028A9-A82C-44D8-40D3-2C9D38E5DA14}"/>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a:t>Confirm safe arrival of components </a:t>
            </a:r>
          </a:p>
          <a:p>
            <a:pPr marL="514350" indent="-514350">
              <a:buFont typeface="+mj-lt"/>
              <a:buAutoNum type="arabicPeriod"/>
            </a:pPr>
            <a:r>
              <a:rPr lang="en-US"/>
              <a:t>Place the sensor within the vacuum chamber</a:t>
            </a:r>
            <a:endParaRPr lang="en-US">
              <a:cs typeface="Calibri"/>
            </a:endParaRPr>
          </a:p>
          <a:p>
            <a:pPr marL="514350" indent="-514350">
              <a:buFont typeface="+mj-lt"/>
              <a:buAutoNum type="arabicPeriod"/>
            </a:pPr>
            <a:r>
              <a:rPr lang="en-US"/>
              <a:t>Assemble &amp; connect wire harnesses </a:t>
            </a:r>
            <a:endParaRPr lang="en-US">
              <a:cs typeface="Calibri"/>
            </a:endParaRPr>
          </a:p>
          <a:p>
            <a:pPr marL="514350" indent="-514350">
              <a:buFont typeface="+mj-lt"/>
              <a:buAutoNum type="arabicPeriod"/>
            </a:pPr>
            <a:r>
              <a:rPr lang="en-US"/>
              <a:t>Ensure conduction sensor is aligned with particle launcher</a:t>
            </a:r>
            <a:endParaRPr lang="en-US">
              <a:cs typeface="Calibri"/>
            </a:endParaRPr>
          </a:p>
          <a:p>
            <a:pPr marL="514350" indent="-514350">
              <a:buFont typeface="+mj-lt"/>
              <a:buAutoNum type="arabicPeriod"/>
            </a:pPr>
            <a:r>
              <a:rPr lang="en-US"/>
              <a:t>Power on Raspberry Pi and confirm communication with sensor</a:t>
            </a:r>
            <a:endParaRPr lang="en-US">
              <a:cs typeface="Calibri"/>
            </a:endParaRPr>
          </a:p>
          <a:p>
            <a:pPr marL="514350" indent="-514350">
              <a:buFont typeface="+mj-lt"/>
              <a:buAutoNum type="arabicPeriod"/>
            </a:pPr>
            <a:r>
              <a:rPr lang="en-US"/>
              <a:t>Pull vacuum and begin particle launch procedure with data collection</a:t>
            </a:r>
            <a:endParaRPr lang="en-US">
              <a:cs typeface="Calibri"/>
            </a:endParaRPr>
          </a:p>
          <a:p>
            <a:pPr marL="514350" indent="-514350">
              <a:buFont typeface="+mj-lt"/>
              <a:buAutoNum type="arabicPeriod"/>
            </a:pPr>
            <a:r>
              <a:rPr lang="en-US"/>
              <a:t>Repeat steps 4-7 for induction sensor</a:t>
            </a:r>
            <a:endParaRPr lang="en-US">
              <a:cs typeface="Calibri"/>
            </a:endParaRPr>
          </a:p>
          <a:p>
            <a:endParaRPr lang="en-US"/>
          </a:p>
        </p:txBody>
      </p:sp>
      <p:sp>
        <p:nvSpPr>
          <p:cNvPr id="4" name="Date Placeholder 3">
            <a:extLst>
              <a:ext uri="{FF2B5EF4-FFF2-40B4-BE49-F238E27FC236}">
                <a16:creationId xmlns:a16="http://schemas.microsoft.com/office/drawing/2014/main" id="{5BFD61FB-25A3-D39E-30DB-BE4A0A9D8640}"/>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E5EA6B8F-1B07-1280-7F45-14D1A1CE0CE7}"/>
              </a:ext>
            </a:extLst>
          </p:cNvPr>
          <p:cNvSpPr>
            <a:spLocks noGrp="1"/>
          </p:cNvSpPr>
          <p:nvPr>
            <p:ph type="sldNum" sz="quarter" idx="11"/>
          </p:nvPr>
        </p:nvSpPr>
        <p:spPr/>
        <p:txBody>
          <a:bodyPr/>
          <a:lstStyle/>
          <a:p>
            <a:fld id="{193C27B4-F5F8-9E4D-80BE-18E597ACC97D}" type="slidenum">
              <a:rPr lang="en-US" smtClean="0"/>
              <a:t>42</a:t>
            </a:fld>
            <a:endParaRPr lang="en-US"/>
          </a:p>
        </p:txBody>
      </p:sp>
      <p:grpSp>
        <p:nvGrpSpPr>
          <p:cNvPr id="6" name="Group 5">
            <a:extLst>
              <a:ext uri="{FF2B5EF4-FFF2-40B4-BE49-F238E27FC236}">
                <a16:creationId xmlns:a16="http://schemas.microsoft.com/office/drawing/2014/main" id="{BADB061C-FA10-398D-B4D3-3F9929968BC6}"/>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F679BD69-106B-EAB4-619D-8189584CF1F9}"/>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9" name="Group 8">
              <a:extLst>
                <a:ext uri="{FF2B5EF4-FFF2-40B4-BE49-F238E27FC236}">
                  <a16:creationId xmlns:a16="http://schemas.microsoft.com/office/drawing/2014/main" id="{5282880C-19B9-82E9-94AA-ADFD2CA31942}"/>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885D4104-7F5A-ED00-5A06-9478CFDFA127}"/>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01F0B6F6-080C-D26E-C425-01F9EBD64C98}"/>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3D6E8C42-2AB7-DFF3-FC75-16B671BB3970}"/>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1" name="Rectangle: Rounded Corners 16">
                <a:extLst>
                  <a:ext uri="{FF2B5EF4-FFF2-40B4-BE49-F238E27FC236}">
                    <a16:creationId xmlns:a16="http://schemas.microsoft.com/office/drawing/2014/main" id="{0B85DDE3-7217-CF42-C6F9-FCF8A73A606A}"/>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3294440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7120-FD10-156E-19BE-4022D3F63BBB}"/>
              </a:ext>
            </a:extLst>
          </p:cNvPr>
          <p:cNvSpPr>
            <a:spLocks noGrp="1"/>
          </p:cNvSpPr>
          <p:nvPr>
            <p:ph type="title"/>
          </p:nvPr>
        </p:nvSpPr>
        <p:spPr/>
        <p:txBody>
          <a:bodyPr/>
          <a:lstStyle/>
          <a:p>
            <a:r>
              <a:rPr lang="en-US">
                <a:cs typeface="Calibri Light"/>
              </a:rPr>
              <a:t>Reducing Risk</a:t>
            </a:r>
            <a:endParaRPr lang="en-US"/>
          </a:p>
        </p:txBody>
      </p:sp>
      <p:pic>
        <p:nvPicPr>
          <p:cNvPr id="11" name="Picture 12" descr="Chart&#10;&#10;Description automatically generated">
            <a:extLst>
              <a:ext uri="{FF2B5EF4-FFF2-40B4-BE49-F238E27FC236}">
                <a16:creationId xmlns:a16="http://schemas.microsoft.com/office/drawing/2014/main" id="{9AB5AB48-1ADC-E7D9-A082-2CFCEFC27AF7}"/>
              </a:ext>
            </a:extLst>
          </p:cNvPr>
          <p:cNvPicPr>
            <a:picLocks noGrp="1" noChangeAspect="1"/>
          </p:cNvPicPr>
          <p:nvPr>
            <p:ph idx="1"/>
          </p:nvPr>
        </p:nvPicPr>
        <p:blipFill rotWithShape="1">
          <a:blip r:embed="rId2"/>
          <a:srcRect l="414" r="103" b="868"/>
          <a:stretch/>
        </p:blipFill>
        <p:spPr>
          <a:xfrm>
            <a:off x="3072731" y="1713583"/>
            <a:ext cx="6053194" cy="4313556"/>
          </a:xfrm>
        </p:spPr>
      </p:pic>
      <p:sp>
        <p:nvSpPr>
          <p:cNvPr id="4" name="Date Placeholder 3">
            <a:extLst>
              <a:ext uri="{FF2B5EF4-FFF2-40B4-BE49-F238E27FC236}">
                <a16:creationId xmlns:a16="http://schemas.microsoft.com/office/drawing/2014/main" id="{61FEDD0C-A184-CF1B-58DE-E9611C85D6AF}"/>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4B71BD49-AB96-BC09-068F-0F956FA8EBC7}"/>
              </a:ext>
            </a:extLst>
          </p:cNvPr>
          <p:cNvSpPr>
            <a:spLocks noGrp="1"/>
          </p:cNvSpPr>
          <p:nvPr>
            <p:ph type="sldNum" sz="quarter" idx="11"/>
          </p:nvPr>
        </p:nvSpPr>
        <p:spPr/>
        <p:txBody>
          <a:bodyPr/>
          <a:lstStyle/>
          <a:p>
            <a:fld id="{193C27B4-F5F8-9E4D-80BE-18E597ACC97D}" type="slidenum">
              <a:rPr lang="en-US" smtClean="0"/>
              <a:t>43</a:t>
            </a:fld>
            <a:endParaRPr lang="en-US"/>
          </a:p>
        </p:txBody>
      </p:sp>
      <p:sp>
        <p:nvSpPr>
          <p:cNvPr id="7" name="TextBox 6">
            <a:extLst>
              <a:ext uri="{FF2B5EF4-FFF2-40B4-BE49-F238E27FC236}">
                <a16:creationId xmlns:a16="http://schemas.microsoft.com/office/drawing/2014/main" id="{FF8391AF-6CB7-4C73-2C21-63909F6CDC41}"/>
              </a:ext>
            </a:extLst>
          </p:cNvPr>
          <p:cNvSpPr txBox="1"/>
          <p:nvPr/>
        </p:nvSpPr>
        <p:spPr>
          <a:xfrm>
            <a:off x="2684715" y="1207261"/>
            <a:ext cx="6963634"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Cannot Detect Particles of Expected Charge </a:t>
            </a:r>
            <a:endParaRPr lang="en-US">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a:p>
            <a:pPr algn="ctr"/>
            <a:endParaRPr lang="en-US" sz="2400">
              <a:cs typeface="Calibri"/>
            </a:endParaRPr>
          </a:p>
        </p:txBody>
      </p:sp>
      <p:sp>
        <p:nvSpPr>
          <p:cNvPr id="8" name="TextBox 7">
            <a:extLst>
              <a:ext uri="{FF2B5EF4-FFF2-40B4-BE49-F238E27FC236}">
                <a16:creationId xmlns:a16="http://schemas.microsoft.com/office/drawing/2014/main" id="{25035295-DB58-3807-F24E-EEED7D113BBA}"/>
              </a:ext>
            </a:extLst>
          </p:cNvPr>
          <p:cNvSpPr txBox="1"/>
          <p:nvPr/>
        </p:nvSpPr>
        <p:spPr>
          <a:xfrm rot="16200000">
            <a:off x="1564248" y="3496107"/>
            <a:ext cx="14106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Risk Level</a:t>
            </a:r>
          </a:p>
        </p:txBody>
      </p:sp>
      <p:sp>
        <p:nvSpPr>
          <p:cNvPr id="10" name="TextBox 9">
            <a:extLst>
              <a:ext uri="{FF2B5EF4-FFF2-40B4-BE49-F238E27FC236}">
                <a16:creationId xmlns:a16="http://schemas.microsoft.com/office/drawing/2014/main" id="{E5BF2635-7980-3534-C258-AB1FE4E4C3EC}"/>
              </a:ext>
            </a:extLst>
          </p:cNvPr>
          <p:cNvSpPr txBox="1"/>
          <p:nvPr/>
        </p:nvSpPr>
        <p:spPr>
          <a:xfrm>
            <a:off x="2241149" y="1993958"/>
            <a:ext cx="831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High</a:t>
            </a:r>
            <a:endParaRPr lang="en-US" sz="2400"/>
          </a:p>
        </p:txBody>
      </p:sp>
      <p:sp>
        <p:nvSpPr>
          <p:cNvPr id="12" name="TextBox 11">
            <a:extLst>
              <a:ext uri="{FF2B5EF4-FFF2-40B4-BE49-F238E27FC236}">
                <a16:creationId xmlns:a16="http://schemas.microsoft.com/office/drawing/2014/main" id="{98E45F3C-D41C-1BEA-DD34-F3D39FA940F6}"/>
              </a:ext>
            </a:extLst>
          </p:cNvPr>
          <p:cNvSpPr txBox="1"/>
          <p:nvPr/>
        </p:nvSpPr>
        <p:spPr>
          <a:xfrm>
            <a:off x="2267652" y="4931175"/>
            <a:ext cx="831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Low</a:t>
            </a:r>
            <a:endParaRPr lang="en-US" sz="2400"/>
          </a:p>
        </p:txBody>
      </p:sp>
      <p:cxnSp>
        <p:nvCxnSpPr>
          <p:cNvPr id="14" name="Straight Arrow Connector 13">
            <a:extLst>
              <a:ext uri="{FF2B5EF4-FFF2-40B4-BE49-F238E27FC236}">
                <a16:creationId xmlns:a16="http://schemas.microsoft.com/office/drawing/2014/main" id="{278A859A-5218-B261-18D8-46E72E25CF2B}"/>
              </a:ext>
            </a:extLst>
          </p:cNvPr>
          <p:cNvCxnSpPr/>
          <p:nvPr/>
        </p:nvCxnSpPr>
        <p:spPr>
          <a:xfrm flipV="1">
            <a:off x="2644223" y="2608465"/>
            <a:ext cx="7882" cy="2238702"/>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01F3D3E-554D-3D5C-CFA3-D65284D5CD44}"/>
              </a:ext>
            </a:extLst>
          </p:cNvPr>
          <p:cNvGrpSpPr/>
          <p:nvPr/>
        </p:nvGrpSpPr>
        <p:grpSpPr>
          <a:xfrm>
            <a:off x="3160779" y="6305728"/>
            <a:ext cx="5864139" cy="474764"/>
            <a:chOff x="2728185" y="6309573"/>
            <a:chExt cx="5864139" cy="474764"/>
          </a:xfrm>
        </p:grpSpPr>
        <p:sp>
          <p:nvSpPr>
            <p:cNvPr id="13" name="Rectangle: Rounded Corners 16">
              <a:extLst>
                <a:ext uri="{FF2B5EF4-FFF2-40B4-BE49-F238E27FC236}">
                  <a16:creationId xmlns:a16="http://schemas.microsoft.com/office/drawing/2014/main" id="{A73652E6-4BA7-3D89-37C6-18F692D7601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5" name="Group 14">
              <a:extLst>
                <a:ext uri="{FF2B5EF4-FFF2-40B4-BE49-F238E27FC236}">
                  <a16:creationId xmlns:a16="http://schemas.microsoft.com/office/drawing/2014/main" id="{E9F78D7D-92F8-BD8A-4BE0-7D8FB7E02DEC}"/>
                </a:ext>
              </a:extLst>
            </p:cNvPr>
            <p:cNvGrpSpPr/>
            <p:nvPr/>
          </p:nvGrpSpPr>
          <p:grpSpPr>
            <a:xfrm>
              <a:off x="2728185" y="6309573"/>
              <a:ext cx="5864139" cy="474764"/>
              <a:chOff x="2728185" y="6309573"/>
              <a:chExt cx="5864139" cy="474764"/>
            </a:xfrm>
          </p:grpSpPr>
          <p:grpSp>
            <p:nvGrpSpPr>
              <p:cNvPr id="16" name="Group 15">
                <a:extLst>
                  <a:ext uri="{FF2B5EF4-FFF2-40B4-BE49-F238E27FC236}">
                    <a16:creationId xmlns:a16="http://schemas.microsoft.com/office/drawing/2014/main" id="{E0C63AF4-14AD-59F5-0825-1DEF5444B148}"/>
                  </a:ext>
                </a:extLst>
              </p:cNvPr>
              <p:cNvGrpSpPr/>
              <p:nvPr/>
            </p:nvGrpSpPr>
            <p:grpSpPr>
              <a:xfrm>
                <a:off x="2728185" y="6309573"/>
                <a:ext cx="4344227" cy="474764"/>
                <a:chOff x="1230342" y="6331458"/>
                <a:chExt cx="4344227" cy="474764"/>
              </a:xfrm>
            </p:grpSpPr>
            <p:sp>
              <p:nvSpPr>
                <p:cNvPr id="18" name="Rectangle: Rounded Corners 17">
                  <a:extLst>
                    <a:ext uri="{FF2B5EF4-FFF2-40B4-BE49-F238E27FC236}">
                      <a16:creationId xmlns:a16="http://schemas.microsoft.com/office/drawing/2014/main" id="{DC9318D8-7437-FFB5-6815-27781D32480E}"/>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9" name="Rectangle: Rounded Corners 18">
                  <a:extLst>
                    <a:ext uri="{FF2B5EF4-FFF2-40B4-BE49-F238E27FC236}">
                      <a16:creationId xmlns:a16="http://schemas.microsoft.com/office/drawing/2014/main" id="{81197FF4-539A-55DF-7074-337AE543D5E3}"/>
                    </a:ext>
                  </a:extLst>
                </p:cNvPr>
                <p:cNvSpPr/>
                <p:nvPr/>
              </p:nvSpPr>
              <p:spPr>
                <a:xfrm>
                  <a:off x="4270170" y="633216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2"/>
                      </a:solidFill>
                      <a:cs typeface="Calibri"/>
                    </a:rPr>
                    <a:t>Test Readiness</a:t>
                  </a:r>
                  <a:endParaRPr lang="en-US" b="1">
                    <a:solidFill>
                      <a:schemeClr val="tx2"/>
                    </a:solidFill>
                    <a:cs typeface="Calibri"/>
                  </a:endParaRPr>
                </a:p>
              </p:txBody>
            </p:sp>
          </p:grpSp>
          <p:sp>
            <p:nvSpPr>
              <p:cNvPr id="17" name="Rectangle: Rounded Corners 16">
                <a:extLst>
                  <a:ext uri="{FF2B5EF4-FFF2-40B4-BE49-F238E27FC236}">
                    <a16:creationId xmlns:a16="http://schemas.microsoft.com/office/drawing/2014/main" id="{42053A06-CF52-5333-F16C-2E63D228545E}"/>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
        <p:nvSpPr>
          <p:cNvPr id="9" name="TextBox 8">
            <a:extLst>
              <a:ext uri="{FF2B5EF4-FFF2-40B4-BE49-F238E27FC236}">
                <a16:creationId xmlns:a16="http://schemas.microsoft.com/office/drawing/2014/main" id="{80D8DD3E-5FE9-030C-7B40-B8E0CB100765}"/>
              </a:ext>
            </a:extLst>
          </p:cNvPr>
          <p:cNvSpPr txBox="1"/>
          <p:nvPr/>
        </p:nvSpPr>
        <p:spPr>
          <a:xfrm>
            <a:off x="3419268" y="3429000"/>
            <a:ext cx="2363404" cy="307777"/>
          </a:xfrm>
          <a:prstGeom prst="rect">
            <a:avLst/>
          </a:prstGeom>
          <a:noFill/>
          <a:ln w="19050">
            <a:solidFill>
              <a:schemeClr val="bg1"/>
            </a:solidFill>
          </a:ln>
        </p:spPr>
        <p:txBody>
          <a:bodyPr wrap="none" lIns="91440" tIns="45720" rIns="91440" bIns="45720" rtlCol="0" anchor="t">
            <a:spAutoFit/>
          </a:bodyPr>
          <a:lstStyle/>
          <a:p>
            <a:r>
              <a:rPr lang="en-US" sz="1400" b="1">
                <a:solidFill>
                  <a:schemeClr val="bg1"/>
                </a:solidFill>
              </a:rPr>
              <a:t>Before Vacuum Chamber Test</a:t>
            </a:r>
          </a:p>
        </p:txBody>
      </p:sp>
      <p:sp>
        <p:nvSpPr>
          <p:cNvPr id="20" name="TextBox 19">
            <a:extLst>
              <a:ext uri="{FF2B5EF4-FFF2-40B4-BE49-F238E27FC236}">
                <a16:creationId xmlns:a16="http://schemas.microsoft.com/office/drawing/2014/main" id="{98C1AA00-95C8-7682-C787-29E025823D3F}"/>
              </a:ext>
            </a:extLst>
          </p:cNvPr>
          <p:cNvSpPr txBox="1"/>
          <p:nvPr/>
        </p:nvSpPr>
        <p:spPr>
          <a:xfrm>
            <a:off x="6659424" y="5324060"/>
            <a:ext cx="2251835" cy="307777"/>
          </a:xfrm>
          <a:prstGeom prst="rect">
            <a:avLst/>
          </a:prstGeom>
          <a:noFill/>
          <a:ln w="19050">
            <a:solidFill>
              <a:schemeClr val="bg1"/>
            </a:solidFill>
          </a:ln>
        </p:spPr>
        <p:txBody>
          <a:bodyPr wrap="none" lIns="91440" tIns="45720" rIns="91440" bIns="45720" rtlCol="0" anchor="t">
            <a:spAutoFit/>
          </a:bodyPr>
          <a:lstStyle/>
          <a:p>
            <a:r>
              <a:rPr lang="en-US" sz="1400" b="1">
                <a:solidFill>
                  <a:schemeClr val="bg1"/>
                </a:solidFill>
              </a:rPr>
              <a:t>After Vacuum Chamber Test</a:t>
            </a:r>
          </a:p>
        </p:txBody>
      </p:sp>
    </p:spTree>
    <p:extLst>
      <p:ext uri="{BB962C8B-B14F-4D97-AF65-F5344CB8AC3E}">
        <p14:creationId xmlns:p14="http://schemas.microsoft.com/office/powerpoint/2010/main" val="2228842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7868-EF80-38A8-DBEB-39BB9D018D20}"/>
              </a:ext>
            </a:extLst>
          </p:cNvPr>
          <p:cNvSpPr>
            <a:spLocks noGrp="1"/>
          </p:cNvSpPr>
          <p:nvPr>
            <p:ph type="title"/>
          </p:nvPr>
        </p:nvSpPr>
        <p:spPr/>
        <p:txBody>
          <a:bodyPr/>
          <a:lstStyle/>
          <a:p>
            <a:r>
              <a:rPr lang="en-US">
                <a:cs typeface="Calibri Light"/>
              </a:rPr>
              <a:t>Budget</a:t>
            </a:r>
            <a:endParaRPr lang="en-US"/>
          </a:p>
        </p:txBody>
      </p:sp>
      <p:sp>
        <p:nvSpPr>
          <p:cNvPr id="4" name="Date Placeholder 3">
            <a:extLst>
              <a:ext uri="{FF2B5EF4-FFF2-40B4-BE49-F238E27FC236}">
                <a16:creationId xmlns:a16="http://schemas.microsoft.com/office/drawing/2014/main" id="{FC03ADDE-5D81-BC48-0C16-5AA4C8D1EF67}"/>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97A4BAFE-9078-434F-EE20-E932361AC5F7}"/>
              </a:ext>
            </a:extLst>
          </p:cNvPr>
          <p:cNvSpPr>
            <a:spLocks noGrp="1"/>
          </p:cNvSpPr>
          <p:nvPr>
            <p:ph type="sldNum" sz="quarter" idx="11"/>
          </p:nvPr>
        </p:nvSpPr>
        <p:spPr/>
        <p:txBody>
          <a:bodyPr/>
          <a:lstStyle/>
          <a:p>
            <a:fld id="{193C27B4-F5F8-9E4D-80BE-18E597ACC97D}" type="slidenum">
              <a:rPr lang="en-US" smtClean="0"/>
              <a:t>44</a:t>
            </a:fld>
            <a:endParaRPr lang="en-US"/>
          </a:p>
        </p:txBody>
      </p:sp>
      <p:grpSp>
        <p:nvGrpSpPr>
          <p:cNvPr id="3" name="Group 2">
            <a:extLst>
              <a:ext uri="{FF2B5EF4-FFF2-40B4-BE49-F238E27FC236}">
                <a16:creationId xmlns:a16="http://schemas.microsoft.com/office/drawing/2014/main" id="{848BF6E3-22D1-112C-F44F-C88584A7DF55}"/>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D9A70664-0576-FA86-2131-855D88D4C06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7" name="Group 6">
              <a:extLst>
                <a:ext uri="{FF2B5EF4-FFF2-40B4-BE49-F238E27FC236}">
                  <a16:creationId xmlns:a16="http://schemas.microsoft.com/office/drawing/2014/main" id="{A960C4ED-F851-2E84-3296-87987B6BAAA6}"/>
                </a:ext>
              </a:extLst>
            </p:cNvPr>
            <p:cNvGrpSpPr/>
            <p:nvPr/>
          </p:nvGrpSpPr>
          <p:grpSpPr>
            <a:xfrm>
              <a:off x="2728185" y="6309573"/>
              <a:ext cx="5864139" cy="474764"/>
              <a:chOff x="2728185" y="6309573"/>
              <a:chExt cx="5864139" cy="474764"/>
            </a:xfrm>
          </p:grpSpPr>
          <p:grpSp>
            <p:nvGrpSpPr>
              <p:cNvPr id="8" name="Group 7">
                <a:extLst>
                  <a:ext uri="{FF2B5EF4-FFF2-40B4-BE49-F238E27FC236}">
                    <a16:creationId xmlns:a16="http://schemas.microsoft.com/office/drawing/2014/main" id="{4A8648A4-1366-370A-99AA-320DE7F827E6}"/>
                  </a:ext>
                </a:extLst>
              </p:cNvPr>
              <p:cNvGrpSpPr/>
              <p:nvPr/>
            </p:nvGrpSpPr>
            <p:grpSpPr>
              <a:xfrm>
                <a:off x="2728185" y="6309573"/>
                <a:ext cx="4344227" cy="474764"/>
                <a:chOff x="1230342" y="6331458"/>
                <a:chExt cx="4344227" cy="474764"/>
              </a:xfrm>
            </p:grpSpPr>
            <p:sp>
              <p:nvSpPr>
                <p:cNvPr id="10" name="Rectangle: Rounded Corners 9">
                  <a:extLst>
                    <a:ext uri="{FF2B5EF4-FFF2-40B4-BE49-F238E27FC236}">
                      <a16:creationId xmlns:a16="http://schemas.microsoft.com/office/drawing/2014/main" id="{585258BB-94DA-C866-5BCC-05AA97302703}"/>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1" name="Rectangle: Rounded Corners 10">
                  <a:extLst>
                    <a:ext uri="{FF2B5EF4-FFF2-40B4-BE49-F238E27FC236}">
                      <a16:creationId xmlns:a16="http://schemas.microsoft.com/office/drawing/2014/main" id="{26D1442C-12B3-BF7D-CBFE-3F5D1A95C299}"/>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9" name="Rectangle: Rounded Corners 16">
                <a:extLst>
                  <a:ext uri="{FF2B5EF4-FFF2-40B4-BE49-F238E27FC236}">
                    <a16:creationId xmlns:a16="http://schemas.microsoft.com/office/drawing/2014/main" id="{FDB1D804-6B3C-20AF-834C-C1A871CE8387}"/>
                  </a:ext>
                </a:extLst>
              </p:cNvPr>
              <p:cNvSpPr/>
              <p:nvPr/>
            </p:nvSpPr>
            <p:spPr>
              <a:xfrm>
                <a:off x="7287925"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Budget</a:t>
                </a:r>
                <a:endParaRPr lang="en-US" b="1">
                  <a:solidFill>
                    <a:srgbClr val="1F3864"/>
                  </a:solidFill>
                  <a:cs typeface="Calibri"/>
                </a:endParaRPr>
              </a:p>
            </p:txBody>
          </p:sp>
        </p:grpSp>
      </p:grpSp>
    </p:spTree>
    <p:extLst>
      <p:ext uri="{BB962C8B-B14F-4D97-AF65-F5344CB8AC3E}">
        <p14:creationId xmlns:p14="http://schemas.microsoft.com/office/powerpoint/2010/main" val="3573093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E615-2C32-4384-C06F-47123E6BD665}"/>
              </a:ext>
            </a:extLst>
          </p:cNvPr>
          <p:cNvSpPr>
            <a:spLocks noGrp="1"/>
          </p:cNvSpPr>
          <p:nvPr>
            <p:ph type="title"/>
          </p:nvPr>
        </p:nvSpPr>
        <p:spPr/>
        <p:txBody>
          <a:bodyPr/>
          <a:lstStyle/>
          <a:p>
            <a:r>
              <a:rPr lang="en-US"/>
              <a:t>Budget Overview</a:t>
            </a:r>
          </a:p>
        </p:txBody>
      </p:sp>
      <p:sp>
        <p:nvSpPr>
          <p:cNvPr id="4" name="Date Placeholder 3">
            <a:extLst>
              <a:ext uri="{FF2B5EF4-FFF2-40B4-BE49-F238E27FC236}">
                <a16:creationId xmlns:a16="http://schemas.microsoft.com/office/drawing/2014/main" id="{2C916B97-AF20-B74B-C7BD-B201326CF6B9}"/>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D21AF4CD-FC6A-A3C7-3546-EE51C311DDF4}"/>
              </a:ext>
            </a:extLst>
          </p:cNvPr>
          <p:cNvSpPr>
            <a:spLocks noGrp="1"/>
          </p:cNvSpPr>
          <p:nvPr>
            <p:ph type="sldNum" sz="quarter" idx="11"/>
          </p:nvPr>
        </p:nvSpPr>
        <p:spPr/>
        <p:txBody>
          <a:bodyPr/>
          <a:lstStyle/>
          <a:p>
            <a:fld id="{193C27B4-F5F8-9E4D-80BE-18E597ACC97D}" type="slidenum">
              <a:rPr lang="en-US" smtClean="0"/>
              <a:t>45</a:t>
            </a:fld>
            <a:endParaRPr lang="en-US"/>
          </a:p>
        </p:txBody>
      </p:sp>
      <p:graphicFrame>
        <p:nvGraphicFramePr>
          <p:cNvPr id="10" name="Table 10">
            <a:extLst>
              <a:ext uri="{FF2B5EF4-FFF2-40B4-BE49-F238E27FC236}">
                <a16:creationId xmlns:a16="http://schemas.microsoft.com/office/drawing/2014/main" id="{D66606D2-30A0-4885-4579-56CCB373FB25}"/>
              </a:ext>
            </a:extLst>
          </p:cNvPr>
          <p:cNvGraphicFramePr>
            <a:graphicFrameLocks noGrp="1"/>
          </p:cNvGraphicFramePr>
          <p:nvPr>
            <p:extLst>
              <p:ext uri="{D42A27DB-BD31-4B8C-83A1-F6EECF244321}">
                <p14:modId xmlns:p14="http://schemas.microsoft.com/office/powerpoint/2010/main" val="2382449072"/>
              </p:ext>
            </p:extLst>
          </p:nvPr>
        </p:nvGraphicFramePr>
        <p:xfrm>
          <a:off x="2472070" y="1919177"/>
          <a:ext cx="7240771" cy="2542275"/>
        </p:xfrm>
        <a:graphic>
          <a:graphicData uri="http://schemas.openxmlformats.org/drawingml/2006/table">
            <a:tbl>
              <a:tblPr firstRow="1" bandRow="1">
                <a:tableStyleId>{616DA210-FB5B-4158-B5E0-FEB733F419BA}</a:tableStyleId>
              </a:tblPr>
              <a:tblGrid>
                <a:gridCol w="4005577">
                  <a:extLst>
                    <a:ext uri="{9D8B030D-6E8A-4147-A177-3AD203B41FA5}">
                      <a16:colId xmlns:a16="http://schemas.microsoft.com/office/drawing/2014/main" val="4230261894"/>
                    </a:ext>
                  </a:extLst>
                </a:gridCol>
                <a:gridCol w="3235194">
                  <a:extLst>
                    <a:ext uri="{9D8B030D-6E8A-4147-A177-3AD203B41FA5}">
                      <a16:colId xmlns:a16="http://schemas.microsoft.com/office/drawing/2014/main" val="1701841344"/>
                    </a:ext>
                  </a:extLst>
                </a:gridCol>
              </a:tblGrid>
              <a:tr h="477370">
                <a:tc>
                  <a:txBody>
                    <a:bodyPr/>
                    <a:lstStyle/>
                    <a:p>
                      <a:pPr algn="ctr"/>
                      <a:r>
                        <a:rPr lang="en-US" sz="2400">
                          <a:solidFill>
                            <a:schemeClr val="tx1"/>
                          </a:solidFill>
                        </a:rPr>
                        <a:t>Total Budget</a:t>
                      </a:r>
                    </a:p>
                  </a:txBody>
                  <a:tcPr anchor="ctr">
                    <a:lnB w="38100" cap="flat" cmpd="sng" algn="ctr">
                      <a:solidFill>
                        <a:schemeClr val="tx1"/>
                      </a:solidFill>
                      <a:prstDash val="solid"/>
                      <a:round/>
                      <a:headEnd type="none" w="med" len="med"/>
                      <a:tailEnd type="none" w="med" len="med"/>
                    </a:lnB>
                  </a:tcPr>
                </a:tc>
                <a:tc>
                  <a:txBody>
                    <a:bodyPr/>
                    <a:lstStyle/>
                    <a:p>
                      <a:pPr algn="r"/>
                      <a:r>
                        <a:rPr lang="en-US" sz="2400">
                          <a:solidFill>
                            <a:schemeClr val="tx1"/>
                          </a:solidFill>
                        </a:rPr>
                        <a:t>+ $4000.00</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354387"/>
                  </a:ext>
                </a:extLst>
              </a:tr>
              <a:tr h="543982">
                <a:tc>
                  <a:txBody>
                    <a:bodyPr/>
                    <a:lstStyle/>
                    <a:p>
                      <a:r>
                        <a:rPr lang="en-US" sz="2400"/>
                        <a:t>CU Toolbox Safety Deposit</a:t>
                      </a:r>
                    </a:p>
                  </a:txBody>
                  <a:tcPr anchor="ctr">
                    <a:lnT w="38100" cap="flat" cmpd="sng" algn="ctr">
                      <a:solidFill>
                        <a:schemeClr val="tx1"/>
                      </a:solidFill>
                      <a:prstDash val="solid"/>
                      <a:round/>
                      <a:headEnd type="none" w="med" len="med"/>
                      <a:tailEnd type="none" w="med" len="med"/>
                    </a:lnT>
                  </a:tcPr>
                </a:tc>
                <a:tc>
                  <a:txBody>
                    <a:bodyPr/>
                    <a:lstStyle/>
                    <a:p>
                      <a:pPr algn="r"/>
                      <a:r>
                        <a:rPr lang="en-US" sz="2400"/>
                        <a:t>- $200.00</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2790569"/>
                  </a:ext>
                </a:extLst>
              </a:tr>
              <a:tr h="566183">
                <a:tc>
                  <a:txBody>
                    <a:bodyPr/>
                    <a:lstStyle/>
                    <a:p>
                      <a:r>
                        <a:rPr lang="en-US" sz="2400"/>
                        <a:t>Previous Project Spending</a:t>
                      </a:r>
                    </a:p>
                  </a:txBody>
                  <a:tcPr anchor="ctr"/>
                </a:tc>
                <a:tc>
                  <a:txBody>
                    <a:bodyPr/>
                    <a:lstStyle/>
                    <a:p>
                      <a:pPr algn="r"/>
                      <a:r>
                        <a:rPr lang="en-US" sz="2400"/>
                        <a:t>-$1871.34</a:t>
                      </a:r>
                    </a:p>
                  </a:txBody>
                  <a:tcPr anchor="ctr"/>
                </a:tc>
                <a:extLst>
                  <a:ext uri="{0D108BD9-81ED-4DB2-BD59-A6C34878D82A}">
                    <a16:rowId xmlns:a16="http://schemas.microsoft.com/office/drawing/2014/main" val="860507083"/>
                  </a:ext>
                </a:extLst>
              </a:tr>
              <a:tr h="477370">
                <a:tc>
                  <a:txBody>
                    <a:bodyPr/>
                    <a:lstStyle/>
                    <a:p>
                      <a:r>
                        <a:rPr lang="en-US" sz="2400"/>
                        <a:t>Future Spending</a:t>
                      </a:r>
                    </a:p>
                  </a:txBody>
                  <a:tcPr anchor="ctr">
                    <a:lnB w="38100" cap="flat" cmpd="sng" algn="ctr">
                      <a:solidFill>
                        <a:schemeClr val="tx1"/>
                      </a:solidFill>
                      <a:prstDash val="solid"/>
                      <a:round/>
                      <a:headEnd type="none" w="med" len="med"/>
                      <a:tailEnd type="none" w="med" len="med"/>
                    </a:lnB>
                  </a:tcPr>
                </a:tc>
                <a:tc>
                  <a:txBody>
                    <a:bodyPr/>
                    <a:lstStyle/>
                    <a:p>
                      <a:pPr algn="r"/>
                      <a:r>
                        <a:rPr lang="en-US" sz="2400"/>
                        <a:t>-$1030.00</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230760"/>
                  </a:ext>
                </a:extLst>
              </a:tr>
              <a:tr h="477370">
                <a:tc>
                  <a:txBody>
                    <a:bodyPr/>
                    <a:lstStyle/>
                    <a:p>
                      <a:pPr algn="l"/>
                      <a:r>
                        <a:rPr lang="en-US" sz="2400"/>
                        <a:t>Remaining Margin</a:t>
                      </a:r>
                    </a:p>
                  </a:txBody>
                  <a:tcPr anchor="ctr">
                    <a:lnT w="38100" cap="flat" cmpd="sng" algn="ctr">
                      <a:solidFill>
                        <a:schemeClr val="tx1"/>
                      </a:solidFill>
                      <a:prstDash val="solid"/>
                      <a:round/>
                      <a:headEnd type="none" w="med" len="med"/>
                      <a:tailEnd type="none" w="med" len="med"/>
                    </a:lnT>
                  </a:tcPr>
                </a:tc>
                <a:tc>
                  <a:txBody>
                    <a:bodyPr/>
                    <a:lstStyle/>
                    <a:p>
                      <a:pPr algn="r"/>
                      <a:r>
                        <a:rPr lang="en-US" sz="2400"/>
                        <a:t>+$898.66</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5260749"/>
                  </a:ext>
                </a:extLst>
              </a:tr>
            </a:tbl>
          </a:graphicData>
        </a:graphic>
      </p:graphicFrame>
      <p:grpSp>
        <p:nvGrpSpPr>
          <p:cNvPr id="3" name="Group 2">
            <a:extLst>
              <a:ext uri="{FF2B5EF4-FFF2-40B4-BE49-F238E27FC236}">
                <a16:creationId xmlns:a16="http://schemas.microsoft.com/office/drawing/2014/main" id="{55FE9603-EEB3-28CD-A555-91808260DAE3}"/>
              </a:ext>
            </a:extLst>
          </p:cNvPr>
          <p:cNvGrpSpPr/>
          <p:nvPr/>
        </p:nvGrpSpPr>
        <p:grpSpPr>
          <a:xfrm>
            <a:off x="3160779" y="6305728"/>
            <a:ext cx="5864139" cy="474764"/>
            <a:chOff x="2728185" y="6309573"/>
            <a:chExt cx="5864139" cy="474764"/>
          </a:xfrm>
        </p:grpSpPr>
        <p:sp>
          <p:nvSpPr>
            <p:cNvPr id="6" name="Rectangle: Rounded Corners 16">
              <a:extLst>
                <a:ext uri="{FF2B5EF4-FFF2-40B4-BE49-F238E27FC236}">
                  <a16:creationId xmlns:a16="http://schemas.microsoft.com/office/drawing/2014/main" id="{63DB7AD4-A540-92C4-13E5-B7B02919D499}"/>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7" name="Group 6">
              <a:extLst>
                <a:ext uri="{FF2B5EF4-FFF2-40B4-BE49-F238E27FC236}">
                  <a16:creationId xmlns:a16="http://schemas.microsoft.com/office/drawing/2014/main" id="{D600B08E-6E0F-BCF9-188C-BDE522DAF280}"/>
                </a:ext>
              </a:extLst>
            </p:cNvPr>
            <p:cNvGrpSpPr/>
            <p:nvPr/>
          </p:nvGrpSpPr>
          <p:grpSpPr>
            <a:xfrm>
              <a:off x="2728185" y="6309573"/>
              <a:ext cx="5864139" cy="474764"/>
              <a:chOff x="2728185" y="6309573"/>
              <a:chExt cx="5864139" cy="474764"/>
            </a:xfrm>
          </p:grpSpPr>
          <p:grpSp>
            <p:nvGrpSpPr>
              <p:cNvPr id="8" name="Group 7">
                <a:extLst>
                  <a:ext uri="{FF2B5EF4-FFF2-40B4-BE49-F238E27FC236}">
                    <a16:creationId xmlns:a16="http://schemas.microsoft.com/office/drawing/2014/main" id="{2D81D4D6-8048-F4F5-489C-B674D1CAA122}"/>
                  </a:ext>
                </a:extLst>
              </p:cNvPr>
              <p:cNvGrpSpPr/>
              <p:nvPr/>
            </p:nvGrpSpPr>
            <p:grpSpPr>
              <a:xfrm>
                <a:off x="2728185" y="6309573"/>
                <a:ext cx="4344227" cy="474764"/>
                <a:chOff x="1230342" y="6331458"/>
                <a:chExt cx="4344227" cy="474764"/>
              </a:xfrm>
            </p:grpSpPr>
            <p:sp>
              <p:nvSpPr>
                <p:cNvPr id="11" name="Rectangle: Rounded Corners 10">
                  <a:extLst>
                    <a:ext uri="{FF2B5EF4-FFF2-40B4-BE49-F238E27FC236}">
                      <a16:creationId xmlns:a16="http://schemas.microsoft.com/office/drawing/2014/main" id="{204C9A50-2308-940E-67D0-6E925F13AD2D}"/>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2" name="Rectangle: Rounded Corners 11">
                  <a:extLst>
                    <a:ext uri="{FF2B5EF4-FFF2-40B4-BE49-F238E27FC236}">
                      <a16:creationId xmlns:a16="http://schemas.microsoft.com/office/drawing/2014/main" id="{0ACF0A5E-1F6B-F177-76C8-9822091D731D}"/>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9" name="Rectangle: Rounded Corners 16">
                <a:extLst>
                  <a:ext uri="{FF2B5EF4-FFF2-40B4-BE49-F238E27FC236}">
                    <a16:creationId xmlns:a16="http://schemas.microsoft.com/office/drawing/2014/main" id="{E7E39A67-17FF-55DB-E77A-5D8DDB3FBC33}"/>
                  </a:ext>
                </a:extLst>
              </p:cNvPr>
              <p:cNvSpPr/>
              <p:nvPr/>
            </p:nvSpPr>
            <p:spPr>
              <a:xfrm>
                <a:off x="7287925"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Budget</a:t>
                </a:r>
                <a:endParaRPr lang="en-US" b="1">
                  <a:solidFill>
                    <a:srgbClr val="1F3864"/>
                  </a:solidFill>
                  <a:cs typeface="Calibri"/>
                </a:endParaRPr>
              </a:p>
            </p:txBody>
          </p:sp>
        </p:grpSp>
      </p:grpSp>
    </p:spTree>
    <p:extLst>
      <p:ext uri="{BB962C8B-B14F-4D97-AF65-F5344CB8AC3E}">
        <p14:creationId xmlns:p14="http://schemas.microsoft.com/office/powerpoint/2010/main" val="1618310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4064-C340-A05E-690F-6BB69430D8BB}"/>
              </a:ext>
            </a:extLst>
          </p:cNvPr>
          <p:cNvSpPr>
            <a:spLocks noGrp="1"/>
          </p:cNvSpPr>
          <p:nvPr>
            <p:ph type="title"/>
          </p:nvPr>
        </p:nvSpPr>
        <p:spPr/>
        <p:txBody>
          <a:bodyPr/>
          <a:lstStyle/>
          <a:p>
            <a:r>
              <a:rPr lang="en-US"/>
              <a:t>Previous Spending</a:t>
            </a:r>
          </a:p>
        </p:txBody>
      </p:sp>
      <p:sp>
        <p:nvSpPr>
          <p:cNvPr id="4" name="Date Placeholder 3">
            <a:extLst>
              <a:ext uri="{FF2B5EF4-FFF2-40B4-BE49-F238E27FC236}">
                <a16:creationId xmlns:a16="http://schemas.microsoft.com/office/drawing/2014/main" id="{D5613D35-FB5D-4CC0-CD6B-8C7A4820A080}"/>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85D4F2D1-8207-F3BB-6416-20859D965E33}"/>
              </a:ext>
            </a:extLst>
          </p:cNvPr>
          <p:cNvSpPr>
            <a:spLocks noGrp="1"/>
          </p:cNvSpPr>
          <p:nvPr>
            <p:ph type="sldNum" sz="quarter" idx="11"/>
          </p:nvPr>
        </p:nvSpPr>
        <p:spPr/>
        <p:txBody>
          <a:bodyPr/>
          <a:lstStyle/>
          <a:p>
            <a:fld id="{193C27B4-F5F8-9E4D-80BE-18E597ACC97D}" type="slidenum">
              <a:rPr lang="en-US" smtClean="0"/>
              <a:t>46</a:t>
            </a:fld>
            <a:endParaRPr lang="en-US"/>
          </a:p>
        </p:txBody>
      </p:sp>
      <p:graphicFrame>
        <p:nvGraphicFramePr>
          <p:cNvPr id="9" name="Chart 8">
            <a:extLst>
              <a:ext uri="{FF2B5EF4-FFF2-40B4-BE49-F238E27FC236}">
                <a16:creationId xmlns:a16="http://schemas.microsoft.com/office/drawing/2014/main" id="{F2FA8ED1-61D0-3648-2271-749ABC0CC8E6}"/>
              </a:ext>
            </a:extLst>
          </p:cNvPr>
          <p:cNvGraphicFramePr/>
          <p:nvPr>
            <p:extLst>
              <p:ext uri="{D42A27DB-BD31-4B8C-83A1-F6EECF244321}">
                <p14:modId xmlns:p14="http://schemas.microsoft.com/office/powerpoint/2010/main" val="4042528608"/>
              </p:ext>
            </p:extLst>
          </p:nvPr>
        </p:nvGraphicFramePr>
        <p:xfrm>
          <a:off x="5016910" y="574095"/>
          <a:ext cx="8128000" cy="5418667"/>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374F6475-049A-1242-20E2-DEA812110C04}"/>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0C098F00-085B-2BDA-8A3D-4C7DB23F577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1" name="Group 10">
              <a:extLst>
                <a:ext uri="{FF2B5EF4-FFF2-40B4-BE49-F238E27FC236}">
                  <a16:creationId xmlns:a16="http://schemas.microsoft.com/office/drawing/2014/main" id="{F3FE5FAA-4CD6-7DC5-F0DB-E70D4AD3558A}"/>
                </a:ext>
              </a:extLst>
            </p:cNvPr>
            <p:cNvGrpSpPr/>
            <p:nvPr/>
          </p:nvGrpSpPr>
          <p:grpSpPr>
            <a:xfrm>
              <a:off x="2728185" y="6309573"/>
              <a:ext cx="5864139" cy="474764"/>
              <a:chOff x="2728185" y="6309573"/>
              <a:chExt cx="5864139" cy="474764"/>
            </a:xfrm>
          </p:grpSpPr>
          <p:grpSp>
            <p:nvGrpSpPr>
              <p:cNvPr id="12" name="Group 11">
                <a:extLst>
                  <a:ext uri="{FF2B5EF4-FFF2-40B4-BE49-F238E27FC236}">
                    <a16:creationId xmlns:a16="http://schemas.microsoft.com/office/drawing/2014/main" id="{7FBCC70C-AFCA-4AD2-EBF7-2C389DAD54BB}"/>
                  </a:ext>
                </a:extLst>
              </p:cNvPr>
              <p:cNvGrpSpPr/>
              <p:nvPr/>
            </p:nvGrpSpPr>
            <p:grpSpPr>
              <a:xfrm>
                <a:off x="2728185" y="6309573"/>
                <a:ext cx="4344227" cy="474764"/>
                <a:chOff x="1230342" y="6331458"/>
                <a:chExt cx="4344227" cy="474764"/>
              </a:xfrm>
            </p:grpSpPr>
            <p:sp>
              <p:nvSpPr>
                <p:cNvPr id="14" name="Rectangle: Rounded Corners 13">
                  <a:extLst>
                    <a:ext uri="{FF2B5EF4-FFF2-40B4-BE49-F238E27FC236}">
                      <a16:creationId xmlns:a16="http://schemas.microsoft.com/office/drawing/2014/main" id="{31C389F4-AC8B-0676-25AD-54B314867710}"/>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5" name="Rectangle: Rounded Corners 14">
                  <a:extLst>
                    <a:ext uri="{FF2B5EF4-FFF2-40B4-BE49-F238E27FC236}">
                      <a16:creationId xmlns:a16="http://schemas.microsoft.com/office/drawing/2014/main" id="{52CA37B3-17CD-EEF0-34E0-0A53F80A45B2}"/>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3" name="Rectangle: Rounded Corners 16">
                <a:extLst>
                  <a:ext uri="{FF2B5EF4-FFF2-40B4-BE49-F238E27FC236}">
                    <a16:creationId xmlns:a16="http://schemas.microsoft.com/office/drawing/2014/main" id="{E6CCC1ED-9A35-2DFF-708F-BEDBAE64DF0A}"/>
                  </a:ext>
                </a:extLst>
              </p:cNvPr>
              <p:cNvSpPr/>
              <p:nvPr/>
            </p:nvSpPr>
            <p:spPr>
              <a:xfrm>
                <a:off x="7287925"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Budget</a:t>
                </a:r>
                <a:endParaRPr lang="en-US" b="1">
                  <a:solidFill>
                    <a:srgbClr val="1F3864"/>
                  </a:solidFill>
                  <a:cs typeface="Calibri"/>
                </a:endParaRPr>
              </a:p>
            </p:txBody>
          </p:sp>
        </p:grpSp>
      </p:grpSp>
      <p:sp>
        <p:nvSpPr>
          <p:cNvPr id="16" name="TextBox 15">
            <a:extLst>
              <a:ext uri="{FF2B5EF4-FFF2-40B4-BE49-F238E27FC236}">
                <a16:creationId xmlns:a16="http://schemas.microsoft.com/office/drawing/2014/main" id="{60C4C6CB-3881-631D-7F28-BBBF9D45F897}"/>
              </a:ext>
            </a:extLst>
          </p:cNvPr>
          <p:cNvSpPr txBox="1"/>
          <p:nvPr/>
        </p:nvSpPr>
        <p:spPr>
          <a:xfrm>
            <a:off x="7038753" y="2068452"/>
            <a:ext cx="1860697" cy="923330"/>
          </a:xfrm>
          <a:prstGeom prst="rect">
            <a:avLst/>
          </a:prstGeom>
          <a:noFill/>
        </p:spPr>
        <p:txBody>
          <a:bodyPr wrap="square" rtlCol="0">
            <a:spAutoFit/>
          </a:bodyPr>
          <a:lstStyle/>
          <a:p>
            <a:pPr algn="ctr"/>
            <a:r>
              <a:rPr lang="en-US" b="1" dirty="0"/>
              <a:t>Mechanical</a:t>
            </a:r>
          </a:p>
          <a:p>
            <a:pPr algn="ctr"/>
            <a:r>
              <a:rPr lang="en-US" dirty="0"/>
              <a:t>$578.61</a:t>
            </a:r>
          </a:p>
          <a:p>
            <a:pPr algn="ctr"/>
            <a:r>
              <a:rPr lang="en-US" dirty="0"/>
              <a:t>30.9%</a:t>
            </a:r>
          </a:p>
        </p:txBody>
      </p:sp>
      <p:sp>
        <p:nvSpPr>
          <p:cNvPr id="17" name="TextBox 16">
            <a:extLst>
              <a:ext uri="{FF2B5EF4-FFF2-40B4-BE49-F238E27FC236}">
                <a16:creationId xmlns:a16="http://schemas.microsoft.com/office/drawing/2014/main" id="{273EC43D-C542-90BD-C989-CC6EA52C2AE5}"/>
              </a:ext>
            </a:extLst>
          </p:cNvPr>
          <p:cNvSpPr txBox="1"/>
          <p:nvPr/>
        </p:nvSpPr>
        <p:spPr>
          <a:xfrm>
            <a:off x="9558671" y="2821763"/>
            <a:ext cx="1350334" cy="923330"/>
          </a:xfrm>
          <a:prstGeom prst="rect">
            <a:avLst/>
          </a:prstGeom>
          <a:noFill/>
        </p:spPr>
        <p:txBody>
          <a:bodyPr wrap="square" rtlCol="0">
            <a:spAutoFit/>
          </a:bodyPr>
          <a:lstStyle/>
          <a:p>
            <a:pPr algn="ctr"/>
            <a:r>
              <a:rPr lang="en-US" b="1" dirty="0"/>
              <a:t>Electronics</a:t>
            </a:r>
          </a:p>
          <a:p>
            <a:pPr algn="ctr"/>
            <a:r>
              <a:rPr lang="en-US" dirty="0"/>
              <a:t>$1005.80</a:t>
            </a:r>
          </a:p>
          <a:p>
            <a:pPr algn="ctr"/>
            <a:r>
              <a:rPr lang="en-US" dirty="0"/>
              <a:t>53.7%</a:t>
            </a:r>
          </a:p>
        </p:txBody>
      </p:sp>
      <p:sp>
        <p:nvSpPr>
          <p:cNvPr id="18" name="TextBox 17">
            <a:extLst>
              <a:ext uri="{FF2B5EF4-FFF2-40B4-BE49-F238E27FC236}">
                <a16:creationId xmlns:a16="http://schemas.microsoft.com/office/drawing/2014/main" id="{0B80ED62-DEBA-E00C-03AB-B075358C2B97}"/>
              </a:ext>
            </a:extLst>
          </p:cNvPr>
          <p:cNvSpPr txBox="1"/>
          <p:nvPr/>
        </p:nvSpPr>
        <p:spPr>
          <a:xfrm>
            <a:off x="7216156" y="4030607"/>
            <a:ext cx="1394444" cy="923330"/>
          </a:xfrm>
          <a:prstGeom prst="rect">
            <a:avLst/>
          </a:prstGeom>
          <a:noFill/>
        </p:spPr>
        <p:txBody>
          <a:bodyPr wrap="square" rtlCol="0">
            <a:spAutoFit/>
          </a:bodyPr>
          <a:lstStyle/>
          <a:p>
            <a:pPr algn="ctr"/>
            <a:r>
              <a:rPr lang="en-US" b="1" dirty="0"/>
              <a:t>Computing</a:t>
            </a:r>
          </a:p>
          <a:p>
            <a:pPr algn="ctr"/>
            <a:r>
              <a:rPr lang="en-US" dirty="0"/>
              <a:t>$286.93</a:t>
            </a:r>
          </a:p>
          <a:p>
            <a:pPr algn="ctr"/>
            <a:r>
              <a:rPr lang="en-US" dirty="0"/>
              <a:t>15.3%</a:t>
            </a:r>
          </a:p>
        </p:txBody>
      </p:sp>
      <p:sp>
        <p:nvSpPr>
          <p:cNvPr id="19" name="Rectangle 18">
            <a:extLst>
              <a:ext uri="{FF2B5EF4-FFF2-40B4-BE49-F238E27FC236}">
                <a16:creationId xmlns:a16="http://schemas.microsoft.com/office/drawing/2014/main" id="{1AB071EB-AA28-B906-0BB6-2A86E2A095B6}"/>
              </a:ext>
            </a:extLst>
          </p:cNvPr>
          <p:cNvSpPr/>
          <p:nvPr/>
        </p:nvSpPr>
        <p:spPr>
          <a:xfrm>
            <a:off x="4926210" y="4256484"/>
            <a:ext cx="1702593" cy="182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F1441186-0498-AA5E-CF8E-D3B016515CCA}"/>
              </a:ext>
            </a:extLst>
          </p:cNvPr>
          <p:cNvGraphicFramePr>
            <a:graphicFrameLocks noGrp="1"/>
          </p:cNvGraphicFramePr>
          <p:nvPr>
            <p:ph idx="1"/>
            <p:extLst>
              <p:ext uri="{D42A27DB-BD31-4B8C-83A1-F6EECF244321}">
                <p14:modId xmlns:p14="http://schemas.microsoft.com/office/powerpoint/2010/main" val="1101510480"/>
              </p:ext>
            </p:extLst>
          </p:nvPr>
        </p:nvGraphicFramePr>
        <p:xfrm>
          <a:off x="834502" y="2530117"/>
          <a:ext cx="5051323" cy="1854200"/>
        </p:xfrm>
        <a:graphic>
          <a:graphicData uri="http://schemas.openxmlformats.org/drawingml/2006/table">
            <a:tbl>
              <a:tblPr firstRow="1" bandRow="1">
                <a:tableStyleId>{616DA210-FB5B-4158-B5E0-FEB733F419BA}</a:tableStyleId>
              </a:tblPr>
              <a:tblGrid>
                <a:gridCol w="3065206">
                  <a:extLst>
                    <a:ext uri="{9D8B030D-6E8A-4147-A177-3AD203B41FA5}">
                      <a16:colId xmlns:a16="http://schemas.microsoft.com/office/drawing/2014/main" val="3220525050"/>
                    </a:ext>
                  </a:extLst>
                </a:gridCol>
                <a:gridCol w="1986117">
                  <a:extLst>
                    <a:ext uri="{9D8B030D-6E8A-4147-A177-3AD203B41FA5}">
                      <a16:colId xmlns:a16="http://schemas.microsoft.com/office/drawing/2014/main" val="3516141967"/>
                    </a:ext>
                  </a:extLst>
                </a:gridCol>
              </a:tblGrid>
              <a:tr h="370840">
                <a:tc>
                  <a:txBody>
                    <a:bodyPr/>
                    <a:lstStyle/>
                    <a:p>
                      <a:pPr algn="ctr"/>
                      <a:r>
                        <a:rPr lang="en-US"/>
                        <a:t>Subsystem</a:t>
                      </a:r>
                    </a:p>
                  </a:txBody>
                  <a:tcPr/>
                </a:tc>
                <a:tc>
                  <a:txBody>
                    <a:bodyPr/>
                    <a:lstStyle/>
                    <a:p>
                      <a:pPr algn="ctr"/>
                      <a:r>
                        <a:rPr lang="en-US"/>
                        <a:t>Amount</a:t>
                      </a:r>
                    </a:p>
                  </a:txBody>
                  <a:tcPr/>
                </a:tc>
                <a:extLst>
                  <a:ext uri="{0D108BD9-81ED-4DB2-BD59-A6C34878D82A}">
                    <a16:rowId xmlns:a16="http://schemas.microsoft.com/office/drawing/2014/main" val="2541167677"/>
                  </a:ext>
                </a:extLst>
              </a:tr>
              <a:tr h="370840">
                <a:tc>
                  <a:txBody>
                    <a:bodyPr/>
                    <a:lstStyle/>
                    <a:p>
                      <a:r>
                        <a:rPr lang="en-US"/>
                        <a:t>Electronics </a:t>
                      </a:r>
                    </a:p>
                  </a:txBody>
                  <a:tcPr/>
                </a:tc>
                <a:tc>
                  <a:txBody>
                    <a:bodyPr/>
                    <a:lstStyle/>
                    <a:p>
                      <a:pPr algn="r"/>
                      <a:r>
                        <a:rPr lang="en-US" dirty="0"/>
                        <a:t>$1005.80</a:t>
                      </a:r>
                    </a:p>
                  </a:txBody>
                  <a:tcPr/>
                </a:tc>
                <a:extLst>
                  <a:ext uri="{0D108BD9-81ED-4DB2-BD59-A6C34878D82A}">
                    <a16:rowId xmlns:a16="http://schemas.microsoft.com/office/drawing/2014/main" val="3906152393"/>
                  </a:ext>
                </a:extLst>
              </a:tr>
              <a:tr h="370840">
                <a:tc>
                  <a:txBody>
                    <a:bodyPr/>
                    <a:lstStyle/>
                    <a:p>
                      <a:r>
                        <a:rPr lang="en-US" dirty="0"/>
                        <a:t>Computing</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$286.93</a:t>
                      </a:r>
                    </a:p>
                  </a:txBody>
                  <a:tcPr/>
                </a:tc>
                <a:extLst>
                  <a:ext uri="{0D108BD9-81ED-4DB2-BD59-A6C34878D82A}">
                    <a16:rowId xmlns:a16="http://schemas.microsoft.com/office/drawing/2014/main" val="1529622188"/>
                  </a:ext>
                </a:extLst>
              </a:tr>
              <a:tr h="370840">
                <a:tc>
                  <a:txBody>
                    <a:bodyPr/>
                    <a:lstStyle/>
                    <a:p>
                      <a:r>
                        <a:rPr lang="en-US"/>
                        <a:t>Mechanical/Manufacturing </a:t>
                      </a:r>
                    </a:p>
                  </a:txBody>
                  <a:tcPr/>
                </a:tc>
                <a:tc>
                  <a:txBody>
                    <a:bodyPr/>
                    <a:lstStyle/>
                    <a:p>
                      <a:pPr algn="r"/>
                      <a:r>
                        <a:rPr lang="en-US"/>
                        <a:t>$578.61</a:t>
                      </a:r>
                    </a:p>
                  </a:txBody>
                  <a:tcPr/>
                </a:tc>
                <a:extLst>
                  <a:ext uri="{0D108BD9-81ED-4DB2-BD59-A6C34878D82A}">
                    <a16:rowId xmlns:a16="http://schemas.microsoft.com/office/drawing/2014/main" val="622046836"/>
                  </a:ext>
                </a:extLst>
              </a:tr>
              <a:tr h="370840">
                <a:tc>
                  <a:txBody>
                    <a:bodyPr/>
                    <a:lstStyle/>
                    <a:p>
                      <a:pPr algn="l"/>
                      <a:r>
                        <a:rPr lang="en-US"/>
                        <a:t>Total Spent</a:t>
                      </a:r>
                    </a:p>
                  </a:txBody>
                  <a:tcPr/>
                </a:tc>
                <a:tc>
                  <a:txBody>
                    <a:bodyPr/>
                    <a:lstStyle/>
                    <a:p>
                      <a:pPr algn="r"/>
                      <a:r>
                        <a:rPr lang="en-US" dirty="0"/>
                        <a:t>$1871.34</a:t>
                      </a:r>
                    </a:p>
                  </a:txBody>
                  <a:tcPr/>
                </a:tc>
                <a:extLst>
                  <a:ext uri="{0D108BD9-81ED-4DB2-BD59-A6C34878D82A}">
                    <a16:rowId xmlns:a16="http://schemas.microsoft.com/office/drawing/2014/main" val="3231336259"/>
                  </a:ext>
                </a:extLst>
              </a:tr>
            </a:tbl>
          </a:graphicData>
        </a:graphic>
      </p:graphicFrame>
    </p:spTree>
    <p:extLst>
      <p:ext uri="{BB962C8B-B14F-4D97-AF65-F5344CB8AC3E}">
        <p14:creationId xmlns:p14="http://schemas.microsoft.com/office/powerpoint/2010/main" val="738060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4064-C340-A05E-690F-6BB69430D8BB}"/>
              </a:ext>
            </a:extLst>
          </p:cNvPr>
          <p:cNvSpPr>
            <a:spLocks noGrp="1"/>
          </p:cNvSpPr>
          <p:nvPr>
            <p:ph type="title"/>
          </p:nvPr>
        </p:nvSpPr>
        <p:spPr/>
        <p:txBody>
          <a:bodyPr/>
          <a:lstStyle/>
          <a:p>
            <a:r>
              <a:rPr lang="en-US"/>
              <a:t>Future Spending &amp; Margin</a:t>
            </a:r>
          </a:p>
        </p:txBody>
      </p:sp>
      <p:graphicFrame>
        <p:nvGraphicFramePr>
          <p:cNvPr id="6" name="Table 6">
            <a:extLst>
              <a:ext uri="{FF2B5EF4-FFF2-40B4-BE49-F238E27FC236}">
                <a16:creationId xmlns:a16="http://schemas.microsoft.com/office/drawing/2014/main" id="{F1441186-0498-AA5E-CF8E-D3B016515CCA}"/>
              </a:ext>
            </a:extLst>
          </p:cNvPr>
          <p:cNvGraphicFramePr>
            <a:graphicFrameLocks noGrp="1"/>
          </p:cNvGraphicFramePr>
          <p:nvPr>
            <p:ph idx="1"/>
            <p:extLst>
              <p:ext uri="{D42A27DB-BD31-4B8C-83A1-F6EECF244321}">
                <p14:modId xmlns:p14="http://schemas.microsoft.com/office/powerpoint/2010/main" val="2974376015"/>
              </p:ext>
            </p:extLst>
          </p:nvPr>
        </p:nvGraphicFramePr>
        <p:xfrm>
          <a:off x="739173" y="2320577"/>
          <a:ext cx="5051323" cy="1854200"/>
        </p:xfrm>
        <a:graphic>
          <a:graphicData uri="http://schemas.openxmlformats.org/drawingml/2006/table">
            <a:tbl>
              <a:tblPr firstRow="1" bandRow="1">
                <a:tableStyleId>{616DA210-FB5B-4158-B5E0-FEB733F419BA}</a:tableStyleId>
              </a:tblPr>
              <a:tblGrid>
                <a:gridCol w="3065206">
                  <a:extLst>
                    <a:ext uri="{9D8B030D-6E8A-4147-A177-3AD203B41FA5}">
                      <a16:colId xmlns:a16="http://schemas.microsoft.com/office/drawing/2014/main" val="3220525050"/>
                    </a:ext>
                  </a:extLst>
                </a:gridCol>
                <a:gridCol w="1986117">
                  <a:extLst>
                    <a:ext uri="{9D8B030D-6E8A-4147-A177-3AD203B41FA5}">
                      <a16:colId xmlns:a16="http://schemas.microsoft.com/office/drawing/2014/main" val="3516141967"/>
                    </a:ext>
                  </a:extLst>
                </a:gridCol>
              </a:tblGrid>
              <a:tr h="370840">
                <a:tc>
                  <a:txBody>
                    <a:bodyPr/>
                    <a:lstStyle/>
                    <a:p>
                      <a:r>
                        <a:rPr lang="en-US"/>
                        <a:t>Items</a:t>
                      </a:r>
                    </a:p>
                  </a:txBody>
                  <a:tcPr/>
                </a:tc>
                <a:tc>
                  <a:txBody>
                    <a:bodyPr/>
                    <a:lstStyle/>
                    <a:p>
                      <a:r>
                        <a:rPr lang="en-US"/>
                        <a:t>Amount :</a:t>
                      </a:r>
                    </a:p>
                  </a:txBody>
                  <a:tcPr/>
                </a:tc>
                <a:extLst>
                  <a:ext uri="{0D108BD9-81ED-4DB2-BD59-A6C34878D82A}">
                    <a16:rowId xmlns:a16="http://schemas.microsoft.com/office/drawing/2014/main" val="2541167677"/>
                  </a:ext>
                </a:extLst>
              </a:tr>
              <a:tr h="370840">
                <a:tc>
                  <a:txBody>
                    <a:bodyPr/>
                    <a:lstStyle/>
                    <a:p>
                      <a:r>
                        <a:rPr lang="en-US"/>
                        <a:t>PCB Iterations (5)</a:t>
                      </a:r>
                    </a:p>
                  </a:txBody>
                  <a:tcPr/>
                </a:tc>
                <a:tc>
                  <a:txBody>
                    <a:bodyPr/>
                    <a:lstStyle/>
                    <a:p>
                      <a:pPr algn="r"/>
                      <a:r>
                        <a:rPr lang="en-US"/>
                        <a:t>-$430</a:t>
                      </a:r>
                    </a:p>
                  </a:txBody>
                  <a:tcPr/>
                </a:tc>
                <a:extLst>
                  <a:ext uri="{0D108BD9-81ED-4DB2-BD59-A6C34878D82A}">
                    <a16:rowId xmlns:a16="http://schemas.microsoft.com/office/drawing/2014/main" val="3906152393"/>
                  </a:ext>
                </a:extLst>
              </a:tr>
              <a:tr h="370840">
                <a:tc>
                  <a:txBody>
                    <a:bodyPr/>
                    <a:lstStyle/>
                    <a:p>
                      <a:r>
                        <a:rPr lang="en-US"/>
                        <a:t>Electronics Margin</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-$200</a:t>
                      </a:r>
                    </a:p>
                  </a:txBody>
                  <a:tcPr/>
                </a:tc>
                <a:extLst>
                  <a:ext uri="{0D108BD9-81ED-4DB2-BD59-A6C34878D82A}">
                    <a16:rowId xmlns:a16="http://schemas.microsoft.com/office/drawing/2014/main" val="1529622188"/>
                  </a:ext>
                </a:extLst>
              </a:tr>
              <a:tr h="370840">
                <a:tc>
                  <a:txBody>
                    <a:bodyPr/>
                    <a:lstStyle/>
                    <a:p>
                      <a:r>
                        <a:rPr lang="en-US"/>
                        <a:t>Shipping &amp; Insurance </a:t>
                      </a:r>
                    </a:p>
                  </a:txBody>
                  <a:tcPr/>
                </a:tc>
                <a:tc>
                  <a:txBody>
                    <a:bodyPr/>
                    <a:lstStyle/>
                    <a:p>
                      <a:pPr algn="r"/>
                      <a:r>
                        <a:rPr lang="en-US"/>
                        <a:t>-$400</a:t>
                      </a:r>
                    </a:p>
                  </a:txBody>
                  <a:tcPr/>
                </a:tc>
                <a:extLst>
                  <a:ext uri="{0D108BD9-81ED-4DB2-BD59-A6C34878D82A}">
                    <a16:rowId xmlns:a16="http://schemas.microsoft.com/office/drawing/2014/main" val="622046836"/>
                  </a:ext>
                </a:extLst>
              </a:tr>
              <a:tr h="370840">
                <a:tc>
                  <a:txBody>
                    <a:bodyPr/>
                    <a:lstStyle/>
                    <a:p>
                      <a:r>
                        <a:rPr lang="en-US"/>
                        <a:t>Total </a:t>
                      </a:r>
                    </a:p>
                  </a:txBody>
                  <a:tcPr/>
                </a:tc>
                <a:tc>
                  <a:txBody>
                    <a:bodyPr/>
                    <a:lstStyle/>
                    <a:p>
                      <a:pPr algn="r"/>
                      <a:r>
                        <a:rPr lang="en-US"/>
                        <a:t>-$1030</a:t>
                      </a:r>
                    </a:p>
                  </a:txBody>
                  <a:tcPr/>
                </a:tc>
                <a:extLst>
                  <a:ext uri="{0D108BD9-81ED-4DB2-BD59-A6C34878D82A}">
                    <a16:rowId xmlns:a16="http://schemas.microsoft.com/office/drawing/2014/main" val="3231336259"/>
                  </a:ext>
                </a:extLst>
              </a:tr>
            </a:tbl>
          </a:graphicData>
        </a:graphic>
      </p:graphicFrame>
      <p:sp>
        <p:nvSpPr>
          <p:cNvPr id="4" name="Date Placeholder 3">
            <a:extLst>
              <a:ext uri="{FF2B5EF4-FFF2-40B4-BE49-F238E27FC236}">
                <a16:creationId xmlns:a16="http://schemas.microsoft.com/office/drawing/2014/main" id="{D5613D35-FB5D-4CC0-CD6B-8C7A4820A080}"/>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85D4F2D1-8207-F3BB-6416-20859D965E33}"/>
              </a:ext>
            </a:extLst>
          </p:cNvPr>
          <p:cNvSpPr>
            <a:spLocks noGrp="1"/>
          </p:cNvSpPr>
          <p:nvPr>
            <p:ph type="sldNum" sz="quarter" idx="11"/>
          </p:nvPr>
        </p:nvSpPr>
        <p:spPr/>
        <p:txBody>
          <a:bodyPr/>
          <a:lstStyle/>
          <a:p>
            <a:fld id="{193C27B4-F5F8-9E4D-80BE-18E597ACC97D}" type="slidenum">
              <a:rPr lang="en-US" smtClean="0"/>
              <a:t>47</a:t>
            </a:fld>
            <a:endParaRPr lang="en-US"/>
          </a:p>
        </p:txBody>
      </p:sp>
      <p:graphicFrame>
        <p:nvGraphicFramePr>
          <p:cNvPr id="3" name="Table 6">
            <a:extLst>
              <a:ext uri="{FF2B5EF4-FFF2-40B4-BE49-F238E27FC236}">
                <a16:creationId xmlns:a16="http://schemas.microsoft.com/office/drawing/2014/main" id="{1F527735-A623-A407-BA38-BA433B960EA7}"/>
              </a:ext>
            </a:extLst>
          </p:cNvPr>
          <p:cNvGraphicFramePr>
            <a:graphicFrameLocks noGrp="1"/>
          </p:cNvGraphicFramePr>
          <p:nvPr>
            <p:extLst>
              <p:ext uri="{D42A27DB-BD31-4B8C-83A1-F6EECF244321}">
                <p14:modId xmlns:p14="http://schemas.microsoft.com/office/powerpoint/2010/main" val="891802286"/>
              </p:ext>
            </p:extLst>
          </p:nvPr>
        </p:nvGraphicFramePr>
        <p:xfrm>
          <a:off x="621891" y="5528584"/>
          <a:ext cx="5363204" cy="370840"/>
        </p:xfrm>
        <a:graphic>
          <a:graphicData uri="http://schemas.openxmlformats.org/drawingml/2006/table">
            <a:tbl>
              <a:tblPr firstRow="1" bandRow="1">
                <a:tableStyleId>{9D7B26C5-4107-4FEC-AEDC-1716B250A1EF}</a:tableStyleId>
              </a:tblPr>
              <a:tblGrid>
                <a:gridCol w="2681602">
                  <a:extLst>
                    <a:ext uri="{9D8B030D-6E8A-4147-A177-3AD203B41FA5}">
                      <a16:colId xmlns:a16="http://schemas.microsoft.com/office/drawing/2014/main" val="1706887048"/>
                    </a:ext>
                  </a:extLst>
                </a:gridCol>
                <a:gridCol w="2681602">
                  <a:extLst>
                    <a:ext uri="{9D8B030D-6E8A-4147-A177-3AD203B41FA5}">
                      <a16:colId xmlns:a16="http://schemas.microsoft.com/office/drawing/2014/main" val="1943484648"/>
                    </a:ext>
                  </a:extLst>
                </a:gridCol>
              </a:tblGrid>
              <a:tr h="370840">
                <a:tc>
                  <a:txBody>
                    <a:bodyPr/>
                    <a:lstStyle/>
                    <a:p>
                      <a:r>
                        <a:rPr lang="en-US"/>
                        <a:t>Undesignated Remainder:</a:t>
                      </a:r>
                    </a:p>
                  </a:txBody>
                  <a:tcPr/>
                </a:tc>
                <a:tc>
                  <a:txBody>
                    <a:bodyPr/>
                    <a:lstStyle/>
                    <a:p>
                      <a:pPr algn="r"/>
                      <a:r>
                        <a:rPr lang="en-US" dirty="0"/>
                        <a:t>$898.66</a:t>
                      </a:r>
                    </a:p>
                  </a:txBody>
                  <a:tcPr>
                    <a:solidFill>
                      <a:schemeClr val="bg1"/>
                    </a:solidFill>
                  </a:tcPr>
                </a:tc>
                <a:extLst>
                  <a:ext uri="{0D108BD9-81ED-4DB2-BD59-A6C34878D82A}">
                    <a16:rowId xmlns:a16="http://schemas.microsoft.com/office/drawing/2014/main" val="4216285340"/>
                  </a:ext>
                </a:extLst>
              </a:tr>
            </a:tbl>
          </a:graphicData>
        </a:graphic>
      </p:graphicFrame>
      <p:grpSp>
        <p:nvGrpSpPr>
          <p:cNvPr id="8" name="Group 7">
            <a:extLst>
              <a:ext uri="{FF2B5EF4-FFF2-40B4-BE49-F238E27FC236}">
                <a16:creationId xmlns:a16="http://schemas.microsoft.com/office/drawing/2014/main" id="{6616A553-03C6-DC9F-BE97-BFCDC3BFC9B1}"/>
              </a:ext>
            </a:extLst>
          </p:cNvPr>
          <p:cNvGrpSpPr/>
          <p:nvPr/>
        </p:nvGrpSpPr>
        <p:grpSpPr>
          <a:xfrm>
            <a:off x="3160779" y="6305728"/>
            <a:ext cx="5864139" cy="474764"/>
            <a:chOff x="2728185" y="6309573"/>
            <a:chExt cx="5864139" cy="474764"/>
          </a:xfrm>
        </p:grpSpPr>
        <p:sp>
          <p:nvSpPr>
            <p:cNvPr id="11" name="Rectangle: Rounded Corners 16">
              <a:extLst>
                <a:ext uri="{FF2B5EF4-FFF2-40B4-BE49-F238E27FC236}">
                  <a16:creationId xmlns:a16="http://schemas.microsoft.com/office/drawing/2014/main" id="{46F812BE-F287-C31D-E5BF-E31B0ED6E923}"/>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2" name="Group 11">
              <a:extLst>
                <a:ext uri="{FF2B5EF4-FFF2-40B4-BE49-F238E27FC236}">
                  <a16:creationId xmlns:a16="http://schemas.microsoft.com/office/drawing/2014/main" id="{A639F8CE-8E5F-F2D2-95A3-6210B9C43750}"/>
                </a:ext>
              </a:extLst>
            </p:cNvPr>
            <p:cNvGrpSpPr/>
            <p:nvPr/>
          </p:nvGrpSpPr>
          <p:grpSpPr>
            <a:xfrm>
              <a:off x="2728185" y="6309573"/>
              <a:ext cx="5864139" cy="474764"/>
              <a:chOff x="2728185" y="6309573"/>
              <a:chExt cx="5864139" cy="474764"/>
            </a:xfrm>
          </p:grpSpPr>
          <p:grpSp>
            <p:nvGrpSpPr>
              <p:cNvPr id="13" name="Group 12">
                <a:extLst>
                  <a:ext uri="{FF2B5EF4-FFF2-40B4-BE49-F238E27FC236}">
                    <a16:creationId xmlns:a16="http://schemas.microsoft.com/office/drawing/2014/main" id="{619F060B-838B-DF77-5B04-43B9C3518E63}"/>
                  </a:ext>
                </a:extLst>
              </p:cNvPr>
              <p:cNvGrpSpPr/>
              <p:nvPr/>
            </p:nvGrpSpPr>
            <p:grpSpPr>
              <a:xfrm>
                <a:off x="2728185" y="6309573"/>
                <a:ext cx="4344227" cy="474764"/>
                <a:chOff x="1230342" y="6331458"/>
                <a:chExt cx="4344227" cy="474764"/>
              </a:xfrm>
            </p:grpSpPr>
            <p:sp>
              <p:nvSpPr>
                <p:cNvPr id="15" name="Rectangle: Rounded Corners 14">
                  <a:extLst>
                    <a:ext uri="{FF2B5EF4-FFF2-40B4-BE49-F238E27FC236}">
                      <a16:creationId xmlns:a16="http://schemas.microsoft.com/office/drawing/2014/main" id="{CBA25BE3-180C-3C90-7CB3-9475082AB2DD}"/>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6" name="Rectangle: Rounded Corners 15">
                  <a:extLst>
                    <a:ext uri="{FF2B5EF4-FFF2-40B4-BE49-F238E27FC236}">
                      <a16:creationId xmlns:a16="http://schemas.microsoft.com/office/drawing/2014/main" id="{1EC5452D-B2B7-51D6-28F7-FFA83E59FAB0}"/>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4" name="Rectangle: Rounded Corners 16">
                <a:extLst>
                  <a:ext uri="{FF2B5EF4-FFF2-40B4-BE49-F238E27FC236}">
                    <a16:creationId xmlns:a16="http://schemas.microsoft.com/office/drawing/2014/main" id="{4E02A517-503A-1861-73AE-494BB0C8B43B}"/>
                  </a:ext>
                </a:extLst>
              </p:cNvPr>
              <p:cNvSpPr/>
              <p:nvPr/>
            </p:nvSpPr>
            <p:spPr>
              <a:xfrm>
                <a:off x="7287925"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Budget</a:t>
                </a:r>
                <a:endParaRPr lang="en-US" b="1">
                  <a:solidFill>
                    <a:srgbClr val="1F3864"/>
                  </a:solidFill>
                  <a:cs typeface="Calibri"/>
                </a:endParaRPr>
              </a:p>
            </p:txBody>
          </p:sp>
        </p:grpSp>
      </p:grpSp>
      <p:grpSp>
        <p:nvGrpSpPr>
          <p:cNvPr id="23" name="Group 22">
            <a:extLst>
              <a:ext uri="{FF2B5EF4-FFF2-40B4-BE49-F238E27FC236}">
                <a16:creationId xmlns:a16="http://schemas.microsoft.com/office/drawing/2014/main" id="{AE931AE1-184E-BD55-8AF2-3FE834188E0C}"/>
              </a:ext>
            </a:extLst>
          </p:cNvPr>
          <p:cNvGrpSpPr/>
          <p:nvPr/>
        </p:nvGrpSpPr>
        <p:grpSpPr>
          <a:xfrm>
            <a:off x="4698182" y="958576"/>
            <a:ext cx="8103418" cy="4578202"/>
            <a:chOff x="4698182" y="958576"/>
            <a:chExt cx="8103418" cy="4578202"/>
          </a:xfrm>
        </p:grpSpPr>
        <p:graphicFrame>
          <p:nvGraphicFramePr>
            <p:cNvPr id="10" name="Chart 9">
              <a:extLst>
                <a:ext uri="{FF2B5EF4-FFF2-40B4-BE49-F238E27FC236}">
                  <a16:creationId xmlns:a16="http://schemas.microsoft.com/office/drawing/2014/main" id="{DCCA328F-8C68-D71B-52F5-D2322F74AC70}"/>
                </a:ext>
              </a:extLst>
            </p:cNvPr>
            <p:cNvGraphicFramePr/>
            <p:nvPr>
              <p:extLst>
                <p:ext uri="{D42A27DB-BD31-4B8C-83A1-F6EECF244321}">
                  <p14:modId xmlns:p14="http://schemas.microsoft.com/office/powerpoint/2010/main" val="2626722747"/>
                </p:ext>
              </p:extLst>
            </p:nvPr>
          </p:nvGraphicFramePr>
          <p:xfrm>
            <a:off x="4698182" y="958576"/>
            <a:ext cx="8103418" cy="4578202"/>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37F00CCD-8279-4CA5-1717-65305AC746B5}"/>
                </a:ext>
              </a:extLst>
            </p:cNvPr>
            <p:cNvSpPr txBox="1"/>
            <p:nvPr/>
          </p:nvSpPr>
          <p:spPr>
            <a:xfrm>
              <a:off x="6755713" y="2719626"/>
              <a:ext cx="1757794" cy="923330"/>
            </a:xfrm>
            <a:prstGeom prst="rect">
              <a:avLst/>
            </a:prstGeom>
            <a:noFill/>
          </p:spPr>
          <p:txBody>
            <a:bodyPr wrap="square" rtlCol="0">
              <a:spAutoFit/>
            </a:bodyPr>
            <a:lstStyle/>
            <a:p>
              <a:pPr algn="ctr"/>
              <a:r>
                <a:rPr lang="en-US" dirty="0"/>
                <a:t>Margin</a:t>
              </a:r>
            </a:p>
            <a:p>
              <a:pPr algn="ctr"/>
              <a:r>
                <a:rPr lang="en-US" dirty="0"/>
                <a:t>$898.66</a:t>
              </a:r>
            </a:p>
            <a:p>
              <a:pPr algn="ctr"/>
              <a:r>
                <a:rPr lang="en-US" dirty="0"/>
                <a:t>46.6%</a:t>
              </a:r>
            </a:p>
          </p:txBody>
        </p:sp>
        <p:sp>
          <p:nvSpPr>
            <p:cNvPr id="18" name="TextBox 17">
              <a:extLst>
                <a:ext uri="{FF2B5EF4-FFF2-40B4-BE49-F238E27FC236}">
                  <a16:creationId xmlns:a16="http://schemas.microsoft.com/office/drawing/2014/main" id="{5B972ECC-725D-10DB-A1C4-937B4FFBBEF2}"/>
                </a:ext>
              </a:extLst>
            </p:cNvPr>
            <p:cNvSpPr txBox="1"/>
            <p:nvPr/>
          </p:nvSpPr>
          <p:spPr>
            <a:xfrm>
              <a:off x="8805905" y="1879640"/>
              <a:ext cx="1650170" cy="923330"/>
            </a:xfrm>
            <a:prstGeom prst="rect">
              <a:avLst/>
            </a:prstGeom>
            <a:noFill/>
          </p:spPr>
          <p:txBody>
            <a:bodyPr wrap="square" rtlCol="0">
              <a:spAutoFit/>
            </a:bodyPr>
            <a:lstStyle/>
            <a:p>
              <a:pPr algn="ctr"/>
              <a:r>
                <a:rPr lang="en-US" dirty="0"/>
                <a:t>PCB Iterations</a:t>
              </a:r>
            </a:p>
            <a:p>
              <a:pPr algn="ctr"/>
              <a:r>
                <a:rPr lang="en-US" dirty="0"/>
                <a:t>$430.00</a:t>
              </a:r>
            </a:p>
            <a:p>
              <a:pPr algn="ctr"/>
              <a:r>
                <a:rPr lang="en-US" dirty="0"/>
                <a:t>22.3%</a:t>
              </a:r>
            </a:p>
          </p:txBody>
        </p:sp>
        <p:sp>
          <p:nvSpPr>
            <p:cNvPr id="19" name="TextBox 18">
              <a:extLst>
                <a:ext uri="{FF2B5EF4-FFF2-40B4-BE49-F238E27FC236}">
                  <a16:creationId xmlns:a16="http://schemas.microsoft.com/office/drawing/2014/main" id="{3E359441-B191-B638-D6E1-6AABD1AE258A}"/>
                </a:ext>
              </a:extLst>
            </p:cNvPr>
            <p:cNvSpPr txBox="1"/>
            <p:nvPr/>
          </p:nvSpPr>
          <p:spPr>
            <a:xfrm>
              <a:off x="9584928" y="3051808"/>
              <a:ext cx="1382233" cy="923330"/>
            </a:xfrm>
            <a:prstGeom prst="rect">
              <a:avLst/>
            </a:prstGeom>
            <a:noFill/>
          </p:spPr>
          <p:txBody>
            <a:bodyPr wrap="square" rtlCol="0">
              <a:spAutoFit/>
            </a:bodyPr>
            <a:lstStyle/>
            <a:p>
              <a:pPr algn="ctr"/>
              <a:r>
                <a:rPr lang="en-US" dirty="0"/>
                <a:t>Elec. Margin</a:t>
              </a:r>
            </a:p>
            <a:p>
              <a:pPr algn="ctr"/>
              <a:r>
                <a:rPr lang="en-US" dirty="0"/>
                <a:t>$200.00</a:t>
              </a:r>
            </a:p>
            <a:p>
              <a:pPr algn="ctr"/>
              <a:r>
                <a:rPr lang="en-US" dirty="0"/>
                <a:t>10.4%</a:t>
              </a:r>
            </a:p>
          </p:txBody>
        </p:sp>
        <p:sp>
          <p:nvSpPr>
            <p:cNvPr id="20" name="TextBox 19">
              <a:extLst>
                <a:ext uri="{FF2B5EF4-FFF2-40B4-BE49-F238E27FC236}">
                  <a16:creationId xmlns:a16="http://schemas.microsoft.com/office/drawing/2014/main" id="{0052C59D-68A6-DCB8-D47C-BD59B1733CB1}"/>
                </a:ext>
              </a:extLst>
            </p:cNvPr>
            <p:cNvSpPr txBox="1"/>
            <p:nvPr/>
          </p:nvSpPr>
          <p:spPr>
            <a:xfrm>
              <a:off x="8609896" y="3917649"/>
              <a:ext cx="1372304" cy="1200329"/>
            </a:xfrm>
            <a:prstGeom prst="rect">
              <a:avLst/>
            </a:prstGeom>
            <a:noFill/>
          </p:spPr>
          <p:txBody>
            <a:bodyPr wrap="square" rtlCol="0">
              <a:spAutoFit/>
            </a:bodyPr>
            <a:lstStyle/>
            <a:p>
              <a:pPr algn="ctr"/>
              <a:r>
                <a:rPr lang="en-US" dirty="0"/>
                <a:t>Shipping &amp; Insurance</a:t>
              </a:r>
            </a:p>
            <a:p>
              <a:pPr algn="ctr"/>
              <a:r>
                <a:rPr lang="en-US" dirty="0"/>
                <a:t>$400.00</a:t>
              </a:r>
            </a:p>
            <a:p>
              <a:pPr algn="ctr"/>
              <a:r>
                <a:rPr lang="en-US" dirty="0"/>
                <a:t>20.7%</a:t>
              </a:r>
            </a:p>
          </p:txBody>
        </p:sp>
      </p:grpSp>
    </p:spTree>
    <p:extLst>
      <p:ext uri="{BB962C8B-B14F-4D97-AF65-F5344CB8AC3E}">
        <p14:creationId xmlns:p14="http://schemas.microsoft.com/office/powerpoint/2010/main" val="1056813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4064-C340-A05E-690F-6BB69430D8BB}"/>
              </a:ext>
            </a:extLst>
          </p:cNvPr>
          <p:cNvSpPr>
            <a:spLocks noGrp="1"/>
          </p:cNvSpPr>
          <p:nvPr>
            <p:ph type="title"/>
          </p:nvPr>
        </p:nvSpPr>
        <p:spPr>
          <a:xfrm>
            <a:off x="838200" y="169621"/>
            <a:ext cx="10515600" cy="1325563"/>
          </a:xfrm>
        </p:spPr>
        <p:txBody>
          <a:bodyPr/>
          <a:lstStyle/>
          <a:p>
            <a:r>
              <a:rPr lang="en-US"/>
              <a:t>Final Budget</a:t>
            </a:r>
          </a:p>
        </p:txBody>
      </p:sp>
      <p:sp>
        <p:nvSpPr>
          <p:cNvPr id="4" name="Date Placeholder 3">
            <a:extLst>
              <a:ext uri="{FF2B5EF4-FFF2-40B4-BE49-F238E27FC236}">
                <a16:creationId xmlns:a16="http://schemas.microsoft.com/office/drawing/2014/main" id="{D5613D35-FB5D-4CC0-CD6B-8C7A4820A080}"/>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85D4F2D1-8207-F3BB-6416-20859D965E33}"/>
              </a:ext>
            </a:extLst>
          </p:cNvPr>
          <p:cNvSpPr>
            <a:spLocks noGrp="1"/>
          </p:cNvSpPr>
          <p:nvPr>
            <p:ph type="sldNum" sz="quarter" idx="11"/>
          </p:nvPr>
        </p:nvSpPr>
        <p:spPr/>
        <p:txBody>
          <a:bodyPr/>
          <a:lstStyle/>
          <a:p>
            <a:fld id="{193C27B4-F5F8-9E4D-80BE-18E597ACC97D}" type="slidenum">
              <a:rPr lang="en-US" smtClean="0"/>
              <a:t>48</a:t>
            </a:fld>
            <a:endParaRPr lang="en-US"/>
          </a:p>
        </p:txBody>
      </p:sp>
      <p:graphicFrame>
        <p:nvGraphicFramePr>
          <p:cNvPr id="7" name="Chart 6">
            <a:extLst>
              <a:ext uri="{FF2B5EF4-FFF2-40B4-BE49-F238E27FC236}">
                <a16:creationId xmlns:a16="http://schemas.microsoft.com/office/drawing/2014/main" id="{B1E9F05A-3D6D-6A4D-85B3-B201D8E94345}"/>
              </a:ext>
            </a:extLst>
          </p:cNvPr>
          <p:cNvGraphicFramePr/>
          <p:nvPr>
            <p:extLst>
              <p:ext uri="{D42A27DB-BD31-4B8C-83A1-F6EECF244321}">
                <p14:modId xmlns:p14="http://schemas.microsoft.com/office/powerpoint/2010/main" val="1370721977"/>
              </p:ext>
            </p:extLst>
          </p:nvPr>
        </p:nvGraphicFramePr>
        <p:xfrm>
          <a:off x="838200" y="719666"/>
          <a:ext cx="10191750" cy="5284425"/>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EED54129-6F8C-83A4-CA10-D65C21F19F59}"/>
              </a:ext>
            </a:extLst>
          </p:cNvPr>
          <p:cNvGrpSpPr/>
          <p:nvPr/>
        </p:nvGrpSpPr>
        <p:grpSpPr>
          <a:xfrm>
            <a:off x="3160779" y="6305728"/>
            <a:ext cx="5864139" cy="474764"/>
            <a:chOff x="2728185" y="6309573"/>
            <a:chExt cx="5864139" cy="474764"/>
          </a:xfrm>
        </p:grpSpPr>
        <p:sp>
          <p:nvSpPr>
            <p:cNvPr id="8" name="Rectangle: Rounded Corners 16">
              <a:extLst>
                <a:ext uri="{FF2B5EF4-FFF2-40B4-BE49-F238E27FC236}">
                  <a16:creationId xmlns:a16="http://schemas.microsoft.com/office/drawing/2014/main" id="{B3AE4611-364F-578E-0E37-EEC4BA5049A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9" name="Group 8">
              <a:extLst>
                <a:ext uri="{FF2B5EF4-FFF2-40B4-BE49-F238E27FC236}">
                  <a16:creationId xmlns:a16="http://schemas.microsoft.com/office/drawing/2014/main" id="{61747B90-F7A6-D18C-3FFA-5F1D0BD2676F}"/>
                </a:ext>
              </a:extLst>
            </p:cNvPr>
            <p:cNvGrpSpPr/>
            <p:nvPr/>
          </p:nvGrpSpPr>
          <p:grpSpPr>
            <a:xfrm>
              <a:off x="2728185" y="6309573"/>
              <a:ext cx="5864139" cy="474764"/>
              <a:chOff x="2728185" y="6309573"/>
              <a:chExt cx="5864139" cy="474764"/>
            </a:xfrm>
          </p:grpSpPr>
          <p:grpSp>
            <p:nvGrpSpPr>
              <p:cNvPr id="10" name="Group 9">
                <a:extLst>
                  <a:ext uri="{FF2B5EF4-FFF2-40B4-BE49-F238E27FC236}">
                    <a16:creationId xmlns:a16="http://schemas.microsoft.com/office/drawing/2014/main" id="{63C6ABE9-7EAF-3DE1-F899-CD7FBEC226D5}"/>
                  </a:ext>
                </a:extLst>
              </p:cNvPr>
              <p:cNvGrpSpPr/>
              <p:nvPr/>
            </p:nvGrpSpPr>
            <p:grpSpPr>
              <a:xfrm>
                <a:off x="2728185" y="6309573"/>
                <a:ext cx="4344227" cy="474764"/>
                <a:chOff x="1230342" y="6331458"/>
                <a:chExt cx="4344227" cy="474764"/>
              </a:xfrm>
            </p:grpSpPr>
            <p:sp>
              <p:nvSpPr>
                <p:cNvPr id="12" name="Rectangle: Rounded Corners 11">
                  <a:extLst>
                    <a:ext uri="{FF2B5EF4-FFF2-40B4-BE49-F238E27FC236}">
                      <a16:creationId xmlns:a16="http://schemas.microsoft.com/office/drawing/2014/main" id="{4CAE7B40-7F89-ADD6-9991-E4830102002C}"/>
                    </a:ext>
                  </a:extLst>
                </p:cNvPr>
                <p:cNvSpPr/>
                <p:nvPr/>
              </p:nvSpPr>
              <p:spPr>
                <a:xfrm>
                  <a:off x="1230342"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Overview</a:t>
                  </a:r>
                </a:p>
              </p:txBody>
            </p:sp>
            <p:sp>
              <p:nvSpPr>
                <p:cNvPr id="13" name="Rectangle: Rounded Corners 12">
                  <a:extLst>
                    <a:ext uri="{FF2B5EF4-FFF2-40B4-BE49-F238E27FC236}">
                      <a16:creationId xmlns:a16="http://schemas.microsoft.com/office/drawing/2014/main" id="{6FACBDBE-BB6F-6DC6-9B0E-14C88B6296EF}"/>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1" name="Rectangle: Rounded Corners 16">
                <a:extLst>
                  <a:ext uri="{FF2B5EF4-FFF2-40B4-BE49-F238E27FC236}">
                    <a16:creationId xmlns:a16="http://schemas.microsoft.com/office/drawing/2014/main" id="{D7652743-A973-330E-9286-F6A3FAF418CD}"/>
                  </a:ext>
                </a:extLst>
              </p:cNvPr>
              <p:cNvSpPr/>
              <p:nvPr/>
            </p:nvSpPr>
            <p:spPr>
              <a:xfrm>
                <a:off x="7287925" y="6309573"/>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Budget</a:t>
                </a:r>
                <a:endParaRPr lang="en-US" b="1">
                  <a:solidFill>
                    <a:srgbClr val="1F3864"/>
                  </a:solidFill>
                  <a:cs typeface="Calibri"/>
                </a:endParaRPr>
              </a:p>
            </p:txBody>
          </p:sp>
        </p:grpSp>
      </p:grpSp>
      <p:sp>
        <p:nvSpPr>
          <p:cNvPr id="14" name="TextBox 13">
            <a:extLst>
              <a:ext uri="{FF2B5EF4-FFF2-40B4-BE49-F238E27FC236}">
                <a16:creationId xmlns:a16="http://schemas.microsoft.com/office/drawing/2014/main" id="{58A940AA-466B-3542-D1E6-2B48620F1265}"/>
              </a:ext>
            </a:extLst>
          </p:cNvPr>
          <p:cNvSpPr txBox="1"/>
          <p:nvPr/>
        </p:nvSpPr>
        <p:spPr>
          <a:xfrm>
            <a:off x="8846882" y="417324"/>
            <a:ext cx="1563329" cy="1477328"/>
          </a:xfrm>
          <a:prstGeom prst="rect">
            <a:avLst/>
          </a:prstGeom>
          <a:noFill/>
        </p:spPr>
        <p:txBody>
          <a:bodyPr wrap="square" rtlCol="0">
            <a:spAutoFit/>
          </a:bodyPr>
          <a:lstStyle/>
          <a:p>
            <a:r>
              <a:rPr lang="en-US"/>
              <a:t>Electronics</a:t>
            </a:r>
          </a:p>
          <a:p>
            <a:r>
              <a:rPr lang="en-US"/>
              <a:t>$1005.80 </a:t>
            </a:r>
          </a:p>
          <a:p>
            <a:r>
              <a:rPr lang="en-US"/>
              <a:t>25.1%</a:t>
            </a:r>
          </a:p>
          <a:p>
            <a:endParaRPr lang="en-US"/>
          </a:p>
          <a:p>
            <a:endParaRPr lang="en-US"/>
          </a:p>
        </p:txBody>
      </p:sp>
      <p:sp>
        <p:nvSpPr>
          <p:cNvPr id="15" name="TextBox 14">
            <a:extLst>
              <a:ext uri="{FF2B5EF4-FFF2-40B4-BE49-F238E27FC236}">
                <a16:creationId xmlns:a16="http://schemas.microsoft.com/office/drawing/2014/main" id="{12251A0E-CBE6-6E11-E285-0233A0DD07D7}"/>
              </a:ext>
            </a:extLst>
          </p:cNvPr>
          <p:cNvSpPr txBox="1"/>
          <p:nvPr/>
        </p:nvSpPr>
        <p:spPr>
          <a:xfrm>
            <a:off x="9373189" y="3278974"/>
            <a:ext cx="2074043" cy="1477328"/>
          </a:xfrm>
          <a:prstGeom prst="rect">
            <a:avLst/>
          </a:prstGeom>
          <a:noFill/>
        </p:spPr>
        <p:txBody>
          <a:bodyPr wrap="square" rtlCol="0">
            <a:spAutoFit/>
          </a:bodyPr>
          <a:lstStyle/>
          <a:p>
            <a:r>
              <a:rPr lang="en-US" dirty="0"/>
              <a:t>Future Electronics </a:t>
            </a:r>
          </a:p>
          <a:p>
            <a:r>
              <a:rPr lang="en-US" dirty="0"/>
              <a:t>$630</a:t>
            </a:r>
          </a:p>
          <a:p>
            <a:r>
              <a:rPr lang="en-US" dirty="0"/>
              <a:t>15.8%</a:t>
            </a:r>
          </a:p>
          <a:p>
            <a:endParaRPr lang="en-US" dirty="0"/>
          </a:p>
          <a:p>
            <a:endParaRPr lang="en-US" dirty="0"/>
          </a:p>
        </p:txBody>
      </p:sp>
      <p:cxnSp>
        <p:nvCxnSpPr>
          <p:cNvPr id="16" name="Straight Connector 15">
            <a:extLst>
              <a:ext uri="{FF2B5EF4-FFF2-40B4-BE49-F238E27FC236}">
                <a16:creationId xmlns:a16="http://schemas.microsoft.com/office/drawing/2014/main" id="{D23C6541-5F92-45EE-E75A-F61D07C50119}"/>
              </a:ext>
            </a:extLst>
          </p:cNvPr>
          <p:cNvCxnSpPr>
            <a:cxnSpLocks/>
          </p:cNvCxnSpPr>
          <p:nvPr/>
        </p:nvCxnSpPr>
        <p:spPr>
          <a:xfrm>
            <a:off x="8924982" y="1340079"/>
            <a:ext cx="123501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AABC5C-C740-8569-4B30-2D5F7BC019B2}"/>
              </a:ext>
            </a:extLst>
          </p:cNvPr>
          <p:cNvCxnSpPr>
            <a:cxnSpLocks/>
          </p:cNvCxnSpPr>
          <p:nvPr/>
        </p:nvCxnSpPr>
        <p:spPr>
          <a:xfrm>
            <a:off x="9316087" y="5684392"/>
            <a:ext cx="122462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AABC5C-C740-8569-4B30-2D5F7BC019B2}"/>
              </a:ext>
            </a:extLst>
          </p:cNvPr>
          <p:cNvCxnSpPr>
            <a:cxnSpLocks/>
          </p:cNvCxnSpPr>
          <p:nvPr/>
        </p:nvCxnSpPr>
        <p:spPr>
          <a:xfrm flipV="1">
            <a:off x="6200607" y="5684392"/>
            <a:ext cx="3115480" cy="1828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90DA58-D28C-4D63-9A92-A56ED39AAAB3}"/>
              </a:ext>
            </a:extLst>
          </p:cNvPr>
          <p:cNvSpPr txBox="1"/>
          <p:nvPr/>
        </p:nvSpPr>
        <p:spPr>
          <a:xfrm>
            <a:off x="1880604" y="5111670"/>
            <a:ext cx="1990617" cy="923330"/>
          </a:xfrm>
          <a:prstGeom prst="rect">
            <a:avLst/>
          </a:prstGeom>
          <a:noFill/>
        </p:spPr>
        <p:txBody>
          <a:bodyPr wrap="square" rtlCol="0">
            <a:spAutoFit/>
          </a:bodyPr>
          <a:lstStyle/>
          <a:p>
            <a:r>
              <a:rPr lang="en-US"/>
              <a:t>Computing</a:t>
            </a:r>
          </a:p>
          <a:p>
            <a:r>
              <a:rPr lang="en-US"/>
              <a:t>$286.93</a:t>
            </a:r>
          </a:p>
          <a:p>
            <a:r>
              <a:rPr lang="en-US"/>
              <a:t>7.2%</a:t>
            </a:r>
          </a:p>
        </p:txBody>
      </p:sp>
      <p:sp>
        <p:nvSpPr>
          <p:cNvPr id="24" name="TextBox 23">
            <a:extLst>
              <a:ext uri="{FF2B5EF4-FFF2-40B4-BE49-F238E27FC236}">
                <a16:creationId xmlns:a16="http://schemas.microsoft.com/office/drawing/2014/main" id="{F134317B-5BDB-AF19-6841-2DB13C37D908}"/>
              </a:ext>
            </a:extLst>
          </p:cNvPr>
          <p:cNvSpPr txBox="1"/>
          <p:nvPr/>
        </p:nvSpPr>
        <p:spPr>
          <a:xfrm>
            <a:off x="1163299" y="4188340"/>
            <a:ext cx="2271128" cy="923330"/>
          </a:xfrm>
          <a:prstGeom prst="rect">
            <a:avLst/>
          </a:prstGeom>
          <a:noFill/>
        </p:spPr>
        <p:txBody>
          <a:bodyPr wrap="square" rtlCol="0">
            <a:spAutoFit/>
          </a:bodyPr>
          <a:lstStyle/>
          <a:p>
            <a:r>
              <a:rPr lang="en-US" dirty="0"/>
              <a:t>Shipping &amp; Insurance</a:t>
            </a:r>
          </a:p>
          <a:p>
            <a:r>
              <a:rPr lang="en-US" dirty="0"/>
              <a:t>$400</a:t>
            </a:r>
          </a:p>
          <a:p>
            <a:r>
              <a:rPr lang="en-US" dirty="0"/>
              <a:t>10%</a:t>
            </a:r>
          </a:p>
        </p:txBody>
      </p:sp>
      <p:sp>
        <p:nvSpPr>
          <p:cNvPr id="25" name="TextBox 24">
            <a:extLst>
              <a:ext uri="{FF2B5EF4-FFF2-40B4-BE49-F238E27FC236}">
                <a16:creationId xmlns:a16="http://schemas.microsoft.com/office/drawing/2014/main" id="{886A0601-D09C-49BD-0BB5-40FB91E2D743}"/>
              </a:ext>
            </a:extLst>
          </p:cNvPr>
          <p:cNvSpPr txBox="1"/>
          <p:nvPr/>
        </p:nvSpPr>
        <p:spPr>
          <a:xfrm>
            <a:off x="1053897" y="2701868"/>
            <a:ext cx="1990617" cy="923330"/>
          </a:xfrm>
          <a:prstGeom prst="rect">
            <a:avLst/>
          </a:prstGeom>
          <a:noFill/>
        </p:spPr>
        <p:txBody>
          <a:bodyPr wrap="square" rtlCol="0">
            <a:spAutoFit/>
          </a:bodyPr>
          <a:lstStyle/>
          <a:p>
            <a:r>
              <a:rPr lang="en-US"/>
              <a:t>CU Safety Deposit </a:t>
            </a:r>
          </a:p>
          <a:p>
            <a:r>
              <a:rPr lang="en-US"/>
              <a:t>$200</a:t>
            </a:r>
          </a:p>
          <a:p>
            <a:r>
              <a:rPr lang="en-US"/>
              <a:t>5%</a:t>
            </a:r>
          </a:p>
        </p:txBody>
      </p:sp>
      <p:cxnSp>
        <p:nvCxnSpPr>
          <p:cNvPr id="27" name="Straight Connector 26">
            <a:extLst>
              <a:ext uri="{FF2B5EF4-FFF2-40B4-BE49-F238E27FC236}">
                <a16:creationId xmlns:a16="http://schemas.microsoft.com/office/drawing/2014/main" id="{A447AF28-19F6-0CD0-04D7-A72D5CAD2CD1}"/>
              </a:ext>
            </a:extLst>
          </p:cNvPr>
          <p:cNvCxnSpPr>
            <a:cxnSpLocks/>
          </p:cNvCxnSpPr>
          <p:nvPr/>
        </p:nvCxnSpPr>
        <p:spPr>
          <a:xfrm>
            <a:off x="1261296" y="5085139"/>
            <a:ext cx="189948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BAC8D4-61B4-AD4D-59A7-2531380FBEE6}"/>
              </a:ext>
            </a:extLst>
          </p:cNvPr>
          <p:cNvCxnSpPr>
            <a:cxnSpLocks/>
          </p:cNvCxnSpPr>
          <p:nvPr/>
        </p:nvCxnSpPr>
        <p:spPr>
          <a:xfrm flipV="1">
            <a:off x="2193324" y="1553497"/>
            <a:ext cx="1936224" cy="6027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9A8E9E-6617-F1A4-10A9-2C329073D6F1}"/>
              </a:ext>
            </a:extLst>
          </p:cNvPr>
          <p:cNvCxnSpPr>
            <a:cxnSpLocks/>
          </p:cNvCxnSpPr>
          <p:nvPr/>
        </p:nvCxnSpPr>
        <p:spPr>
          <a:xfrm>
            <a:off x="1938047" y="5992615"/>
            <a:ext cx="145404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898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7EBF-3DF4-8D36-1BC6-E1D967515E67}"/>
              </a:ext>
            </a:extLst>
          </p:cNvPr>
          <p:cNvSpPr>
            <a:spLocks noGrp="1"/>
          </p:cNvSpPr>
          <p:nvPr>
            <p:ph type="ctrTitle"/>
          </p:nvPr>
        </p:nvSpPr>
        <p:spPr>
          <a:xfrm>
            <a:off x="1524000" y="694131"/>
            <a:ext cx="9144000" cy="1694873"/>
          </a:xfrm>
        </p:spPr>
        <p:txBody>
          <a:bodyPr/>
          <a:lstStyle/>
          <a:p>
            <a:r>
              <a:rPr lang="en-US">
                <a:cs typeface="Calibri Light"/>
              </a:rPr>
              <a:t>Thank you for listening!</a:t>
            </a:r>
          </a:p>
        </p:txBody>
      </p:sp>
      <p:sp>
        <p:nvSpPr>
          <p:cNvPr id="3" name="Subtitle 2">
            <a:extLst>
              <a:ext uri="{FF2B5EF4-FFF2-40B4-BE49-F238E27FC236}">
                <a16:creationId xmlns:a16="http://schemas.microsoft.com/office/drawing/2014/main" id="{DD84CEE5-7A91-3F0E-1629-6C267DC1A888}"/>
              </a:ext>
            </a:extLst>
          </p:cNvPr>
          <p:cNvSpPr>
            <a:spLocks noGrp="1"/>
          </p:cNvSpPr>
          <p:nvPr>
            <p:ph type="subTitle" idx="1"/>
          </p:nvPr>
        </p:nvSpPr>
        <p:spPr>
          <a:xfrm>
            <a:off x="1524000" y="2597832"/>
            <a:ext cx="9144000" cy="2845498"/>
          </a:xfrm>
        </p:spPr>
        <p:txBody>
          <a:bodyPr vert="horz" lIns="91440" tIns="45720" rIns="91440" bIns="45720" rtlCol="0" anchor="t">
            <a:normAutofit fontScale="92500" lnSpcReduction="10000"/>
          </a:bodyPr>
          <a:lstStyle/>
          <a:p>
            <a:r>
              <a:rPr lang="en-US" dirty="0">
                <a:ea typeface="+mn-lt"/>
                <a:cs typeface="+mn-lt"/>
              </a:rPr>
              <a:t>Special thanks to:</a:t>
            </a:r>
          </a:p>
          <a:p>
            <a:r>
              <a:rPr lang="en-US" dirty="0">
                <a:ea typeface="+mn-lt"/>
                <a:cs typeface="+mn-lt"/>
              </a:rPr>
              <a:t>Advisor: Dr. Erik Knudsen</a:t>
            </a:r>
          </a:p>
          <a:p>
            <a:r>
              <a:rPr lang="en-US" dirty="0">
                <a:ea typeface="+mn-lt"/>
                <a:cs typeface="+mn-lt"/>
              </a:rPr>
              <a:t>Sponsor: Erik Buehler &amp; </a:t>
            </a:r>
            <a:r>
              <a:rPr lang="en-US" err="1">
                <a:ea typeface="+mn-lt"/>
                <a:cs typeface="+mn-lt"/>
              </a:rPr>
              <a:t>ASTROBi</a:t>
            </a:r>
            <a:r>
              <a:rPr lang="en-US" dirty="0">
                <a:ea typeface="+mn-lt"/>
                <a:cs typeface="+mn-lt"/>
              </a:rPr>
              <a:t> Foundation</a:t>
            </a:r>
          </a:p>
          <a:p>
            <a:r>
              <a:rPr lang="en-US" dirty="0">
                <a:ea typeface="+mn-lt"/>
                <a:cs typeface="+mn-lt"/>
              </a:rPr>
              <a:t>Course Coordinators: Dr. Kathryn Wingate &amp; Chris Muldrow</a:t>
            </a:r>
          </a:p>
          <a:p>
            <a:r>
              <a:rPr lang="en-US" dirty="0">
                <a:ea typeface="+mn-lt"/>
                <a:cs typeface="+mn-lt"/>
              </a:rPr>
              <a:t>Lab Directors: Trudy </a:t>
            </a:r>
            <a:r>
              <a:rPr lang="en-US">
                <a:ea typeface="+mn-lt"/>
                <a:cs typeface="+mn-lt"/>
              </a:rPr>
              <a:t>Schwartz, Bobby Hodgkinson,</a:t>
            </a:r>
            <a:r>
              <a:rPr lang="en-US" dirty="0">
                <a:ea typeface="+mn-lt"/>
                <a:cs typeface="+mn-lt"/>
              </a:rPr>
              <a:t> </a:t>
            </a:r>
            <a:r>
              <a:rPr lang="en-US">
                <a:ea typeface="+mn-lt"/>
                <a:cs typeface="+mn-lt"/>
              </a:rPr>
              <a:t>Matt Rhode, </a:t>
            </a:r>
            <a:r>
              <a:rPr lang="en-US" dirty="0">
                <a:ea typeface="+mn-lt"/>
                <a:cs typeface="+mn-lt"/>
              </a:rPr>
              <a:t>Nate Coyle </a:t>
            </a:r>
          </a:p>
          <a:p>
            <a:r>
              <a:rPr lang="en-US">
                <a:ea typeface="+mn-lt"/>
                <a:cs typeface="+mn-lt"/>
              </a:rPr>
              <a:t>Dr. Zoltan Sternovsky</a:t>
            </a:r>
            <a:endParaRPr lang="en-US" dirty="0">
              <a:ea typeface="+mn-lt"/>
              <a:cs typeface="+mn-lt"/>
            </a:endParaRPr>
          </a:p>
          <a:p>
            <a:r>
              <a:rPr lang="en-US" dirty="0">
                <a:ea typeface="+mn-lt"/>
                <a:cs typeface="+mn-lt"/>
              </a:rPr>
              <a:t>The Senior Project Advisory Board</a:t>
            </a:r>
            <a:endParaRPr lang="en-US" dirty="0"/>
          </a:p>
        </p:txBody>
      </p:sp>
      <p:sp>
        <p:nvSpPr>
          <p:cNvPr id="4" name="Date Placeholder 3">
            <a:extLst>
              <a:ext uri="{FF2B5EF4-FFF2-40B4-BE49-F238E27FC236}">
                <a16:creationId xmlns:a16="http://schemas.microsoft.com/office/drawing/2014/main" id="{E1ACCB64-5A05-85DE-D304-9DC1E21C7EFD}"/>
              </a:ext>
            </a:extLst>
          </p:cNvPr>
          <p:cNvSpPr>
            <a:spLocks noGrp="1"/>
          </p:cNvSpPr>
          <p:nvPr>
            <p:ph type="dt" sz="half" idx="10"/>
          </p:nvPr>
        </p:nvSpPr>
        <p:spPr/>
        <p:txBody>
          <a:bodyPr/>
          <a:lstStyle/>
          <a:p>
            <a:r>
              <a:rPr lang="en-US" dirty="0"/>
              <a:t>3/8/2023</a:t>
            </a:r>
          </a:p>
        </p:txBody>
      </p:sp>
      <p:sp>
        <p:nvSpPr>
          <p:cNvPr id="5" name="Slide Number Placeholder 4">
            <a:extLst>
              <a:ext uri="{FF2B5EF4-FFF2-40B4-BE49-F238E27FC236}">
                <a16:creationId xmlns:a16="http://schemas.microsoft.com/office/drawing/2014/main" id="{B10EF1F4-94F6-E09E-4B27-C66381152861}"/>
              </a:ext>
            </a:extLst>
          </p:cNvPr>
          <p:cNvSpPr>
            <a:spLocks noGrp="1"/>
          </p:cNvSpPr>
          <p:nvPr>
            <p:ph type="sldNum" sz="quarter" idx="11"/>
          </p:nvPr>
        </p:nvSpPr>
        <p:spPr/>
        <p:txBody>
          <a:bodyPr/>
          <a:lstStyle/>
          <a:p>
            <a:fld id="{330EA680-D336-4FF7-8B7A-9848BB0A1C32}" type="slidenum">
              <a:rPr lang="en-US" smtClean="0"/>
              <a:t>49</a:t>
            </a:fld>
            <a:endParaRPr lang="en-US"/>
          </a:p>
        </p:txBody>
      </p:sp>
    </p:spTree>
    <p:extLst>
      <p:ext uri="{BB962C8B-B14F-4D97-AF65-F5344CB8AC3E}">
        <p14:creationId xmlns:p14="http://schemas.microsoft.com/office/powerpoint/2010/main" val="3701961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73D564-45C7-FF51-BEE4-67C1F8397695}"/>
              </a:ext>
            </a:extLst>
          </p:cNvPr>
          <p:cNvSpPr/>
          <p:nvPr/>
        </p:nvSpPr>
        <p:spPr>
          <a:xfrm>
            <a:off x="10894359" y="349623"/>
            <a:ext cx="1109381" cy="109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FE378E7-ECD9-1592-4D83-32D5F9EAFE91}"/>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75332F8E-6EC3-280F-AB0A-CCB7C1490DF5}"/>
              </a:ext>
            </a:extLst>
          </p:cNvPr>
          <p:cNvSpPr>
            <a:spLocks noGrp="1"/>
          </p:cNvSpPr>
          <p:nvPr>
            <p:ph type="sldNum" sz="quarter" idx="11"/>
          </p:nvPr>
        </p:nvSpPr>
        <p:spPr>
          <a:xfrm>
            <a:off x="7888940" y="6356349"/>
            <a:ext cx="4114800" cy="365125"/>
          </a:xfrm>
          <a:prstGeom prst="rect">
            <a:avLst/>
          </a:prstGeom>
        </p:spPr>
        <p:txBody>
          <a:bodyPr/>
          <a:lstStyle/>
          <a:p>
            <a:fld id="{330EA680-D336-4FF7-8B7A-9848BB0A1C32}" type="slidenum">
              <a:rPr lang="en-US" smtClean="0"/>
              <a:t>5</a:t>
            </a:fld>
            <a:endParaRPr lang="en-US"/>
          </a:p>
        </p:txBody>
      </p:sp>
      <p:pic>
        <p:nvPicPr>
          <p:cNvPr id="59" name="Picture 58" descr="Diagram&#10;&#10;Description automatically generated">
            <a:extLst>
              <a:ext uri="{FF2B5EF4-FFF2-40B4-BE49-F238E27FC236}">
                <a16:creationId xmlns:a16="http://schemas.microsoft.com/office/drawing/2014/main" id="{850D90F1-1F29-A7D1-9043-7C0158E87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14" y="140125"/>
            <a:ext cx="10496007" cy="5962313"/>
          </a:xfrm>
          <a:prstGeom prst="rect">
            <a:avLst/>
          </a:prstGeom>
        </p:spPr>
      </p:pic>
      <p:grpSp>
        <p:nvGrpSpPr>
          <p:cNvPr id="57" name="Group 56">
            <a:extLst>
              <a:ext uri="{FF2B5EF4-FFF2-40B4-BE49-F238E27FC236}">
                <a16:creationId xmlns:a16="http://schemas.microsoft.com/office/drawing/2014/main" id="{B40D3FD4-C58A-0883-3CE4-809395DE56D6}"/>
              </a:ext>
            </a:extLst>
          </p:cNvPr>
          <p:cNvGrpSpPr>
            <a:grpSpLocks noChangeAspect="1"/>
          </p:cNvGrpSpPr>
          <p:nvPr/>
        </p:nvGrpSpPr>
        <p:grpSpPr>
          <a:xfrm>
            <a:off x="1465071" y="3050235"/>
            <a:ext cx="735104" cy="757531"/>
            <a:chOff x="-596722" y="2634882"/>
            <a:chExt cx="927418" cy="955712"/>
          </a:xfrm>
        </p:grpSpPr>
        <p:grpSp>
          <p:nvGrpSpPr>
            <p:cNvPr id="43" name="Group 42">
              <a:extLst>
                <a:ext uri="{FF2B5EF4-FFF2-40B4-BE49-F238E27FC236}">
                  <a16:creationId xmlns:a16="http://schemas.microsoft.com/office/drawing/2014/main" id="{CC99DB57-F585-0BAD-FB26-8524E1C84B7C}"/>
                </a:ext>
              </a:extLst>
            </p:cNvPr>
            <p:cNvGrpSpPr/>
            <p:nvPr/>
          </p:nvGrpSpPr>
          <p:grpSpPr>
            <a:xfrm>
              <a:off x="-596722" y="2634882"/>
              <a:ext cx="927418" cy="955712"/>
              <a:chOff x="-577198" y="3222195"/>
              <a:chExt cx="927418" cy="955712"/>
            </a:xfrm>
          </p:grpSpPr>
          <p:grpSp>
            <p:nvGrpSpPr>
              <p:cNvPr id="44" name="Group 43">
                <a:extLst>
                  <a:ext uri="{FF2B5EF4-FFF2-40B4-BE49-F238E27FC236}">
                    <a16:creationId xmlns:a16="http://schemas.microsoft.com/office/drawing/2014/main" id="{9A0D1D1E-ECA5-8992-0801-15953E3A15C6}"/>
                  </a:ext>
                </a:extLst>
              </p:cNvPr>
              <p:cNvGrpSpPr/>
              <p:nvPr/>
            </p:nvGrpSpPr>
            <p:grpSpPr>
              <a:xfrm rot="7613823">
                <a:off x="-591345" y="3236342"/>
                <a:ext cx="955712" cy="927418"/>
                <a:chOff x="4325198" y="2286157"/>
                <a:chExt cx="3009897" cy="2873150"/>
              </a:xfrm>
            </p:grpSpPr>
            <p:sp>
              <p:nvSpPr>
                <p:cNvPr id="46" name="Isosceles Triangle 19">
                  <a:extLst>
                    <a:ext uri="{FF2B5EF4-FFF2-40B4-BE49-F238E27FC236}">
                      <a16:creationId xmlns:a16="http://schemas.microsoft.com/office/drawing/2014/main" id="{5532756C-1D23-3ED7-8A4E-8E26FE489839}"/>
                    </a:ext>
                  </a:extLst>
                </p:cNvPr>
                <p:cNvSpPr/>
                <p:nvPr/>
              </p:nvSpPr>
              <p:spPr>
                <a:xfrm rot="10800000">
                  <a:off x="5331590" y="2286157"/>
                  <a:ext cx="1330123" cy="1858433"/>
                </a:xfrm>
                <a:prstGeom prst="triangle">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C9FA2127-66CB-02A3-0AAE-86338F319088}"/>
                    </a:ext>
                  </a:extLst>
                </p:cNvPr>
                <p:cNvGrpSpPr/>
                <p:nvPr/>
              </p:nvGrpSpPr>
              <p:grpSpPr>
                <a:xfrm>
                  <a:off x="6679075" y="3750202"/>
                  <a:ext cx="656020" cy="1110532"/>
                  <a:chOff x="6679075" y="3750202"/>
                  <a:chExt cx="656020" cy="1110532"/>
                </a:xfrm>
                <a:solidFill>
                  <a:schemeClr val="bg2">
                    <a:lumMod val="90000"/>
                  </a:schemeClr>
                </a:solidFill>
              </p:grpSpPr>
              <p:sp>
                <p:nvSpPr>
                  <p:cNvPr id="53" name="Chord 52">
                    <a:extLst>
                      <a:ext uri="{FF2B5EF4-FFF2-40B4-BE49-F238E27FC236}">
                        <a16:creationId xmlns:a16="http://schemas.microsoft.com/office/drawing/2014/main" id="{C1B46391-4893-DE53-DBD9-B2B410A141BE}"/>
                      </a:ext>
                    </a:extLst>
                  </p:cNvPr>
                  <p:cNvSpPr/>
                  <p:nvPr/>
                </p:nvSpPr>
                <p:spPr>
                  <a:xfrm>
                    <a:off x="6679075" y="3750202"/>
                    <a:ext cx="630338" cy="1110532"/>
                  </a:xfrm>
                  <a:prstGeom prst="chord">
                    <a:avLst>
                      <a:gd name="adj1" fmla="val 5345161"/>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56F2B95-C7EA-D1B6-7388-FCD831FA54E5}"/>
                      </a:ext>
                    </a:extLst>
                  </p:cNvPr>
                  <p:cNvSpPr/>
                  <p:nvPr/>
                </p:nvSpPr>
                <p:spPr>
                  <a:xfrm>
                    <a:off x="6788312" y="4079037"/>
                    <a:ext cx="342175" cy="434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962933C-173A-67FF-04A4-25C310C1248F}"/>
                      </a:ext>
                    </a:extLst>
                  </p:cNvPr>
                  <p:cNvSpPr/>
                  <p:nvPr/>
                </p:nvSpPr>
                <p:spPr>
                  <a:xfrm>
                    <a:off x="7104806" y="3854173"/>
                    <a:ext cx="230289" cy="87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325A7C9-F698-D7A4-B60C-EA5C6FF268DF}"/>
                    </a:ext>
                  </a:extLst>
                </p:cNvPr>
                <p:cNvGrpSpPr/>
                <p:nvPr/>
              </p:nvGrpSpPr>
              <p:grpSpPr>
                <a:xfrm>
                  <a:off x="4325198" y="3675281"/>
                  <a:ext cx="1479505" cy="1110532"/>
                  <a:chOff x="4325198" y="3675281"/>
                  <a:chExt cx="1479505" cy="1110532"/>
                </a:xfrm>
                <a:solidFill>
                  <a:schemeClr val="bg2">
                    <a:lumMod val="90000"/>
                  </a:schemeClr>
                </a:solidFill>
              </p:grpSpPr>
              <p:sp>
                <p:nvSpPr>
                  <p:cNvPr id="50" name="Rectangle 49">
                    <a:extLst>
                      <a:ext uri="{FF2B5EF4-FFF2-40B4-BE49-F238E27FC236}">
                        <a16:creationId xmlns:a16="http://schemas.microsoft.com/office/drawing/2014/main" id="{F9871A25-F699-F7B9-44DC-21DC3845C657}"/>
                      </a:ext>
                    </a:extLst>
                  </p:cNvPr>
                  <p:cNvSpPr/>
                  <p:nvPr/>
                </p:nvSpPr>
                <p:spPr>
                  <a:xfrm>
                    <a:off x="4683891" y="4230547"/>
                    <a:ext cx="1120812" cy="63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EFC6FD9-6FFE-30AB-3B33-D69EA2CBEFC1}"/>
                      </a:ext>
                    </a:extLst>
                  </p:cNvPr>
                  <p:cNvSpPr/>
                  <p:nvPr/>
                </p:nvSpPr>
                <p:spPr>
                  <a:xfrm>
                    <a:off x="4522626" y="4101294"/>
                    <a:ext cx="205580" cy="300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hord 51">
                    <a:extLst>
                      <a:ext uri="{FF2B5EF4-FFF2-40B4-BE49-F238E27FC236}">
                        <a16:creationId xmlns:a16="http://schemas.microsoft.com/office/drawing/2014/main" id="{948BE0BC-085A-DDC6-A72F-088843407557}"/>
                      </a:ext>
                    </a:extLst>
                  </p:cNvPr>
                  <p:cNvSpPr/>
                  <p:nvPr/>
                </p:nvSpPr>
                <p:spPr>
                  <a:xfrm flipH="1">
                    <a:off x="4325198" y="3675281"/>
                    <a:ext cx="1090451" cy="1110532"/>
                  </a:xfrm>
                  <a:prstGeom prst="chord">
                    <a:avLst>
                      <a:gd name="adj1" fmla="val 5345161"/>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CC468D86-5B2E-800E-92C1-791E996133AC}"/>
                    </a:ext>
                  </a:extLst>
                </p:cNvPr>
                <p:cNvSpPr/>
                <p:nvPr/>
              </p:nvSpPr>
              <p:spPr>
                <a:xfrm>
                  <a:off x="5247191" y="3353657"/>
                  <a:ext cx="1498922" cy="1805650"/>
                </a:xfrm>
                <a:prstGeom prst="rect">
                  <a:avLst/>
                </a:prstGeom>
                <a:gradFill flip="none" rotWithShape="1">
                  <a:gsLst>
                    <a:gs pos="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C3751E83-8BB7-B25D-F5F0-77BB42E22D7D}"/>
                  </a:ext>
                </a:extLst>
              </p:cNvPr>
              <p:cNvSpPr/>
              <p:nvPr/>
            </p:nvSpPr>
            <p:spPr>
              <a:xfrm rot="7613823">
                <a:off x="-250406" y="3518892"/>
                <a:ext cx="193562" cy="248456"/>
              </a:xfrm>
              <a:prstGeom prst="rect">
                <a:avLst/>
              </a:prstGeom>
              <a:solidFill>
                <a:schemeClr val="bg1">
                  <a:lumMod val="95000"/>
                </a:scheme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AF65E2F4-E3AB-5166-8D0C-676C8468F82B}"/>
                </a:ext>
              </a:extLst>
            </p:cNvPr>
            <p:cNvSpPr/>
            <p:nvPr/>
          </p:nvSpPr>
          <p:spPr>
            <a:xfrm rot="18419893">
              <a:off x="-251173" y="2954317"/>
              <a:ext cx="156047" cy="1965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Graphic 60" descr="Snowflake outline">
            <a:extLst>
              <a:ext uri="{FF2B5EF4-FFF2-40B4-BE49-F238E27FC236}">
                <a16:creationId xmlns:a16="http://schemas.microsoft.com/office/drawing/2014/main" id="{2603B03B-CCB0-DD4E-2757-71FF55B3FA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3778" y="1769163"/>
            <a:ext cx="742223" cy="754531"/>
          </a:xfrm>
          <a:prstGeom prst="rect">
            <a:avLst/>
          </a:prstGeom>
        </p:spPr>
      </p:pic>
      <p:pic>
        <p:nvPicPr>
          <p:cNvPr id="62" name="Picture 61">
            <a:extLst>
              <a:ext uri="{FF2B5EF4-FFF2-40B4-BE49-F238E27FC236}">
                <a16:creationId xmlns:a16="http://schemas.microsoft.com/office/drawing/2014/main" id="{9E148E81-B720-1EF5-5551-42D0F07E95B9}"/>
              </a:ext>
            </a:extLst>
          </p:cNvPr>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Effect>
                      <a14:sharpenSoften amount="100000"/>
                    </a14:imgEffect>
                    <a14:imgEffect>
                      <a14:colorTemperature colorTemp="1500"/>
                    </a14:imgEffect>
                    <a14:imgEffect>
                      <a14:saturation sat="400000"/>
                    </a14:imgEffect>
                    <a14:imgEffect>
                      <a14:brightnessContrast contrast="38000"/>
                    </a14:imgEffect>
                  </a14:imgLayer>
                </a14:imgProps>
              </a:ext>
            </a:extLst>
          </a:blip>
          <a:srcRect r="45167"/>
          <a:stretch/>
        </p:blipFill>
        <p:spPr>
          <a:xfrm>
            <a:off x="5022604" y="2440558"/>
            <a:ext cx="2488456" cy="1824612"/>
          </a:xfrm>
          <a:prstGeom prst="rect">
            <a:avLst/>
          </a:prstGeom>
        </p:spPr>
      </p:pic>
      <p:grpSp>
        <p:nvGrpSpPr>
          <p:cNvPr id="13" name="Group 12">
            <a:extLst>
              <a:ext uri="{FF2B5EF4-FFF2-40B4-BE49-F238E27FC236}">
                <a16:creationId xmlns:a16="http://schemas.microsoft.com/office/drawing/2014/main" id="{E5749203-F1A3-0397-9F70-A1F7D30369B2}"/>
              </a:ext>
            </a:extLst>
          </p:cNvPr>
          <p:cNvGrpSpPr/>
          <p:nvPr/>
        </p:nvGrpSpPr>
        <p:grpSpPr>
          <a:xfrm>
            <a:off x="3160779" y="6305728"/>
            <a:ext cx="5864139" cy="474764"/>
            <a:chOff x="2728185" y="6309573"/>
            <a:chExt cx="5864139" cy="474764"/>
          </a:xfrm>
        </p:grpSpPr>
        <p:sp>
          <p:nvSpPr>
            <p:cNvPr id="14" name="Rectangle: Rounded Corners 16">
              <a:extLst>
                <a:ext uri="{FF2B5EF4-FFF2-40B4-BE49-F238E27FC236}">
                  <a16:creationId xmlns:a16="http://schemas.microsoft.com/office/drawing/2014/main" id="{DCC42CEB-6D9B-F719-73D2-CBA398B7A852}"/>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5" name="Group 14">
              <a:extLst>
                <a:ext uri="{FF2B5EF4-FFF2-40B4-BE49-F238E27FC236}">
                  <a16:creationId xmlns:a16="http://schemas.microsoft.com/office/drawing/2014/main" id="{B57FC00C-54E0-57D5-EE8B-11DC8DD304FF}"/>
                </a:ext>
              </a:extLst>
            </p:cNvPr>
            <p:cNvGrpSpPr/>
            <p:nvPr/>
          </p:nvGrpSpPr>
          <p:grpSpPr>
            <a:xfrm>
              <a:off x="2728185" y="6309573"/>
              <a:ext cx="5864139" cy="474764"/>
              <a:chOff x="2728185" y="6309573"/>
              <a:chExt cx="5864139" cy="474764"/>
            </a:xfrm>
          </p:grpSpPr>
          <p:grpSp>
            <p:nvGrpSpPr>
              <p:cNvPr id="16" name="Group 15">
                <a:extLst>
                  <a:ext uri="{FF2B5EF4-FFF2-40B4-BE49-F238E27FC236}">
                    <a16:creationId xmlns:a16="http://schemas.microsoft.com/office/drawing/2014/main" id="{DDE2B99B-8D50-C2FC-1B2B-C3481B4B2774}"/>
                  </a:ext>
                </a:extLst>
              </p:cNvPr>
              <p:cNvGrpSpPr/>
              <p:nvPr/>
            </p:nvGrpSpPr>
            <p:grpSpPr>
              <a:xfrm>
                <a:off x="2728185" y="6309573"/>
                <a:ext cx="4344227" cy="474764"/>
                <a:chOff x="1230342" y="6331458"/>
                <a:chExt cx="4344227" cy="474764"/>
              </a:xfrm>
            </p:grpSpPr>
            <p:sp>
              <p:nvSpPr>
                <p:cNvPr id="18" name="Rectangle: Rounded Corners 15">
                  <a:extLst>
                    <a:ext uri="{FF2B5EF4-FFF2-40B4-BE49-F238E27FC236}">
                      <a16:creationId xmlns:a16="http://schemas.microsoft.com/office/drawing/2014/main" id="{A15269C9-D3ED-0F7B-DF9B-3AC71613DD2C}"/>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19" name="Rectangle: Rounded Corners 16">
                  <a:extLst>
                    <a:ext uri="{FF2B5EF4-FFF2-40B4-BE49-F238E27FC236}">
                      <a16:creationId xmlns:a16="http://schemas.microsoft.com/office/drawing/2014/main" id="{6183D61C-EA38-B18A-D491-23298CFB4912}"/>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7" name="Rectangle: Rounded Corners 16">
                <a:extLst>
                  <a:ext uri="{FF2B5EF4-FFF2-40B4-BE49-F238E27FC236}">
                    <a16:creationId xmlns:a16="http://schemas.microsoft.com/office/drawing/2014/main" id="{B225E307-D16D-8CAB-F7EC-C55DF2F3B453}"/>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6932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47 -0.01204 L 0.00443 0.00764 L 0.01602 0.02685 L 0.03073 0.04444 L 0.04844 0.0581 L 0.0651 0.06505 L 0.07839 0.06551 L 0.09375 0.06319 L 0.11016 0.0544 L 0.12539 0.04282 L 0.14167 0.01968 L 0.15078 0.00023 L 0.16029 -0.02801 L 0.16797 -0.06019 L 0.17109 -0.09606 L 0.16914 -0.12477 L 0.16537 -0.15764 L 0.15872 -0.17963 L 0.15039 -0.21088 L 0.13529 -0.22801 " pathEditMode="relative" ptsTypes="AAAAAAAAAAAAAAAAAAAA">
                                      <p:cBhvr>
                                        <p:cTn id="6" dur="2000" fill="hold"/>
                                        <p:tgtEl>
                                          <p:spTgt spid="5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0026 0.00023 L 0.08854 -0.02268 " pathEditMode="relative" ptsTypes="AA">
                                      <p:cBhvr>
                                        <p:cTn id="9" dur="2000" fill="hold"/>
                                        <p:tgtEl>
                                          <p:spTgt spid="61"/>
                                        </p:tgtEl>
                                        <p:attrNameLst>
                                          <p:attrName>ppt_x</p:attrName>
                                          <p:attrName>ppt_y</p:attrName>
                                        </p:attrNameLst>
                                      </p:cBhvr>
                                    </p:animMotion>
                                  </p:childTnLst>
                                </p:cTn>
                              </p:par>
                            </p:childTnLst>
                          </p:cTn>
                        </p:par>
                        <p:par>
                          <p:cTn id="10" fill="hold">
                            <p:stCondLst>
                              <p:cond delay="4000"/>
                            </p:stCondLst>
                            <p:childTnLst>
                              <p:par>
                                <p:cTn id="11" presetID="22" presetClass="exit" presetSubtype="2" fill="hold" nodeType="afterEffect">
                                  <p:stCondLst>
                                    <p:cond delay="0"/>
                                  </p:stCondLst>
                                  <p:childTnLst>
                                    <p:animEffect transition="out" filter="wipe(right)">
                                      <p:cBhvr>
                                        <p:cTn id="12" dur="250"/>
                                        <p:tgtEl>
                                          <p:spTgt spid="61"/>
                                        </p:tgtEl>
                                      </p:cBhvr>
                                    </p:animEffect>
                                    <p:set>
                                      <p:cBhvr>
                                        <p:cTn id="13" dur="1" fill="hold">
                                          <p:stCondLst>
                                            <p:cond delay="249"/>
                                          </p:stCondLst>
                                        </p:cTn>
                                        <p:tgtEl>
                                          <p:spTgt spid="61"/>
                                        </p:tgtEl>
                                        <p:attrNameLst>
                                          <p:attrName>style.visibility</p:attrName>
                                        </p:attrNameLst>
                                      </p:cBhvr>
                                      <p:to>
                                        <p:strVal val="hidden"/>
                                      </p:to>
                                    </p:set>
                                  </p:childTnLst>
                                </p:cTn>
                              </p:par>
                            </p:childTnLst>
                          </p:cTn>
                        </p:par>
                        <p:par>
                          <p:cTn id="14" fill="hold">
                            <p:stCondLst>
                              <p:cond delay="4250"/>
                            </p:stCondLst>
                            <p:childTnLst>
                              <p:par>
                                <p:cTn id="15" presetID="22" presetClass="entr" presetSubtype="8" fill="hold" nodeType="afterEffect">
                                  <p:stCondLst>
                                    <p:cond delay="200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5045-AE2E-CE25-2386-59D6868CC5BC}"/>
              </a:ext>
            </a:extLst>
          </p:cNvPr>
          <p:cNvSpPr>
            <a:spLocks noGrp="1"/>
          </p:cNvSpPr>
          <p:nvPr>
            <p:ph type="title"/>
          </p:nvPr>
        </p:nvSpPr>
        <p:spPr/>
        <p:txBody>
          <a:bodyPr/>
          <a:lstStyle/>
          <a:p>
            <a:r>
              <a:rPr lang="en-US">
                <a:cs typeface="Calibri Light"/>
              </a:rPr>
              <a:t>Backup Slides</a:t>
            </a:r>
            <a:endParaRPr lang="en-US"/>
          </a:p>
        </p:txBody>
      </p:sp>
      <p:sp>
        <p:nvSpPr>
          <p:cNvPr id="3" name="Text Placeholder 2">
            <a:extLst>
              <a:ext uri="{FF2B5EF4-FFF2-40B4-BE49-F238E27FC236}">
                <a16:creationId xmlns:a16="http://schemas.microsoft.com/office/drawing/2014/main" id="{1FAFBA63-262D-A77B-10AF-B10886BE1CF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1AD4724-23E7-A45B-F58C-EA895EA79B17}"/>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F6243F66-5C2C-6A64-8643-342B62D3C348}"/>
              </a:ext>
            </a:extLst>
          </p:cNvPr>
          <p:cNvSpPr>
            <a:spLocks noGrp="1"/>
          </p:cNvSpPr>
          <p:nvPr>
            <p:ph type="sldNum" sz="quarter" idx="11"/>
          </p:nvPr>
        </p:nvSpPr>
        <p:spPr/>
        <p:txBody>
          <a:bodyPr/>
          <a:lstStyle/>
          <a:p>
            <a:fld id="{193C27B4-F5F8-9E4D-80BE-18E597ACC97D}" type="slidenum">
              <a:rPr lang="en-US" smtClean="0"/>
              <a:t>50</a:t>
            </a:fld>
            <a:endParaRPr lang="en-US"/>
          </a:p>
        </p:txBody>
      </p:sp>
    </p:spTree>
    <p:extLst>
      <p:ext uri="{BB962C8B-B14F-4D97-AF65-F5344CB8AC3E}">
        <p14:creationId xmlns:p14="http://schemas.microsoft.com/office/powerpoint/2010/main" val="885190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C89A-CD99-B17A-0DE3-3E76C8E6550A}"/>
              </a:ext>
            </a:extLst>
          </p:cNvPr>
          <p:cNvSpPr>
            <a:spLocks noGrp="1"/>
          </p:cNvSpPr>
          <p:nvPr>
            <p:ph type="title"/>
          </p:nvPr>
        </p:nvSpPr>
        <p:spPr/>
        <p:txBody>
          <a:bodyPr/>
          <a:lstStyle/>
          <a:p>
            <a:r>
              <a:rPr lang="en-US"/>
              <a:t>Functional Requirements</a:t>
            </a:r>
          </a:p>
        </p:txBody>
      </p:sp>
      <p:sp>
        <p:nvSpPr>
          <p:cNvPr id="3" name="Content Placeholder 2">
            <a:extLst>
              <a:ext uri="{FF2B5EF4-FFF2-40B4-BE49-F238E27FC236}">
                <a16:creationId xmlns:a16="http://schemas.microsoft.com/office/drawing/2014/main" id="{1AB2FD76-84EC-9CFD-69B9-979DD684AC0B}"/>
              </a:ext>
            </a:extLst>
          </p:cNvPr>
          <p:cNvSpPr>
            <a:spLocks noGrp="1"/>
          </p:cNvSpPr>
          <p:nvPr>
            <p:ph idx="1"/>
          </p:nvPr>
        </p:nvSpPr>
        <p:spPr>
          <a:xfrm>
            <a:off x="1335704" y="1825625"/>
            <a:ext cx="10018096" cy="4351338"/>
          </a:xfrm>
        </p:spPr>
        <p:txBody>
          <a:bodyPr vert="horz" lIns="91440" tIns="45720" rIns="91440" bIns="45720" rtlCol="0" anchor="t">
            <a:normAutofit/>
          </a:bodyPr>
          <a:lstStyle/>
          <a:p>
            <a:pPr marL="0" indent="0">
              <a:lnSpc>
                <a:spcPct val="100000"/>
              </a:lnSpc>
              <a:buNone/>
            </a:pPr>
            <a:r>
              <a:rPr lang="en-US" sz="2400">
                <a:cs typeface="Calibri" panose="020F0502020204030204"/>
              </a:rPr>
              <a:t>1.1: The sensor shall detect amplitude of incident ice particles over time.</a:t>
            </a:r>
          </a:p>
          <a:p>
            <a:pPr marL="0" indent="0">
              <a:lnSpc>
                <a:spcPct val="100000"/>
              </a:lnSpc>
              <a:buNone/>
            </a:pPr>
            <a:r>
              <a:rPr lang="en-US" sz="2400">
                <a:cs typeface="Calibri" panose="020F0502020204030204"/>
              </a:rPr>
              <a:t>1.2: The sensor shall relate amplitude to particle size for a given speed.</a:t>
            </a:r>
          </a:p>
          <a:p>
            <a:pPr marL="0" indent="0">
              <a:lnSpc>
                <a:spcPct val="100000"/>
              </a:lnSpc>
              <a:buNone/>
            </a:pPr>
            <a:r>
              <a:rPr lang="en-US" sz="2400">
                <a:cs typeface="Calibri" panose="020F0502020204030204"/>
              </a:rPr>
              <a:t>1.3: The sensor shall operate in near perfect vacuum conditions.</a:t>
            </a:r>
          </a:p>
          <a:p>
            <a:pPr marL="0" indent="0">
              <a:lnSpc>
                <a:spcPct val="100000"/>
              </a:lnSpc>
              <a:buNone/>
            </a:pPr>
            <a:r>
              <a:rPr lang="en-US" sz="2400">
                <a:cs typeface="Calibri" panose="020F0502020204030204"/>
              </a:rPr>
              <a:t>1.4: The sensor shall dissipate no more than 10W power.</a:t>
            </a:r>
          </a:p>
          <a:p>
            <a:pPr marL="0" indent="0">
              <a:lnSpc>
                <a:spcPct val="100000"/>
              </a:lnSpc>
              <a:buNone/>
            </a:pPr>
            <a:r>
              <a:rPr lang="en-US" sz="2400">
                <a:cs typeface="Calibri" panose="020F0502020204030204"/>
              </a:rPr>
              <a:t>1.5: The sensor shall determine the average impact rate of ice particles. </a:t>
            </a:r>
          </a:p>
          <a:p>
            <a:pPr marL="0" indent="0">
              <a:lnSpc>
                <a:spcPct val="100000"/>
              </a:lnSpc>
              <a:buNone/>
            </a:pPr>
            <a:r>
              <a:rPr lang="en-US" sz="2400">
                <a:cs typeface="Calibri" panose="020F0502020204030204"/>
              </a:rPr>
              <a:t>1.6: The sensor shall determine individual particle charge. </a:t>
            </a:r>
          </a:p>
          <a:p>
            <a:pPr marL="0" indent="0">
              <a:lnSpc>
                <a:spcPct val="100000"/>
              </a:lnSpc>
              <a:buNone/>
            </a:pPr>
            <a:r>
              <a:rPr lang="en-US" sz="2400">
                <a:cs typeface="Calibri" panose="020F0502020204030204"/>
              </a:rPr>
              <a:t>1.7: The sensor shall fit within the provided vacuum chamber. </a:t>
            </a:r>
          </a:p>
          <a:p>
            <a:pPr marL="0" indent="0">
              <a:lnSpc>
                <a:spcPct val="100000"/>
              </a:lnSpc>
              <a:buNone/>
            </a:pPr>
            <a:r>
              <a:rPr lang="en-US" sz="2400">
                <a:cs typeface="Calibri" panose="020F0502020204030204"/>
              </a:rPr>
              <a:t>1.8: The team shall develop a parametric model for predicting the real response of the ice particle impact dynamics on the incident surface</a:t>
            </a:r>
          </a:p>
        </p:txBody>
      </p:sp>
      <p:sp>
        <p:nvSpPr>
          <p:cNvPr id="4" name="Date Placeholder 3">
            <a:extLst>
              <a:ext uri="{FF2B5EF4-FFF2-40B4-BE49-F238E27FC236}">
                <a16:creationId xmlns:a16="http://schemas.microsoft.com/office/drawing/2014/main" id="{71074DFB-5BE3-C14A-A3DD-A892A5B1E520}"/>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36A69799-A23B-A4DE-286E-C4B7112354AE}"/>
              </a:ext>
            </a:extLst>
          </p:cNvPr>
          <p:cNvSpPr>
            <a:spLocks noGrp="1"/>
          </p:cNvSpPr>
          <p:nvPr>
            <p:ph type="sldNum" sz="quarter" idx="11"/>
          </p:nvPr>
        </p:nvSpPr>
        <p:spPr/>
        <p:txBody>
          <a:bodyPr/>
          <a:lstStyle/>
          <a:p>
            <a:fld id="{193C27B4-F5F8-9E4D-80BE-18E597ACC97D}" type="slidenum">
              <a:rPr lang="en-US" smtClean="0"/>
              <a:t>51</a:t>
            </a:fld>
            <a:endParaRPr lang="en-US"/>
          </a:p>
        </p:txBody>
      </p:sp>
      <p:pic>
        <p:nvPicPr>
          <p:cNvPr id="7" name="Graphic 16" descr="Checkbox Checked with solid fill">
            <a:extLst>
              <a:ext uri="{FF2B5EF4-FFF2-40B4-BE49-F238E27FC236}">
                <a16:creationId xmlns:a16="http://schemas.microsoft.com/office/drawing/2014/main" id="{5CAE297A-A59C-9D20-2D69-C80C1B938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877" y="1759526"/>
            <a:ext cx="627428" cy="627428"/>
          </a:xfrm>
          <a:prstGeom prst="rect">
            <a:avLst/>
          </a:prstGeom>
        </p:spPr>
      </p:pic>
      <p:pic>
        <p:nvPicPr>
          <p:cNvPr id="8" name="Graphic 16" descr="Checkbox Checked with solid fill">
            <a:extLst>
              <a:ext uri="{FF2B5EF4-FFF2-40B4-BE49-F238E27FC236}">
                <a16:creationId xmlns:a16="http://schemas.microsoft.com/office/drawing/2014/main" id="{FD3B6C7C-95F0-0DF8-59D2-4065865BA5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758" y="2249468"/>
            <a:ext cx="627428" cy="627428"/>
          </a:xfrm>
          <a:prstGeom prst="rect">
            <a:avLst/>
          </a:prstGeom>
        </p:spPr>
      </p:pic>
      <p:pic>
        <p:nvPicPr>
          <p:cNvPr id="9" name="Graphic 16" descr="Checkbox Checked with solid fill">
            <a:extLst>
              <a:ext uri="{FF2B5EF4-FFF2-40B4-BE49-F238E27FC236}">
                <a16:creationId xmlns:a16="http://schemas.microsoft.com/office/drawing/2014/main" id="{B237FC83-D6EE-D005-1C94-3C098D0C12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578" y="2739410"/>
            <a:ext cx="627428" cy="627428"/>
          </a:xfrm>
          <a:prstGeom prst="rect">
            <a:avLst/>
          </a:prstGeom>
        </p:spPr>
      </p:pic>
      <p:pic>
        <p:nvPicPr>
          <p:cNvPr id="10" name="Graphic 16" descr="Checkbox Checked with solid fill">
            <a:extLst>
              <a:ext uri="{FF2B5EF4-FFF2-40B4-BE49-F238E27FC236}">
                <a16:creationId xmlns:a16="http://schemas.microsoft.com/office/drawing/2014/main" id="{B57261B2-1A01-0517-C31B-64C6CC3F7D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578" y="3229352"/>
            <a:ext cx="627428" cy="627428"/>
          </a:xfrm>
          <a:prstGeom prst="rect">
            <a:avLst/>
          </a:prstGeom>
        </p:spPr>
      </p:pic>
      <p:pic>
        <p:nvPicPr>
          <p:cNvPr id="11" name="Graphic 16" descr="Checkbox Checked with solid fill">
            <a:extLst>
              <a:ext uri="{FF2B5EF4-FFF2-40B4-BE49-F238E27FC236}">
                <a16:creationId xmlns:a16="http://schemas.microsoft.com/office/drawing/2014/main" id="{3D1F6AB2-E640-A12B-9AC5-214F04D12C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901" y="3719294"/>
            <a:ext cx="627428" cy="627428"/>
          </a:xfrm>
          <a:prstGeom prst="rect">
            <a:avLst/>
          </a:prstGeom>
        </p:spPr>
      </p:pic>
      <p:pic>
        <p:nvPicPr>
          <p:cNvPr id="12" name="Graphic 16" descr="Checkbox Checked with solid fill">
            <a:extLst>
              <a:ext uri="{FF2B5EF4-FFF2-40B4-BE49-F238E27FC236}">
                <a16:creationId xmlns:a16="http://schemas.microsoft.com/office/drawing/2014/main" id="{7514C019-41CB-3AC8-71ED-0E3CE818C3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281" y="4209236"/>
            <a:ext cx="627428" cy="627428"/>
          </a:xfrm>
          <a:prstGeom prst="rect">
            <a:avLst/>
          </a:prstGeom>
        </p:spPr>
      </p:pic>
      <p:pic>
        <p:nvPicPr>
          <p:cNvPr id="13" name="Graphic 16" descr="Checkbox Checked with solid fill">
            <a:extLst>
              <a:ext uri="{FF2B5EF4-FFF2-40B4-BE49-F238E27FC236}">
                <a16:creationId xmlns:a16="http://schemas.microsoft.com/office/drawing/2014/main" id="{1C8A7715-3F3B-A529-FB35-AD61231C9F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280" y="4699178"/>
            <a:ext cx="627428" cy="627428"/>
          </a:xfrm>
          <a:prstGeom prst="rect">
            <a:avLst/>
          </a:prstGeom>
        </p:spPr>
      </p:pic>
      <p:pic>
        <p:nvPicPr>
          <p:cNvPr id="14" name="Graphic 16" descr="Checkbox Checked with solid fill">
            <a:extLst>
              <a:ext uri="{FF2B5EF4-FFF2-40B4-BE49-F238E27FC236}">
                <a16:creationId xmlns:a16="http://schemas.microsoft.com/office/drawing/2014/main" id="{8D9E6F75-8255-01C2-A7DE-7D30924C67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578" y="5189121"/>
            <a:ext cx="627428" cy="627428"/>
          </a:xfrm>
          <a:prstGeom prst="rect">
            <a:avLst/>
          </a:prstGeom>
        </p:spPr>
      </p:pic>
    </p:spTree>
    <p:extLst>
      <p:ext uri="{BB962C8B-B14F-4D97-AF65-F5344CB8AC3E}">
        <p14:creationId xmlns:p14="http://schemas.microsoft.com/office/powerpoint/2010/main" val="2294979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5328-7589-E4AA-11B0-23A1005C9C4E}"/>
              </a:ext>
            </a:extLst>
          </p:cNvPr>
          <p:cNvSpPr>
            <a:spLocks noGrp="1"/>
          </p:cNvSpPr>
          <p:nvPr>
            <p:ph type="title"/>
          </p:nvPr>
        </p:nvSpPr>
        <p:spPr/>
        <p:txBody>
          <a:bodyPr/>
          <a:lstStyle/>
          <a:p>
            <a:r>
              <a:rPr lang="en-US">
                <a:cs typeface="Calibri Light"/>
              </a:rPr>
              <a:t>CSA </a:t>
            </a:r>
            <a:r>
              <a:rPr lang="en-US">
                <a:ea typeface="+mj-lt"/>
                <a:cs typeface="+mj-lt"/>
              </a:rPr>
              <a:t>– Impact of Faraday Cage</a:t>
            </a:r>
            <a:endParaRPr lang="en-US"/>
          </a:p>
        </p:txBody>
      </p:sp>
      <p:sp>
        <p:nvSpPr>
          <p:cNvPr id="4" name="Date Placeholder 3">
            <a:extLst>
              <a:ext uri="{FF2B5EF4-FFF2-40B4-BE49-F238E27FC236}">
                <a16:creationId xmlns:a16="http://schemas.microsoft.com/office/drawing/2014/main" id="{58529D16-6D1F-1C18-6D75-2EB2A615D6D6}"/>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BB7D9FAE-C556-43A6-3F27-4AE50B490496}"/>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0EA680-D336-4FF7-8B7A-9848BB0A1C32}" type="slidenum">
              <a:rPr lang="en-US" smtClean="0"/>
              <a:pPr/>
              <a:t>52</a:t>
            </a:fld>
            <a:endParaRPr lang="en-US"/>
          </a:p>
        </p:txBody>
      </p:sp>
      <p:pic>
        <p:nvPicPr>
          <p:cNvPr id="8" name="Picture 8" descr="A picture containing text, electronics, display&#10;&#10;Description automatically generated">
            <a:extLst>
              <a:ext uri="{FF2B5EF4-FFF2-40B4-BE49-F238E27FC236}">
                <a16:creationId xmlns:a16="http://schemas.microsoft.com/office/drawing/2014/main" id="{D5FA05AF-08AF-F502-E760-A920A7F0BB14}"/>
              </a:ext>
            </a:extLst>
          </p:cNvPr>
          <p:cNvPicPr>
            <a:picLocks noChangeAspect="1"/>
          </p:cNvPicPr>
          <p:nvPr/>
        </p:nvPicPr>
        <p:blipFill>
          <a:blip r:embed="rId2"/>
          <a:stretch>
            <a:fillRect/>
          </a:stretch>
        </p:blipFill>
        <p:spPr>
          <a:xfrm>
            <a:off x="972927" y="1780884"/>
            <a:ext cx="3926440" cy="3391920"/>
          </a:xfrm>
          <a:prstGeom prst="rect">
            <a:avLst/>
          </a:prstGeom>
        </p:spPr>
      </p:pic>
      <p:sp>
        <p:nvSpPr>
          <p:cNvPr id="6" name="TextBox 5">
            <a:extLst>
              <a:ext uri="{FF2B5EF4-FFF2-40B4-BE49-F238E27FC236}">
                <a16:creationId xmlns:a16="http://schemas.microsoft.com/office/drawing/2014/main" id="{EC9B112A-5C54-684A-A53F-4AD566812548}"/>
              </a:ext>
            </a:extLst>
          </p:cNvPr>
          <p:cNvSpPr txBox="1"/>
          <p:nvPr/>
        </p:nvSpPr>
        <p:spPr>
          <a:xfrm>
            <a:off x="1298790" y="5242079"/>
            <a:ext cx="3274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Noise Mitigation Implementation</a:t>
            </a:r>
            <a:endParaRPr lang="en-US"/>
          </a:p>
        </p:txBody>
      </p:sp>
      <p:pic>
        <p:nvPicPr>
          <p:cNvPr id="7" name="Picture 8" descr="Timeline&#10;&#10;Description automatically generated">
            <a:extLst>
              <a:ext uri="{FF2B5EF4-FFF2-40B4-BE49-F238E27FC236}">
                <a16:creationId xmlns:a16="http://schemas.microsoft.com/office/drawing/2014/main" id="{D5CAE0BB-FCE0-A00B-4A69-F09CB6CA26EF}"/>
              </a:ext>
            </a:extLst>
          </p:cNvPr>
          <p:cNvPicPr>
            <a:picLocks noChangeAspect="1"/>
          </p:cNvPicPr>
          <p:nvPr/>
        </p:nvPicPr>
        <p:blipFill>
          <a:blip r:embed="rId3"/>
          <a:stretch>
            <a:fillRect/>
          </a:stretch>
        </p:blipFill>
        <p:spPr>
          <a:xfrm>
            <a:off x="5367556" y="1248272"/>
            <a:ext cx="6490282" cy="5088503"/>
          </a:xfrm>
          <a:prstGeom prst="rect">
            <a:avLst/>
          </a:prstGeom>
        </p:spPr>
      </p:pic>
    </p:spTree>
    <p:extLst>
      <p:ext uri="{BB962C8B-B14F-4D97-AF65-F5344CB8AC3E}">
        <p14:creationId xmlns:p14="http://schemas.microsoft.com/office/powerpoint/2010/main" val="297113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8304-3BDA-B0F3-65FC-2F021DEB860A}"/>
              </a:ext>
            </a:extLst>
          </p:cNvPr>
          <p:cNvSpPr>
            <a:spLocks noGrp="1"/>
          </p:cNvSpPr>
          <p:nvPr>
            <p:ph type="title"/>
          </p:nvPr>
        </p:nvSpPr>
        <p:spPr/>
        <p:txBody>
          <a:bodyPr/>
          <a:lstStyle/>
          <a:p>
            <a:r>
              <a:rPr lang="en-US"/>
              <a:t>Event Detection - Convolution</a:t>
            </a:r>
          </a:p>
        </p:txBody>
      </p:sp>
      <p:pic>
        <p:nvPicPr>
          <p:cNvPr id="17" name="Content Placeholder 16" descr="A picture containing chart&#10;&#10;Description automatically generated">
            <a:extLst>
              <a:ext uri="{FF2B5EF4-FFF2-40B4-BE49-F238E27FC236}">
                <a16:creationId xmlns:a16="http://schemas.microsoft.com/office/drawing/2014/main" id="{75E75A96-B7E9-F1BC-C1B5-D1BF69BB8D0C}"/>
              </a:ext>
            </a:extLst>
          </p:cNvPr>
          <p:cNvPicPr>
            <a:picLocks noGrp="1" noChangeAspect="1"/>
          </p:cNvPicPr>
          <p:nvPr>
            <p:ph idx="1"/>
          </p:nvPr>
        </p:nvPicPr>
        <p:blipFill>
          <a:blip r:embed="rId3"/>
          <a:stretch>
            <a:fillRect/>
          </a:stretch>
        </p:blipFill>
        <p:spPr>
          <a:xfrm>
            <a:off x="6096000" y="1690688"/>
            <a:ext cx="5801784" cy="4351338"/>
          </a:xfrm>
        </p:spPr>
      </p:pic>
      <p:sp>
        <p:nvSpPr>
          <p:cNvPr id="4" name="TextBox 3">
            <a:extLst>
              <a:ext uri="{FF2B5EF4-FFF2-40B4-BE49-F238E27FC236}">
                <a16:creationId xmlns:a16="http://schemas.microsoft.com/office/drawing/2014/main" id="{0FFE59E5-0EC6-3536-1BB5-AB467D96E628}"/>
              </a:ext>
            </a:extLst>
          </p:cNvPr>
          <p:cNvSpPr txBox="1"/>
          <p:nvPr/>
        </p:nvSpPr>
        <p:spPr>
          <a:xfrm>
            <a:off x="9784977" y="3429000"/>
            <a:ext cx="1568823" cy="369332"/>
          </a:xfrm>
          <a:prstGeom prst="rect">
            <a:avLst/>
          </a:prstGeom>
          <a:noFill/>
        </p:spPr>
        <p:txBody>
          <a:bodyPr wrap="square" rtlCol="0">
            <a:spAutoFit/>
          </a:bodyPr>
          <a:lstStyle/>
          <a:p>
            <a:r>
              <a:rPr lang="en-US"/>
              <a:t>Threshold</a:t>
            </a:r>
          </a:p>
        </p:txBody>
      </p:sp>
      <p:pic>
        <p:nvPicPr>
          <p:cNvPr id="12" name="Picture 11">
            <a:extLst>
              <a:ext uri="{FF2B5EF4-FFF2-40B4-BE49-F238E27FC236}">
                <a16:creationId xmlns:a16="http://schemas.microsoft.com/office/drawing/2014/main" id="{E0B74154-1AD7-A10E-9551-B2AD35A8119F}"/>
              </a:ext>
            </a:extLst>
          </p:cNvPr>
          <p:cNvPicPr>
            <a:picLocks noChangeAspect="1"/>
          </p:cNvPicPr>
          <p:nvPr/>
        </p:nvPicPr>
        <p:blipFill>
          <a:blip r:embed="rId4"/>
          <a:stretch>
            <a:fillRect/>
          </a:stretch>
        </p:blipFill>
        <p:spPr>
          <a:xfrm>
            <a:off x="1266589" y="2373868"/>
            <a:ext cx="3754494" cy="3309626"/>
          </a:xfrm>
          <a:prstGeom prst="rect">
            <a:avLst/>
          </a:prstGeom>
        </p:spPr>
      </p:pic>
      <p:sp>
        <p:nvSpPr>
          <p:cNvPr id="15" name="Slide Number Placeholder 4">
            <a:extLst>
              <a:ext uri="{FF2B5EF4-FFF2-40B4-BE49-F238E27FC236}">
                <a16:creationId xmlns:a16="http://schemas.microsoft.com/office/drawing/2014/main" id="{96CC38D7-FF41-931C-59F4-C1781A64F5EB}"/>
              </a:ext>
            </a:extLst>
          </p:cNvPr>
          <p:cNvSpPr>
            <a:spLocks noGrp="1"/>
          </p:cNvSpPr>
          <p:nvPr>
            <p:ph type="sldNum" sz="quarter" idx="11"/>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0EA680-D336-4FF7-8B7A-9848BB0A1C32}" type="slidenum">
              <a:rPr lang="en-US" smtClean="0"/>
              <a:pPr/>
              <a:t>53</a:t>
            </a:fld>
            <a:endParaRPr lang="en-US"/>
          </a:p>
        </p:txBody>
      </p:sp>
    </p:spTree>
    <p:extLst>
      <p:ext uri="{BB962C8B-B14F-4D97-AF65-F5344CB8AC3E}">
        <p14:creationId xmlns:p14="http://schemas.microsoft.com/office/powerpoint/2010/main" val="1218115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AA5A-B9D5-54E1-C8C3-8056289903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D3D217-5AF6-0446-3D35-BB2985DD105E}"/>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0E2D47E-1A89-728A-3166-D157B1D8D40E}"/>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63CB06D4-4C51-865F-81B5-67D0579334F7}"/>
              </a:ext>
            </a:extLst>
          </p:cNvPr>
          <p:cNvSpPr>
            <a:spLocks noGrp="1"/>
          </p:cNvSpPr>
          <p:nvPr>
            <p:ph type="sldNum" sz="quarter" idx="11"/>
          </p:nvPr>
        </p:nvSpPr>
        <p:spPr/>
        <p:txBody>
          <a:bodyPr/>
          <a:lstStyle/>
          <a:p>
            <a:fld id="{330EA680-D336-4FF7-8B7A-9848BB0A1C32}" type="slidenum">
              <a:rPr lang="en-US" smtClean="0"/>
              <a:t>54</a:t>
            </a:fld>
            <a:endParaRPr lang="en-US"/>
          </a:p>
        </p:txBody>
      </p:sp>
      <p:pic>
        <p:nvPicPr>
          <p:cNvPr id="2050" name="Picture 2">
            <a:extLst>
              <a:ext uri="{FF2B5EF4-FFF2-40B4-BE49-F238E27FC236}">
                <a16:creationId xmlns:a16="http://schemas.microsoft.com/office/drawing/2014/main" id="{3284D6B7-2ECB-FBD9-82D7-954F5C47B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48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3CD-1579-5E6B-4DE8-95EBBC49E499}"/>
              </a:ext>
            </a:extLst>
          </p:cNvPr>
          <p:cNvSpPr>
            <a:spLocks noGrp="1"/>
          </p:cNvSpPr>
          <p:nvPr>
            <p:ph type="title"/>
          </p:nvPr>
        </p:nvSpPr>
        <p:spPr/>
        <p:txBody>
          <a:bodyPr/>
          <a:lstStyle/>
          <a:p>
            <a:r>
              <a:rPr lang="en-US">
                <a:cs typeface="Calibri Light"/>
              </a:rPr>
              <a:t>Charge Based Sensing</a:t>
            </a:r>
            <a:endParaRPr lang="en-US"/>
          </a:p>
        </p:txBody>
      </p:sp>
      <p:sp>
        <p:nvSpPr>
          <p:cNvPr id="3" name="Content Placeholder 2">
            <a:extLst>
              <a:ext uri="{FF2B5EF4-FFF2-40B4-BE49-F238E27FC236}">
                <a16:creationId xmlns:a16="http://schemas.microsoft.com/office/drawing/2014/main" id="{028225EC-B1FE-080C-4965-2691C4795164}"/>
              </a:ext>
            </a:extLst>
          </p:cNvPr>
          <p:cNvSpPr>
            <a:spLocks noGrp="1"/>
          </p:cNvSpPr>
          <p:nvPr>
            <p:ph idx="1"/>
          </p:nvPr>
        </p:nvSpPr>
        <p:spPr/>
        <p:txBody>
          <a:bodyPr vert="horz" lIns="91440" tIns="45720" rIns="91440" bIns="45720" rtlCol="0" anchor="t">
            <a:normAutofit/>
          </a:bodyPr>
          <a:lstStyle/>
          <a:p>
            <a:r>
              <a:rPr lang="en-US">
                <a:cs typeface="Calibri"/>
              </a:rPr>
              <a:t>Particles have an inherent, measurable charge</a:t>
            </a:r>
          </a:p>
          <a:p>
            <a:pPr lvl="1"/>
            <a:endParaRPr lang="en-US">
              <a:cs typeface="Calibri"/>
            </a:endParaRPr>
          </a:p>
          <a:p>
            <a:r>
              <a:rPr lang="en-US">
                <a:cs typeface="Calibri"/>
              </a:rPr>
              <a:t>Combination of two charge detection methods:</a:t>
            </a:r>
          </a:p>
          <a:p>
            <a:pPr marL="914400" lvl="2" indent="0">
              <a:buNone/>
            </a:pPr>
            <a:endParaRPr lang="en-US">
              <a:cs typeface="Calibri"/>
            </a:endParaRPr>
          </a:p>
        </p:txBody>
      </p:sp>
      <p:sp>
        <p:nvSpPr>
          <p:cNvPr id="4" name="Date Placeholder 3">
            <a:extLst>
              <a:ext uri="{FF2B5EF4-FFF2-40B4-BE49-F238E27FC236}">
                <a16:creationId xmlns:a16="http://schemas.microsoft.com/office/drawing/2014/main" id="{BDAF6FA2-935A-07BC-07D4-A1316420EDC6}"/>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E2DE895E-FD92-E15A-9358-5D2C58B54F08}"/>
              </a:ext>
            </a:extLst>
          </p:cNvPr>
          <p:cNvSpPr>
            <a:spLocks noGrp="1"/>
          </p:cNvSpPr>
          <p:nvPr>
            <p:ph type="sldNum" sz="quarter" idx="11"/>
          </p:nvPr>
        </p:nvSpPr>
        <p:spPr/>
        <p:txBody>
          <a:bodyPr/>
          <a:lstStyle/>
          <a:p>
            <a:fld id="{330EA680-D336-4FF7-8B7A-9848BB0A1C32}" type="slidenum">
              <a:rPr lang="en-US" dirty="0" smtClean="0"/>
              <a:t>55</a:t>
            </a:fld>
            <a:endParaRPr lang="en-US"/>
          </a:p>
        </p:txBody>
      </p:sp>
      <p:grpSp>
        <p:nvGrpSpPr>
          <p:cNvPr id="13" name="Group 12">
            <a:extLst>
              <a:ext uri="{FF2B5EF4-FFF2-40B4-BE49-F238E27FC236}">
                <a16:creationId xmlns:a16="http://schemas.microsoft.com/office/drawing/2014/main" id="{3B21374E-51CB-B664-43C1-58B9A4688A00}"/>
              </a:ext>
            </a:extLst>
          </p:cNvPr>
          <p:cNvGrpSpPr/>
          <p:nvPr/>
        </p:nvGrpSpPr>
        <p:grpSpPr>
          <a:xfrm>
            <a:off x="2083557" y="6331457"/>
            <a:ext cx="8582619" cy="474060"/>
            <a:chOff x="2083557" y="6331457"/>
            <a:chExt cx="8582619" cy="474060"/>
          </a:xfrm>
        </p:grpSpPr>
        <p:sp>
          <p:nvSpPr>
            <p:cNvPr id="7" name="Rectangle: Rounded Corners 6">
              <a:extLst>
                <a:ext uri="{FF2B5EF4-FFF2-40B4-BE49-F238E27FC236}">
                  <a16:creationId xmlns:a16="http://schemas.microsoft.com/office/drawing/2014/main" id="{C60912CD-0720-E84F-2197-B14FB0C51025}"/>
                </a:ext>
              </a:extLst>
            </p:cNvPr>
            <p:cNvSpPr/>
            <p:nvPr/>
          </p:nvSpPr>
          <p:spPr>
            <a:xfrm>
              <a:off x="2083557"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Purpose &amp; Objectives</a:t>
              </a:r>
            </a:p>
          </p:txBody>
        </p:sp>
        <p:sp>
          <p:nvSpPr>
            <p:cNvPr id="8" name="Rectangle: Rounded Corners 7">
              <a:extLst>
                <a:ext uri="{FF2B5EF4-FFF2-40B4-BE49-F238E27FC236}">
                  <a16:creationId xmlns:a16="http://schemas.microsoft.com/office/drawing/2014/main" id="{5AE8B0DD-CF22-CBF3-FBF5-6E8459B529A9}"/>
                </a:ext>
              </a:extLst>
            </p:cNvPr>
            <p:cNvSpPr/>
            <p:nvPr/>
          </p:nvSpPr>
          <p:spPr>
            <a:xfrm>
              <a:off x="3545924"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accent1">
                      <a:lumMod val="50000"/>
                    </a:schemeClr>
                  </a:solidFill>
                  <a:cs typeface="Calibri"/>
                </a:rPr>
                <a:t>Design Solution</a:t>
              </a:r>
              <a:endParaRPr lang="en-US" b="1">
                <a:solidFill>
                  <a:schemeClr val="accent1">
                    <a:lumMod val="50000"/>
                  </a:schemeClr>
                </a:solidFill>
                <a:cs typeface="Calibri"/>
              </a:endParaRPr>
            </a:p>
          </p:txBody>
        </p:sp>
        <p:sp>
          <p:nvSpPr>
            <p:cNvPr id="9" name="Rectangle: Rounded Corners 8">
              <a:extLst>
                <a:ext uri="{FF2B5EF4-FFF2-40B4-BE49-F238E27FC236}">
                  <a16:creationId xmlns:a16="http://schemas.microsoft.com/office/drawing/2014/main" id="{1BB1D26A-B24B-7E2C-7164-0F8570C36F10}"/>
                </a:ext>
              </a:extLst>
            </p:cNvPr>
            <p:cNvSpPr/>
            <p:nvPr/>
          </p:nvSpPr>
          <p:spPr>
            <a:xfrm>
              <a:off x="6437041" y="6331457"/>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Requirements &amp; Satisfaction</a:t>
              </a:r>
              <a:endParaRPr lang="en-US" b="1">
                <a:cs typeface="Calibri"/>
              </a:endParaRPr>
            </a:p>
          </p:txBody>
        </p:sp>
        <p:sp>
          <p:nvSpPr>
            <p:cNvPr id="10" name="Rectangle: Rounded Corners 9">
              <a:extLst>
                <a:ext uri="{FF2B5EF4-FFF2-40B4-BE49-F238E27FC236}">
                  <a16:creationId xmlns:a16="http://schemas.microsoft.com/office/drawing/2014/main" id="{55C84B54-75D0-9F17-264D-1CFD96380DFD}"/>
                </a:ext>
              </a:extLst>
            </p:cNvPr>
            <p:cNvSpPr/>
            <p:nvPr/>
          </p:nvSpPr>
          <p:spPr>
            <a:xfrm>
              <a:off x="5002689" y="6331458"/>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CPE's &amp; Risks</a:t>
              </a:r>
            </a:p>
          </p:txBody>
        </p:sp>
        <p:sp>
          <p:nvSpPr>
            <p:cNvPr id="11" name="Rectangle: Rounded Corners 10">
              <a:extLst>
                <a:ext uri="{FF2B5EF4-FFF2-40B4-BE49-F238E27FC236}">
                  <a16:creationId xmlns:a16="http://schemas.microsoft.com/office/drawing/2014/main" id="{269A5540-20CE-2176-6AD1-FBC45B32570F}"/>
                </a:ext>
              </a:extLst>
            </p:cNvPr>
            <p:cNvSpPr/>
            <p:nvPr/>
          </p:nvSpPr>
          <p:spPr>
            <a:xfrm>
              <a:off x="9361777" y="6331457"/>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Project Planning</a:t>
              </a:r>
              <a:endParaRPr lang="en-US" b="1">
                <a:cs typeface="Calibri"/>
              </a:endParaRPr>
            </a:p>
          </p:txBody>
        </p:sp>
        <p:sp>
          <p:nvSpPr>
            <p:cNvPr id="12" name="Rectangle: Rounded Corners 11">
              <a:extLst>
                <a:ext uri="{FF2B5EF4-FFF2-40B4-BE49-F238E27FC236}">
                  <a16:creationId xmlns:a16="http://schemas.microsoft.com/office/drawing/2014/main" id="{6287FE68-D084-EB14-9C42-0ECDC4A329D5}"/>
                </a:ext>
              </a:extLst>
            </p:cNvPr>
            <p:cNvSpPr/>
            <p:nvPr/>
          </p:nvSpPr>
          <p:spPr>
            <a:xfrm>
              <a:off x="7899410" y="6331458"/>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Verification &amp; Validation</a:t>
              </a:r>
              <a:endParaRPr lang="en-US" b="1">
                <a:cs typeface="Calibri"/>
              </a:endParaRPr>
            </a:p>
          </p:txBody>
        </p:sp>
      </p:grpSp>
      <p:graphicFrame>
        <p:nvGraphicFramePr>
          <p:cNvPr id="6" name="Table 13">
            <a:extLst>
              <a:ext uri="{FF2B5EF4-FFF2-40B4-BE49-F238E27FC236}">
                <a16:creationId xmlns:a16="http://schemas.microsoft.com/office/drawing/2014/main" id="{2FB46A6D-7077-8740-A28C-D3DBA3DD5FDB}"/>
              </a:ext>
            </a:extLst>
          </p:cNvPr>
          <p:cNvGraphicFramePr>
            <a:graphicFrameLocks noGrp="1"/>
          </p:cNvGraphicFramePr>
          <p:nvPr/>
        </p:nvGraphicFramePr>
        <p:xfrm>
          <a:off x="1270000" y="3428999"/>
          <a:ext cx="9559434" cy="2537848"/>
        </p:xfrm>
        <a:graphic>
          <a:graphicData uri="http://schemas.openxmlformats.org/drawingml/2006/table">
            <a:tbl>
              <a:tblPr firstRow="1" bandRow="1">
                <a:tableStyleId>{5C22544A-7EE6-4342-B048-85BDC9FD1C3A}</a:tableStyleId>
              </a:tblPr>
              <a:tblGrid>
                <a:gridCol w="4628867">
                  <a:extLst>
                    <a:ext uri="{9D8B030D-6E8A-4147-A177-3AD203B41FA5}">
                      <a16:colId xmlns:a16="http://schemas.microsoft.com/office/drawing/2014/main" val="2615633694"/>
                    </a:ext>
                  </a:extLst>
                </a:gridCol>
                <a:gridCol w="4930567">
                  <a:extLst>
                    <a:ext uri="{9D8B030D-6E8A-4147-A177-3AD203B41FA5}">
                      <a16:colId xmlns:a16="http://schemas.microsoft.com/office/drawing/2014/main" val="1699309086"/>
                    </a:ext>
                  </a:extLst>
                </a:gridCol>
              </a:tblGrid>
              <a:tr h="942629">
                <a:tc>
                  <a:txBody>
                    <a:bodyPr/>
                    <a:lstStyle/>
                    <a:p>
                      <a:pPr algn="ctr"/>
                      <a:r>
                        <a:rPr lang="en-US" sz="2400">
                          <a:solidFill>
                            <a:schemeClr val="tx1"/>
                          </a:solidFill>
                        </a:rPr>
                        <a:t>Electrostatic Conduction</a:t>
                      </a:r>
                    </a:p>
                  </a:txBody>
                  <a:tcPr anchor="ctr">
                    <a:solidFill>
                      <a:schemeClr val="bg1"/>
                    </a:solidFill>
                  </a:tcPr>
                </a:tc>
                <a:tc>
                  <a:txBody>
                    <a:bodyPr/>
                    <a:lstStyle/>
                    <a:p>
                      <a:pPr algn="ctr"/>
                      <a:r>
                        <a:rPr lang="en-US" sz="2400">
                          <a:solidFill>
                            <a:schemeClr val="tx1"/>
                          </a:solidFill>
                        </a:rPr>
                        <a:t>Induction</a:t>
                      </a:r>
                    </a:p>
                  </a:txBody>
                  <a:tcPr anchor="ctr">
                    <a:solidFill>
                      <a:schemeClr val="bg1"/>
                    </a:solidFill>
                  </a:tcPr>
                </a:tc>
                <a:extLst>
                  <a:ext uri="{0D108BD9-81ED-4DB2-BD59-A6C34878D82A}">
                    <a16:rowId xmlns:a16="http://schemas.microsoft.com/office/drawing/2014/main" val="2345596165"/>
                  </a:ext>
                </a:extLst>
              </a:tr>
              <a:tr h="1595219">
                <a:tc>
                  <a:txBody>
                    <a:bodyPr/>
                    <a:lstStyle/>
                    <a:p>
                      <a:pPr marL="285750" indent="-285750">
                        <a:buFont typeface="Arial"/>
                        <a:buChar char="•"/>
                      </a:pPr>
                      <a:endParaRPr lang="en-US" sz="2000">
                        <a:solidFill>
                          <a:schemeClr val="tx1"/>
                        </a:solidFill>
                      </a:endParaRPr>
                    </a:p>
                    <a:p>
                      <a:pPr marL="285750" lvl="0" indent="-285750">
                        <a:buFont typeface="Arial"/>
                        <a:buChar char="•"/>
                      </a:pPr>
                      <a:r>
                        <a:rPr lang="en-US" sz="2400">
                          <a:solidFill>
                            <a:schemeClr val="tx1"/>
                          </a:solidFill>
                        </a:rPr>
                        <a:t>Best for bulk charge</a:t>
                      </a:r>
                    </a:p>
                    <a:p>
                      <a:pPr marL="285750" lvl="0" indent="-285750">
                        <a:buFont typeface="Arial"/>
                        <a:buChar char="•"/>
                      </a:pPr>
                      <a:r>
                        <a:rPr lang="en-US" sz="2400">
                          <a:solidFill>
                            <a:schemeClr val="tx1"/>
                          </a:solidFill>
                        </a:rPr>
                        <a:t>Heritage: Parker Solar Probe, Cassini</a:t>
                      </a:r>
                    </a:p>
                  </a:txBody>
                  <a:tcPr>
                    <a:solidFill>
                      <a:schemeClr val="bg1"/>
                    </a:solidFill>
                  </a:tcPr>
                </a:tc>
                <a:tc>
                  <a:txBody>
                    <a:bodyPr/>
                    <a:lstStyle/>
                    <a:p>
                      <a:pPr marL="285750" indent="-285750">
                        <a:buFont typeface="Arial"/>
                        <a:buChar char="•"/>
                      </a:pPr>
                      <a:endParaRPr lang="en-US" sz="2000">
                        <a:solidFill>
                          <a:schemeClr val="tx1"/>
                        </a:solidFill>
                      </a:endParaRPr>
                    </a:p>
                    <a:p>
                      <a:pPr marL="285750" lvl="0" indent="-285750">
                        <a:buFont typeface="Arial"/>
                        <a:buChar char="•"/>
                      </a:pPr>
                      <a:r>
                        <a:rPr lang="en-US" sz="2400">
                          <a:solidFill>
                            <a:schemeClr val="tx1"/>
                          </a:solidFill>
                        </a:rPr>
                        <a:t>Best for large, individual particles</a:t>
                      </a:r>
                    </a:p>
                    <a:p>
                      <a:pPr marL="285750" lvl="0" indent="-285750">
                        <a:buFont typeface="Arial"/>
                        <a:buChar char="•"/>
                      </a:pPr>
                      <a:r>
                        <a:rPr lang="en-US" sz="2400">
                          <a:solidFill>
                            <a:schemeClr val="tx1"/>
                          </a:solidFill>
                        </a:rPr>
                        <a:t>Heritage: Cassini</a:t>
                      </a:r>
                    </a:p>
                  </a:txBody>
                  <a:tcPr>
                    <a:solidFill>
                      <a:schemeClr val="bg1"/>
                    </a:solidFill>
                  </a:tcPr>
                </a:tc>
                <a:extLst>
                  <a:ext uri="{0D108BD9-81ED-4DB2-BD59-A6C34878D82A}">
                    <a16:rowId xmlns:a16="http://schemas.microsoft.com/office/drawing/2014/main" val="3887443705"/>
                  </a:ext>
                </a:extLst>
              </a:tr>
            </a:tbl>
          </a:graphicData>
        </a:graphic>
      </p:graphicFrame>
    </p:spTree>
    <p:extLst>
      <p:ext uri="{BB962C8B-B14F-4D97-AF65-F5344CB8AC3E}">
        <p14:creationId xmlns:p14="http://schemas.microsoft.com/office/powerpoint/2010/main" val="823633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C2005-86A5-1DDA-CB13-A3CD4938FDAE}"/>
              </a:ext>
            </a:extLst>
          </p:cNvPr>
          <p:cNvSpPr>
            <a:spLocks noGrp="1"/>
          </p:cNvSpPr>
          <p:nvPr>
            <p:ph idx="1"/>
          </p:nvPr>
        </p:nvSpPr>
        <p:spPr/>
        <p:txBody>
          <a:bodyPr vert="horz" lIns="91440" tIns="45720" rIns="91440" bIns="45720" rtlCol="0" anchor="t">
            <a:normAutofit/>
          </a:bodyPr>
          <a:lstStyle/>
          <a:p>
            <a:pPr marL="0" indent="0">
              <a:buNone/>
            </a:pPr>
            <a:r>
              <a:rPr lang="en-US" b="1" u="sng"/>
              <a:t>Conduction Based – Faraday’s Cup</a:t>
            </a:r>
            <a:endParaRPr lang="en-US" b="1" u="sng">
              <a:cs typeface="Calibri"/>
            </a:endParaRPr>
          </a:p>
          <a:p>
            <a:pPr marL="971550" indent="-514350">
              <a:buAutoNum type="arabicPeriod"/>
            </a:pPr>
            <a:r>
              <a:rPr lang="en-US" sz="2400"/>
              <a:t>Incident particles impact sensor face, some charge is transferred</a:t>
            </a:r>
            <a:endParaRPr lang="en-US" sz="2400">
              <a:cs typeface="Calibri"/>
            </a:endParaRPr>
          </a:p>
          <a:p>
            <a:pPr marL="971550" indent="-514350">
              <a:buAutoNum type="arabicPeriod"/>
            </a:pPr>
            <a:r>
              <a:rPr lang="en-US" sz="2400"/>
              <a:t>Sensor face is discharged periodically</a:t>
            </a:r>
            <a:endParaRPr lang="en-US" sz="2400">
              <a:cs typeface="Calibri"/>
            </a:endParaRPr>
          </a:p>
          <a:p>
            <a:pPr marL="457200" indent="0">
              <a:buNone/>
            </a:pPr>
            <a:endParaRPr lang="en-US">
              <a:ea typeface="+mn-lt"/>
              <a:cs typeface="+mn-lt"/>
            </a:endParaRPr>
          </a:p>
          <a:p>
            <a:pPr marL="342900" indent="-342900">
              <a:buFont typeface="Wingdings" panose="020B0604020202020204" pitchFamily="34" charset="0"/>
              <a:buChar char="Ø"/>
            </a:pPr>
            <a:r>
              <a:rPr lang="en-US" sz="2400">
                <a:ea typeface="+mn-lt"/>
                <a:cs typeface="+mn-lt"/>
              </a:rPr>
              <a:t>Cannot measure individual particles</a:t>
            </a:r>
            <a:endParaRPr lang="en-US" sz="2400">
              <a:cs typeface="Calibri"/>
            </a:endParaRPr>
          </a:p>
          <a:p>
            <a:pPr marL="342900" lvl="1" indent="-342900">
              <a:buFont typeface="Wingdings" panose="020B0604020202020204" pitchFamily="34" charset="0"/>
              <a:buChar char="Ø"/>
            </a:pPr>
            <a:r>
              <a:rPr lang="en-US">
                <a:ea typeface="+mn-lt"/>
                <a:cs typeface="+mn-lt"/>
              </a:rPr>
              <a:t>Measures total charge density</a:t>
            </a:r>
            <a:endParaRPr lang="en-US">
              <a:cs typeface="Calibri" panose="020F0502020204030204"/>
            </a:endParaRPr>
          </a:p>
        </p:txBody>
      </p:sp>
      <p:sp>
        <p:nvSpPr>
          <p:cNvPr id="8" name="Title 1">
            <a:extLst>
              <a:ext uri="{FF2B5EF4-FFF2-40B4-BE49-F238E27FC236}">
                <a16:creationId xmlns:a16="http://schemas.microsoft.com/office/drawing/2014/main" id="{EAF82225-AD50-B3DA-D7DF-5E7BCE76E01D}"/>
              </a:ext>
            </a:extLst>
          </p:cNvPr>
          <p:cNvSpPr>
            <a:spLocks noGrp="1"/>
          </p:cNvSpPr>
          <p:nvPr>
            <p:ph type="title"/>
          </p:nvPr>
        </p:nvSpPr>
        <p:spPr>
          <a:xfrm>
            <a:off x="838200" y="365125"/>
            <a:ext cx="10515600" cy="1325563"/>
          </a:xfrm>
        </p:spPr>
        <p:txBody>
          <a:bodyPr/>
          <a:lstStyle/>
          <a:p>
            <a:r>
              <a:rPr lang="en-US">
                <a:cs typeface="Calibri Light"/>
              </a:rPr>
              <a:t>Charge Based Sensing - </a:t>
            </a:r>
            <a:r>
              <a:rPr lang="en-US"/>
              <a:t>Conduction</a:t>
            </a:r>
          </a:p>
        </p:txBody>
      </p:sp>
      <p:sp>
        <p:nvSpPr>
          <p:cNvPr id="10" name="Rectangle 9">
            <a:extLst>
              <a:ext uri="{FF2B5EF4-FFF2-40B4-BE49-F238E27FC236}">
                <a16:creationId xmlns:a16="http://schemas.microsoft.com/office/drawing/2014/main" id="{CADD9D34-9CC1-9BEF-CB5C-8505BB4BA11D}"/>
              </a:ext>
            </a:extLst>
          </p:cNvPr>
          <p:cNvSpPr/>
          <p:nvPr/>
        </p:nvSpPr>
        <p:spPr>
          <a:xfrm>
            <a:off x="5715000" y="6134100"/>
            <a:ext cx="3327400" cy="6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A3B9279-573E-BFE9-05A4-9859025770D3}"/>
              </a:ext>
            </a:extLst>
          </p:cNvPr>
          <p:cNvGrpSpPr/>
          <p:nvPr/>
        </p:nvGrpSpPr>
        <p:grpSpPr>
          <a:xfrm>
            <a:off x="6491925" y="3384488"/>
            <a:ext cx="4513927" cy="2501788"/>
            <a:chOff x="1048274" y="2936714"/>
            <a:chExt cx="3864816" cy="2134899"/>
          </a:xfrm>
        </p:grpSpPr>
        <p:grpSp>
          <p:nvGrpSpPr>
            <p:cNvPr id="12" name="Group 11">
              <a:extLst>
                <a:ext uri="{FF2B5EF4-FFF2-40B4-BE49-F238E27FC236}">
                  <a16:creationId xmlns:a16="http://schemas.microsoft.com/office/drawing/2014/main" id="{9ECA653C-A1C4-757C-1A4A-536896718E21}"/>
                </a:ext>
              </a:extLst>
            </p:cNvPr>
            <p:cNvGrpSpPr/>
            <p:nvPr/>
          </p:nvGrpSpPr>
          <p:grpSpPr>
            <a:xfrm>
              <a:off x="2446421" y="3336507"/>
              <a:ext cx="2044637" cy="1735106"/>
              <a:chOff x="876252" y="3429000"/>
              <a:chExt cx="3020852" cy="1735106"/>
            </a:xfrm>
          </p:grpSpPr>
          <p:sp>
            <p:nvSpPr>
              <p:cNvPr id="35" name="Rectangle 34">
                <a:extLst>
                  <a:ext uri="{FF2B5EF4-FFF2-40B4-BE49-F238E27FC236}">
                    <a16:creationId xmlns:a16="http://schemas.microsoft.com/office/drawing/2014/main" id="{7E0DC249-96C0-B907-EEDD-F90AFF10BB6C}"/>
                  </a:ext>
                </a:extLst>
              </p:cNvPr>
              <p:cNvSpPr/>
              <p:nvPr/>
            </p:nvSpPr>
            <p:spPr>
              <a:xfrm>
                <a:off x="876252" y="3429000"/>
                <a:ext cx="3020852" cy="173510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858AFC4-D12C-341F-2138-98153BCAAD4B}"/>
                  </a:ext>
                </a:extLst>
              </p:cNvPr>
              <p:cNvSpPr/>
              <p:nvPr/>
            </p:nvSpPr>
            <p:spPr>
              <a:xfrm>
                <a:off x="876252" y="3429000"/>
                <a:ext cx="3020852" cy="18880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A146DF4-82EF-68F7-8059-C569A951DC0C}"/>
                  </a:ext>
                </a:extLst>
              </p:cNvPr>
              <p:cNvSpPr/>
              <p:nvPr/>
            </p:nvSpPr>
            <p:spPr>
              <a:xfrm>
                <a:off x="876252" y="4975303"/>
                <a:ext cx="3020852" cy="18880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A55B3FF-FDD2-4741-9D14-30E168A4C62F}"/>
                </a:ext>
              </a:extLst>
            </p:cNvPr>
            <p:cNvSpPr/>
            <p:nvPr/>
          </p:nvSpPr>
          <p:spPr>
            <a:xfrm>
              <a:off x="4455890" y="3336507"/>
              <a:ext cx="457200" cy="173510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734BA0-EEFC-8D67-714E-471BEF9A4CBF}"/>
                </a:ext>
              </a:extLst>
            </p:cNvPr>
            <p:cNvSpPr/>
            <p:nvPr/>
          </p:nvSpPr>
          <p:spPr>
            <a:xfrm>
              <a:off x="1266146" y="3834853"/>
              <a:ext cx="391887" cy="39188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81DA58-81A0-2508-6A3E-6F83B514C92C}"/>
                </a:ext>
              </a:extLst>
            </p:cNvPr>
            <p:cNvSpPr/>
            <p:nvPr/>
          </p:nvSpPr>
          <p:spPr>
            <a:xfrm>
              <a:off x="2361531" y="4319694"/>
              <a:ext cx="391887" cy="39188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17C559-5536-86CE-2CD2-6763844A8FC1}"/>
                </a:ext>
              </a:extLst>
            </p:cNvPr>
            <p:cNvSpPr/>
            <p:nvPr/>
          </p:nvSpPr>
          <p:spPr>
            <a:xfrm>
              <a:off x="4193071" y="3611632"/>
              <a:ext cx="268060" cy="2680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E2252C-7C0A-CBEB-84B5-A0C7A0D10D5E}"/>
                </a:ext>
              </a:extLst>
            </p:cNvPr>
            <p:cNvSpPr/>
            <p:nvPr/>
          </p:nvSpPr>
          <p:spPr>
            <a:xfrm>
              <a:off x="3975036" y="3909317"/>
              <a:ext cx="461263" cy="46126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41D6F2-CADA-5491-F5D0-A61A03E46DA4}"/>
                </a:ext>
              </a:extLst>
            </p:cNvPr>
            <p:cNvSpPr/>
            <p:nvPr/>
          </p:nvSpPr>
          <p:spPr>
            <a:xfrm>
              <a:off x="4178808" y="4543961"/>
              <a:ext cx="272538" cy="2725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C27700-F24F-B0C3-8044-62B3CD1E76FE}"/>
                </a:ext>
              </a:extLst>
            </p:cNvPr>
            <p:cNvSpPr/>
            <p:nvPr/>
          </p:nvSpPr>
          <p:spPr>
            <a:xfrm>
              <a:off x="1361176" y="4005581"/>
              <a:ext cx="217907" cy="69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BF5E72-45EE-1F36-0F69-4E9BFE2679BA}"/>
                </a:ext>
              </a:extLst>
            </p:cNvPr>
            <p:cNvSpPr/>
            <p:nvPr/>
          </p:nvSpPr>
          <p:spPr>
            <a:xfrm>
              <a:off x="2446422" y="4484925"/>
              <a:ext cx="217907" cy="69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7F0826-714F-F37F-91A2-63E520FC11A4}"/>
                </a:ext>
              </a:extLst>
            </p:cNvPr>
            <p:cNvSpPr/>
            <p:nvPr/>
          </p:nvSpPr>
          <p:spPr>
            <a:xfrm>
              <a:off x="4096713" y="4105023"/>
              <a:ext cx="217907" cy="69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2337A2-FC18-3846-FB79-0E4B9D93A028}"/>
                </a:ext>
              </a:extLst>
            </p:cNvPr>
            <p:cNvSpPr/>
            <p:nvPr/>
          </p:nvSpPr>
          <p:spPr>
            <a:xfrm>
              <a:off x="4248987" y="3725560"/>
              <a:ext cx="14689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5A44DC5-6827-929E-616F-580074CF3A99}"/>
                </a:ext>
              </a:extLst>
            </p:cNvPr>
            <p:cNvSpPr/>
            <p:nvPr/>
          </p:nvSpPr>
          <p:spPr>
            <a:xfrm>
              <a:off x="4241171" y="4659494"/>
              <a:ext cx="14689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8DC754-4D40-864F-1419-D1E9586E1AAE}"/>
                </a:ext>
              </a:extLst>
            </p:cNvPr>
            <p:cNvSpPr/>
            <p:nvPr/>
          </p:nvSpPr>
          <p:spPr>
            <a:xfrm>
              <a:off x="4626467" y="3431059"/>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EDF7D5-CCAE-F545-280A-FF0DF923A5E9}"/>
                </a:ext>
              </a:extLst>
            </p:cNvPr>
            <p:cNvSpPr/>
            <p:nvPr/>
          </p:nvSpPr>
          <p:spPr>
            <a:xfrm>
              <a:off x="4494192" y="3677063"/>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FC88414-9BBC-6671-D643-672C997EEBF0}"/>
                </a:ext>
              </a:extLst>
            </p:cNvPr>
            <p:cNvSpPr/>
            <p:nvPr/>
          </p:nvSpPr>
          <p:spPr>
            <a:xfrm>
              <a:off x="4626467" y="3923067"/>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33C9DD-7175-231C-348D-53A30C666D87}"/>
                </a:ext>
              </a:extLst>
            </p:cNvPr>
            <p:cNvSpPr/>
            <p:nvPr/>
          </p:nvSpPr>
          <p:spPr>
            <a:xfrm>
              <a:off x="4494192" y="4169071"/>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8BEC64-4117-8BB2-D828-72B2CC8E4D59}"/>
                </a:ext>
              </a:extLst>
            </p:cNvPr>
            <p:cNvSpPr/>
            <p:nvPr/>
          </p:nvSpPr>
          <p:spPr>
            <a:xfrm>
              <a:off x="4626467" y="4415075"/>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06B9AC6-998A-3647-62D8-7DBFF029C52A}"/>
                </a:ext>
              </a:extLst>
            </p:cNvPr>
            <p:cNvSpPr/>
            <p:nvPr/>
          </p:nvSpPr>
          <p:spPr>
            <a:xfrm>
              <a:off x="4494192" y="4661079"/>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7BF47B-6DFC-C547-A047-D938FC835FDB}"/>
                </a:ext>
              </a:extLst>
            </p:cNvPr>
            <p:cNvSpPr/>
            <p:nvPr/>
          </p:nvSpPr>
          <p:spPr>
            <a:xfrm>
              <a:off x="4626467" y="4907084"/>
              <a:ext cx="217907" cy="6985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357A9C6A-C671-245C-4976-D7B06CD507DA}"/>
                </a:ext>
              </a:extLst>
            </p:cNvPr>
            <p:cNvCxnSpPr>
              <a:stCxn id="14" idx="6"/>
            </p:cNvCxnSpPr>
            <p:nvPr/>
          </p:nvCxnSpPr>
          <p:spPr>
            <a:xfrm flipV="1">
              <a:off x="1658033" y="4030796"/>
              <a:ext cx="50210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2FB10E2-E0BA-0EE5-E4A0-578BCFF20014}"/>
                </a:ext>
              </a:extLst>
            </p:cNvPr>
            <p:cNvCxnSpPr>
              <a:stCxn id="15" idx="6"/>
            </p:cNvCxnSpPr>
            <p:nvPr/>
          </p:nvCxnSpPr>
          <p:spPr>
            <a:xfrm>
              <a:off x="2753418" y="4515638"/>
              <a:ext cx="606865" cy="42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4C5F91A-D259-25E8-D0CD-70571E73887F}"/>
                </a:ext>
              </a:extLst>
            </p:cNvPr>
            <p:cNvSpPr txBox="1"/>
            <p:nvPr/>
          </p:nvSpPr>
          <p:spPr>
            <a:xfrm>
              <a:off x="2679569" y="2936714"/>
              <a:ext cx="1716316" cy="1477328"/>
            </a:xfrm>
            <a:prstGeom prst="rect">
              <a:avLst/>
            </a:prstGeom>
            <a:noFill/>
          </p:spPr>
          <p:txBody>
            <a:bodyPr wrap="square" rtlCol="0">
              <a:spAutoFit/>
            </a:bodyPr>
            <a:lstStyle/>
            <a:p>
              <a:pPr algn="ctr"/>
              <a:r>
                <a:rPr lang="en-US"/>
                <a:t>Conduction</a:t>
              </a:r>
            </a:p>
          </p:txBody>
        </p:sp>
        <p:sp>
          <p:nvSpPr>
            <p:cNvPr id="34" name="TextBox 33">
              <a:extLst>
                <a:ext uri="{FF2B5EF4-FFF2-40B4-BE49-F238E27FC236}">
                  <a16:creationId xmlns:a16="http://schemas.microsoft.com/office/drawing/2014/main" id="{8F7B7764-DE57-078A-E2BF-B7D1BE3BD2E0}"/>
                </a:ext>
              </a:extLst>
            </p:cNvPr>
            <p:cNvSpPr txBox="1"/>
            <p:nvPr/>
          </p:nvSpPr>
          <p:spPr>
            <a:xfrm>
              <a:off x="1048274" y="3386220"/>
              <a:ext cx="1952229" cy="376585"/>
            </a:xfrm>
            <a:prstGeom prst="rect">
              <a:avLst/>
            </a:prstGeom>
            <a:noFill/>
          </p:spPr>
          <p:txBody>
            <a:bodyPr wrap="square" rtlCol="0">
              <a:spAutoFit/>
            </a:bodyPr>
            <a:lstStyle/>
            <a:p>
              <a:r>
                <a:rPr lang="en-US"/>
                <a:t>Ice Particles</a:t>
              </a:r>
            </a:p>
          </p:txBody>
        </p:sp>
      </p:grpSp>
      <p:sp>
        <p:nvSpPr>
          <p:cNvPr id="42" name="Date Placeholder 3">
            <a:extLst>
              <a:ext uri="{FF2B5EF4-FFF2-40B4-BE49-F238E27FC236}">
                <a16:creationId xmlns:a16="http://schemas.microsoft.com/office/drawing/2014/main" id="{DAAA96C6-2FF8-5643-5C6C-4363458FD94F}"/>
              </a:ext>
            </a:extLst>
          </p:cNvPr>
          <p:cNvSpPr>
            <a:spLocks noGrp="1"/>
          </p:cNvSpPr>
          <p:nvPr>
            <p:ph type="dt" sz="half" idx="10"/>
          </p:nvPr>
        </p:nvSpPr>
        <p:spPr>
          <a:xfrm>
            <a:off x="838200" y="6356349"/>
            <a:ext cx="2743200" cy="365125"/>
          </a:xfrm>
        </p:spPr>
        <p:txBody>
          <a:bodyPr/>
          <a:lstStyle/>
          <a:p>
            <a:r>
              <a:rPr lang="en-US"/>
              <a:t>11/30/2022</a:t>
            </a:r>
          </a:p>
        </p:txBody>
      </p:sp>
      <p:sp>
        <p:nvSpPr>
          <p:cNvPr id="43" name="Slide Number Placeholder 4">
            <a:extLst>
              <a:ext uri="{FF2B5EF4-FFF2-40B4-BE49-F238E27FC236}">
                <a16:creationId xmlns:a16="http://schemas.microsoft.com/office/drawing/2014/main" id="{CB257656-E3D7-267C-3F1B-44CC97937D33}"/>
              </a:ext>
            </a:extLst>
          </p:cNvPr>
          <p:cNvSpPr>
            <a:spLocks noGrp="1"/>
          </p:cNvSpPr>
          <p:nvPr>
            <p:ph type="sldNum" sz="quarter" idx="11"/>
          </p:nvPr>
        </p:nvSpPr>
        <p:spPr>
          <a:xfrm>
            <a:off x="8610600" y="6356350"/>
            <a:ext cx="2743200" cy="365125"/>
          </a:xfrm>
        </p:spPr>
        <p:txBody>
          <a:bodyPr/>
          <a:lstStyle/>
          <a:p>
            <a:fld id="{330EA680-D336-4FF7-8B7A-9848BB0A1C32}" type="slidenum">
              <a:rPr lang="en-US" smtClean="0"/>
              <a:t>56</a:t>
            </a:fld>
            <a:endParaRPr lang="en-US"/>
          </a:p>
        </p:txBody>
      </p:sp>
      <p:grpSp>
        <p:nvGrpSpPr>
          <p:cNvPr id="44" name="Group 43">
            <a:extLst>
              <a:ext uri="{FF2B5EF4-FFF2-40B4-BE49-F238E27FC236}">
                <a16:creationId xmlns:a16="http://schemas.microsoft.com/office/drawing/2014/main" id="{A6D4D452-FF05-8040-1D39-8E286C341AD0}"/>
              </a:ext>
            </a:extLst>
          </p:cNvPr>
          <p:cNvGrpSpPr/>
          <p:nvPr/>
        </p:nvGrpSpPr>
        <p:grpSpPr>
          <a:xfrm>
            <a:off x="2083557" y="6331457"/>
            <a:ext cx="8582619" cy="474060"/>
            <a:chOff x="2083557" y="6331457"/>
            <a:chExt cx="8582619" cy="474060"/>
          </a:xfrm>
        </p:grpSpPr>
        <p:sp>
          <p:nvSpPr>
            <p:cNvPr id="45" name="Rectangle: Rounded Corners 44">
              <a:extLst>
                <a:ext uri="{FF2B5EF4-FFF2-40B4-BE49-F238E27FC236}">
                  <a16:creationId xmlns:a16="http://schemas.microsoft.com/office/drawing/2014/main" id="{D6C60F2F-52CA-81B5-0D8C-17AB75DD784D}"/>
                </a:ext>
              </a:extLst>
            </p:cNvPr>
            <p:cNvSpPr/>
            <p:nvPr/>
          </p:nvSpPr>
          <p:spPr>
            <a:xfrm>
              <a:off x="2083557"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Purpose &amp; Objectives</a:t>
              </a:r>
            </a:p>
          </p:txBody>
        </p:sp>
        <p:sp>
          <p:nvSpPr>
            <p:cNvPr id="46" name="Rectangle: Rounded Corners 45">
              <a:extLst>
                <a:ext uri="{FF2B5EF4-FFF2-40B4-BE49-F238E27FC236}">
                  <a16:creationId xmlns:a16="http://schemas.microsoft.com/office/drawing/2014/main" id="{FF8E193D-0405-4B7A-1BFA-894841F8E5CB}"/>
                </a:ext>
              </a:extLst>
            </p:cNvPr>
            <p:cNvSpPr/>
            <p:nvPr/>
          </p:nvSpPr>
          <p:spPr>
            <a:xfrm>
              <a:off x="3545924"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accent1">
                      <a:lumMod val="50000"/>
                    </a:schemeClr>
                  </a:solidFill>
                  <a:cs typeface="Calibri"/>
                </a:rPr>
                <a:t>Design Solution</a:t>
              </a:r>
              <a:endParaRPr lang="en-US" b="1">
                <a:solidFill>
                  <a:schemeClr val="accent1">
                    <a:lumMod val="50000"/>
                  </a:schemeClr>
                </a:solidFill>
                <a:cs typeface="Calibri"/>
              </a:endParaRPr>
            </a:p>
          </p:txBody>
        </p:sp>
        <p:sp>
          <p:nvSpPr>
            <p:cNvPr id="47" name="Rectangle: Rounded Corners 46">
              <a:extLst>
                <a:ext uri="{FF2B5EF4-FFF2-40B4-BE49-F238E27FC236}">
                  <a16:creationId xmlns:a16="http://schemas.microsoft.com/office/drawing/2014/main" id="{D2099DEE-7B75-F798-44E8-3B88C70CA732}"/>
                </a:ext>
              </a:extLst>
            </p:cNvPr>
            <p:cNvSpPr/>
            <p:nvPr/>
          </p:nvSpPr>
          <p:spPr>
            <a:xfrm>
              <a:off x="6437041" y="6331457"/>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Requirements &amp; Satisfaction</a:t>
              </a:r>
              <a:endParaRPr lang="en-US" b="1">
                <a:cs typeface="Calibri"/>
              </a:endParaRPr>
            </a:p>
          </p:txBody>
        </p:sp>
        <p:sp>
          <p:nvSpPr>
            <p:cNvPr id="48" name="Rectangle: Rounded Corners 47">
              <a:extLst>
                <a:ext uri="{FF2B5EF4-FFF2-40B4-BE49-F238E27FC236}">
                  <a16:creationId xmlns:a16="http://schemas.microsoft.com/office/drawing/2014/main" id="{B1463B30-241B-A32E-E683-01FE23A89193}"/>
                </a:ext>
              </a:extLst>
            </p:cNvPr>
            <p:cNvSpPr/>
            <p:nvPr/>
          </p:nvSpPr>
          <p:spPr>
            <a:xfrm>
              <a:off x="5002689" y="6331458"/>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CPE's &amp; Risks</a:t>
              </a:r>
            </a:p>
          </p:txBody>
        </p:sp>
        <p:sp>
          <p:nvSpPr>
            <p:cNvPr id="49" name="Rectangle: Rounded Corners 48">
              <a:extLst>
                <a:ext uri="{FF2B5EF4-FFF2-40B4-BE49-F238E27FC236}">
                  <a16:creationId xmlns:a16="http://schemas.microsoft.com/office/drawing/2014/main" id="{FBC7975F-5BDB-D40C-08A1-BD3EBDEB6BD3}"/>
                </a:ext>
              </a:extLst>
            </p:cNvPr>
            <p:cNvSpPr/>
            <p:nvPr/>
          </p:nvSpPr>
          <p:spPr>
            <a:xfrm>
              <a:off x="9361777" y="6331457"/>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Project Planning</a:t>
              </a:r>
              <a:endParaRPr lang="en-US" b="1">
                <a:cs typeface="Calibri"/>
              </a:endParaRPr>
            </a:p>
          </p:txBody>
        </p:sp>
        <p:sp>
          <p:nvSpPr>
            <p:cNvPr id="50" name="Rectangle: Rounded Corners 49">
              <a:extLst>
                <a:ext uri="{FF2B5EF4-FFF2-40B4-BE49-F238E27FC236}">
                  <a16:creationId xmlns:a16="http://schemas.microsoft.com/office/drawing/2014/main" id="{5C3285BA-AF75-AA35-A2D1-324B38971DCF}"/>
                </a:ext>
              </a:extLst>
            </p:cNvPr>
            <p:cNvSpPr/>
            <p:nvPr/>
          </p:nvSpPr>
          <p:spPr>
            <a:xfrm>
              <a:off x="7899410" y="6331458"/>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Verification &amp; Validation</a:t>
              </a:r>
              <a:endParaRPr lang="en-US" b="1">
                <a:cs typeface="Calibri"/>
              </a:endParaRPr>
            </a:p>
          </p:txBody>
        </p:sp>
      </p:grpSp>
    </p:spTree>
    <p:extLst>
      <p:ext uri="{BB962C8B-B14F-4D97-AF65-F5344CB8AC3E}">
        <p14:creationId xmlns:p14="http://schemas.microsoft.com/office/powerpoint/2010/main" val="3012154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1C2005-86A5-1DDA-CB13-A3CD4938FDAE}"/>
              </a:ext>
            </a:extLst>
          </p:cNvPr>
          <p:cNvSpPr>
            <a:spLocks noGrp="1"/>
          </p:cNvSpPr>
          <p:nvPr>
            <p:ph idx="1"/>
          </p:nvPr>
        </p:nvSpPr>
        <p:spPr>
          <a:xfrm>
            <a:off x="838200" y="1841772"/>
            <a:ext cx="10515600" cy="1705900"/>
          </a:xfrm>
        </p:spPr>
        <p:txBody>
          <a:bodyPr vert="horz" lIns="91440" tIns="45720" rIns="91440" bIns="45720" rtlCol="0" anchor="t">
            <a:noAutofit/>
          </a:bodyPr>
          <a:lstStyle/>
          <a:p>
            <a:pPr marL="0" indent="0">
              <a:buNone/>
            </a:pPr>
            <a:r>
              <a:rPr lang="en-US" b="1" u="sng"/>
              <a:t>Induction Based – Mesh Grid</a:t>
            </a:r>
            <a:endParaRPr lang="en-US" b="1" u="sng">
              <a:cs typeface="Calibri"/>
            </a:endParaRPr>
          </a:p>
          <a:p>
            <a:pPr marL="914400" lvl="1" indent="-457200">
              <a:buAutoNum type="arabicPeriod"/>
            </a:pPr>
            <a:r>
              <a:rPr lang="en-US"/>
              <a:t>Negatively charged particles fly through a conductive wire grid</a:t>
            </a:r>
            <a:endParaRPr lang="en-US">
              <a:cs typeface="Calibri"/>
            </a:endParaRPr>
          </a:p>
          <a:p>
            <a:pPr marL="914400" lvl="1" indent="-457200">
              <a:buAutoNum type="arabicPeriod"/>
            </a:pPr>
            <a:r>
              <a:rPr lang="en-US"/>
              <a:t>Particles induce a charge in the grid</a:t>
            </a:r>
            <a:endParaRPr lang="en-US">
              <a:cs typeface="Calibri"/>
            </a:endParaRPr>
          </a:p>
          <a:p>
            <a:pPr marL="914400" lvl="1" indent="-457200">
              <a:buAutoNum type="arabicPeriod"/>
            </a:pPr>
            <a:r>
              <a:rPr lang="en-US"/>
              <a:t>Measurements of integrated electrons show particle charge</a:t>
            </a:r>
            <a:endParaRPr lang="en-US">
              <a:cs typeface="Calibri"/>
            </a:endParaRPr>
          </a:p>
          <a:p>
            <a:pPr marL="914400" lvl="1" indent="-457200">
              <a:buAutoNum type="arabicPeriod"/>
            </a:pPr>
            <a:endParaRPr lang="en-US">
              <a:cs typeface="Calibri"/>
            </a:endParaRPr>
          </a:p>
          <a:p>
            <a:pPr marL="342900" indent="-342900">
              <a:buFont typeface="Wingdings" panose="020B0604020202020204" pitchFamily="34" charset="0"/>
              <a:buChar char="Ø"/>
            </a:pPr>
            <a:r>
              <a:rPr lang="en-US" sz="2400">
                <a:cs typeface="Calibri"/>
              </a:rPr>
              <a:t>Measures speed</a:t>
            </a:r>
          </a:p>
          <a:p>
            <a:pPr lvl="1"/>
            <a:endParaRPr lang="en-US">
              <a:cs typeface="Calibri"/>
            </a:endParaRPr>
          </a:p>
        </p:txBody>
      </p:sp>
      <p:sp>
        <p:nvSpPr>
          <p:cNvPr id="6" name="Slide Number Placeholder 5">
            <a:extLst>
              <a:ext uri="{FF2B5EF4-FFF2-40B4-BE49-F238E27FC236}">
                <a16:creationId xmlns:a16="http://schemas.microsoft.com/office/drawing/2014/main" id="{6C07591D-1931-AFAD-27EF-352808F9DCE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0EA680-D336-4FF7-8B7A-9848BB0A1C32}" type="slidenum">
              <a:rPr lang="en-US" dirty="0" smtClean="0"/>
              <a:pPr/>
              <a:t>57</a:t>
            </a:fld>
            <a:endParaRPr lang="en-US"/>
          </a:p>
        </p:txBody>
      </p:sp>
      <p:sp>
        <p:nvSpPr>
          <p:cNvPr id="8" name="Title 1">
            <a:extLst>
              <a:ext uri="{FF2B5EF4-FFF2-40B4-BE49-F238E27FC236}">
                <a16:creationId xmlns:a16="http://schemas.microsoft.com/office/drawing/2014/main" id="{EAF82225-AD50-B3DA-D7DF-5E7BCE76E01D}"/>
              </a:ext>
            </a:extLst>
          </p:cNvPr>
          <p:cNvSpPr>
            <a:spLocks noGrp="1"/>
          </p:cNvSpPr>
          <p:nvPr>
            <p:ph type="title"/>
          </p:nvPr>
        </p:nvSpPr>
        <p:spPr>
          <a:xfrm>
            <a:off x="838200" y="365125"/>
            <a:ext cx="10515600" cy="1325563"/>
          </a:xfrm>
        </p:spPr>
        <p:txBody>
          <a:bodyPr/>
          <a:lstStyle/>
          <a:p>
            <a:r>
              <a:rPr lang="en-US">
                <a:cs typeface="Calibri Light"/>
              </a:rPr>
              <a:t>Charge Based Sensing - </a:t>
            </a:r>
            <a:r>
              <a:rPr lang="en-US"/>
              <a:t>Induction</a:t>
            </a:r>
          </a:p>
        </p:txBody>
      </p:sp>
      <p:cxnSp>
        <p:nvCxnSpPr>
          <p:cNvPr id="11" name="Straight Arrow Connector 10">
            <a:extLst>
              <a:ext uri="{FF2B5EF4-FFF2-40B4-BE49-F238E27FC236}">
                <a16:creationId xmlns:a16="http://schemas.microsoft.com/office/drawing/2014/main" id="{0622BF4C-C19C-FE58-1F12-388746C8C586}"/>
              </a:ext>
            </a:extLst>
          </p:cNvPr>
          <p:cNvCxnSpPr>
            <a:cxnSpLocks/>
            <a:stCxn id="22" idx="6"/>
          </p:cNvCxnSpPr>
          <p:nvPr/>
        </p:nvCxnSpPr>
        <p:spPr>
          <a:xfrm>
            <a:off x="7004865" y="4264365"/>
            <a:ext cx="1333142" cy="280930"/>
          </a:xfrm>
          <a:prstGeom prst="straightConnector1">
            <a:avLst/>
          </a:prstGeom>
          <a:ln w="381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AF4F7571-649A-C3E1-F584-566BCFEC6BB9}"/>
              </a:ext>
            </a:extLst>
          </p:cNvPr>
          <p:cNvSpPr/>
          <p:nvPr/>
        </p:nvSpPr>
        <p:spPr>
          <a:xfrm>
            <a:off x="7996255" y="3956217"/>
            <a:ext cx="237502" cy="231904"/>
          </a:xfrm>
          <a:prstGeom prst="flowChartConnector">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Flowchart: Connector 13">
            <a:extLst>
              <a:ext uri="{FF2B5EF4-FFF2-40B4-BE49-F238E27FC236}">
                <a16:creationId xmlns:a16="http://schemas.microsoft.com/office/drawing/2014/main" id="{52505684-093B-CEFB-3D76-CF4508B0B83B}"/>
              </a:ext>
            </a:extLst>
          </p:cNvPr>
          <p:cNvSpPr/>
          <p:nvPr/>
        </p:nvSpPr>
        <p:spPr>
          <a:xfrm>
            <a:off x="7996255" y="4599561"/>
            <a:ext cx="237504" cy="231906"/>
          </a:xfrm>
          <a:prstGeom prst="flowChartConnector">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Flowchart: Connector 14">
            <a:extLst>
              <a:ext uri="{FF2B5EF4-FFF2-40B4-BE49-F238E27FC236}">
                <a16:creationId xmlns:a16="http://schemas.microsoft.com/office/drawing/2014/main" id="{AB53BFC3-D172-657B-79EC-1EDD33C3616E}"/>
              </a:ext>
            </a:extLst>
          </p:cNvPr>
          <p:cNvSpPr/>
          <p:nvPr/>
        </p:nvSpPr>
        <p:spPr>
          <a:xfrm>
            <a:off x="7996255" y="5242908"/>
            <a:ext cx="237502" cy="231904"/>
          </a:xfrm>
          <a:prstGeom prst="flowChartConnector">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Flowchart: Connector 21">
            <a:extLst>
              <a:ext uri="{FF2B5EF4-FFF2-40B4-BE49-F238E27FC236}">
                <a16:creationId xmlns:a16="http://schemas.microsoft.com/office/drawing/2014/main" id="{F22FD779-79D2-9B7C-6F3E-A41DA4484B44}"/>
              </a:ext>
            </a:extLst>
          </p:cNvPr>
          <p:cNvSpPr/>
          <p:nvPr/>
        </p:nvSpPr>
        <p:spPr>
          <a:xfrm>
            <a:off x="6757785" y="4100495"/>
            <a:ext cx="253879" cy="258911"/>
          </a:xfrm>
          <a:prstGeom prst="flowChartConnector">
            <a:avLst/>
          </a:prstGeom>
          <a:solidFill>
            <a:schemeClr val="tx1">
              <a:lumMod val="8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7C2ED8-9D4D-59A1-817E-7931EA357F4B}"/>
              </a:ext>
            </a:extLst>
          </p:cNvPr>
          <p:cNvSpPr/>
          <p:nvPr/>
        </p:nvSpPr>
        <p:spPr>
          <a:xfrm>
            <a:off x="6568336" y="4510881"/>
            <a:ext cx="344852" cy="100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E24D6125-31DD-896C-92B0-4F108471C519}"/>
              </a:ext>
            </a:extLst>
          </p:cNvPr>
          <p:cNvCxnSpPr>
            <a:cxnSpLocks/>
          </p:cNvCxnSpPr>
          <p:nvPr/>
        </p:nvCxnSpPr>
        <p:spPr>
          <a:xfrm>
            <a:off x="10353973" y="4395943"/>
            <a:ext cx="1333142" cy="280930"/>
          </a:xfrm>
          <a:prstGeom prst="straightConnector1">
            <a:avLst/>
          </a:prstGeom>
          <a:ln w="38100">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Flowchart: Connector 32">
            <a:extLst>
              <a:ext uri="{FF2B5EF4-FFF2-40B4-BE49-F238E27FC236}">
                <a16:creationId xmlns:a16="http://schemas.microsoft.com/office/drawing/2014/main" id="{80CED2BE-C756-1319-3E6F-45A71B8912AB}"/>
              </a:ext>
            </a:extLst>
          </p:cNvPr>
          <p:cNvSpPr/>
          <p:nvPr/>
        </p:nvSpPr>
        <p:spPr>
          <a:xfrm>
            <a:off x="10419918" y="3938484"/>
            <a:ext cx="237502" cy="231904"/>
          </a:xfrm>
          <a:prstGeom prst="flowChartConnector">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Flowchart: Connector 33">
            <a:extLst>
              <a:ext uri="{FF2B5EF4-FFF2-40B4-BE49-F238E27FC236}">
                <a16:creationId xmlns:a16="http://schemas.microsoft.com/office/drawing/2014/main" id="{DA7B06A6-207E-489D-CF7A-9DE0B84735E9}"/>
              </a:ext>
            </a:extLst>
          </p:cNvPr>
          <p:cNvSpPr/>
          <p:nvPr/>
        </p:nvSpPr>
        <p:spPr>
          <a:xfrm>
            <a:off x="10419918" y="4581828"/>
            <a:ext cx="237504" cy="231906"/>
          </a:xfrm>
          <a:prstGeom prst="flowChartConnector">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Flowchart: Connector 34">
            <a:extLst>
              <a:ext uri="{FF2B5EF4-FFF2-40B4-BE49-F238E27FC236}">
                <a16:creationId xmlns:a16="http://schemas.microsoft.com/office/drawing/2014/main" id="{2AC082B6-3A80-0853-D055-9436756BCB3D}"/>
              </a:ext>
            </a:extLst>
          </p:cNvPr>
          <p:cNvSpPr/>
          <p:nvPr/>
        </p:nvSpPr>
        <p:spPr>
          <a:xfrm>
            <a:off x="10419918" y="5225175"/>
            <a:ext cx="237502" cy="231904"/>
          </a:xfrm>
          <a:prstGeom prst="flowChartConnector">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Flowchart: Connector 38">
            <a:extLst>
              <a:ext uri="{FF2B5EF4-FFF2-40B4-BE49-F238E27FC236}">
                <a16:creationId xmlns:a16="http://schemas.microsoft.com/office/drawing/2014/main" id="{0A45E888-FAA9-F562-A3E5-9C0B7E243F54}"/>
              </a:ext>
            </a:extLst>
          </p:cNvPr>
          <p:cNvSpPr/>
          <p:nvPr/>
        </p:nvSpPr>
        <p:spPr>
          <a:xfrm>
            <a:off x="10185630" y="4220468"/>
            <a:ext cx="253879" cy="258911"/>
          </a:xfrm>
          <a:prstGeom prst="flowChartConnector">
            <a:avLst/>
          </a:prstGeom>
          <a:solidFill>
            <a:schemeClr val="tx1">
              <a:lumMod val="8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FEDA78D-2450-E6CA-76AD-C3EF347B7014}"/>
              </a:ext>
            </a:extLst>
          </p:cNvPr>
          <p:cNvSpPr/>
          <p:nvPr/>
        </p:nvSpPr>
        <p:spPr>
          <a:xfrm>
            <a:off x="9795292" y="4474988"/>
            <a:ext cx="344852" cy="1004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422AD420-6B9C-90A0-132A-8E4A6ECEEAC9}"/>
              </a:ext>
            </a:extLst>
          </p:cNvPr>
          <p:cNvSpPr/>
          <p:nvPr/>
        </p:nvSpPr>
        <p:spPr>
          <a:xfrm>
            <a:off x="10350871" y="3867149"/>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ross 50">
            <a:extLst>
              <a:ext uri="{FF2B5EF4-FFF2-40B4-BE49-F238E27FC236}">
                <a16:creationId xmlns:a16="http://schemas.microsoft.com/office/drawing/2014/main" id="{650D594C-9EBF-8FB5-24A0-C68DFF65E448}"/>
              </a:ext>
            </a:extLst>
          </p:cNvPr>
          <p:cNvSpPr/>
          <p:nvPr/>
        </p:nvSpPr>
        <p:spPr>
          <a:xfrm>
            <a:off x="10521200" y="3992656"/>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ross 51">
            <a:extLst>
              <a:ext uri="{FF2B5EF4-FFF2-40B4-BE49-F238E27FC236}">
                <a16:creationId xmlns:a16="http://schemas.microsoft.com/office/drawing/2014/main" id="{1F2B8E22-9F19-CA5E-EE8B-E7A607AC4832}"/>
              </a:ext>
            </a:extLst>
          </p:cNvPr>
          <p:cNvSpPr/>
          <p:nvPr/>
        </p:nvSpPr>
        <p:spPr>
          <a:xfrm>
            <a:off x="10436036" y="4539499"/>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ross 52">
            <a:extLst>
              <a:ext uri="{FF2B5EF4-FFF2-40B4-BE49-F238E27FC236}">
                <a16:creationId xmlns:a16="http://schemas.microsoft.com/office/drawing/2014/main" id="{34522250-B950-53E9-AEA1-1626FDE0629B}"/>
              </a:ext>
            </a:extLst>
          </p:cNvPr>
          <p:cNvSpPr/>
          <p:nvPr/>
        </p:nvSpPr>
        <p:spPr>
          <a:xfrm>
            <a:off x="10583954" y="4696381"/>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3">
            <a:extLst>
              <a:ext uri="{FF2B5EF4-FFF2-40B4-BE49-F238E27FC236}">
                <a16:creationId xmlns:a16="http://schemas.microsoft.com/office/drawing/2014/main" id="{1A8F58A8-CD56-909B-DED4-C7B20CBC8890}"/>
              </a:ext>
            </a:extLst>
          </p:cNvPr>
          <p:cNvSpPr>
            <a:spLocks noGrp="1"/>
          </p:cNvSpPr>
          <p:nvPr>
            <p:ph type="dt" sz="half" idx="10"/>
          </p:nvPr>
        </p:nvSpPr>
        <p:spPr>
          <a:xfrm>
            <a:off x="838200" y="6356349"/>
            <a:ext cx="2743200" cy="365125"/>
          </a:xfrm>
        </p:spPr>
        <p:txBody>
          <a:bodyPr/>
          <a:lstStyle/>
          <a:p>
            <a:r>
              <a:rPr lang="en-US"/>
              <a:t>11/30/2022</a:t>
            </a:r>
          </a:p>
        </p:txBody>
      </p:sp>
      <p:sp>
        <p:nvSpPr>
          <p:cNvPr id="7" name="Slide Number Placeholder 4">
            <a:extLst>
              <a:ext uri="{FF2B5EF4-FFF2-40B4-BE49-F238E27FC236}">
                <a16:creationId xmlns:a16="http://schemas.microsoft.com/office/drawing/2014/main" id="{CC225F8E-BA24-1C55-7AEF-0E55A86AC18B}"/>
              </a:ext>
            </a:extLst>
          </p:cNvPr>
          <p:cNvSpPr>
            <a:spLocks noGrp="1"/>
          </p:cNvSpPr>
          <p:nvPr>
            <p:ph type="sldNum" sz="quarter" idx="11"/>
          </p:nvPr>
        </p:nvSpPr>
        <p:spPr>
          <a:xfrm>
            <a:off x="8610600" y="6356350"/>
            <a:ext cx="2743200" cy="365125"/>
          </a:xfrm>
        </p:spPr>
        <p:txBody>
          <a:bodyPr/>
          <a:lstStyle/>
          <a:p>
            <a:fld id="{330EA680-D336-4FF7-8B7A-9848BB0A1C32}" type="slidenum">
              <a:rPr lang="en-US" smtClean="0"/>
              <a:t>57</a:t>
            </a:fld>
            <a:endParaRPr lang="en-US"/>
          </a:p>
        </p:txBody>
      </p:sp>
      <p:grpSp>
        <p:nvGrpSpPr>
          <p:cNvPr id="9" name="Group 8">
            <a:extLst>
              <a:ext uri="{FF2B5EF4-FFF2-40B4-BE49-F238E27FC236}">
                <a16:creationId xmlns:a16="http://schemas.microsoft.com/office/drawing/2014/main" id="{B9B3BBF2-4A31-D2F8-9AF8-8A390741B02B}"/>
              </a:ext>
            </a:extLst>
          </p:cNvPr>
          <p:cNvGrpSpPr/>
          <p:nvPr/>
        </p:nvGrpSpPr>
        <p:grpSpPr>
          <a:xfrm>
            <a:off x="2083557" y="6331457"/>
            <a:ext cx="8582619" cy="474060"/>
            <a:chOff x="2083557" y="6331457"/>
            <a:chExt cx="8582619" cy="474060"/>
          </a:xfrm>
        </p:grpSpPr>
        <p:sp>
          <p:nvSpPr>
            <p:cNvPr id="10" name="Rectangle: Rounded Corners 9">
              <a:extLst>
                <a:ext uri="{FF2B5EF4-FFF2-40B4-BE49-F238E27FC236}">
                  <a16:creationId xmlns:a16="http://schemas.microsoft.com/office/drawing/2014/main" id="{04B11801-E1DF-8C0D-2364-6070042B56F5}"/>
                </a:ext>
              </a:extLst>
            </p:cNvPr>
            <p:cNvSpPr/>
            <p:nvPr/>
          </p:nvSpPr>
          <p:spPr>
            <a:xfrm>
              <a:off x="2083557" y="6331458"/>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Purpose &amp; Objectives</a:t>
              </a:r>
            </a:p>
          </p:txBody>
        </p:sp>
        <p:sp>
          <p:nvSpPr>
            <p:cNvPr id="12" name="Rectangle: Rounded Corners 11">
              <a:extLst>
                <a:ext uri="{FF2B5EF4-FFF2-40B4-BE49-F238E27FC236}">
                  <a16:creationId xmlns:a16="http://schemas.microsoft.com/office/drawing/2014/main" id="{762E4EF9-17B3-C1B3-38A4-132ECCC13B38}"/>
                </a:ext>
              </a:extLst>
            </p:cNvPr>
            <p:cNvSpPr/>
            <p:nvPr/>
          </p:nvSpPr>
          <p:spPr>
            <a:xfrm>
              <a:off x="3545924"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accent1">
                      <a:lumMod val="50000"/>
                    </a:schemeClr>
                  </a:solidFill>
                  <a:cs typeface="Calibri"/>
                </a:rPr>
                <a:t>Design Solution</a:t>
              </a:r>
              <a:endParaRPr lang="en-US" b="1">
                <a:solidFill>
                  <a:schemeClr val="accent1">
                    <a:lumMod val="50000"/>
                  </a:schemeClr>
                </a:solidFill>
                <a:cs typeface="Calibri"/>
              </a:endParaRPr>
            </a:p>
          </p:txBody>
        </p:sp>
        <p:sp>
          <p:nvSpPr>
            <p:cNvPr id="16" name="Rectangle: Rounded Corners 15">
              <a:extLst>
                <a:ext uri="{FF2B5EF4-FFF2-40B4-BE49-F238E27FC236}">
                  <a16:creationId xmlns:a16="http://schemas.microsoft.com/office/drawing/2014/main" id="{8C3DE149-7B06-ADF7-75BD-A833B029D5F4}"/>
                </a:ext>
              </a:extLst>
            </p:cNvPr>
            <p:cNvSpPr/>
            <p:nvPr/>
          </p:nvSpPr>
          <p:spPr>
            <a:xfrm>
              <a:off x="6437041" y="6331457"/>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Requirements &amp; Satisfaction</a:t>
              </a:r>
              <a:endParaRPr lang="en-US" b="1">
                <a:cs typeface="Calibri"/>
              </a:endParaRPr>
            </a:p>
          </p:txBody>
        </p:sp>
        <p:sp>
          <p:nvSpPr>
            <p:cNvPr id="20" name="Rectangle: Rounded Corners 19">
              <a:extLst>
                <a:ext uri="{FF2B5EF4-FFF2-40B4-BE49-F238E27FC236}">
                  <a16:creationId xmlns:a16="http://schemas.microsoft.com/office/drawing/2014/main" id="{AA42547C-394C-4B3D-B486-D4FF6132D015}"/>
                </a:ext>
              </a:extLst>
            </p:cNvPr>
            <p:cNvSpPr/>
            <p:nvPr/>
          </p:nvSpPr>
          <p:spPr>
            <a:xfrm>
              <a:off x="5002689" y="6331458"/>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CPE's &amp; Risks</a:t>
              </a:r>
            </a:p>
          </p:txBody>
        </p:sp>
        <p:sp>
          <p:nvSpPr>
            <p:cNvPr id="21" name="Rectangle: Rounded Corners 20">
              <a:extLst>
                <a:ext uri="{FF2B5EF4-FFF2-40B4-BE49-F238E27FC236}">
                  <a16:creationId xmlns:a16="http://schemas.microsoft.com/office/drawing/2014/main" id="{A40D60C6-BDD8-3C83-B197-DEBF82A49BC6}"/>
                </a:ext>
              </a:extLst>
            </p:cNvPr>
            <p:cNvSpPr/>
            <p:nvPr/>
          </p:nvSpPr>
          <p:spPr>
            <a:xfrm>
              <a:off x="9361777" y="6331457"/>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Project Planning</a:t>
              </a:r>
              <a:endParaRPr lang="en-US" b="1">
                <a:cs typeface="Calibri"/>
              </a:endParaRPr>
            </a:p>
          </p:txBody>
        </p:sp>
        <p:sp>
          <p:nvSpPr>
            <p:cNvPr id="24" name="Rectangle: Rounded Corners 23">
              <a:extLst>
                <a:ext uri="{FF2B5EF4-FFF2-40B4-BE49-F238E27FC236}">
                  <a16:creationId xmlns:a16="http://schemas.microsoft.com/office/drawing/2014/main" id="{A73190BB-501B-0372-47C4-2D09F8C1ABE8}"/>
                </a:ext>
              </a:extLst>
            </p:cNvPr>
            <p:cNvSpPr/>
            <p:nvPr/>
          </p:nvSpPr>
          <p:spPr>
            <a:xfrm>
              <a:off x="7899410" y="6331458"/>
              <a:ext cx="1304399" cy="474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cs typeface="Calibri"/>
                </a:rPr>
                <a:t>Verification &amp; Validation</a:t>
              </a:r>
              <a:endParaRPr lang="en-US" b="1">
                <a:cs typeface="Calibri"/>
              </a:endParaRPr>
            </a:p>
          </p:txBody>
        </p:sp>
      </p:grpSp>
      <p:sp>
        <p:nvSpPr>
          <p:cNvPr id="25" name="Cross 24">
            <a:extLst>
              <a:ext uri="{FF2B5EF4-FFF2-40B4-BE49-F238E27FC236}">
                <a16:creationId xmlns:a16="http://schemas.microsoft.com/office/drawing/2014/main" id="{D276B02A-CC3C-C8B8-9F8A-F36C4936F833}"/>
              </a:ext>
            </a:extLst>
          </p:cNvPr>
          <p:cNvSpPr/>
          <p:nvPr/>
        </p:nvSpPr>
        <p:spPr>
          <a:xfrm>
            <a:off x="10538334" y="3860510"/>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A94AC393-8A1E-3711-37E0-17734B50A54C}"/>
              </a:ext>
            </a:extLst>
          </p:cNvPr>
          <p:cNvSpPr/>
          <p:nvPr/>
        </p:nvSpPr>
        <p:spPr>
          <a:xfrm>
            <a:off x="10374142" y="4033196"/>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A64171F1-284A-1C0C-D683-8727C823A662}"/>
              </a:ext>
            </a:extLst>
          </p:cNvPr>
          <p:cNvSpPr/>
          <p:nvPr/>
        </p:nvSpPr>
        <p:spPr>
          <a:xfrm>
            <a:off x="10409938" y="4705675"/>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31A9B244-2880-40CD-15FE-989163A8078A}"/>
              </a:ext>
            </a:extLst>
          </p:cNvPr>
          <p:cNvSpPr/>
          <p:nvPr/>
        </p:nvSpPr>
        <p:spPr>
          <a:xfrm>
            <a:off x="7946886" y="4007261"/>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E7D27F56-140B-683E-AD24-71A4C4CD5582}"/>
              </a:ext>
            </a:extLst>
          </p:cNvPr>
          <p:cNvSpPr/>
          <p:nvPr/>
        </p:nvSpPr>
        <p:spPr>
          <a:xfrm>
            <a:off x="7946886" y="4585454"/>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ross 3">
            <a:extLst>
              <a:ext uri="{FF2B5EF4-FFF2-40B4-BE49-F238E27FC236}">
                <a16:creationId xmlns:a16="http://schemas.microsoft.com/office/drawing/2014/main" id="{0135538F-E790-BAAD-4A39-4AC24224F131}"/>
              </a:ext>
            </a:extLst>
          </p:cNvPr>
          <p:cNvSpPr/>
          <p:nvPr/>
        </p:nvSpPr>
        <p:spPr>
          <a:xfrm>
            <a:off x="10390839" y="5279366"/>
            <a:ext cx="138094" cy="138094"/>
          </a:xfrm>
          <a:prstGeom prst="plus">
            <a:avLst>
              <a:gd name="adj" fmla="val 3642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419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B4E8-9D5C-E130-EF95-B08E4778A2FF}"/>
              </a:ext>
            </a:extLst>
          </p:cNvPr>
          <p:cNvSpPr>
            <a:spLocks noGrp="1"/>
          </p:cNvSpPr>
          <p:nvPr>
            <p:ph type="title"/>
          </p:nvPr>
        </p:nvSpPr>
        <p:spPr/>
        <p:txBody>
          <a:bodyPr/>
          <a:lstStyle/>
          <a:p>
            <a:r>
              <a:rPr lang="en-US"/>
              <a:t>Circuit Specifications</a:t>
            </a:r>
          </a:p>
        </p:txBody>
      </p:sp>
      <p:sp>
        <p:nvSpPr>
          <p:cNvPr id="4" name="Date Placeholder 3">
            <a:extLst>
              <a:ext uri="{FF2B5EF4-FFF2-40B4-BE49-F238E27FC236}">
                <a16:creationId xmlns:a16="http://schemas.microsoft.com/office/drawing/2014/main" id="{CFFF5E05-E838-659F-AE0E-1B36514798F2}"/>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508377AD-805D-A2BA-D51D-CDBF6E474325}"/>
              </a:ext>
            </a:extLst>
          </p:cNvPr>
          <p:cNvSpPr>
            <a:spLocks noGrp="1"/>
          </p:cNvSpPr>
          <p:nvPr>
            <p:ph type="sldNum" sz="quarter" idx="11"/>
          </p:nvPr>
        </p:nvSpPr>
        <p:spPr/>
        <p:txBody>
          <a:bodyPr/>
          <a:lstStyle/>
          <a:p>
            <a:fld id="{330EA680-D336-4FF7-8B7A-9848BB0A1C32}" type="slidenum">
              <a:rPr lang="en-US" smtClean="0"/>
              <a:t>58</a:t>
            </a:fld>
            <a:endParaRPr lang="en-US"/>
          </a:p>
        </p:txBody>
      </p:sp>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1EBCCD98-AAA5-83D6-3FC6-B832BBFB92F7}"/>
                  </a:ext>
                </a:extLst>
              </p:cNvPr>
              <p:cNvGraphicFramePr>
                <a:graphicFrameLocks noGrp="1"/>
              </p:cNvGraphicFramePr>
              <p:nvPr/>
            </p:nvGraphicFramePr>
            <p:xfrm>
              <a:off x="1785815" y="1383577"/>
              <a:ext cx="8620369" cy="4602480"/>
            </p:xfrm>
            <a:graphic>
              <a:graphicData uri="http://schemas.openxmlformats.org/drawingml/2006/table">
                <a:tbl>
                  <a:tblPr firstRow="1" bandRow="1">
                    <a:tableStyleId>{5C22544A-7EE6-4342-B048-85BDC9FD1C3A}</a:tableStyleId>
                  </a:tblPr>
                  <a:tblGrid>
                    <a:gridCol w="1277816">
                      <a:extLst>
                        <a:ext uri="{9D8B030D-6E8A-4147-A177-3AD203B41FA5}">
                          <a16:colId xmlns:a16="http://schemas.microsoft.com/office/drawing/2014/main" val="1934060450"/>
                        </a:ext>
                      </a:extLst>
                    </a:gridCol>
                    <a:gridCol w="1973384">
                      <a:extLst>
                        <a:ext uri="{9D8B030D-6E8A-4147-A177-3AD203B41FA5}">
                          <a16:colId xmlns:a16="http://schemas.microsoft.com/office/drawing/2014/main" val="524363232"/>
                        </a:ext>
                      </a:extLst>
                    </a:gridCol>
                    <a:gridCol w="1625600">
                      <a:extLst>
                        <a:ext uri="{9D8B030D-6E8A-4147-A177-3AD203B41FA5}">
                          <a16:colId xmlns:a16="http://schemas.microsoft.com/office/drawing/2014/main" val="4288724296"/>
                        </a:ext>
                      </a:extLst>
                    </a:gridCol>
                    <a:gridCol w="1625600">
                      <a:extLst>
                        <a:ext uri="{9D8B030D-6E8A-4147-A177-3AD203B41FA5}">
                          <a16:colId xmlns:a16="http://schemas.microsoft.com/office/drawing/2014/main" val="3369562694"/>
                        </a:ext>
                      </a:extLst>
                    </a:gridCol>
                    <a:gridCol w="2117969">
                      <a:extLst>
                        <a:ext uri="{9D8B030D-6E8A-4147-A177-3AD203B41FA5}">
                          <a16:colId xmlns:a16="http://schemas.microsoft.com/office/drawing/2014/main" val="993178479"/>
                        </a:ext>
                      </a:extLst>
                    </a:gridCol>
                  </a:tblGrid>
                  <a:tr h="370840">
                    <a:tc>
                      <a:txBody>
                        <a:bodyPr/>
                        <a:lstStyle/>
                        <a:p>
                          <a:endParaRPr lang="en-US" sz="1600">
                            <a:solidFill>
                              <a:schemeClr val="bg1"/>
                            </a:solidFill>
                          </a:endParaRPr>
                        </a:p>
                      </a:txBody>
                      <a:tcPr>
                        <a:solidFill>
                          <a:schemeClr val="tx1"/>
                        </a:solidFill>
                      </a:tcPr>
                    </a:tc>
                    <a:tc>
                      <a:txBody>
                        <a:bodyPr/>
                        <a:lstStyle/>
                        <a:p>
                          <a:r>
                            <a:rPr lang="en-US" sz="1600">
                              <a:solidFill>
                                <a:schemeClr val="bg1"/>
                              </a:solidFill>
                            </a:rPr>
                            <a:t>Open Air - Conduction</a:t>
                          </a:r>
                        </a:p>
                      </a:txBody>
                      <a:tcPr>
                        <a:solidFill>
                          <a:schemeClr val="tx1"/>
                        </a:solidFill>
                      </a:tcPr>
                    </a:tc>
                    <a:tc>
                      <a:txBody>
                        <a:bodyPr/>
                        <a:lstStyle/>
                        <a:p>
                          <a:r>
                            <a:rPr lang="en-US" sz="1600">
                              <a:solidFill>
                                <a:schemeClr val="bg1"/>
                              </a:solidFill>
                            </a:rPr>
                            <a:t>Open Air - Induction</a:t>
                          </a:r>
                        </a:p>
                      </a:txBody>
                      <a:tcPr>
                        <a:lnR w="12700" cap="flat" cmpd="sng" algn="ctr">
                          <a:solidFill>
                            <a:schemeClr val="tx1"/>
                          </a:solidFill>
                          <a:prstDash val="solid"/>
                          <a:round/>
                          <a:headEnd type="none" w="med" len="med"/>
                          <a:tailEnd type="none" w="med" len="med"/>
                        </a:lnR>
                        <a:solidFill>
                          <a:schemeClr val="tx1"/>
                        </a:solidFill>
                      </a:tcPr>
                    </a:tc>
                    <a:tc>
                      <a:txBody>
                        <a:bodyPr/>
                        <a:lstStyle/>
                        <a:p>
                          <a:r>
                            <a:rPr lang="en-US" sz="1600">
                              <a:solidFill>
                                <a:schemeClr val="bg1"/>
                              </a:solidFill>
                            </a:rPr>
                            <a:t>Vacuum - Conduction</a:t>
                          </a:r>
                        </a:p>
                      </a:txBody>
                      <a:tcPr>
                        <a:lnL w="12700" cap="flat" cmpd="sng" algn="ctr">
                          <a:solidFill>
                            <a:schemeClr val="tx1"/>
                          </a:solidFill>
                          <a:prstDash val="solid"/>
                          <a:round/>
                          <a:headEnd type="none" w="med" len="med"/>
                          <a:tailEnd type="none" w="med" len="med"/>
                        </a:lnL>
                        <a:solidFill>
                          <a:schemeClr val="tx1"/>
                        </a:solidFill>
                      </a:tcPr>
                    </a:tc>
                    <a:tc>
                      <a:txBody>
                        <a:bodyPr/>
                        <a:lstStyle/>
                        <a:p>
                          <a:r>
                            <a:rPr lang="en-US" sz="1600">
                              <a:solidFill>
                                <a:schemeClr val="bg1"/>
                              </a:solidFill>
                            </a:rPr>
                            <a:t>Vacuum - </a:t>
                          </a:r>
                          <a:endParaRPr lang="en-US"/>
                        </a:p>
                        <a:p>
                          <a:pPr lvl="0">
                            <a:buNone/>
                          </a:pPr>
                          <a:r>
                            <a:rPr lang="en-US" sz="1600">
                              <a:solidFill>
                                <a:schemeClr val="bg1"/>
                              </a:solidFill>
                            </a:rPr>
                            <a:t>Induction</a:t>
                          </a:r>
                        </a:p>
                      </a:txBody>
                      <a:tcPr>
                        <a:solidFill>
                          <a:schemeClr val="tx1"/>
                        </a:solidFill>
                      </a:tcPr>
                    </a:tc>
                    <a:extLst>
                      <a:ext uri="{0D108BD9-81ED-4DB2-BD59-A6C34878D82A}">
                        <a16:rowId xmlns:a16="http://schemas.microsoft.com/office/drawing/2014/main" val="469207328"/>
                      </a:ext>
                    </a:extLst>
                  </a:tr>
                  <a:tr h="370840">
                    <a:tc>
                      <a:txBody>
                        <a:bodyPr/>
                        <a:lstStyle/>
                        <a:p>
                          <a:r>
                            <a:rPr lang="en-US" sz="1600">
                              <a:solidFill>
                                <a:schemeClr val="bg2"/>
                              </a:solidFill>
                            </a:rPr>
                            <a:t>Input Charge</a:t>
                          </a:r>
                        </a:p>
                      </a:txBody>
                      <a:tcPr>
                        <a:solidFill>
                          <a:schemeClr val="bg1"/>
                        </a:solidFill>
                      </a:tcPr>
                    </a:tc>
                    <a:tc>
                      <a:txBody>
                        <a:bodyPr/>
                        <a:lstStyle/>
                        <a:p>
                          <a:pPr algn="ctr"/>
                          <a:r>
                            <a:rPr lang="en-US" sz="1600">
                              <a:solidFill>
                                <a:schemeClr val="bg2"/>
                              </a:solidFill>
                            </a:rPr>
                            <a:t>50 18pC particles</a:t>
                          </a:r>
                        </a:p>
                        <a:p>
                          <a:pPr algn="ctr"/>
                          <a:r>
                            <a:rPr lang="en-US" sz="1600">
                              <a:solidFill>
                                <a:schemeClr val="bg2"/>
                              </a:solidFill>
                            </a:rPr>
                            <a:t>(0.9nC)</a:t>
                          </a:r>
                        </a:p>
                      </a:txBody>
                      <a:tcPr>
                        <a:solidFill>
                          <a:schemeClr val="bg1"/>
                        </a:solidFill>
                      </a:tcPr>
                    </a:tc>
                    <a:tc>
                      <a:txBody>
                        <a:bodyPr/>
                        <a:lstStyle/>
                        <a:p>
                          <a:pPr algn="ctr"/>
                          <a:r>
                            <a:rPr lang="en-US" sz="1600">
                              <a:solidFill>
                                <a:schemeClr val="bg2"/>
                              </a:solidFill>
                            </a:rPr>
                            <a:t>18pC</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bg2"/>
                              </a:solidFill>
                            </a:rPr>
                            <a:t>100 0.5fC particles</a:t>
                          </a:r>
                        </a:p>
                        <a:p>
                          <a:pPr algn="ctr"/>
                          <a:r>
                            <a:rPr lang="en-US" sz="1600">
                              <a:solidFill>
                                <a:schemeClr val="bg2"/>
                              </a:solidFill>
                            </a:rPr>
                            <a:t>(50fC)</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bg2"/>
                              </a:solidFill>
                            </a:rPr>
                            <a:t>0.5fC</a:t>
                          </a:r>
                        </a:p>
                      </a:txBody>
                      <a:tcPr>
                        <a:solidFill>
                          <a:schemeClr val="bg1"/>
                        </a:solidFill>
                      </a:tcPr>
                    </a:tc>
                    <a:extLst>
                      <a:ext uri="{0D108BD9-81ED-4DB2-BD59-A6C34878D82A}">
                        <a16:rowId xmlns:a16="http://schemas.microsoft.com/office/drawing/2014/main" val="3714534290"/>
                      </a:ext>
                    </a:extLst>
                  </a:tr>
                  <a:tr h="370840">
                    <a:tc>
                      <a:txBody>
                        <a:bodyPr/>
                        <a:lstStyle/>
                        <a:p>
                          <a:r>
                            <a:rPr lang="en-US" sz="1600">
                              <a:solidFill>
                                <a:schemeClr val="bg2"/>
                              </a:solidFill>
                            </a:rPr>
                            <a:t>Stages</a:t>
                          </a:r>
                        </a:p>
                      </a:txBody>
                      <a:tcPr>
                        <a:solidFill>
                          <a:schemeClr val="bg1"/>
                        </a:solidFill>
                      </a:tcPr>
                    </a:tc>
                    <a:tc>
                      <a:txBody>
                        <a:bodyPr/>
                        <a:lstStyle/>
                        <a:p>
                          <a:pPr marL="342900" indent="-342900" algn="l">
                            <a:buAutoNum type="arabicParenR"/>
                          </a:pPr>
                          <a:r>
                            <a:rPr lang="en-US" sz="1600" b="0">
                              <a:solidFill>
                                <a:srgbClr val="92D050"/>
                              </a:solidFill>
                            </a:rPr>
                            <a:t>Charge Sensitive Amplifier (CSA)</a:t>
                          </a:r>
                        </a:p>
                        <a:p>
                          <a:pPr marL="342900" indent="-342900" algn="l">
                            <a:buAutoNum type="arabicParenR"/>
                          </a:pPr>
                          <a:r>
                            <a:rPr lang="en-US" sz="1600">
                              <a:solidFill>
                                <a:schemeClr val="bg2"/>
                              </a:solidFill>
                            </a:rPr>
                            <a:t>Low Pass Filter</a:t>
                          </a:r>
                        </a:p>
                      </a:txBody>
                      <a:tcPr>
                        <a:solidFill>
                          <a:schemeClr val="bg1"/>
                        </a:solidFill>
                      </a:tcPr>
                    </a:tc>
                    <a:tc>
                      <a:txBody>
                        <a:bodyPr/>
                        <a:lstStyle/>
                        <a:p>
                          <a:pPr marL="342900" indent="-342900" algn="l">
                            <a:buAutoNum type="arabicParenR"/>
                          </a:pPr>
                          <a:r>
                            <a:rPr lang="en-US" sz="1600">
                              <a:solidFill>
                                <a:schemeClr val="bg2"/>
                              </a:solidFill>
                            </a:rPr>
                            <a:t>CSA</a:t>
                          </a:r>
                        </a:p>
                        <a:p>
                          <a:pPr marL="342900" indent="-342900" algn="l">
                            <a:buAutoNum type="arabicParenR"/>
                          </a:pPr>
                          <a:r>
                            <a:rPr lang="en-US" sz="1600">
                              <a:solidFill>
                                <a:schemeClr val="bg2"/>
                              </a:solidFill>
                            </a:rPr>
                            <a:t>Low Pass Filter</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342900" indent="-342900" algn="l">
                            <a:buAutoNum type="arabicParenR"/>
                          </a:pPr>
                          <a:r>
                            <a:rPr lang="en-US" sz="1600">
                              <a:solidFill>
                                <a:schemeClr val="bg2"/>
                              </a:solidFill>
                            </a:rPr>
                            <a:t>CSA</a:t>
                          </a:r>
                        </a:p>
                        <a:p>
                          <a:pPr marL="342900" indent="-342900" algn="l">
                            <a:buAutoNum type="arabicParenR"/>
                          </a:pPr>
                          <a:r>
                            <a:rPr lang="en-US" sz="1600">
                              <a:solidFill>
                                <a:schemeClr val="bg2"/>
                              </a:solidFill>
                            </a:rPr>
                            <a:t>Low Pass Filter</a:t>
                          </a:r>
                        </a:p>
                      </a:txBody>
                      <a:tcPr>
                        <a:lnL w="12700" cap="flat" cmpd="sng" algn="ctr">
                          <a:solidFill>
                            <a:schemeClr val="tx1"/>
                          </a:solidFill>
                          <a:prstDash val="solid"/>
                          <a:round/>
                          <a:headEnd type="none" w="med" len="med"/>
                          <a:tailEnd type="none" w="med" len="med"/>
                        </a:lnL>
                        <a:solidFill>
                          <a:schemeClr val="bg1"/>
                        </a:solidFill>
                      </a:tcPr>
                    </a:tc>
                    <a:tc>
                      <a:txBody>
                        <a:bodyPr/>
                        <a:lstStyle/>
                        <a:p>
                          <a:pPr marL="342900" indent="-342900" algn="l">
                            <a:buAutoNum type="arabicParenR"/>
                          </a:pPr>
                          <a:r>
                            <a:rPr lang="en-US" sz="1600">
                              <a:solidFill>
                                <a:schemeClr val="bg2"/>
                              </a:solidFill>
                            </a:rPr>
                            <a:t>CSA</a:t>
                          </a:r>
                        </a:p>
                        <a:p>
                          <a:pPr marL="342900" indent="-342900" algn="l">
                            <a:buAutoNum type="arabicParenR"/>
                          </a:pPr>
                          <a:r>
                            <a:rPr lang="en-US" sz="1600">
                              <a:solidFill>
                                <a:srgbClr val="92D050"/>
                              </a:solidFill>
                            </a:rPr>
                            <a:t>Band Pass Filter</a:t>
                          </a:r>
                        </a:p>
                        <a:p>
                          <a:pPr marL="342900" indent="-342900" algn="l">
                            <a:buAutoNum type="arabicParenR"/>
                          </a:pPr>
                          <a:r>
                            <a:rPr lang="en-US" sz="1600">
                              <a:solidFill>
                                <a:schemeClr val="bg2"/>
                              </a:solidFill>
                            </a:rPr>
                            <a:t>Voltage Amplification</a:t>
                          </a:r>
                        </a:p>
                      </a:txBody>
                      <a:tcPr>
                        <a:solidFill>
                          <a:schemeClr val="bg1"/>
                        </a:solidFill>
                      </a:tcPr>
                    </a:tc>
                    <a:extLst>
                      <a:ext uri="{0D108BD9-81ED-4DB2-BD59-A6C34878D82A}">
                        <a16:rowId xmlns:a16="http://schemas.microsoft.com/office/drawing/2014/main" val="2734553432"/>
                      </a:ext>
                    </a:extLst>
                  </a:tr>
                  <a:tr h="370840">
                    <a:tc>
                      <a:txBody>
                        <a:bodyPr/>
                        <a:lstStyle/>
                        <a:p>
                          <a:r>
                            <a:rPr lang="en-US" sz="1600">
                              <a:solidFill>
                                <a:schemeClr val="bg2"/>
                              </a:solidFill>
                            </a:rPr>
                            <a:t>Filter +</a:t>
                          </a:r>
                        </a:p>
                        <a:p>
                          <a:r>
                            <a:rPr lang="en-US" sz="1600">
                              <a:solidFill>
                                <a:schemeClr val="bg2"/>
                              </a:solidFill>
                            </a:rPr>
                            <a:t>Voltage Amplification</a:t>
                          </a:r>
                        </a:p>
                      </a:txBody>
                      <a:tcPr>
                        <a:solidFill>
                          <a:schemeClr val="bg1"/>
                        </a:solidFill>
                      </a:tcPr>
                    </a:tc>
                    <a:tc>
                      <a:txBody>
                        <a:bodyPr/>
                        <a:lstStyle/>
                        <a:p>
                          <a:pPr algn="ctr"/>
                          <a:r>
                            <a:rPr lang="en-US" sz="1600">
                              <a:solidFill>
                                <a:schemeClr val="bg2"/>
                              </a:solidFill>
                            </a:rPr>
                            <a:t>2 Stage</a:t>
                          </a:r>
                        </a:p>
                        <a:p>
                          <a:pPr algn="ctr"/>
                          <a:r>
                            <a:rPr lang="en-US" sz="1600">
                              <a:solidFill>
                                <a:schemeClr val="bg2"/>
                              </a:solidFill>
                            </a:rPr>
                            <a:t> </a:t>
                          </a:r>
                          <a14:m>
                            <m:oMath xmlns:m="http://schemas.openxmlformats.org/officeDocument/2006/math">
                              <m:sSub>
                                <m:sSubPr>
                                  <m:ctrlPr>
                                    <a:rPr lang="en-US" sz="1600" b="0" i="1" smtClean="0">
                                      <a:solidFill>
                                        <a:schemeClr val="bg2"/>
                                      </a:solidFill>
                                      <a:latin typeface="Cambria Math" panose="02040503050406030204" pitchFamily="18" charset="0"/>
                                    </a:rPr>
                                  </m:ctrlPr>
                                </m:sSubPr>
                                <m:e>
                                  <m:r>
                                    <a:rPr lang="en-US" sz="1600" b="0" i="1" smtClean="0">
                                      <a:solidFill>
                                        <a:schemeClr val="bg2"/>
                                      </a:solidFill>
                                      <a:latin typeface="Cambria Math" panose="02040503050406030204" pitchFamily="18" charset="0"/>
                                    </a:rPr>
                                    <m:t>𝑓</m:t>
                                  </m:r>
                                </m:e>
                                <m:sub>
                                  <m:r>
                                    <a:rPr lang="en-US" sz="1600" b="0" i="1" smtClean="0">
                                      <a:solidFill>
                                        <a:schemeClr val="bg2"/>
                                      </a:solidFill>
                                      <a:latin typeface="Cambria Math" panose="02040503050406030204" pitchFamily="18" charset="0"/>
                                    </a:rPr>
                                    <m:t>𝑐</m:t>
                                  </m:r>
                                </m:sub>
                              </m:sSub>
                              <m:r>
                                <a:rPr lang="en-US" sz="1600" b="0" i="1" smtClean="0">
                                  <a:solidFill>
                                    <a:schemeClr val="bg2"/>
                                  </a:solidFill>
                                  <a:latin typeface="Cambria Math" panose="02040503050406030204" pitchFamily="18" charset="0"/>
                                </a:rPr>
                                <m:t>=200</m:t>
                              </m:r>
                              <m:r>
                                <a:rPr lang="en-US" sz="1600" b="0" i="1" smtClean="0">
                                  <a:solidFill>
                                    <a:schemeClr val="bg2"/>
                                  </a:solidFill>
                                  <a:latin typeface="Cambria Math" panose="02040503050406030204" pitchFamily="18" charset="0"/>
                                </a:rPr>
                                <m:t>𝑘𝐻𝑧</m:t>
                              </m:r>
                            </m:oMath>
                          </a14:m>
                          <a:endParaRPr lang="en-US" sz="1600" b="0">
                            <a:solidFill>
                              <a:schemeClr val="bg2"/>
                            </a:solidFill>
                          </a:endParaRPr>
                        </a:p>
                        <a:p>
                          <a:pPr algn="ctr"/>
                          <a:r>
                            <a:rPr lang="en-US" sz="1600">
                              <a:solidFill>
                                <a:schemeClr val="bg2"/>
                              </a:solidFill>
                            </a:rPr>
                            <a:t>Gain = 0</a:t>
                          </a:r>
                        </a:p>
                      </a:txBody>
                      <a:tcPr>
                        <a:solidFill>
                          <a:schemeClr val="bg1"/>
                        </a:solidFill>
                      </a:tcPr>
                    </a:tc>
                    <a:tc>
                      <a:txBody>
                        <a:bodyPr/>
                        <a:lstStyle/>
                        <a:p>
                          <a:pPr algn="ctr"/>
                          <a:r>
                            <a:rPr lang="en-US" sz="1600">
                              <a:solidFill>
                                <a:schemeClr val="bg2"/>
                              </a:solidFill>
                            </a:rPr>
                            <a:t>1 Stage</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2"/>
                                        </a:solidFill>
                                        <a:latin typeface="Cambria Math" panose="02040503050406030204" pitchFamily="18" charset="0"/>
                                      </a:rPr>
                                    </m:ctrlPr>
                                  </m:sSubPr>
                                  <m:e>
                                    <m:r>
                                      <a:rPr lang="en-US" sz="1600" b="0" i="1" smtClean="0">
                                        <a:solidFill>
                                          <a:schemeClr val="bg2"/>
                                        </a:solidFill>
                                        <a:latin typeface="Cambria Math" panose="02040503050406030204" pitchFamily="18" charset="0"/>
                                      </a:rPr>
                                      <m:t>𝑓</m:t>
                                    </m:r>
                                  </m:e>
                                  <m:sub>
                                    <m:r>
                                      <a:rPr lang="en-US" sz="1600" b="0" i="1" smtClean="0">
                                        <a:solidFill>
                                          <a:schemeClr val="bg2"/>
                                        </a:solidFill>
                                        <a:latin typeface="Cambria Math" panose="02040503050406030204" pitchFamily="18" charset="0"/>
                                      </a:rPr>
                                      <m:t>𝑐</m:t>
                                    </m:r>
                                  </m:sub>
                                </m:sSub>
                                <m:r>
                                  <a:rPr lang="en-US" sz="1600" b="0" i="1" smtClean="0">
                                    <a:solidFill>
                                      <a:schemeClr val="bg2"/>
                                    </a:solidFill>
                                    <a:latin typeface="Cambria Math" panose="02040503050406030204" pitchFamily="18" charset="0"/>
                                  </a:rPr>
                                  <m:t>=60</m:t>
                                </m:r>
                                <m:r>
                                  <a:rPr lang="en-US" sz="1600" b="0" i="1" smtClean="0">
                                    <a:solidFill>
                                      <a:schemeClr val="bg2"/>
                                    </a:solidFill>
                                    <a:latin typeface="Cambria Math" panose="02040503050406030204" pitchFamily="18" charset="0"/>
                                  </a:rPr>
                                  <m:t>𝐻𝑧</m:t>
                                </m:r>
                              </m:oMath>
                            </m:oMathPara>
                          </a14:m>
                          <a:endParaRPr lang="en-US" sz="1600">
                            <a:solidFill>
                              <a:schemeClr val="bg2"/>
                            </a:solidFill>
                          </a:endParaRPr>
                        </a:p>
                        <a:p>
                          <a:pPr algn="ctr"/>
                          <a:r>
                            <a:rPr lang="en-US" sz="1600">
                              <a:solidFill>
                                <a:schemeClr val="bg2"/>
                              </a:solidFill>
                            </a:rPr>
                            <a:t>Gain = 0</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bg2"/>
                              </a:solidFill>
                            </a:rPr>
                            <a:t>2 Stage</a:t>
                          </a:r>
                        </a:p>
                        <a:p>
                          <a:pPr algn="ctr"/>
                          <a:r>
                            <a:rPr lang="en-US" sz="1600">
                              <a:solidFill>
                                <a:schemeClr val="bg2"/>
                              </a:solidFill>
                            </a:rPr>
                            <a:t> </a:t>
                          </a:r>
                          <a14:m>
                            <m:oMath xmlns:m="http://schemas.openxmlformats.org/officeDocument/2006/math">
                              <m:sSub>
                                <m:sSubPr>
                                  <m:ctrlPr>
                                    <a:rPr lang="en-US" sz="1600" b="0" i="1" smtClean="0">
                                      <a:solidFill>
                                        <a:schemeClr val="bg2"/>
                                      </a:solidFill>
                                      <a:latin typeface="Cambria Math" panose="02040503050406030204" pitchFamily="18" charset="0"/>
                                    </a:rPr>
                                  </m:ctrlPr>
                                </m:sSubPr>
                                <m:e>
                                  <m:r>
                                    <a:rPr lang="en-US" sz="1600" b="0" i="1" smtClean="0">
                                      <a:solidFill>
                                        <a:schemeClr val="bg2"/>
                                      </a:solidFill>
                                      <a:latin typeface="Cambria Math" panose="02040503050406030204" pitchFamily="18" charset="0"/>
                                    </a:rPr>
                                    <m:t>𝑓</m:t>
                                  </m:r>
                                </m:e>
                                <m:sub>
                                  <m:r>
                                    <a:rPr lang="en-US" sz="1600" b="0" i="1" smtClean="0">
                                      <a:solidFill>
                                        <a:schemeClr val="bg2"/>
                                      </a:solidFill>
                                      <a:latin typeface="Cambria Math" panose="02040503050406030204" pitchFamily="18" charset="0"/>
                                    </a:rPr>
                                    <m:t>𝑐</m:t>
                                  </m:r>
                                </m:sub>
                              </m:sSub>
                              <m:r>
                                <a:rPr lang="en-US" sz="1600" b="0" i="1" smtClean="0">
                                  <a:solidFill>
                                    <a:schemeClr val="bg2"/>
                                  </a:solidFill>
                                  <a:latin typeface="Cambria Math" panose="02040503050406030204" pitchFamily="18" charset="0"/>
                                </a:rPr>
                                <m:t>=200</m:t>
                              </m:r>
                              <m:r>
                                <a:rPr lang="en-US" sz="1600" b="0" i="1" smtClean="0">
                                  <a:solidFill>
                                    <a:schemeClr val="bg2"/>
                                  </a:solidFill>
                                  <a:latin typeface="Cambria Math" panose="02040503050406030204" pitchFamily="18" charset="0"/>
                                </a:rPr>
                                <m:t>𝑘𝐻𝑧</m:t>
                              </m:r>
                            </m:oMath>
                          </a14:m>
                          <a:endParaRPr lang="en-US" sz="1600" b="0">
                            <a:solidFill>
                              <a:schemeClr val="bg2"/>
                            </a:solidFill>
                          </a:endParaRPr>
                        </a:p>
                        <a:p>
                          <a:pPr algn="ctr"/>
                          <a:r>
                            <a:rPr lang="en-US" sz="1600">
                              <a:solidFill>
                                <a:schemeClr val="bg2"/>
                              </a:solidFill>
                            </a:rPr>
                            <a:t>Gain = 400</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bg2"/>
                              </a:solidFill>
                            </a:rPr>
                            <a:t>1 Stage</a:t>
                          </a: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2"/>
                                        </a:solidFill>
                                        <a:latin typeface="Cambria Math" panose="02040503050406030204" pitchFamily="18" charset="0"/>
                                      </a:rPr>
                                    </m:ctrlPr>
                                  </m:sSubPr>
                                  <m:e>
                                    <m:r>
                                      <a:rPr lang="en-US" sz="1600" b="0" i="1" smtClean="0">
                                        <a:solidFill>
                                          <a:schemeClr val="bg2"/>
                                        </a:solidFill>
                                        <a:latin typeface="Cambria Math" panose="02040503050406030204" pitchFamily="18" charset="0"/>
                                      </a:rPr>
                                      <m:t>𝑓</m:t>
                                    </m:r>
                                  </m:e>
                                  <m:sub>
                                    <m:r>
                                      <a:rPr lang="en-US" sz="1600" b="0" i="1" smtClean="0">
                                        <a:solidFill>
                                          <a:schemeClr val="bg2"/>
                                        </a:solidFill>
                                        <a:latin typeface="Cambria Math" panose="02040503050406030204" pitchFamily="18" charset="0"/>
                                      </a:rPr>
                                      <m:t>1</m:t>
                                    </m:r>
                                  </m:sub>
                                </m:sSub>
                                <m:r>
                                  <a:rPr lang="en-US" sz="1600" b="0" i="1" smtClean="0">
                                    <a:solidFill>
                                      <a:schemeClr val="bg2"/>
                                    </a:solidFill>
                                    <a:latin typeface="Cambria Math" panose="02040503050406030204" pitchFamily="18" charset="0"/>
                                  </a:rPr>
                                  <m:t>=</m:t>
                                </m:r>
                                <m:r>
                                  <a:rPr lang="en-US" sz="1600" b="0" i="0" smtClean="0">
                                    <a:solidFill>
                                      <a:schemeClr val="bg2"/>
                                    </a:solidFill>
                                    <a:latin typeface="Cambria Math" panose="02040503050406030204" pitchFamily="18" charset="0"/>
                                  </a:rPr>
                                  <m:t>350 </m:t>
                                </m:r>
                                <m:r>
                                  <m:rPr>
                                    <m:sty m:val="p"/>
                                  </m:rPr>
                                  <a:rPr lang="en-US" sz="1600" b="0" i="0" smtClean="0">
                                    <a:solidFill>
                                      <a:schemeClr val="bg2"/>
                                    </a:solidFill>
                                    <a:latin typeface="Cambria Math" panose="02040503050406030204" pitchFamily="18" charset="0"/>
                                  </a:rPr>
                                  <m:t>Hz</m:t>
                                </m:r>
                              </m:oMath>
                            </m:oMathPara>
                          </a14:m>
                          <a:endParaRPr lang="en-US" sz="1600">
                            <a:solidFill>
                              <a:schemeClr val="bg2"/>
                            </a:solidFill>
                          </a:endParaRPr>
                        </a:p>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2"/>
                                        </a:solidFill>
                                        <a:latin typeface="Cambria Math" panose="02040503050406030204" pitchFamily="18" charset="0"/>
                                      </a:rPr>
                                    </m:ctrlPr>
                                  </m:sSubPr>
                                  <m:e>
                                    <m:r>
                                      <a:rPr lang="en-US" sz="1600" b="0" i="1" smtClean="0">
                                        <a:solidFill>
                                          <a:schemeClr val="bg2"/>
                                        </a:solidFill>
                                        <a:latin typeface="Cambria Math" panose="02040503050406030204" pitchFamily="18" charset="0"/>
                                      </a:rPr>
                                      <m:t>𝑓</m:t>
                                    </m:r>
                                  </m:e>
                                  <m:sub>
                                    <m:r>
                                      <a:rPr lang="en-US" sz="1600" b="0" i="1" smtClean="0">
                                        <a:solidFill>
                                          <a:schemeClr val="bg2"/>
                                        </a:solidFill>
                                        <a:latin typeface="Cambria Math" panose="02040503050406030204" pitchFamily="18" charset="0"/>
                                      </a:rPr>
                                      <m:t>2</m:t>
                                    </m:r>
                                  </m:sub>
                                </m:sSub>
                                <m:r>
                                  <a:rPr lang="en-US" sz="1600" b="0" i="1" smtClean="0">
                                    <a:solidFill>
                                      <a:schemeClr val="bg2"/>
                                    </a:solidFill>
                                    <a:latin typeface="Cambria Math" panose="02040503050406030204" pitchFamily="18" charset="0"/>
                                  </a:rPr>
                                  <m:t>=8.5</m:t>
                                </m:r>
                                <m:r>
                                  <a:rPr lang="en-US" sz="1600" b="0" i="1" smtClean="0">
                                    <a:solidFill>
                                      <a:schemeClr val="bg2"/>
                                    </a:solidFill>
                                    <a:latin typeface="Cambria Math" panose="02040503050406030204" pitchFamily="18" charset="0"/>
                                  </a:rPr>
                                  <m:t>𝑘𝐻𝑧</m:t>
                                </m:r>
                              </m:oMath>
                            </m:oMathPara>
                          </a14:m>
                          <a:endParaRPr lang="en-US" sz="1600" b="0">
                            <a:solidFill>
                              <a:schemeClr val="bg2"/>
                            </a:solidFill>
                          </a:endParaRPr>
                        </a:p>
                        <a:p>
                          <a:pPr algn="ctr"/>
                          <a:r>
                            <a:rPr lang="en-US" sz="1600">
                              <a:solidFill>
                                <a:schemeClr val="bg2"/>
                              </a:solidFill>
                            </a:rPr>
                            <a:t>Gain = 100</a:t>
                          </a:r>
                        </a:p>
                        <a:p>
                          <a:pPr algn="ctr"/>
                          <a:r>
                            <a:rPr lang="en-US" sz="1600">
                              <a:solidFill>
                                <a:schemeClr val="bg2"/>
                              </a:solidFill>
                            </a:rPr>
                            <a:t>+ Secondary Gain of 400</a:t>
                          </a:r>
                        </a:p>
                      </a:txBody>
                      <a:tcPr>
                        <a:solidFill>
                          <a:schemeClr val="bg1"/>
                        </a:solidFill>
                      </a:tcPr>
                    </a:tc>
                    <a:extLst>
                      <a:ext uri="{0D108BD9-81ED-4DB2-BD59-A6C34878D82A}">
                        <a16:rowId xmlns:a16="http://schemas.microsoft.com/office/drawing/2014/main" val="2403529550"/>
                      </a:ext>
                    </a:extLst>
                  </a:tr>
                  <a:tr h="370840">
                    <a:tc>
                      <a:txBody>
                        <a:bodyPr/>
                        <a:lstStyle/>
                        <a:p>
                          <a:r>
                            <a:rPr lang="en-US" sz="1600">
                              <a:solidFill>
                                <a:schemeClr val="bg2"/>
                              </a:solidFill>
                            </a:rPr>
                            <a:t>Voltage Output</a:t>
                          </a:r>
                        </a:p>
                      </a:txBody>
                      <a:tcPr>
                        <a:solidFill>
                          <a:schemeClr val="bg1"/>
                        </a:solidFill>
                      </a:tcPr>
                    </a:tc>
                    <a:tc>
                      <a:txBody>
                        <a:bodyPr/>
                        <a:lstStyle/>
                        <a:p>
                          <a:pPr algn="ctr"/>
                          <a:r>
                            <a:rPr lang="en-US" sz="1600">
                              <a:solidFill>
                                <a:schemeClr val="bg2"/>
                              </a:solidFill>
                            </a:rPr>
                            <a:t>4.09V</a:t>
                          </a:r>
                        </a:p>
                      </a:txBody>
                      <a:tcPr>
                        <a:solidFill>
                          <a:schemeClr val="bg1"/>
                        </a:solidFill>
                      </a:tcPr>
                    </a:tc>
                    <a:tc>
                      <a:txBody>
                        <a:bodyPr/>
                        <a:lstStyle/>
                        <a:p>
                          <a:pPr algn="ctr"/>
                          <a:r>
                            <a:rPr lang="en-US" sz="1600">
                              <a:solidFill>
                                <a:schemeClr val="bg2"/>
                              </a:solidFill>
                            </a:rPr>
                            <a:t>2V</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bg2"/>
                              </a:solidFill>
                            </a:rPr>
                            <a:t>4 V</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bg2"/>
                              </a:solidFill>
                            </a:rPr>
                            <a:t>4V</a:t>
                          </a:r>
                        </a:p>
                      </a:txBody>
                      <a:tcPr>
                        <a:solidFill>
                          <a:schemeClr val="bg1"/>
                        </a:solidFill>
                      </a:tcPr>
                    </a:tc>
                    <a:extLst>
                      <a:ext uri="{0D108BD9-81ED-4DB2-BD59-A6C34878D82A}">
                        <a16:rowId xmlns:a16="http://schemas.microsoft.com/office/drawing/2014/main" val="4033130735"/>
                      </a:ext>
                    </a:extLst>
                  </a:tr>
                </a:tbl>
              </a:graphicData>
            </a:graphic>
          </p:graphicFrame>
        </mc:Choice>
        <mc:Fallback xmlns="">
          <p:graphicFrame>
            <p:nvGraphicFramePr>
              <p:cNvPr id="6" name="Table 6">
                <a:extLst>
                  <a:ext uri="{FF2B5EF4-FFF2-40B4-BE49-F238E27FC236}">
                    <a16:creationId xmlns:a16="http://schemas.microsoft.com/office/drawing/2014/main" id="{1EBCCD98-AAA5-83D6-3FC6-B832BBFB92F7}"/>
                  </a:ext>
                </a:extLst>
              </p:cNvPr>
              <p:cNvGraphicFramePr>
                <a:graphicFrameLocks noGrp="1"/>
              </p:cNvGraphicFramePr>
              <p:nvPr/>
            </p:nvGraphicFramePr>
            <p:xfrm>
              <a:off x="1785815" y="1383577"/>
              <a:ext cx="8620369" cy="4602480"/>
            </p:xfrm>
            <a:graphic>
              <a:graphicData uri="http://schemas.openxmlformats.org/drawingml/2006/table">
                <a:tbl>
                  <a:tblPr firstRow="1" bandRow="1">
                    <a:tableStyleId>{5C22544A-7EE6-4342-B048-85BDC9FD1C3A}</a:tableStyleId>
                  </a:tblPr>
                  <a:tblGrid>
                    <a:gridCol w="1277816">
                      <a:extLst>
                        <a:ext uri="{9D8B030D-6E8A-4147-A177-3AD203B41FA5}">
                          <a16:colId xmlns:a16="http://schemas.microsoft.com/office/drawing/2014/main" val="1934060450"/>
                        </a:ext>
                      </a:extLst>
                    </a:gridCol>
                    <a:gridCol w="1973384">
                      <a:extLst>
                        <a:ext uri="{9D8B030D-6E8A-4147-A177-3AD203B41FA5}">
                          <a16:colId xmlns:a16="http://schemas.microsoft.com/office/drawing/2014/main" val="524363232"/>
                        </a:ext>
                      </a:extLst>
                    </a:gridCol>
                    <a:gridCol w="1625600">
                      <a:extLst>
                        <a:ext uri="{9D8B030D-6E8A-4147-A177-3AD203B41FA5}">
                          <a16:colId xmlns:a16="http://schemas.microsoft.com/office/drawing/2014/main" val="4288724296"/>
                        </a:ext>
                      </a:extLst>
                    </a:gridCol>
                    <a:gridCol w="1625600">
                      <a:extLst>
                        <a:ext uri="{9D8B030D-6E8A-4147-A177-3AD203B41FA5}">
                          <a16:colId xmlns:a16="http://schemas.microsoft.com/office/drawing/2014/main" val="3369562694"/>
                        </a:ext>
                      </a:extLst>
                    </a:gridCol>
                    <a:gridCol w="2117969">
                      <a:extLst>
                        <a:ext uri="{9D8B030D-6E8A-4147-A177-3AD203B41FA5}">
                          <a16:colId xmlns:a16="http://schemas.microsoft.com/office/drawing/2014/main" val="993178479"/>
                        </a:ext>
                      </a:extLst>
                    </a:gridCol>
                  </a:tblGrid>
                  <a:tr h="579120">
                    <a:tc>
                      <a:txBody>
                        <a:bodyPr/>
                        <a:lstStyle/>
                        <a:p>
                          <a:endParaRPr lang="en-US" sz="1600">
                            <a:solidFill>
                              <a:schemeClr val="bg1"/>
                            </a:solidFill>
                          </a:endParaRPr>
                        </a:p>
                      </a:txBody>
                      <a:tcPr>
                        <a:solidFill>
                          <a:schemeClr val="tx1"/>
                        </a:solidFill>
                      </a:tcPr>
                    </a:tc>
                    <a:tc>
                      <a:txBody>
                        <a:bodyPr/>
                        <a:lstStyle/>
                        <a:p>
                          <a:r>
                            <a:rPr lang="en-US" sz="1600">
                              <a:solidFill>
                                <a:schemeClr val="bg1"/>
                              </a:solidFill>
                            </a:rPr>
                            <a:t>Open Air - Conduction</a:t>
                          </a:r>
                        </a:p>
                      </a:txBody>
                      <a:tcPr>
                        <a:solidFill>
                          <a:schemeClr val="tx1"/>
                        </a:solidFill>
                      </a:tcPr>
                    </a:tc>
                    <a:tc>
                      <a:txBody>
                        <a:bodyPr/>
                        <a:lstStyle/>
                        <a:p>
                          <a:r>
                            <a:rPr lang="en-US" sz="1600">
                              <a:solidFill>
                                <a:schemeClr val="bg1"/>
                              </a:solidFill>
                            </a:rPr>
                            <a:t>Open Air - Induction</a:t>
                          </a:r>
                        </a:p>
                      </a:txBody>
                      <a:tcPr>
                        <a:lnR w="12700" cap="flat" cmpd="sng" algn="ctr">
                          <a:solidFill>
                            <a:schemeClr val="tx1"/>
                          </a:solidFill>
                          <a:prstDash val="solid"/>
                          <a:round/>
                          <a:headEnd type="none" w="med" len="med"/>
                          <a:tailEnd type="none" w="med" len="med"/>
                        </a:lnR>
                        <a:solidFill>
                          <a:schemeClr val="tx1"/>
                        </a:solidFill>
                      </a:tcPr>
                    </a:tc>
                    <a:tc>
                      <a:txBody>
                        <a:bodyPr/>
                        <a:lstStyle/>
                        <a:p>
                          <a:r>
                            <a:rPr lang="en-US" sz="1600">
                              <a:solidFill>
                                <a:schemeClr val="bg1"/>
                              </a:solidFill>
                            </a:rPr>
                            <a:t>Vacuum - Conduction</a:t>
                          </a:r>
                        </a:p>
                      </a:txBody>
                      <a:tcPr>
                        <a:lnL w="12700" cap="flat" cmpd="sng" algn="ctr">
                          <a:solidFill>
                            <a:schemeClr val="tx1"/>
                          </a:solidFill>
                          <a:prstDash val="solid"/>
                          <a:round/>
                          <a:headEnd type="none" w="med" len="med"/>
                          <a:tailEnd type="none" w="med" len="med"/>
                        </a:lnL>
                        <a:solidFill>
                          <a:schemeClr val="tx1"/>
                        </a:solidFill>
                      </a:tcPr>
                    </a:tc>
                    <a:tc>
                      <a:txBody>
                        <a:bodyPr/>
                        <a:lstStyle/>
                        <a:p>
                          <a:r>
                            <a:rPr lang="en-US" sz="1600">
                              <a:solidFill>
                                <a:schemeClr val="bg1"/>
                              </a:solidFill>
                            </a:rPr>
                            <a:t>Vacuum - </a:t>
                          </a:r>
                          <a:endParaRPr lang="en-US"/>
                        </a:p>
                        <a:p>
                          <a:pPr lvl="0">
                            <a:buNone/>
                          </a:pPr>
                          <a:r>
                            <a:rPr lang="en-US" sz="1600">
                              <a:solidFill>
                                <a:schemeClr val="bg1"/>
                              </a:solidFill>
                            </a:rPr>
                            <a:t>Induction</a:t>
                          </a:r>
                        </a:p>
                      </a:txBody>
                      <a:tcPr>
                        <a:solidFill>
                          <a:schemeClr val="tx1"/>
                        </a:solidFill>
                      </a:tcPr>
                    </a:tc>
                    <a:extLst>
                      <a:ext uri="{0D108BD9-81ED-4DB2-BD59-A6C34878D82A}">
                        <a16:rowId xmlns:a16="http://schemas.microsoft.com/office/drawing/2014/main" val="469207328"/>
                      </a:ext>
                    </a:extLst>
                  </a:tr>
                  <a:tr h="822960">
                    <a:tc>
                      <a:txBody>
                        <a:bodyPr/>
                        <a:lstStyle/>
                        <a:p>
                          <a:r>
                            <a:rPr lang="en-US" sz="1600">
                              <a:solidFill>
                                <a:schemeClr val="bg2"/>
                              </a:solidFill>
                            </a:rPr>
                            <a:t>Input Charge</a:t>
                          </a:r>
                        </a:p>
                      </a:txBody>
                      <a:tcPr>
                        <a:solidFill>
                          <a:schemeClr val="bg1"/>
                        </a:solidFill>
                      </a:tcPr>
                    </a:tc>
                    <a:tc>
                      <a:txBody>
                        <a:bodyPr/>
                        <a:lstStyle/>
                        <a:p>
                          <a:pPr algn="ctr"/>
                          <a:r>
                            <a:rPr lang="en-US" sz="1600">
                              <a:solidFill>
                                <a:schemeClr val="bg2"/>
                              </a:solidFill>
                            </a:rPr>
                            <a:t>50 18pC particles</a:t>
                          </a:r>
                        </a:p>
                        <a:p>
                          <a:pPr algn="ctr"/>
                          <a:r>
                            <a:rPr lang="en-US" sz="1600">
                              <a:solidFill>
                                <a:schemeClr val="bg2"/>
                              </a:solidFill>
                            </a:rPr>
                            <a:t>(0.9nC)</a:t>
                          </a:r>
                        </a:p>
                      </a:txBody>
                      <a:tcPr>
                        <a:solidFill>
                          <a:schemeClr val="bg1"/>
                        </a:solidFill>
                      </a:tcPr>
                    </a:tc>
                    <a:tc>
                      <a:txBody>
                        <a:bodyPr/>
                        <a:lstStyle/>
                        <a:p>
                          <a:pPr algn="ctr"/>
                          <a:r>
                            <a:rPr lang="en-US" sz="1600">
                              <a:solidFill>
                                <a:schemeClr val="bg2"/>
                              </a:solidFill>
                            </a:rPr>
                            <a:t>18pC</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bg2"/>
                              </a:solidFill>
                            </a:rPr>
                            <a:t>100 0.5fC particles</a:t>
                          </a:r>
                        </a:p>
                        <a:p>
                          <a:pPr algn="ctr"/>
                          <a:r>
                            <a:rPr lang="en-US" sz="1600">
                              <a:solidFill>
                                <a:schemeClr val="bg2"/>
                              </a:solidFill>
                            </a:rPr>
                            <a:t>(50fC)</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bg2"/>
                              </a:solidFill>
                            </a:rPr>
                            <a:t>0.5fC</a:t>
                          </a:r>
                        </a:p>
                      </a:txBody>
                      <a:tcPr>
                        <a:solidFill>
                          <a:schemeClr val="bg1"/>
                        </a:solidFill>
                      </a:tcPr>
                    </a:tc>
                    <a:extLst>
                      <a:ext uri="{0D108BD9-81ED-4DB2-BD59-A6C34878D82A}">
                        <a16:rowId xmlns:a16="http://schemas.microsoft.com/office/drawing/2014/main" val="3714534290"/>
                      </a:ext>
                    </a:extLst>
                  </a:tr>
                  <a:tr h="1066800">
                    <a:tc>
                      <a:txBody>
                        <a:bodyPr/>
                        <a:lstStyle/>
                        <a:p>
                          <a:r>
                            <a:rPr lang="en-US" sz="1600">
                              <a:solidFill>
                                <a:schemeClr val="bg2"/>
                              </a:solidFill>
                            </a:rPr>
                            <a:t>Stages</a:t>
                          </a:r>
                        </a:p>
                      </a:txBody>
                      <a:tcPr>
                        <a:solidFill>
                          <a:schemeClr val="bg1"/>
                        </a:solidFill>
                      </a:tcPr>
                    </a:tc>
                    <a:tc>
                      <a:txBody>
                        <a:bodyPr/>
                        <a:lstStyle/>
                        <a:p>
                          <a:pPr marL="342900" indent="-342900" algn="l">
                            <a:buAutoNum type="arabicParenR"/>
                          </a:pPr>
                          <a:r>
                            <a:rPr lang="en-US" sz="1600" b="0">
                              <a:solidFill>
                                <a:srgbClr val="92D050"/>
                              </a:solidFill>
                            </a:rPr>
                            <a:t>Charge Sensitive Amplifier (CSA)</a:t>
                          </a:r>
                        </a:p>
                        <a:p>
                          <a:pPr marL="342900" indent="-342900" algn="l">
                            <a:buAutoNum type="arabicParenR"/>
                          </a:pPr>
                          <a:r>
                            <a:rPr lang="en-US" sz="1600">
                              <a:solidFill>
                                <a:schemeClr val="bg2"/>
                              </a:solidFill>
                            </a:rPr>
                            <a:t>Low Pass Filter</a:t>
                          </a:r>
                        </a:p>
                      </a:txBody>
                      <a:tcPr>
                        <a:solidFill>
                          <a:schemeClr val="bg1"/>
                        </a:solidFill>
                      </a:tcPr>
                    </a:tc>
                    <a:tc>
                      <a:txBody>
                        <a:bodyPr/>
                        <a:lstStyle/>
                        <a:p>
                          <a:pPr marL="342900" indent="-342900" algn="l">
                            <a:buAutoNum type="arabicParenR"/>
                          </a:pPr>
                          <a:r>
                            <a:rPr lang="en-US" sz="1600">
                              <a:solidFill>
                                <a:schemeClr val="bg2"/>
                              </a:solidFill>
                            </a:rPr>
                            <a:t>CSA</a:t>
                          </a:r>
                        </a:p>
                        <a:p>
                          <a:pPr marL="342900" indent="-342900" algn="l">
                            <a:buAutoNum type="arabicParenR"/>
                          </a:pPr>
                          <a:r>
                            <a:rPr lang="en-US" sz="1600">
                              <a:solidFill>
                                <a:schemeClr val="bg2"/>
                              </a:solidFill>
                            </a:rPr>
                            <a:t>Low Pass Filter</a:t>
                          </a:r>
                        </a:p>
                      </a:txBody>
                      <a:tcPr>
                        <a:lnR w="12700" cap="flat" cmpd="sng" algn="ctr">
                          <a:solidFill>
                            <a:schemeClr val="tx1"/>
                          </a:solidFill>
                          <a:prstDash val="solid"/>
                          <a:round/>
                          <a:headEnd type="none" w="med" len="med"/>
                          <a:tailEnd type="none" w="med" len="med"/>
                        </a:lnR>
                        <a:solidFill>
                          <a:schemeClr val="bg1"/>
                        </a:solidFill>
                      </a:tcPr>
                    </a:tc>
                    <a:tc>
                      <a:txBody>
                        <a:bodyPr/>
                        <a:lstStyle/>
                        <a:p>
                          <a:pPr marL="342900" indent="-342900" algn="l">
                            <a:buAutoNum type="arabicParenR"/>
                          </a:pPr>
                          <a:r>
                            <a:rPr lang="en-US" sz="1600">
                              <a:solidFill>
                                <a:schemeClr val="bg2"/>
                              </a:solidFill>
                            </a:rPr>
                            <a:t>CSA</a:t>
                          </a:r>
                        </a:p>
                        <a:p>
                          <a:pPr marL="342900" indent="-342900" algn="l">
                            <a:buAutoNum type="arabicParenR"/>
                          </a:pPr>
                          <a:r>
                            <a:rPr lang="en-US" sz="1600">
                              <a:solidFill>
                                <a:schemeClr val="bg2"/>
                              </a:solidFill>
                            </a:rPr>
                            <a:t>Low Pass Filter</a:t>
                          </a:r>
                        </a:p>
                      </a:txBody>
                      <a:tcPr>
                        <a:lnL w="12700" cap="flat" cmpd="sng" algn="ctr">
                          <a:solidFill>
                            <a:schemeClr val="tx1"/>
                          </a:solidFill>
                          <a:prstDash val="solid"/>
                          <a:round/>
                          <a:headEnd type="none" w="med" len="med"/>
                          <a:tailEnd type="none" w="med" len="med"/>
                        </a:lnL>
                        <a:solidFill>
                          <a:schemeClr val="bg1"/>
                        </a:solidFill>
                      </a:tcPr>
                    </a:tc>
                    <a:tc>
                      <a:txBody>
                        <a:bodyPr/>
                        <a:lstStyle/>
                        <a:p>
                          <a:pPr marL="342900" indent="-342900" algn="l">
                            <a:buAutoNum type="arabicParenR"/>
                          </a:pPr>
                          <a:r>
                            <a:rPr lang="en-US" sz="1600">
                              <a:solidFill>
                                <a:schemeClr val="bg2"/>
                              </a:solidFill>
                            </a:rPr>
                            <a:t>CSA</a:t>
                          </a:r>
                        </a:p>
                        <a:p>
                          <a:pPr marL="342900" indent="-342900" algn="l">
                            <a:buAutoNum type="arabicParenR"/>
                          </a:pPr>
                          <a:r>
                            <a:rPr lang="en-US" sz="1600">
                              <a:solidFill>
                                <a:srgbClr val="92D050"/>
                              </a:solidFill>
                            </a:rPr>
                            <a:t>Band Pass Filter</a:t>
                          </a:r>
                        </a:p>
                        <a:p>
                          <a:pPr marL="342900" indent="-342900" algn="l">
                            <a:buAutoNum type="arabicParenR"/>
                          </a:pPr>
                          <a:r>
                            <a:rPr lang="en-US" sz="1600">
                              <a:solidFill>
                                <a:schemeClr val="bg2"/>
                              </a:solidFill>
                            </a:rPr>
                            <a:t>Voltage Amplification</a:t>
                          </a:r>
                        </a:p>
                      </a:txBody>
                      <a:tcPr>
                        <a:solidFill>
                          <a:schemeClr val="bg1"/>
                        </a:solidFill>
                      </a:tcPr>
                    </a:tc>
                    <a:extLst>
                      <a:ext uri="{0D108BD9-81ED-4DB2-BD59-A6C34878D82A}">
                        <a16:rowId xmlns:a16="http://schemas.microsoft.com/office/drawing/2014/main" val="2734553432"/>
                      </a:ext>
                    </a:extLst>
                  </a:tr>
                  <a:tr h="1554480">
                    <a:tc>
                      <a:txBody>
                        <a:bodyPr/>
                        <a:lstStyle/>
                        <a:p>
                          <a:r>
                            <a:rPr lang="en-US" sz="1600">
                              <a:solidFill>
                                <a:schemeClr val="bg2"/>
                              </a:solidFill>
                            </a:rPr>
                            <a:t>Filter +</a:t>
                          </a:r>
                        </a:p>
                        <a:p>
                          <a:r>
                            <a:rPr lang="en-US" sz="1600">
                              <a:solidFill>
                                <a:schemeClr val="bg2"/>
                              </a:solidFill>
                            </a:rPr>
                            <a:t>Voltage Amplification</a:t>
                          </a:r>
                        </a:p>
                      </a:txBody>
                      <a:tcPr>
                        <a:solidFill>
                          <a:schemeClr val="bg1"/>
                        </a:solidFill>
                      </a:tcPr>
                    </a:tc>
                    <a:tc>
                      <a:txBody>
                        <a:bodyPr/>
                        <a:lstStyle/>
                        <a:p>
                          <a:endParaRPr lang="en-US"/>
                        </a:p>
                      </a:txBody>
                      <a:tcPr>
                        <a:blipFill>
                          <a:blip r:embed="rId3"/>
                          <a:stretch>
                            <a:fillRect l="-65806" t="-159350" r="-274839" b="-42276"/>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3"/>
                          <a:stretch>
                            <a:fillRect l="-199225" t="-159350" r="-230233" b="-42276"/>
                          </a:stretch>
                        </a:blipFill>
                      </a:tcPr>
                    </a:tc>
                    <a:tc>
                      <a:txBody>
                        <a:bodyPr/>
                        <a:lstStyle/>
                        <a:p>
                          <a:endParaRPr lang="en-US"/>
                        </a:p>
                      </a:txBody>
                      <a:tcPr>
                        <a:lnL w="12700" cap="flat" cmpd="sng" algn="ctr">
                          <a:solidFill>
                            <a:schemeClr val="tx1"/>
                          </a:solidFill>
                          <a:prstDash val="solid"/>
                          <a:round/>
                          <a:headEnd type="none" w="med" len="med"/>
                          <a:tailEnd type="none" w="med" len="med"/>
                        </a:lnL>
                        <a:blipFill>
                          <a:blip r:embed="rId3"/>
                          <a:stretch>
                            <a:fillRect l="-301563" t="-159350" r="-132031" b="-42276"/>
                          </a:stretch>
                        </a:blipFill>
                      </a:tcPr>
                    </a:tc>
                    <a:tc>
                      <a:txBody>
                        <a:bodyPr/>
                        <a:lstStyle/>
                        <a:p>
                          <a:endParaRPr lang="en-US"/>
                        </a:p>
                      </a:txBody>
                      <a:tcPr>
                        <a:blipFill>
                          <a:blip r:embed="rId3"/>
                          <a:stretch>
                            <a:fillRect l="-307784" t="-159350" r="-1198" b="-42276"/>
                          </a:stretch>
                        </a:blipFill>
                      </a:tcPr>
                    </a:tc>
                    <a:extLst>
                      <a:ext uri="{0D108BD9-81ED-4DB2-BD59-A6C34878D82A}">
                        <a16:rowId xmlns:a16="http://schemas.microsoft.com/office/drawing/2014/main" val="2403529550"/>
                      </a:ext>
                    </a:extLst>
                  </a:tr>
                  <a:tr h="579120">
                    <a:tc>
                      <a:txBody>
                        <a:bodyPr/>
                        <a:lstStyle/>
                        <a:p>
                          <a:r>
                            <a:rPr lang="en-US" sz="1600">
                              <a:solidFill>
                                <a:schemeClr val="bg2"/>
                              </a:solidFill>
                            </a:rPr>
                            <a:t>Voltage Output</a:t>
                          </a:r>
                        </a:p>
                      </a:txBody>
                      <a:tcPr>
                        <a:solidFill>
                          <a:schemeClr val="bg1"/>
                        </a:solidFill>
                      </a:tcPr>
                    </a:tc>
                    <a:tc>
                      <a:txBody>
                        <a:bodyPr/>
                        <a:lstStyle/>
                        <a:p>
                          <a:pPr algn="ctr"/>
                          <a:r>
                            <a:rPr lang="en-US" sz="1600">
                              <a:solidFill>
                                <a:schemeClr val="bg2"/>
                              </a:solidFill>
                            </a:rPr>
                            <a:t>4.09V</a:t>
                          </a:r>
                        </a:p>
                      </a:txBody>
                      <a:tcPr>
                        <a:solidFill>
                          <a:schemeClr val="bg1"/>
                        </a:solidFill>
                      </a:tcPr>
                    </a:tc>
                    <a:tc>
                      <a:txBody>
                        <a:bodyPr/>
                        <a:lstStyle/>
                        <a:p>
                          <a:pPr algn="ctr"/>
                          <a:r>
                            <a:rPr lang="en-US" sz="1600">
                              <a:solidFill>
                                <a:schemeClr val="bg2"/>
                              </a:solidFill>
                            </a:rPr>
                            <a:t>2V</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600">
                              <a:solidFill>
                                <a:schemeClr val="bg2"/>
                              </a:solidFill>
                            </a:rPr>
                            <a:t>4 V</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1600">
                              <a:solidFill>
                                <a:schemeClr val="bg2"/>
                              </a:solidFill>
                            </a:rPr>
                            <a:t>4V</a:t>
                          </a:r>
                        </a:p>
                      </a:txBody>
                      <a:tcPr>
                        <a:solidFill>
                          <a:schemeClr val="bg1"/>
                        </a:solidFill>
                      </a:tcPr>
                    </a:tc>
                    <a:extLst>
                      <a:ext uri="{0D108BD9-81ED-4DB2-BD59-A6C34878D82A}">
                        <a16:rowId xmlns:a16="http://schemas.microsoft.com/office/drawing/2014/main" val="4033130735"/>
                      </a:ext>
                    </a:extLst>
                  </a:tr>
                </a:tbl>
              </a:graphicData>
            </a:graphic>
          </p:graphicFrame>
        </mc:Fallback>
      </mc:AlternateContent>
    </p:spTree>
    <p:extLst>
      <p:ext uri="{BB962C8B-B14F-4D97-AF65-F5344CB8AC3E}">
        <p14:creationId xmlns:p14="http://schemas.microsoft.com/office/powerpoint/2010/main" val="1882421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168-C5F7-A8A4-403D-1BA71882C23F}"/>
              </a:ext>
            </a:extLst>
          </p:cNvPr>
          <p:cNvSpPr>
            <a:spLocks noGrp="1"/>
          </p:cNvSpPr>
          <p:nvPr>
            <p:ph type="title"/>
          </p:nvPr>
        </p:nvSpPr>
        <p:spPr>
          <a:xfrm>
            <a:off x="153825" y="328121"/>
            <a:ext cx="4482226" cy="1287884"/>
          </a:xfrm>
        </p:spPr>
        <p:txBody>
          <a:bodyPr anchor="b">
            <a:normAutofit fontScale="90000"/>
          </a:bodyPr>
          <a:lstStyle/>
          <a:p>
            <a:r>
              <a:rPr lang="en-US" sz="4400"/>
              <a:t>PCB Functional Block Diagram</a:t>
            </a:r>
          </a:p>
        </p:txBody>
      </p:sp>
      <p:pic>
        <p:nvPicPr>
          <p:cNvPr id="7" name="Picture 6" descr="Diagram&#10;&#10;Description automatically generated">
            <a:extLst>
              <a:ext uri="{FF2B5EF4-FFF2-40B4-BE49-F238E27FC236}">
                <a16:creationId xmlns:a16="http://schemas.microsoft.com/office/drawing/2014/main" id="{ED4E799C-17E1-A545-8AFA-FDDEFC459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059" y="429721"/>
            <a:ext cx="5957920" cy="5540867"/>
          </a:xfrm>
          <a:prstGeom prst="rect">
            <a:avLst/>
          </a:prstGeom>
          <a:noFill/>
        </p:spPr>
      </p:pic>
      <p:sp>
        <p:nvSpPr>
          <p:cNvPr id="12" name="Text Placeholder 3">
            <a:extLst>
              <a:ext uri="{FF2B5EF4-FFF2-40B4-BE49-F238E27FC236}">
                <a16:creationId xmlns:a16="http://schemas.microsoft.com/office/drawing/2014/main" id="{CB4DB06B-1A99-95AB-0CF5-7B160E7FACA9}"/>
              </a:ext>
            </a:extLst>
          </p:cNvPr>
          <p:cNvSpPr>
            <a:spLocks noGrp="1"/>
          </p:cNvSpPr>
          <p:nvPr>
            <p:ph type="body" sz="half" idx="2"/>
          </p:nvPr>
        </p:nvSpPr>
        <p:spPr>
          <a:xfrm>
            <a:off x="483527" y="2272104"/>
            <a:ext cx="3932237" cy="2313792"/>
          </a:xfrm>
        </p:spPr>
        <p:txBody>
          <a:bodyPr>
            <a:normAutofit fontScale="92500" lnSpcReduction="10000"/>
          </a:bodyPr>
          <a:lstStyle/>
          <a:p>
            <a:pPr marL="285750" indent="-285750">
              <a:buFontTx/>
              <a:buChar char="-"/>
            </a:pPr>
            <a:r>
              <a:rPr lang="en-US" sz="2400"/>
              <a:t>Two PCBs inside the vacuum chamber</a:t>
            </a:r>
          </a:p>
          <a:p>
            <a:pPr marL="285750" indent="-285750">
              <a:buFontTx/>
              <a:buChar char="-"/>
            </a:pPr>
            <a:r>
              <a:rPr lang="en-US" sz="2400"/>
              <a:t>D-Sub leads to and from the Raspberry Pi</a:t>
            </a:r>
          </a:p>
          <a:p>
            <a:pPr marL="285750" indent="-285750">
              <a:buFontTx/>
              <a:buChar char="-"/>
            </a:pPr>
            <a:r>
              <a:rPr lang="en-US" sz="2400"/>
              <a:t>Each PCB will have a Vacuum and Open-Air Design </a:t>
            </a:r>
          </a:p>
          <a:p>
            <a:pPr marL="742950" lvl="1" indent="-285750">
              <a:buFontTx/>
              <a:buChar char="-"/>
            </a:pPr>
            <a:r>
              <a:rPr lang="en-US" sz="2200"/>
              <a:t>4 total PCBs designed</a:t>
            </a:r>
          </a:p>
        </p:txBody>
      </p:sp>
      <p:sp>
        <p:nvSpPr>
          <p:cNvPr id="4" name="Date Placeholder 3">
            <a:extLst>
              <a:ext uri="{FF2B5EF4-FFF2-40B4-BE49-F238E27FC236}">
                <a16:creationId xmlns:a16="http://schemas.microsoft.com/office/drawing/2014/main" id="{E5B0E225-FE44-FE39-F3BD-EE28CBEB820D}"/>
              </a:ext>
            </a:extLst>
          </p:cNvPr>
          <p:cNvSpPr>
            <a:spLocks noGrp="1"/>
          </p:cNvSpPr>
          <p:nvPr>
            <p:ph type="dt" sz="half" idx="10"/>
          </p:nvPr>
        </p:nvSpPr>
        <p:spPr>
          <a:xfrm>
            <a:off x="838200" y="6356349"/>
            <a:ext cx="2743200" cy="365125"/>
          </a:xfrm>
        </p:spPr>
        <p:txBody>
          <a:bodyPr anchor="ctr">
            <a:normAutofit/>
          </a:bodyPr>
          <a:lstStyle/>
          <a:p>
            <a:pPr>
              <a:spcAft>
                <a:spcPts val="600"/>
              </a:spcAft>
            </a:pPr>
            <a:r>
              <a:rPr lang="en-US"/>
              <a:t>11/30/2022</a:t>
            </a:r>
          </a:p>
        </p:txBody>
      </p:sp>
      <p:sp>
        <p:nvSpPr>
          <p:cNvPr id="5" name="Slide Number Placeholder 4">
            <a:extLst>
              <a:ext uri="{FF2B5EF4-FFF2-40B4-BE49-F238E27FC236}">
                <a16:creationId xmlns:a16="http://schemas.microsoft.com/office/drawing/2014/main" id="{2C900FDD-D978-9244-28E9-7AE0F662E2E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30EA680-D336-4FF7-8B7A-9848BB0A1C32}" type="slidenum">
              <a:rPr lang="en-US" smtClean="0"/>
              <a:pPr>
                <a:spcAft>
                  <a:spcPts val="600"/>
                </a:spcAft>
              </a:pPr>
              <a:t>59</a:t>
            </a:fld>
            <a:endParaRPr lang="en-US"/>
          </a:p>
        </p:txBody>
      </p:sp>
    </p:spTree>
    <p:extLst>
      <p:ext uri="{BB962C8B-B14F-4D97-AF65-F5344CB8AC3E}">
        <p14:creationId xmlns:p14="http://schemas.microsoft.com/office/powerpoint/2010/main" val="99034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B52A-6F17-0710-4E99-CFE3B7652926}"/>
              </a:ext>
            </a:extLst>
          </p:cNvPr>
          <p:cNvSpPr>
            <a:spLocks noGrp="1"/>
          </p:cNvSpPr>
          <p:nvPr>
            <p:ph type="title"/>
          </p:nvPr>
        </p:nvSpPr>
        <p:spPr/>
        <p:txBody>
          <a:bodyPr/>
          <a:lstStyle/>
          <a:p>
            <a:r>
              <a:rPr lang="en-US">
                <a:cs typeface="Calibri"/>
              </a:rPr>
              <a:t>Primary</a:t>
            </a:r>
            <a:r>
              <a:rPr lang="en-US" b="1">
                <a:cs typeface="Calibri"/>
              </a:rPr>
              <a:t> </a:t>
            </a:r>
            <a:r>
              <a:rPr lang="en-US">
                <a:cs typeface="Calibri"/>
              </a:rPr>
              <a:t>Objectives</a:t>
            </a:r>
            <a:endParaRPr lang="en-US"/>
          </a:p>
        </p:txBody>
      </p:sp>
      <p:sp>
        <p:nvSpPr>
          <p:cNvPr id="3" name="Content Placeholder 2">
            <a:extLst>
              <a:ext uri="{FF2B5EF4-FFF2-40B4-BE49-F238E27FC236}">
                <a16:creationId xmlns:a16="http://schemas.microsoft.com/office/drawing/2014/main" id="{4A5D5D7F-C294-384A-F80E-D3F7B1950D96}"/>
              </a:ext>
            </a:extLst>
          </p:cNvPr>
          <p:cNvSpPr>
            <a:spLocks noGrp="1"/>
          </p:cNvSpPr>
          <p:nvPr>
            <p:ph idx="1"/>
          </p:nvPr>
        </p:nvSpPr>
        <p:spPr>
          <a:xfrm>
            <a:off x="838200" y="1766893"/>
            <a:ext cx="6959600" cy="1175555"/>
          </a:xfrm>
        </p:spPr>
        <p:txBody>
          <a:bodyPr vert="horz" lIns="91440" tIns="45720" rIns="91440" bIns="45720" rtlCol="0" anchor="t">
            <a:noAutofit/>
          </a:bodyPr>
          <a:lstStyle/>
          <a:p>
            <a:pPr marL="514338" indent="-514338">
              <a:buAutoNum type="arabicParenR"/>
            </a:pPr>
            <a:r>
              <a:rPr lang="en-US" sz="2600">
                <a:cs typeface="Calibri"/>
              </a:rPr>
              <a:t>Measure incident particle flux over time</a:t>
            </a:r>
          </a:p>
        </p:txBody>
      </p:sp>
      <p:sp>
        <p:nvSpPr>
          <p:cNvPr id="11" name="Date Placeholder 10">
            <a:extLst>
              <a:ext uri="{FF2B5EF4-FFF2-40B4-BE49-F238E27FC236}">
                <a16:creationId xmlns:a16="http://schemas.microsoft.com/office/drawing/2014/main" id="{76880AE6-11B9-B476-892A-C4DE7E328699}"/>
              </a:ext>
            </a:extLst>
          </p:cNvPr>
          <p:cNvSpPr>
            <a:spLocks noGrp="1"/>
          </p:cNvSpPr>
          <p:nvPr>
            <p:ph type="dt" sz="half" idx="10"/>
          </p:nvPr>
        </p:nvSpPr>
        <p:spPr/>
        <p:txBody>
          <a:bodyPr/>
          <a:lstStyle/>
          <a:p>
            <a:r>
              <a:rPr lang="en-US"/>
              <a:t>3/8/2023</a:t>
            </a:r>
          </a:p>
        </p:txBody>
      </p:sp>
      <p:sp>
        <p:nvSpPr>
          <p:cNvPr id="21" name="Slide Number Placeholder 20">
            <a:extLst>
              <a:ext uri="{FF2B5EF4-FFF2-40B4-BE49-F238E27FC236}">
                <a16:creationId xmlns:a16="http://schemas.microsoft.com/office/drawing/2014/main" id="{725608E7-CA4C-DBC9-AF44-870BFBEB2CA2}"/>
              </a:ext>
            </a:extLst>
          </p:cNvPr>
          <p:cNvSpPr>
            <a:spLocks noGrp="1"/>
          </p:cNvSpPr>
          <p:nvPr>
            <p:ph type="sldNum" sz="quarter" idx="11"/>
          </p:nvPr>
        </p:nvSpPr>
        <p:spPr/>
        <p:txBody>
          <a:bodyPr/>
          <a:lstStyle/>
          <a:p>
            <a:fld id="{193C27B4-F5F8-9E4D-80BE-18E597ACC97D}" type="slidenum">
              <a:rPr lang="en-US" smtClean="0"/>
              <a:t>6</a:t>
            </a:fld>
            <a:endParaRPr lang="en-US"/>
          </a:p>
        </p:txBody>
      </p:sp>
      <p:sp>
        <p:nvSpPr>
          <p:cNvPr id="7" name="TextBox 6">
            <a:extLst>
              <a:ext uri="{FF2B5EF4-FFF2-40B4-BE49-F238E27FC236}">
                <a16:creationId xmlns:a16="http://schemas.microsoft.com/office/drawing/2014/main" id="{C6E28D0D-5748-E480-D9FC-F5749E212853}"/>
              </a:ext>
            </a:extLst>
          </p:cNvPr>
          <p:cNvSpPr txBox="1"/>
          <p:nvPr/>
        </p:nvSpPr>
        <p:spPr>
          <a:xfrm>
            <a:off x="4318000" y="2762305"/>
            <a:ext cx="777856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FFFFFF"/>
                </a:solidFill>
                <a:latin typeface="Calibri"/>
                <a:ea typeface="Segoe UI"/>
                <a:cs typeface="Segoe UI"/>
              </a:rPr>
              <a:t>2) Detect particles from 0.5 </a:t>
            </a:r>
            <a:r>
              <a:rPr lang="en-US" sz="2600" err="1">
                <a:solidFill>
                  <a:srgbClr val="FFFFFF"/>
                </a:solidFill>
                <a:latin typeface="Calibri"/>
                <a:ea typeface="Segoe UI"/>
                <a:cs typeface="Segoe UI"/>
              </a:rPr>
              <a:t>μm</a:t>
            </a:r>
            <a:r>
              <a:rPr lang="en-US" sz="2600">
                <a:solidFill>
                  <a:srgbClr val="FFFFFF"/>
                </a:solidFill>
                <a:latin typeface="Calibri"/>
                <a:ea typeface="Segoe UI"/>
                <a:cs typeface="Segoe UI"/>
              </a:rPr>
              <a:t> to 4 </a:t>
            </a:r>
            <a:r>
              <a:rPr lang="en-US" sz="2600" err="1">
                <a:solidFill>
                  <a:srgbClr val="FFFFFF"/>
                </a:solidFill>
                <a:latin typeface="Calibri"/>
                <a:ea typeface="Segoe UI"/>
                <a:cs typeface="Segoe UI"/>
              </a:rPr>
              <a:t>μm</a:t>
            </a:r>
            <a:r>
              <a:rPr lang="en-US" sz="2600">
                <a:solidFill>
                  <a:srgbClr val="FFFFFF"/>
                </a:solidFill>
                <a:latin typeface="Calibri"/>
                <a:ea typeface="Segoe UI"/>
                <a:cs typeface="Segoe UI"/>
              </a:rPr>
              <a:t> in radius​</a:t>
            </a:r>
          </a:p>
        </p:txBody>
      </p:sp>
      <p:sp>
        <p:nvSpPr>
          <p:cNvPr id="8" name="TextBox 7">
            <a:extLst>
              <a:ext uri="{FF2B5EF4-FFF2-40B4-BE49-F238E27FC236}">
                <a16:creationId xmlns:a16="http://schemas.microsoft.com/office/drawing/2014/main" id="{70D503AD-D59D-BB7D-9A6C-5A2E47D5994F}"/>
              </a:ext>
            </a:extLst>
          </p:cNvPr>
          <p:cNvSpPr txBox="1"/>
          <p:nvPr/>
        </p:nvSpPr>
        <p:spPr>
          <a:xfrm>
            <a:off x="822326" y="4054438"/>
            <a:ext cx="593911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cs typeface="Calibri"/>
              </a:rPr>
              <a:t>3) Operate in vacuum conditions</a:t>
            </a:r>
            <a:endParaRPr lang="en-US" sz="2600"/>
          </a:p>
        </p:txBody>
      </p:sp>
      <p:pic>
        <p:nvPicPr>
          <p:cNvPr id="9" name="Picture 9" descr="A picture containing satellite, transport&#10;&#10;Description automatically generated">
            <a:extLst>
              <a:ext uri="{FF2B5EF4-FFF2-40B4-BE49-F238E27FC236}">
                <a16:creationId xmlns:a16="http://schemas.microsoft.com/office/drawing/2014/main" id="{5DBF7C43-44AB-84AE-BE44-F5A81B07F9A3}"/>
              </a:ext>
            </a:extLst>
          </p:cNvPr>
          <p:cNvPicPr>
            <a:picLocks noChangeAspect="1"/>
          </p:cNvPicPr>
          <p:nvPr/>
        </p:nvPicPr>
        <p:blipFill>
          <a:blip r:embed="rId3"/>
          <a:stretch>
            <a:fillRect/>
          </a:stretch>
        </p:blipFill>
        <p:spPr>
          <a:xfrm>
            <a:off x="5491827" y="3210577"/>
            <a:ext cx="1981200" cy="1993900"/>
          </a:xfrm>
          <a:prstGeom prst="rect">
            <a:avLst/>
          </a:prstGeom>
        </p:spPr>
      </p:pic>
      <p:pic>
        <p:nvPicPr>
          <p:cNvPr id="10" name="Picture 10">
            <a:extLst>
              <a:ext uri="{FF2B5EF4-FFF2-40B4-BE49-F238E27FC236}">
                <a16:creationId xmlns:a16="http://schemas.microsoft.com/office/drawing/2014/main" id="{C8F27B50-FD1E-BE47-0310-12873EB5FAE1}"/>
              </a:ext>
            </a:extLst>
          </p:cNvPr>
          <p:cNvPicPr>
            <a:picLocks noChangeAspect="1"/>
          </p:cNvPicPr>
          <p:nvPr/>
        </p:nvPicPr>
        <p:blipFill rotWithShape="1">
          <a:blip r:embed="rId4"/>
          <a:srcRect l="6645" t="37230" r="52477" b="36144"/>
          <a:stretch/>
        </p:blipFill>
        <p:spPr>
          <a:xfrm>
            <a:off x="838201" y="2135634"/>
            <a:ext cx="2860535" cy="1863223"/>
          </a:xfrm>
          <a:prstGeom prst="rect">
            <a:avLst/>
          </a:prstGeom>
        </p:spPr>
      </p:pic>
      <p:sp>
        <p:nvSpPr>
          <p:cNvPr id="13" name="TextBox 12">
            <a:extLst>
              <a:ext uri="{FF2B5EF4-FFF2-40B4-BE49-F238E27FC236}">
                <a16:creationId xmlns:a16="http://schemas.microsoft.com/office/drawing/2014/main" id="{DF74CA4E-6832-EECD-B31C-C1AE9D78D5C6}"/>
              </a:ext>
            </a:extLst>
          </p:cNvPr>
          <p:cNvSpPr txBox="1"/>
          <p:nvPr/>
        </p:nvSpPr>
        <p:spPr>
          <a:xfrm>
            <a:off x="2355032" y="3459190"/>
            <a:ext cx="16612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0000"/>
                </a:solidFill>
                <a:ea typeface="Calibri"/>
                <a:cs typeface="Calibri"/>
              </a:rPr>
              <a:t>~1,000 – 1,000,000 times smaller</a:t>
            </a:r>
          </a:p>
        </p:txBody>
      </p:sp>
      <p:pic>
        <p:nvPicPr>
          <p:cNvPr id="14" name="Picture 14">
            <a:extLst>
              <a:ext uri="{FF2B5EF4-FFF2-40B4-BE49-F238E27FC236}">
                <a16:creationId xmlns:a16="http://schemas.microsoft.com/office/drawing/2014/main" id="{A3D31EDC-24EC-1C72-739A-1A35DD64D41A}"/>
              </a:ext>
            </a:extLst>
          </p:cNvPr>
          <p:cNvPicPr>
            <a:picLocks noChangeAspect="1"/>
          </p:cNvPicPr>
          <p:nvPr/>
        </p:nvPicPr>
        <p:blipFill rotWithShape="1">
          <a:blip r:embed="rId5"/>
          <a:srcRect l="-887" t="32071" r="1995" b="30290"/>
          <a:stretch/>
        </p:blipFill>
        <p:spPr>
          <a:xfrm>
            <a:off x="6997700" y="666152"/>
            <a:ext cx="5664232" cy="2155833"/>
          </a:xfrm>
          <a:prstGeom prst="rect">
            <a:avLst/>
          </a:prstGeom>
        </p:spPr>
      </p:pic>
      <p:sp>
        <p:nvSpPr>
          <p:cNvPr id="5" name="TextBox 4">
            <a:extLst>
              <a:ext uri="{FF2B5EF4-FFF2-40B4-BE49-F238E27FC236}">
                <a16:creationId xmlns:a16="http://schemas.microsoft.com/office/drawing/2014/main" id="{806956FB-9ADD-7360-6403-D6FF1508566B}"/>
              </a:ext>
            </a:extLst>
          </p:cNvPr>
          <p:cNvSpPr txBox="1"/>
          <p:nvPr/>
        </p:nvSpPr>
        <p:spPr>
          <a:xfrm>
            <a:off x="4329123" y="5260059"/>
            <a:ext cx="714057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cs typeface="Calibri"/>
              </a:rPr>
              <a:t>4) Develop Parametric Model to predict sensor performance</a:t>
            </a:r>
            <a:endParaRPr lang="en-US" sz="2600"/>
          </a:p>
        </p:txBody>
      </p:sp>
      <p:grpSp>
        <p:nvGrpSpPr>
          <p:cNvPr id="16" name="Group 15">
            <a:extLst>
              <a:ext uri="{FF2B5EF4-FFF2-40B4-BE49-F238E27FC236}">
                <a16:creationId xmlns:a16="http://schemas.microsoft.com/office/drawing/2014/main" id="{5328CDF7-60FC-BF2E-DEA8-5C42FF94F6F0}"/>
              </a:ext>
            </a:extLst>
          </p:cNvPr>
          <p:cNvGrpSpPr/>
          <p:nvPr/>
        </p:nvGrpSpPr>
        <p:grpSpPr>
          <a:xfrm>
            <a:off x="3160779" y="6305728"/>
            <a:ext cx="5864139" cy="474764"/>
            <a:chOff x="2728185" y="6309573"/>
            <a:chExt cx="5864139" cy="474764"/>
          </a:xfrm>
        </p:grpSpPr>
        <p:sp>
          <p:nvSpPr>
            <p:cNvPr id="17" name="Rectangle: Rounded Corners 16">
              <a:extLst>
                <a:ext uri="{FF2B5EF4-FFF2-40B4-BE49-F238E27FC236}">
                  <a16:creationId xmlns:a16="http://schemas.microsoft.com/office/drawing/2014/main" id="{181F5488-4326-2FD9-9D1D-5BACE2F27698}"/>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8" name="Group 17">
              <a:extLst>
                <a:ext uri="{FF2B5EF4-FFF2-40B4-BE49-F238E27FC236}">
                  <a16:creationId xmlns:a16="http://schemas.microsoft.com/office/drawing/2014/main" id="{47D9FB0A-36F0-EC34-3D67-9319933B52FF}"/>
                </a:ext>
              </a:extLst>
            </p:cNvPr>
            <p:cNvGrpSpPr/>
            <p:nvPr/>
          </p:nvGrpSpPr>
          <p:grpSpPr>
            <a:xfrm>
              <a:off x="2728185" y="6309573"/>
              <a:ext cx="5864139" cy="474764"/>
              <a:chOff x="2728185" y="6309573"/>
              <a:chExt cx="5864139" cy="474764"/>
            </a:xfrm>
          </p:grpSpPr>
          <p:grpSp>
            <p:nvGrpSpPr>
              <p:cNvPr id="19" name="Group 18">
                <a:extLst>
                  <a:ext uri="{FF2B5EF4-FFF2-40B4-BE49-F238E27FC236}">
                    <a16:creationId xmlns:a16="http://schemas.microsoft.com/office/drawing/2014/main" id="{6F97FBC0-1BE8-96D0-01C1-86558629ACD6}"/>
                  </a:ext>
                </a:extLst>
              </p:cNvPr>
              <p:cNvGrpSpPr/>
              <p:nvPr/>
            </p:nvGrpSpPr>
            <p:grpSpPr>
              <a:xfrm>
                <a:off x="2728185" y="6309573"/>
                <a:ext cx="4344227" cy="474764"/>
                <a:chOff x="1230342" y="6331458"/>
                <a:chExt cx="4344227" cy="474764"/>
              </a:xfrm>
            </p:grpSpPr>
            <p:sp>
              <p:nvSpPr>
                <p:cNvPr id="22" name="Rectangle: Rounded Corners 15">
                  <a:extLst>
                    <a:ext uri="{FF2B5EF4-FFF2-40B4-BE49-F238E27FC236}">
                      <a16:creationId xmlns:a16="http://schemas.microsoft.com/office/drawing/2014/main" id="{35D7BA09-D524-7D3E-8BD5-DCE1BBF109A9}"/>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23" name="Rectangle: Rounded Corners 16">
                  <a:extLst>
                    <a:ext uri="{FF2B5EF4-FFF2-40B4-BE49-F238E27FC236}">
                      <a16:creationId xmlns:a16="http://schemas.microsoft.com/office/drawing/2014/main" id="{861067BF-DC25-EC2D-187D-27F0B4FF90A1}"/>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20" name="Rectangle: Rounded Corners 16">
                <a:extLst>
                  <a:ext uri="{FF2B5EF4-FFF2-40B4-BE49-F238E27FC236}">
                    <a16:creationId xmlns:a16="http://schemas.microsoft.com/office/drawing/2014/main" id="{EA240464-815F-63C9-87CF-9CFDB82F245C}"/>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4186723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3913-4521-F386-F141-D8E32A909D59}"/>
              </a:ext>
            </a:extLst>
          </p:cNvPr>
          <p:cNvSpPr>
            <a:spLocks noGrp="1"/>
          </p:cNvSpPr>
          <p:nvPr>
            <p:ph type="title"/>
          </p:nvPr>
        </p:nvSpPr>
        <p:spPr/>
        <p:txBody>
          <a:bodyPr/>
          <a:lstStyle/>
          <a:p>
            <a:r>
              <a:rPr lang="en-US"/>
              <a:t>Filter Creation</a:t>
            </a:r>
          </a:p>
        </p:txBody>
      </p:sp>
      <p:sp>
        <p:nvSpPr>
          <p:cNvPr id="4" name="Date Placeholder 3">
            <a:extLst>
              <a:ext uri="{FF2B5EF4-FFF2-40B4-BE49-F238E27FC236}">
                <a16:creationId xmlns:a16="http://schemas.microsoft.com/office/drawing/2014/main" id="{BBA74FEB-BF57-69F4-9410-3ABEA32E0BFA}"/>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239F281D-6C3C-549C-6DDF-F91FE3E8B2DF}"/>
              </a:ext>
            </a:extLst>
          </p:cNvPr>
          <p:cNvSpPr>
            <a:spLocks noGrp="1"/>
          </p:cNvSpPr>
          <p:nvPr>
            <p:ph type="sldNum" sz="quarter" idx="11"/>
          </p:nvPr>
        </p:nvSpPr>
        <p:spPr/>
        <p:txBody>
          <a:bodyPr/>
          <a:lstStyle/>
          <a:p>
            <a:fld id="{330EA680-D336-4FF7-8B7A-9848BB0A1C32}" type="slidenum">
              <a:rPr lang="en-US" smtClean="0"/>
              <a:t>60</a:t>
            </a:fld>
            <a:endParaRPr lang="en-US"/>
          </a:p>
        </p:txBody>
      </p:sp>
      <p:sp>
        <p:nvSpPr>
          <p:cNvPr id="6" name="Content Placeholder 2">
            <a:extLst>
              <a:ext uri="{FF2B5EF4-FFF2-40B4-BE49-F238E27FC236}">
                <a16:creationId xmlns:a16="http://schemas.microsoft.com/office/drawing/2014/main" id="{B26E1D21-ECE3-6CD4-3482-06F6AE1364CA}"/>
              </a:ext>
            </a:extLst>
          </p:cNvPr>
          <p:cNvSpPr>
            <a:spLocks noGrp="1"/>
          </p:cNvSpPr>
          <p:nvPr>
            <p:ph idx="1"/>
          </p:nvPr>
        </p:nvSpPr>
        <p:spPr>
          <a:xfrm>
            <a:off x="911110" y="1478612"/>
            <a:ext cx="4118052" cy="480545"/>
          </a:xfrm>
        </p:spPr>
        <p:txBody>
          <a:bodyPr>
            <a:normAutofit/>
          </a:bodyPr>
          <a:lstStyle/>
          <a:p>
            <a:r>
              <a:rPr lang="en-US" sz="2000"/>
              <a:t>Anti-Aliasing / Lab Noise filtering</a:t>
            </a:r>
          </a:p>
        </p:txBody>
      </p:sp>
      <mc:AlternateContent xmlns:mc="http://schemas.openxmlformats.org/markup-compatibility/2006" xmlns:a14="http://schemas.microsoft.com/office/drawing/2010/main">
        <mc:Choice Requires="a14">
          <p:graphicFrame>
            <p:nvGraphicFramePr>
              <p:cNvPr id="8" name="Table 14">
                <a:extLst>
                  <a:ext uri="{FF2B5EF4-FFF2-40B4-BE49-F238E27FC236}">
                    <a16:creationId xmlns:a16="http://schemas.microsoft.com/office/drawing/2014/main" id="{080D1ACA-46CF-14FA-C920-319933AA2E96}"/>
                  </a:ext>
                </a:extLst>
              </p:cNvPr>
              <p:cNvGraphicFramePr>
                <a:graphicFrameLocks noGrp="1"/>
              </p:cNvGraphicFramePr>
              <p:nvPr/>
            </p:nvGraphicFramePr>
            <p:xfrm>
              <a:off x="5469467" y="365125"/>
              <a:ext cx="4762500" cy="2164080"/>
            </p:xfrm>
            <a:graphic>
              <a:graphicData uri="http://schemas.openxmlformats.org/drawingml/2006/table">
                <a:tbl>
                  <a:tblPr firstRow="1" bandRow="1">
                    <a:tableStyleId>{5C22544A-7EE6-4342-B048-85BDC9FD1C3A}</a:tableStyleId>
                  </a:tblPr>
                  <a:tblGrid>
                    <a:gridCol w="1418618">
                      <a:extLst>
                        <a:ext uri="{9D8B030D-6E8A-4147-A177-3AD203B41FA5}">
                          <a16:colId xmlns:a16="http://schemas.microsoft.com/office/drawing/2014/main" val="1236918450"/>
                        </a:ext>
                      </a:extLst>
                    </a:gridCol>
                    <a:gridCol w="1603613">
                      <a:extLst>
                        <a:ext uri="{9D8B030D-6E8A-4147-A177-3AD203B41FA5}">
                          <a16:colId xmlns:a16="http://schemas.microsoft.com/office/drawing/2014/main" val="2312049841"/>
                        </a:ext>
                      </a:extLst>
                    </a:gridCol>
                    <a:gridCol w="1740269">
                      <a:extLst>
                        <a:ext uri="{9D8B030D-6E8A-4147-A177-3AD203B41FA5}">
                          <a16:colId xmlns:a16="http://schemas.microsoft.com/office/drawing/2014/main" val="2259399349"/>
                        </a:ext>
                      </a:extLst>
                    </a:gridCol>
                  </a:tblGrid>
                  <a:tr h="280264">
                    <a:tc>
                      <a:txBody>
                        <a:bodyPr/>
                        <a:lstStyle/>
                        <a:p>
                          <a:pPr algn="ctr"/>
                          <a:r>
                            <a:rPr lang="en-US" sz="1600" b="1">
                              <a:solidFill>
                                <a:schemeClr val="bg1"/>
                              </a:solidFill>
                            </a:rPr>
                            <a:t>Final Design</a:t>
                          </a:r>
                        </a:p>
                      </a:txBody>
                      <a:tcPr anchor="ctr">
                        <a:solidFill>
                          <a:schemeClr val="tx1"/>
                        </a:solidFill>
                      </a:tcPr>
                    </a:tc>
                    <a:tc>
                      <a:txBody>
                        <a:bodyPr/>
                        <a:lstStyle/>
                        <a:p>
                          <a:pPr algn="ctr"/>
                          <a:r>
                            <a:rPr lang="en-US" sz="1600" b="0">
                              <a:solidFill>
                                <a:schemeClr val="bg1"/>
                              </a:solidFill>
                            </a:rPr>
                            <a:t>Open Air</a:t>
                          </a:r>
                        </a:p>
                      </a:txBody>
                      <a:tcPr anchor="ctr">
                        <a:solidFill>
                          <a:schemeClr val="tx1"/>
                        </a:solidFill>
                      </a:tcPr>
                    </a:tc>
                    <a:tc>
                      <a:txBody>
                        <a:bodyPr/>
                        <a:lstStyle/>
                        <a:p>
                          <a:pPr algn="ctr"/>
                          <a:r>
                            <a:rPr lang="en-US" sz="1600" b="0">
                              <a:solidFill>
                                <a:schemeClr val="bg1"/>
                              </a:solidFill>
                            </a:rPr>
                            <a:t>Vacuum</a:t>
                          </a:r>
                        </a:p>
                      </a:txBody>
                      <a:tcPr anchor="ctr">
                        <a:solidFill>
                          <a:schemeClr val="tx1"/>
                        </a:solidFill>
                      </a:tcPr>
                    </a:tc>
                    <a:extLst>
                      <a:ext uri="{0D108BD9-81ED-4DB2-BD59-A6C34878D82A}">
                        <a16:rowId xmlns:a16="http://schemas.microsoft.com/office/drawing/2014/main" val="3858247646"/>
                      </a:ext>
                    </a:extLst>
                  </a:tr>
                  <a:tr h="887504">
                    <a:tc>
                      <a:txBody>
                        <a:bodyPr/>
                        <a:lstStyle/>
                        <a:p>
                          <a:pPr lvl="0" algn="ctr">
                            <a:buNone/>
                          </a:pPr>
                          <a:r>
                            <a:rPr lang="en-US" sz="1200">
                              <a:solidFill>
                                <a:schemeClr val="tx1"/>
                              </a:solidFill>
                            </a:rPr>
                            <a:t>Induction</a:t>
                          </a:r>
                        </a:p>
                      </a:txBody>
                      <a:tcPr anchor="ctr">
                        <a:solidFill>
                          <a:schemeClr val="bg1"/>
                        </a:solidFill>
                      </a:tcPr>
                    </a:tc>
                    <a:tc>
                      <a:txBody>
                        <a:bodyPr/>
                        <a:lstStyle/>
                        <a:p>
                          <a:pPr lvl="0" algn="ctr">
                            <a:buNone/>
                          </a:pPr>
                          <a:r>
                            <a:rPr lang="en-US" sz="1200">
                              <a:solidFill>
                                <a:schemeClr val="tx1"/>
                              </a:solidFill>
                            </a:rPr>
                            <a:t>Low Pass</a:t>
                          </a:r>
                        </a:p>
                        <a:p>
                          <a:pPr lvl="0" algn="ctr">
                            <a:buNone/>
                          </a:pPr>
                          <a:r>
                            <a:rPr lang="en-US" sz="1200">
                              <a:solidFill>
                                <a:schemeClr val="tx1"/>
                              </a:solidFill>
                            </a:rPr>
                            <a:t>1 Stage</a:t>
                          </a:r>
                        </a:p>
                        <a:p>
                          <a:pPr lvl="0" algn="ctr">
                            <a:buNone/>
                          </a:pPr>
                          <a:r>
                            <a:rPr lang="en-US" sz="1200">
                              <a:solidFill>
                                <a:schemeClr val="tx1"/>
                              </a:solidFill>
                            </a:rPr>
                            <a:t>Gain = 0</a:t>
                          </a:r>
                        </a:p>
                        <a:p>
                          <a:pPr lvl="0" algn="ctr">
                            <a:buNone/>
                          </a:pP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𝑓</m:t>
                                    </m:r>
                                  </m:e>
                                  <m:sub>
                                    <m:r>
                                      <a:rPr lang="en-US" sz="1200" b="0" i="1" smtClean="0">
                                        <a:solidFill>
                                          <a:schemeClr val="tx1"/>
                                        </a:solidFill>
                                        <a:latin typeface="Cambria Math" panose="02040503050406030204" pitchFamily="18" charset="0"/>
                                      </a:rPr>
                                      <m:t>𝑐</m:t>
                                    </m:r>
                                  </m:sub>
                                </m:sSub>
                                <m:r>
                                  <a:rPr lang="en-US" sz="1200" b="0" i="1" smtClean="0">
                                    <a:solidFill>
                                      <a:schemeClr val="tx1"/>
                                    </a:solidFill>
                                    <a:latin typeface="Cambria Math" panose="02040503050406030204" pitchFamily="18" charset="0"/>
                                  </a:rPr>
                                  <m:t>=60</m:t>
                                </m:r>
                                <m:r>
                                  <a:rPr lang="en-US" sz="1200" b="0" i="1" smtClean="0">
                                    <a:solidFill>
                                      <a:schemeClr val="tx1"/>
                                    </a:solidFill>
                                    <a:latin typeface="Cambria Math" panose="02040503050406030204" pitchFamily="18" charset="0"/>
                                  </a:rPr>
                                  <m:t>𝐻𝑧</m:t>
                                </m:r>
                              </m:oMath>
                            </m:oMathPara>
                          </a14:m>
                          <a:endParaRPr lang="en-US" sz="1200">
                            <a:solidFill>
                              <a:schemeClr val="tx1"/>
                            </a:solidFill>
                          </a:endParaRPr>
                        </a:p>
                      </a:txBody>
                      <a:tcPr anchor="ctr">
                        <a:solidFill>
                          <a:schemeClr val="bg1"/>
                        </a:solidFill>
                      </a:tcPr>
                    </a:tc>
                    <a:tc>
                      <a:txBody>
                        <a:bodyPr/>
                        <a:lstStyle/>
                        <a:p>
                          <a:pPr lvl="0" algn="ctr">
                            <a:buNone/>
                          </a:pPr>
                          <a:r>
                            <a:rPr lang="en-US" sz="1200">
                              <a:solidFill>
                                <a:schemeClr val="tx1"/>
                              </a:solidFill>
                            </a:rPr>
                            <a:t>Band Pass</a:t>
                          </a:r>
                        </a:p>
                        <a:p>
                          <a:pPr lvl="0" algn="ctr">
                            <a:buNone/>
                          </a:pPr>
                          <a:r>
                            <a:rPr lang="en-US" sz="1200">
                              <a:solidFill>
                                <a:schemeClr val="tx1"/>
                              </a:solidFill>
                            </a:rPr>
                            <a:t>1 Stage</a:t>
                          </a:r>
                        </a:p>
                        <a:p>
                          <a:pPr lvl="0" algn="ctr">
                            <a:buNone/>
                          </a:pPr>
                          <a:r>
                            <a:rPr lang="en-US" sz="1200">
                              <a:solidFill>
                                <a:schemeClr val="tx1"/>
                              </a:solidFill>
                            </a:rPr>
                            <a:t>Gain = 100</a:t>
                          </a:r>
                        </a:p>
                        <a:p>
                          <a:pPr lvl="0" algn="ctr">
                            <a:buNone/>
                          </a:pP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𝑓</m:t>
                                    </m:r>
                                  </m:e>
                                  <m:sub>
                                    <m:r>
                                      <a:rPr lang="en-US" sz="1200" b="0" i="1" smtClean="0">
                                        <a:solidFill>
                                          <a:schemeClr val="tx1"/>
                                        </a:solidFill>
                                        <a:latin typeface="Cambria Math" panose="02040503050406030204" pitchFamily="18" charset="0"/>
                                      </a:rPr>
                                      <m:t>1</m:t>
                                    </m:r>
                                  </m:sub>
                                </m:sSub>
                                <m:r>
                                  <a:rPr lang="en-US" sz="1200" b="0" i="1" smtClean="0">
                                    <a:solidFill>
                                      <a:schemeClr val="tx1"/>
                                    </a:solidFill>
                                    <a:latin typeface="Cambria Math" panose="02040503050406030204" pitchFamily="18" charset="0"/>
                                  </a:rPr>
                                  <m:t>=350 </m:t>
                                </m:r>
                                <m:r>
                                  <a:rPr lang="en-US" sz="1200" b="0" i="1" smtClean="0">
                                    <a:solidFill>
                                      <a:schemeClr val="tx1"/>
                                    </a:solidFill>
                                    <a:latin typeface="Cambria Math" panose="02040503050406030204" pitchFamily="18" charset="0"/>
                                  </a:rPr>
                                  <m:t>𝐻𝑧</m:t>
                                </m:r>
                              </m:oMath>
                            </m:oMathPara>
                          </a14:m>
                          <a:endParaRPr lang="en-US" sz="1200" b="0" i="1">
                            <a:solidFill>
                              <a:schemeClr val="tx1"/>
                            </a:solidFill>
                            <a:latin typeface="Cambria Math" panose="02040503050406030204" pitchFamily="18" charset="0"/>
                          </a:endParaRPr>
                        </a:p>
                        <a:p>
                          <a:pPr lvl="0" algn="ctr">
                            <a:buNone/>
                          </a:pP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𝑓</m:t>
                                    </m:r>
                                  </m:e>
                                  <m:sub>
                                    <m:r>
                                      <a:rPr lang="en-US" sz="1200" b="0" i="1" smtClean="0">
                                        <a:solidFill>
                                          <a:schemeClr val="tx1"/>
                                        </a:solidFill>
                                        <a:latin typeface="Cambria Math" panose="02040503050406030204" pitchFamily="18" charset="0"/>
                                      </a:rPr>
                                      <m:t>2</m:t>
                                    </m:r>
                                  </m:sub>
                                </m:sSub>
                                <m:r>
                                  <a:rPr lang="en-US" sz="1200" b="0" i="1" smtClean="0">
                                    <a:solidFill>
                                      <a:schemeClr val="tx1"/>
                                    </a:solidFill>
                                    <a:latin typeface="Cambria Math" panose="02040503050406030204" pitchFamily="18" charset="0"/>
                                  </a:rPr>
                                  <m:t>=8</m:t>
                                </m:r>
                                <m:r>
                                  <a:rPr lang="en-US" sz="1200" b="0" i="1" smtClean="0">
                                    <a:solidFill>
                                      <a:schemeClr val="tx1"/>
                                    </a:solidFill>
                                    <a:latin typeface="Cambria Math" panose="02040503050406030204" pitchFamily="18" charset="0"/>
                                  </a:rPr>
                                  <m:t>𝑘𝐻𝑧</m:t>
                                </m:r>
                              </m:oMath>
                            </m:oMathPara>
                          </a14:m>
                          <a:endParaRPr lang="en-US" sz="1200">
                            <a:solidFill>
                              <a:schemeClr val="tx1"/>
                            </a:solidFill>
                          </a:endParaRPr>
                        </a:p>
                      </a:txBody>
                      <a:tcPr anchor="ctr">
                        <a:solidFill>
                          <a:schemeClr val="bg1"/>
                        </a:solidFill>
                      </a:tcPr>
                    </a:tc>
                    <a:extLst>
                      <a:ext uri="{0D108BD9-81ED-4DB2-BD59-A6C34878D82A}">
                        <a16:rowId xmlns:a16="http://schemas.microsoft.com/office/drawing/2014/main" val="2573427744"/>
                      </a:ext>
                    </a:extLst>
                  </a:tr>
                  <a:tr h="724016">
                    <a:tc>
                      <a:txBody>
                        <a:bodyPr/>
                        <a:lstStyle/>
                        <a:p>
                          <a:pPr lvl="0" algn="ctr">
                            <a:buNone/>
                          </a:pPr>
                          <a:r>
                            <a:rPr lang="en-US" sz="1200">
                              <a:solidFill>
                                <a:schemeClr val="tx1"/>
                              </a:solidFill>
                            </a:rPr>
                            <a:t>Conduction</a:t>
                          </a:r>
                        </a:p>
                      </a:txBody>
                      <a:tcPr anchor="ctr">
                        <a:solidFill>
                          <a:schemeClr val="bg1"/>
                        </a:solidFill>
                      </a:tcPr>
                    </a:tc>
                    <a:tc>
                      <a:txBody>
                        <a:bodyPr/>
                        <a:lstStyle/>
                        <a:p>
                          <a:pPr lvl="0" algn="ctr">
                            <a:buNone/>
                          </a:pPr>
                          <a:r>
                            <a:rPr lang="en-US" sz="1200">
                              <a:solidFill>
                                <a:schemeClr val="tx1"/>
                              </a:solidFill>
                            </a:rPr>
                            <a:t>Low Pass</a:t>
                          </a:r>
                        </a:p>
                        <a:p>
                          <a:pPr lvl="0" algn="ctr">
                            <a:buNone/>
                          </a:pPr>
                          <a:r>
                            <a:rPr lang="en-US" sz="1200">
                              <a:solidFill>
                                <a:schemeClr val="tx1"/>
                              </a:solidFill>
                            </a:rPr>
                            <a:t>2 Stages</a:t>
                          </a:r>
                        </a:p>
                        <a:p>
                          <a:pPr lvl="0" algn="ctr">
                            <a:buNone/>
                          </a:pPr>
                          <a:r>
                            <a:rPr lang="en-US" sz="1200">
                              <a:solidFill>
                                <a:schemeClr val="tx1"/>
                              </a:solidFill>
                            </a:rPr>
                            <a:t>Gain = 0</a:t>
                          </a:r>
                        </a:p>
                        <a:p>
                          <a:pPr lvl="0" algn="ctr">
                            <a:buNone/>
                          </a:pP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𝑓</m:t>
                                    </m:r>
                                  </m:e>
                                  <m:sub>
                                    <m:r>
                                      <a:rPr lang="en-US" sz="1200" b="0" i="1" smtClean="0">
                                        <a:solidFill>
                                          <a:schemeClr val="tx1"/>
                                        </a:solidFill>
                                        <a:latin typeface="Cambria Math" panose="02040503050406030204" pitchFamily="18" charset="0"/>
                                      </a:rPr>
                                      <m:t>𝐶</m:t>
                                    </m:r>
                                  </m:sub>
                                </m:sSub>
                                <m:r>
                                  <a:rPr lang="en-US" sz="1200" b="0" i="1" smtClean="0">
                                    <a:solidFill>
                                      <a:schemeClr val="tx1"/>
                                    </a:solidFill>
                                    <a:latin typeface="Cambria Math" panose="02040503050406030204" pitchFamily="18" charset="0"/>
                                  </a:rPr>
                                  <m:t>=200</m:t>
                                </m:r>
                                <m:r>
                                  <a:rPr lang="en-US" sz="1200" b="0" i="1" smtClean="0">
                                    <a:solidFill>
                                      <a:schemeClr val="tx1"/>
                                    </a:solidFill>
                                    <a:latin typeface="Cambria Math" panose="02040503050406030204" pitchFamily="18" charset="0"/>
                                  </a:rPr>
                                  <m:t>𝑘𝐻𝑧</m:t>
                                </m:r>
                              </m:oMath>
                            </m:oMathPara>
                          </a14:m>
                          <a:endParaRPr lang="en-US" sz="1200">
                            <a:solidFill>
                              <a:schemeClr val="tx1"/>
                            </a:solidFill>
                          </a:endParaRPr>
                        </a:p>
                      </a:txBody>
                      <a:tcPr anchor="ctr">
                        <a:solidFill>
                          <a:schemeClr val="bg1"/>
                        </a:solidFill>
                      </a:tcPr>
                    </a:tc>
                    <a:tc>
                      <a:txBody>
                        <a:bodyPr/>
                        <a:lstStyle/>
                        <a:p>
                          <a:pPr lvl="0" algn="ctr">
                            <a:buNone/>
                          </a:pPr>
                          <a:r>
                            <a:rPr lang="en-US" sz="1200">
                              <a:solidFill>
                                <a:schemeClr val="tx1"/>
                              </a:solidFill>
                            </a:rPr>
                            <a:t>Low Pass</a:t>
                          </a:r>
                        </a:p>
                        <a:p>
                          <a:pPr lvl="0" algn="ctr">
                            <a:buNone/>
                          </a:pPr>
                          <a:r>
                            <a:rPr lang="en-US" sz="1200">
                              <a:solidFill>
                                <a:schemeClr val="tx1"/>
                              </a:solidFill>
                            </a:rPr>
                            <a:t>2 Stages</a:t>
                          </a:r>
                        </a:p>
                        <a:p>
                          <a:pPr lvl="0" algn="ctr">
                            <a:buNone/>
                          </a:pPr>
                          <a:r>
                            <a:rPr lang="en-US" sz="1200">
                              <a:solidFill>
                                <a:schemeClr val="tx1"/>
                              </a:solidFill>
                            </a:rPr>
                            <a:t>Gain/Stage = 20</a:t>
                          </a:r>
                        </a:p>
                        <a:p>
                          <a:pPr lvl="0" algn="ctr">
                            <a:buNone/>
                          </a:pPr>
                          <a14:m>
                            <m:oMathPara xmlns:m="http://schemas.openxmlformats.org/officeDocument/2006/math">
                              <m:oMathParaPr>
                                <m:jc m:val="centerGroup"/>
                              </m:oMathParaPr>
                              <m:oMath xmlns:m="http://schemas.openxmlformats.org/officeDocument/2006/math">
                                <m:sSub>
                                  <m:sSubPr>
                                    <m:ctrlPr>
                                      <a:rPr lang="en-US" sz="1200" b="0" i="1" smtClean="0">
                                        <a:solidFill>
                                          <a:schemeClr val="tx1"/>
                                        </a:solidFill>
                                        <a:latin typeface="Cambria Math" panose="02040503050406030204" pitchFamily="18" charset="0"/>
                                      </a:rPr>
                                    </m:ctrlPr>
                                  </m:sSubPr>
                                  <m:e>
                                    <m:r>
                                      <a:rPr lang="en-US" sz="1200" b="0" i="1" smtClean="0">
                                        <a:solidFill>
                                          <a:schemeClr val="tx1"/>
                                        </a:solidFill>
                                        <a:latin typeface="Cambria Math" panose="02040503050406030204" pitchFamily="18" charset="0"/>
                                      </a:rPr>
                                      <m:t>𝑓</m:t>
                                    </m:r>
                                  </m:e>
                                  <m:sub>
                                    <m:r>
                                      <a:rPr lang="en-US" sz="1200" b="0" i="1" smtClean="0">
                                        <a:solidFill>
                                          <a:schemeClr val="tx1"/>
                                        </a:solidFill>
                                        <a:latin typeface="Cambria Math" panose="02040503050406030204" pitchFamily="18" charset="0"/>
                                      </a:rPr>
                                      <m:t>𝑐</m:t>
                                    </m:r>
                                  </m:sub>
                                </m:sSub>
                                <m:r>
                                  <a:rPr lang="en-US" sz="1200" b="0" i="1" smtClean="0">
                                    <a:solidFill>
                                      <a:schemeClr val="tx1"/>
                                    </a:solidFill>
                                    <a:latin typeface="Cambria Math" panose="02040503050406030204" pitchFamily="18" charset="0"/>
                                  </a:rPr>
                                  <m:t>=200</m:t>
                                </m:r>
                                <m:r>
                                  <a:rPr lang="en-US" sz="1200" b="0" i="1" smtClean="0">
                                    <a:solidFill>
                                      <a:schemeClr val="tx1"/>
                                    </a:solidFill>
                                    <a:latin typeface="Cambria Math" panose="02040503050406030204" pitchFamily="18" charset="0"/>
                                  </a:rPr>
                                  <m:t>𝑘𝐻𝑧</m:t>
                                </m:r>
                              </m:oMath>
                            </m:oMathPara>
                          </a14:m>
                          <a:endParaRPr lang="en-US" sz="1200">
                            <a:solidFill>
                              <a:schemeClr val="tx1"/>
                            </a:solidFill>
                          </a:endParaRPr>
                        </a:p>
                      </a:txBody>
                      <a:tcPr anchor="ctr">
                        <a:solidFill>
                          <a:schemeClr val="bg1"/>
                        </a:solidFill>
                      </a:tcPr>
                    </a:tc>
                    <a:extLst>
                      <a:ext uri="{0D108BD9-81ED-4DB2-BD59-A6C34878D82A}">
                        <a16:rowId xmlns:a16="http://schemas.microsoft.com/office/drawing/2014/main" val="885819695"/>
                      </a:ext>
                    </a:extLst>
                  </a:tr>
                </a:tbl>
              </a:graphicData>
            </a:graphic>
          </p:graphicFrame>
        </mc:Choice>
        <mc:Fallback xmlns="">
          <p:graphicFrame>
            <p:nvGraphicFramePr>
              <p:cNvPr id="8" name="Table 14">
                <a:extLst>
                  <a:ext uri="{FF2B5EF4-FFF2-40B4-BE49-F238E27FC236}">
                    <a16:creationId xmlns:a16="http://schemas.microsoft.com/office/drawing/2014/main" id="{080D1ACA-46CF-14FA-C920-319933AA2E96}"/>
                  </a:ext>
                </a:extLst>
              </p:cNvPr>
              <p:cNvGraphicFramePr>
                <a:graphicFrameLocks noGrp="1"/>
              </p:cNvGraphicFramePr>
              <p:nvPr/>
            </p:nvGraphicFramePr>
            <p:xfrm>
              <a:off x="5469467" y="365125"/>
              <a:ext cx="4762500" cy="2164080"/>
            </p:xfrm>
            <a:graphic>
              <a:graphicData uri="http://schemas.openxmlformats.org/drawingml/2006/table">
                <a:tbl>
                  <a:tblPr firstRow="1" bandRow="1">
                    <a:tableStyleId>{5C22544A-7EE6-4342-B048-85BDC9FD1C3A}</a:tableStyleId>
                  </a:tblPr>
                  <a:tblGrid>
                    <a:gridCol w="1418618">
                      <a:extLst>
                        <a:ext uri="{9D8B030D-6E8A-4147-A177-3AD203B41FA5}">
                          <a16:colId xmlns:a16="http://schemas.microsoft.com/office/drawing/2014/main" val="1236918450"/>
                        </a:ext>
                      </a:extLst>
                    </a:gridCol>
                    <a:gridCol w="1603613">
                      <a:extLst>
                        <a:ext uri="{9D8B030D-6E8A-4147-A177-3AD203B41FA5}">
                          <a16:colId xmlns:a16="http://schemas.microsoft.com/office/drawing/2014/main" val="2312049841"/>
                        </a:ext>
                      </a:extLst>
                    </a:gridCol>
                    <a:gridCol w="1740269">
                      <a:extLst>
                        <a:ext uri="{9D8B030D-6E8A-4147-A177-3AD203B41FA5}">
                          <a16:colId xmlns:a16="http://schemas.microsoft.com/office/drawing/2014/main" val="2259399349"/>
                        </a:ext>
                      </a:extLst>
                    </a:gridCol>
                  </a:tblGrid>
                  <a:tr h="335280">
                    <a:tc>
                      <a:txBody>
                        <a:bodyPr/>
                        <a:lstStyle/>
                        <a:p>
                          <a:pPr algn="ctr"/>
                          <a:r>
                            <a:rPr lang="en-US" sz="1600" b="1">
                              <a:solidFill>
                                <a:schemeClr val="bg1"/>
                              </a:solidFill>
                            </a:rPr>
                            <a:t>Final Design</a:t>
                          </a:r>
                        </a:p>
                      </a:txBody>
                      <a:tcPr anchor="ctr">
                        <a:solidFill>
                          <a:schemeClr val="tx1"/>
                        </a:solidFill>
                      </a:tcPr>
                    </a:tc>
                    <a:tc>
                      <a:txBody>
                        <a:bodyPr/>
                        <a:lstStyle/>
                        <a:p>
                          <a:pPr algn="ctr"/>
                          <a:r>
                            <a:rPr lang="en-US" sz="1600" b="0">
                              <a:solidFill>
                                <a:schemeClr val="bg1"/>
                              </a:solidFill>
                            </a:rPr>
                            <a:t>Open Air</a:t>
                          </a:r>
                        </a:p>
                      </a:txBody>
                      <a:tcPr anchor="ctr">
                        <a:solidFill>
                          <a:schemeClr val="tx1"/>
                        </a:solidFill>
                      </a:tcPr>
                    </a:tc>
                    <a:tc>
                      <a:txBody>
                        <a:bodyPr/>
                        <a:lstStyle/>
                        <a:p>
                          <a:pPr algn="ctr"/>
                          <a:r>
                            <a:rPr lang="en-US" sz="1600" b="0">
                              <a:solidFill>
                                <a:schemeClr val="bg1"/>
                              </a:solidFill>
                            </a:rPr>
                            <a:t>Vacuum</a:t>
                          </a:r>
                        </a:p>
                      </a:txBody>
                      <a:tcPr anchor="ctr">
                        <a:solidFill>
                          <a:schemeClr val="tx1"/>
                        </a:solidFill>
                      </a:tcPr>
                    </a:tc>
                    <a:extLst>
                      <a:ext uri="{0D108BD9-81ED-4DB2-BD59-A6C34878D82A}">
                        <a16:rowId xmlns:a16="http://schemas.microsoft.com/office/drawing/2014/main" val="3858247646"/>
                      </a:ext>
                    </a:extLst>
                  </a:tr>
                  <a:tr h="1005840">
                    <a:tc>
                      <a:txBody>
                        <a:bodyPr/>
                        <a:lstStyle/>
                        <a:p>
                          <a:pPr lvl="0" algn="ctr">
                            <a:buNone/>
                          </a:pPr>
                          <a:r>
                            <a:rPr lang="en-US" sz="1200">
                              <a:solidFill>
                                <a:schemeClr val="tx1"/>
                              </a:solidFill>
                            </a:rPr>
                            <a:t>Induction</a:t>
                          </a:r>
                        </a:p>
                      </a:txBody>
                      <a:tcPr anchor="ctr">
                        <a:solidFill>
                          <a:schemeClr val="bg1"/>
                        </a:solidFill>
                      </a:tcPr>
                    </a:tc>
                    <a:tc>
                      <a:txBody>
                        <a:bodyPr/>
                        <a:lstStyle/>
                        <a:p>
                          <a:endParaRPr lang="en-US"/>
                        </a:p>
                      </a:txBody>
                      <a:tcPr anchor="ctr">
                        <a:blipFill>
                          <a:blip r:embed="rId2"/>
                          <a:stretch>
                            <a:fillRect l="-88189" t="-35000" r="-109449" b="-82500"/>
                          </a:stretch>
                        </a:blipFill>
                      </a:tcPr>
                    </a:tc>
                    <a:tc>
                      <a:txBody>
                        <a:bodyPr/>
                        <a:lstStyle/>
                        <a:p>
                          <a:endParaRPr lang="en-US"/>
                        </a:p>
                      </a:txBody>
                      <a:tcPr anchor="ctr">
                        <a:blipFill>
                          <a:blip r:embed="rId2"/>
                          <a:stretch>
                            <a:fillRect l="-174453" t="-35000" r="-1460" b="-82500"/>
                          </a:stretch>
                        </a:blipFill>
                      </a:tcPr>
                    </a:tc>
                    <a:extLst>
                      <a:ext uri="{0D108BD9-81ED-4DB2-BD59-A6C34878D82A}">
                        <a16:rowId xmlns:a16="http://schemas.microsoft.com/office/drawing/2014/main" val="2573427744"/>
                      </a:ext>
                    </a:extLst>
                  </a:tr>
                  <a:tr h="822960">
                    <a:tc>
                      <a:txBody>
                        <a:bodyPr/>
                        <a:lstStyle/>
                        <a:p>
                          <a:pPr lvl="0" algn="ctr">
                            <a:buNone/>
                          </a:pPr>
                          <a:r>
                            <a:rPr lang="en-US" sz="1200">
                              <a:solidFill>
                                <a:schemeClr val="tx1"/>
                              </a:solidFill>
                            </a:rPr>
                            <a:t>Conduction</a:t>
                          </a:r>
                        </a:p>
                      </a:txBody>
                      <a:tcPr anchor="ctr">
                        <a:solidFill>
                          <a:schemeClr val="bg1"/>
                        </a:solidFill>
                      </a:tcPr>
                    </a:tc>
                    <a:tc>
                      <a:txBody>
                        <a:bodyPr/>
                        <a:lstStyle/>
                        <a:p>
                          <a:endParaRPr lang="en-US"/>
                        </a:p>
                      </a:txBody>
                      <a:tcPr anchor="ctr">
                        <a:blipFill>
                          <a:blip r:embed="rId2"/>
                          <a:stretch>
                            <a:fillRect l="-88189" t="-166154" r="-109449" b="-1538"/>
                          </a:stretch>
                        </a:blipFill>
                      </a:tcPr>
                    </a:tc>
                    <a:tc>
                      <a:txBody>
                        <a:bodyPr/>
                        <a:lstStyle/>
                        <a:p>
                          <a:endParaRPr lang="en-US"/>
                        </a:p>
                      </a:txBody>
                      <a:tcPr anchor="ctr">
                        <a:blipFill>
                          <a:blip r:embed="rId2"/>
                          <a:stretch>
                            <a:fillRect l="-174453" t="-166154" r="-1460" b="-1538"/>
                          </a:stretch>
                        </a:blipFill>
                      </a:tcPr>
                    </a:tc>
                    <a:extLst>
                      <a:ext uri="{0D108BD9-81ED-4DB2-BD59-A6C34878D82A}">
                        <a16:rowId xmlns:a16="http://schemas.microsoft.com/office/drawing/2014/main" val="885819695"/>
                      </a:ext>
                    </a:extLst>
                  </a:tr>
                </a:tbl>
              </a:graphicData>
            </a:graphic>
          </p:graphicFrame>
        </mc:Fallback>
      </mc:AlternateContent>
      <p:pic>
        <p:nvPicPr>
          <p:cNvPr id="14" name="Picture 13">
            <a:extLst>
              <a:ext uri="{FF2B5EF4-FFF2-40B4-BE49-F238E27FC236}">
                <a16:creationId xmlns:a16="http://schemas.microsoft.com/office/drawing/2014/main" id="{5C040D9C-7325-AF26-1633-499885164C0F}"/>
              </a:ext>
            </a:extLst>
          </p:cNvPr>
          <p:cNvPicPr>
            <a:picLocks noChangeAspect="1"/>
          </p:cNvPicPr>
          <p:nvPr/>
        </p:nvPicPr>
        <p:blipFill>
          <a:blip r:embed="rId3"/>
          <a:stretch>
            <a:fillRect/>
          </a:stretch>
        </p:blipFill>
        <p:spPr>
          <a:xfrm>
            <a:off x="6063249" y="2797026"/>
            <a:ext cx="4320435" cy="3172108"/>
          </a:xfrm>
          <a:prstGeom prst="rect">
            <a:avLst/>
          </a:prstGeom>
        </p:spPr>
      </p:pic>
      <p:pic>
        <p:nvPicPr>
          <p:cNvPr id="18" name="Picture 17">
            <a:extLst>
              <a:ext uri="{FF2B5EF4-FFF2-40B4-BE49-F238E27FC236}">
                <a16:creationId xmlns:a16="http://schemas.microsoft.com/office/drawing/2014/main" id="{2A95AA85-7D83-B843-B5B0-AAA837818D71}"/>
              </a:ext>
            </a:extLst>
          </p:cNvPr>
          <p:cNvPicPr>
            <a:picLocks noChangeAspect="1"/>
          </p:cNvPicPr>
          <p:nvPr/>
        </p:nvPicPr>
        <p:blipFill>
          <a:blip r:embed="rId4"/>
          <a:stretch>
            <a:fillRect/>
          </a:stretch>
        </p:blipFill>
        <p:spPr>
          <a:xfrm>
            <a:off x="1364039" y="2857641"/>
            <a:ext cx="3945375" cy="3050878"/>
          </a:xfrm>
          <a:prstGeom prst="rect">
            <a:avLst/>
          </a:prstGeom>
        </p:spPr>
      </p:pic>
    </p:spTree>
    <p:extLst>
      <p:ext uri="{BB962C8B-B14F-4D97-AF65-F5344CB8AC3E}">
        <p14:creationId xmlns:p14="http://schemas.microsoft.com/office/powerpoint/2010/main" val="1028775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BBE0-406C-5A8F-BBBC-D1AEBE9FB133}"/>
              </a:ext>
            </a:extLst>
          </p:cNvPr>
          <p:cNvSpPr>
            <a:spLocks noGrp="1"/>
          </p:cNvSpPr>
          <p:nvPr>
            <p:ph type="title"/>
          </p:nvPr>
        </p:nvSpPr>
        <p:spPr/>
        <p:txBody>
          <a:bodyPr/>
          <a:lstStyle/>
          <a:p>
            <a:r>
              <a:rPr lang="en-US">
                <a:cs typeface="Calibri Light"/>
              </a:rPr>
              <a:t>Vacuum Circuit Schematics</a:t>
            </a:r>
            <a:endParaRPr lang="en-US"/>
          </a:p>
        </p:txBody>
      </p:sp>
      <p:sp>
        <p:nvSpPr>
          <p:cNvPr id="4" name="Date Placeholder 3">
            <a:extLst>
              <a:ext uri="{FF2B5EF4-FFF2-40B4-BE49-F238E27FC236}">
                <a16:creationId xmlns:a16="http://schemas.microsoft.com/office/drawing/2014/main" id="{C8F14466-4B8D-A067-9FE4-3FED50F93B42}"/>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4FBE6D7C-20B4-21B7-F62E-4D36DC194D18}"/>
              </a:ext>
            </a:extLst>
          </p:cNvPr>
          <p:cNvSpPr>
            <a:spLocks noGrp="1"/>
          </p:cNvSpPr>
          <p:nvPr>
            <p:ph type="sldNum" sz="quarter" idx="11"/>
          </p:nvPr>
        </p:nvSpPr>
        <p:spPr/>
        <p:txBody>
          <a:bodyPr/>
          <a:lstStyle/>
          <a:p>
            <a:fld id="{330EA680-D336-4FF7-8B7A-9848BB0A1C32}" type="slidenum">
              <a:rPr lang="en-US" smtClean="0"/>
              <a:t>61</a:t>
            </a:fld>
            <a:endParaRPr lang="en-US"/>
          </a:p>
        </p:txBody>
      </p:sp>
      <p:pic>
        <p:nvPicPr>
          <p:cNvPr id="25" name="Picture 25" descr="Diagram, schematic&#10;&#10;Description automatically generated">
            <a:extLst>
              <a:ext uri="{FF2B5EF4-FFF2-40B4-BE49-F238E27FC236}">
                <a16:creationId xmlns:a16="http://schemas.microsoft.com/office/drawing/2014/main" id="{E5A2B76B-7ED4-1CFF-0813-4A9DA097EDDB}"/>
              </a:ext>
            </a:extLst>
          </p:cNvPr>
          <p:cNvPicPr>
            <a:picLocks noChangeAspect="1"/>
          </p:cNvPicPr>
          <p:nvPr/>
        </p:nvPicPr>
        <p:blipFill>
          <a:blip r:embed="rId3"/>
          <a:stretch>
            <a:fillRect/>
          </a:stretch>
        </p:blipFill>
        <p:spPr>
          <a:xfrm>
            <a:off x="5783853" y="1306979"/>
            <a:ext cx="4724667" cy="4244039"/>
          </a:xfrm>
          <a:prstGeom prst="rect">
            <a:avLst/>
          </a:prstGeom>
        </p:spPr>
      </p:pic>
      <p:sp>
        <p:nvSpPr>
          <p:cNvPr id="16" name="TextBox 15">
            <a:extLst>
              <a:ext uri="{FF2B5EF4-FFF2-40B4-BE49-F238E27FC236}">
                <a16:creationId xmlns:a16="http://schemas.microsoft.com/office/drawing/2014/main" id="{5E85E6D3-4B9A-4BBB-9BA7-A14B6D97F598}"/>
              </a:ext>
            </a:extLst>
          </p:cNvPr>
          <p:cNvSpPr txBox="1"/>
          <p:nvPr/>
        </p:nvSpPr>
        <p:spPr>
          <a:xfrm>
            <a:off x="10460671" y="5987018"/>
            <a:ext cx="1786258" cy="276999"/>
          </a:xfrm>
          <a:prstGeom prst="rect">
            <a:avLst/>
          </a:prstGeom>
          <a:noFill/>
        </p:spPr>
        <p:txBody>
          <a:bodyPr wrap="none" rtlCol="0">
            <a:spAutoFit/>
          </a:bodyPr>
          <a:lstStyle/>
          <a:p>
            <a:r>
              <a:rPr lang="en-US" sz="1200"/>
              <a:t>Note: All grounds are tied</a:t>
            </a:r>
          </a:p>
        </p:txBody>
      </p:sp>
      <p:pic>
        <p:nvPicPr>
          <p:cNvPr id="15" name="Picture 14" descr="Diagram, schematic&#10;&#10;Description automatically generated">
            <a:extLst>
              <a:ext uri="{FF2B5EF4-FFF2-40B4-BE49-F238E27FC236}">
                <a16:creationId xmlns:a16="http://schemas.microsoft.com/office/drawing/2014/main" id="{F21F0B78-A1F2-59D1-A27A-80DBE9583934}"/>
              </a:ext>
            </a:extLst>
          </p:cNvPr>
          <p:cNvPicPr>
            <a:picLocks noChangeAspect="1"/>
          </p:cNvPicPr>
          <p:nvPr/>
        </p:nvPicPr>
        <p:blipFill>
          <a:blip r:embed="rId4"/>
          <a:stretch>
            <a:fillRect/>
          </a:stretch>
        </p:blipFill>
        <p:spPr>
          <a:xfrm>
            <a:off x="1221188" y="1306980"/>
            <a:ext cx="3878957" cy="4244039"/>
          </a:xfrm>
          <a:prstGeom prst="rect">
            <a:avLst/>
          </a:prstGeom>
        </p:spPr>
      </p:pic>
      <p:sp>
        <p:nvSpPr>
          <p:cNvPr id="17" name="TextBox 16">
            <a:extLst>
              <a:ext uri="{FF2B5EF4-FFF2-40B4-BE49-F238E27FC236}">
                <a16:creationId xmlns:a16="http://schemas.microsoft.com/office/drawing/2014/main" id="{8DFBFDEB-2C47-AF00-6707-C7B035E54B8F}"/>
              </a:ext>
            </a:extLst>
          </p:cNvPr>
          <p:cNvSpPr txBox="1"/>
          <p:nvPr/>
        </p:nvSpPr>
        <p:spPr>
          <a:xfrm>
            <a:off x="1726324" y="5571906"/>
            <a:ext cx="2924504" cy="369332"/>
          </a:xfrm>
          <a:prstGeom prst="rect">
            <a:avLst/>
          </a:prstGeom>
          <a:noFill/>
        </p:spPr>
        <p:txBody>
          <a:bodyPr wrap="square" rtlCol="0">
            <a:spAutoFit/>
          </a:bodyPr>
          <a:lstStyle/>
          <a:p>
            <a:pPr algn="ctr"/>
            <a:r>
              <a:rPr lang="en-US">
                <a:latin typeface="+mj-lt"/>
              </a:rPr>
              <a:t>Induction Circuit</a:t>
            </a:r>
          </a:p>
        </p:txBody>
      </p:sp>
      <p:sp>
        <p:nvSpPr>
          <p:cNvPr id="18" name="TextBox 17">
            <a:extLst>
              <a:ext uri="{FF2B5EF4-FFF2-40B4-BE49-F238E27FC236}">
                <a16:creationId xmlns:a16="http://schemas.microsoft.com/office/drawing/2014/main" id="{A2DA2E91-2BF2-CFFB-64A1-B2F1F5DBB4CC}"/>
              </a:ext>
            </a:extLst>
          </p:cNvPr>
          <p:cNvSpPr txBox="1"/>
          <p:nvPr/>
        </p:nvSpPr>
        <p:spPr>
          <a:xfrm>
            <a:off x="6683934" y="5551018"/>
            <a:ext cx="2924504" cy="369332"/>
          </a:xfrm>
          <a:prstGeom prst="rect">
            <a:avLst/>
          </a:prstGeom>
          <a:noFill/>
        </p:spPr>
        <p:txBody>
          <a:bodyPr wrap="square" rtlCol="0">
            <a:spAutoFit/>
          </a:bodyPr>
          <a:lstStyle/>
          <a:p>
            <a:pPr algn="ctr"/>
            <a:r>
              <a:rPr lang="en-US">
                <a:latin typeface="+mj-lt"/>
              </a:rPr>
              <a:t>Conduction Circuit</a:t>
            </a:r>
          </a:p>
        </p:txBody>
      </p:sp>
    </p:spTree>
    <p:extLst>
      <p:ext uri="{BB962C8B-B14F-4D97-AF65-F5344CB8AC3E}">
        <p14:creationId xmlns:p14="http://schemas.microsoft.com/office/powerpoint/2010/main" val="2591560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F2B2-CABB-9B67-9D2D-14B8451328E5}"/>
              </a:ext>
            </a:extLst>
          </p:cNvPr>
          <p:cNvSpPr>
            <a:spLocks noGrp="1"/>
          </p:cNvSpPr>
          <p:nvPr>
            <p:ph type="title"/>
          </p:nvPr>
        </p:nvSpPr>
        <p:spPr>
          <a:xfrm>
            <a:off x="-1" y="-205788"/>
            <a:ext cx="7370379" cy="1143000"/>
          </a:xfrm>
        </p:spPr>
        <p:txBody>
          <a:bodyPr>
            <a:normAutofit fontScale="90000"/>
          </a:bodyPr>
          <a:lstStyle/>
          <a:p>
            <a:r>
              <a:rPr lang="en-US">
                <a:cs typeface="Calibri Light"/>
              </a:rPr>
              <a:t>Open Air Test - Conduction Circuit</a:t>
            </a:r>
            <a:endParaRPr lang="en-US"/>
          </a:p>
        </p:txBody>
      </p:sp>
      <p:pic>
        <p:nvPicPr>
          <p:cNvPr id="6" name="Picture 6" descr="Diagram, schematic&#10;&#10;Description automatically generated">
            <a:extLst>
              <a:ext uri="{FF2B5EF4-FFF2-40B4-BE49-F238E27FC236}">
                <a16:creationId xmlns:a16="http://schemas.microsoft.com/office/drawing/2014/main" id="{A3E484EE-5D64-D493-C557-EB99E67090EF}"/>
              </a:ext>
            </a:extLst>
          </p:cNvPr>
          <p:cNvPicPr>
            <a:picLocks noGrp="1" noChangeAspect="1"/>
          </p:cNvPicPr>
          <p:nvPr>
            <p:ph idx="1"/>
          </p:nvPr>
        </p:nvPicPr>
        <p:blipFill>
          <a:blip r:embed="rId2"/>
          <a:stretch>
            <a:fillRect/>
          </a:stretch>
        </p:blipFill>
        <p:spPr>
          <a:xfrm>
            <a:off x="3049872" y="653432"/>
            <a:ext cx="6277871" cy="5449425"/>
          </a:xfrm>
        </p:spPr>
      </p:pic>
      <p:sp>
        <p:nvSpPr>
          <p:cNvPr id="4" name="Date Placeholder 3">
            <a:extLst>
              <a:ext uri="{FF2B5EF4-FFF2-40B4-BE49-F238E27FC236}">
                <a16:creationId xmlns:a16="http://schemas.microsoft.com/office/drawing/2014/main" id="{4B31D273-40AF-98A2-E41E-09BA43D53ABB}"/>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70CF474F-A72C-54DB-EBC1-11731258E8AC}"/>
              </a:ext>
            </a:extLst>
          </p:cNvPr>
          <p:cNvSpPr>
            <a:spLocks noGrp="1"/>
          </p:cNvSpPr>
          <p:nvPr>
            <p:ph type="sldNum" sz="quarter" idx="11"/>
          </p:nvPr>
        </p:nvSpPr>
        <p:spPr/>
        <p:txBody>
          <a:bodyPr/>
          <a:lstStyle/>
          <a:p>
            <a:fld id="{330EA680-D336-4FF7-8B7A-9848BB0A1C32}" type="slidenum">
              <a:rPr lang="en-US" smtClean="0"/>
              <a:t>62</a:t>
            </a:fld>
            <a:endParaRPr lang="en-US"/>
          </a:p>
        </p:txBody>
      </p:sp>
      <p:sp>
        <p:nvSpPr>
          <p:cNvPr id="10" name="TextBox 9">
            <a:extLst>
              <a:ext uri="{FF2B5EF4-FFF2-40B4-BE49-F238E27FC236}">
                <a16:creationId xmlns:a16="http://schemas.microsoft.com/office/drawing/2014/main" id="{BC9E21D4-E7BE-E1A0-7A66-82DC3B387AEA}"/>
              </a:ext>
            </a:extLst>
          </p:cNvPr>
          <p:cNvSpPr txBox="1"/>
          <p:nvPr/>
        </p:nvSpPr>
        <p:spPr>
          <a:xfrm>
            <a:off x="9891886" y="593358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Note: All grounds are tied</a:t>
            </a:r>
            <a:endParaRPr lang="en-US" sz="1600">
              <a:cs typeface="Calibri"/>
            </a:endParaRPr>
          </a:p>
        </p:txBody>
      </p:sp>
    </p:spTree>
    <p:extLst>
      <p:ext uri="{BB962C8B-B14F-4D97-AF65-F5344CB8AC3E}">
        <p14:creationId xmlns:p14="http://schemas.microsoft.com/office/powerpoint/2010/main" val="2713711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547E-8946-F3B1-E777-977AE5FC44D7}"/>
              </a:ext>
            </a:extLst>
          </p:cNvPr>
          <p:cNvSpPr>
            <a:spLocks noGrp="1"/>
          </p:cNvSpPr>
          <p:nvPr>
            <p:ph type="title"/>
          </p:nvPr>
        </p:nvSpPr>
        <p:spPr>
          <a:xfrm>
            <a:off x="-45805" y="-129548"/>
            <a:ext cx="7493876" cy="1003262"/>
          </a:xfrm>
        </p:spPr>
        <p:txBody>
          <a:bodyPr/>
          <a:lstStyle/>
          <a:p>
            <a:r>
              <a:rPr lang="en-US">
                <a:cs typeface="Calibri Light"/>
              </a:rPr>
              <a:t>Open Air Test - Induction Circuit</a:t>
            </a:r>
          </a:p>
        </p:txBody>
      </p:sp>
      <p:pic>
        <p:nvPicPr>
          <p:cNvPr id="6" name="Picture 6" descr="Diagram, schematic&#10;&#10;Description automatically generated">
            <a:extLst>
              <a:ext uri="{FF2B5EF4-FFF2-40B4-BE49-F238E27FC236}">
                <a16:creationId xmlns:a16="http://schemas.microsoft.com/office/drawing/2014/main" id="{DF399959-9227-5D2C-D616-70EB8EC62CA2}"/>
              </a:ext>
            </a:extLst>
          </p:cNvPr>
          <p:cNvPicPr>
            <a:picLocks noGrp="1" noChangeAspect="1"/>
          </p:cNvPicPr>
          <p:nvPr>
            <p:ph idx="1"/>
          </p:nvPr>
        </p:nvPicPr>
        <p:blipFill>
          <a:blip r:embed="rId2"/>
          <a:stretch>
            <a:fillRect/>
          </a:stretch>
        </p:blipFill>
        <p:spPr>
          <a:xfrm>
            <a:off x="3271344" y="646786"/>
            <a:ext cx="5093404" cy="5564428"/>
          </a:xfrm>
        </p:spPr>
      </p:pic>
      <p:sp>
        <p:nvSpPr>
          <p:cNvPr id="4" name="Date Placeholder 3">
            <a:extLst>
              <a:ext uri="{FF2B5EF4-FFF2-40B4-BE49-F238E27FC236}">
                <a16:creationId xmlns:a16="http://schemas.microsoft.com/office/drawing/2014/main" id="{2E6B406A-140A-0928-5EC9-D8B44DE19A2F}"/>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BB0398C3-2986-5E09-04C2-102EB9320788}"/>
              </a:ext>
            </a:extLst>
          </p:cNvPr>
          <p:cNvSpPr>
            <a:spLocks noGrp="1"/>
          </p:cNvSpPr>
          <p:nvPr>
            <p:ph type="sldNum" sz="quarter" idx="11"/>
          </p:nvPr>
        </p:nvSpPr>
        <p:spPr/>
        <p:txBody>
          <a:bodyPr/>
          <a:lstStyle/>
          <a:p>
            <a:fld id="{330EA680-D336-4FF7-8B7A-9848BB0A1C32}" type="slidenum">
              <a:rPr lang="en-US" smtClean="0"/>
              <a:t>63</a:t>
            </a:fld>
            <a:endParaRPr lang="en-US"/>
          </a:p>
        </p:txBody>
      </p:sp>
      <p:sp>
        <p:nvSpPr>
          <p:cNvPr id="9" name="TextBox 8">
            <a:extLst>
              <a:ext uri="{FF2B5EF4-FFF2-40B4-BE49-F238E27FC236}">
                <a16:creationId xmlns:a16="http://schemas.microsoft.com/office/drawing/2014/main" id="{F14F8D8F-BE61-7FE1-5C1D-D2D7CB26AD63}"/>
              </a:ext>
            </a:extLst>
          </p:cNvPr>
          <p:cNvSpPr txBox="1"/>
          <p:nvPr/>
        </p:nvSpPr>
        <p:spPr>
          <a:xfrm>
            <a:off x="9890228" y="587266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Note: All grounds are tied</a:t>
            </a:r>
            <a:endParaRPr lang="en-US" sz="1600">
              <a:cs typeface="Calibri"/>
            </a:endParaRPr>
          </a:p>
        </p:txBody>
      </p:sp>
    </p:spTree>
    <p:extLst>
      <p:ext uri="{BB962C8B-B14F-4D97-AF65-F5344CB8AC3E}">
        <p14:creationId xmlns:p14="http://schemas.microsoft.com/office/powerpoint/2010/main" val="590190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1DC637-298E-F21D-414B-BBD1B05BA955}"/>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9EAEE842-CA68-527A-068C-34E12E7013D1}"/>
              </a:ext>
            </a:extLst>
          </p:cNvPr>
          <p:cNvSpPr>
            <a:spLocks noGrp="1"/>
          </p:cNvSpPr>
          <p:nvPr>
            <p:ph type="sldNum" sz="quarter" idx="11"/>
          </p:nvPr>
        </p:nvSpPr>
        <p:spPr/>
        <p:txBody>
          <a:bodyPr/>
          <a:lstStyle/>
          <a:p>
            <a:fld id="{330EA680-D336-4FF7-8B7A-9848BB0A1C32}" type="slidenum">
              <a:rPr lang="en-US" smtClean="0"/>
              <a:t>64</a:t>
            </a:fld>
            <a:endParaRPr lang="en-US"/>
          </a:p>
        </p:txBody>
      </p:sp>
      <p:pic>
        <p:nvPicPr>
          <p:cNvPr id="6" name="Picture 17" descr="Diagram&#10;&#10;Description automatically generated">
            <a:extLst>
              <a:ext uri="{FF2B5EF4-FFF2-40B4-BE49-F238E27FC236}">
                <a16:creationId xmlns:a16="http://schemas.microsoft.com/office/drawing/2014/main" id="{48304121-86D8-B58E-6DF0-E9B3FD4D1BAF}"/>
              </a:ext>
            </a:extLst>
          </p:cNvPr>
          <p:cNvPicPr>
            <a:picLocks noChangeAspect="1"/>
          </p:cNvPicPr>
          <p:nvPr/>
        </p:nvPicPr>
        <p:blipFill rotWithShape="1">
          <a:blip r:embed="rId2"/>
          <a:srcRect b="53465"/>
          <a:stretch/>
        </p:blipFill>
        <p:spPr>
          <a:xfrm>
            <a:off x="5851433" y="1419015"/>
            <a:ext cx="4963510" cy="23880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0B0E2F-47ED-76DA-9DC9-38B3E8793DB2}"/>
                  </a:ext>
                </a:extLst>
              </p:cNvPr>
              <p:cNvSpPr txBox="1"/>
              <p:nvPr/>
            </p:nvSpPr>
            <p:spPr>
              <a:xfrm>
                <a:off x="1097860" y="2706537"/>
                <a:ext cx="4496271" cy="1877437"/>
              </a:xfrm>
              <a:prstGeom prst="rect">
                <a:avLst/>
              </a:prstGeom>
              <a:noFill/>
            </p:spPr>
            <p:txBody>
              <a:bodyPr wrap="square" rtlCol="0">
                <a:spAutoFit/>
              </a:bodyPr>
              <a:lstStyle/>
              <a:p>
                <a:pPr marL="285750" indent="-285750">
                  <a:buFontTx/>
                  <a:buChar char="-"/>
                </a:pPr>
                <a:r>
                  <a:rPr lang="en-US" sz="2000"/>
                  <a:t>Identical Power Regulation on all PCBs</a:t>
                </a:r>
              </a:p>
              <a:p>
                <a:pPr marL="285750" indent="-285750">
                  <a:buFontTx/>
                  <a:buChar char="-"/>
                </a:pPr>
                <a:r>
                  <a:rPr lang="en-US" sz="2000"/>
                  <a:t>3.3V Regulator</a:t>
                </a:r>
              </a:p>
              <a:p>
                <a:pPr marL="742950" lvl="1" indent="-285750">
                  <a:buFontTx/>
                  <a:buChar char="-"/>
                </a:pPr>
                <a:r>
                  <a:rPr lang="en-US" sz="2000"/>
                  <a:t>7.5V input from voltage divider stage of </a:t>
                </a:r>
                <a14:m>
                  <m:oMath xmlns:m="http://schemas.openxmlformats.org/officeDocument/2006/math">
                    <m:r>
                      <a:rPr lang="en-US" sz="2000" b="0" i="1" smtClean="0">
                        <a:latin typeface="Cambria Math" panose="02040503050406030204" pitchFamily="18" charset="0"/>
                      </a:rPr>
                      <m:t>±</m:t>
                    </m:r>
                  </m:oMath>
                </a14:m>
                <a:r>
                  <a:rPr lang="en-US" sz="2000"/>
                  <a:t>5V regulator</a:t>
                </a:r>
              </a:p>
              <a:p>
                <a:endParaRPr lang="en-US"/>
              </a:p>
              <a:p>
                <a:pPr marL="742950" lvl="1" indent="-285750">
                  <a:buFontTx/>
                  <a:buChar char="-"/>
                </a:pPr>
                <a:endParaRPr lang="en-US"/>
              </a:p>
            </p:txBody>
          </p:sp>
        </mc:Choice>
        <mc:Fallback xmlns="">
          <p:sp>
            <p:nvSpPr>
              <p:cNvPr id="7" name="TextBox 6">
                <a:extLst>
                  <a:ext uri="{FF2B5EF4-FFF2-40B4-BE49-F238E27FC236}">
                    <a16:creationId xmlns:a16="http://schemas.microsoft.com/office/drawing/2014/main" id="{680B0E2F-47ED-76DA-9DC9-38B3E8793DB2}"/>
                  </a:ext>
                </a:extLst>
              </p:cNvPr>
              <p:cNvSpPr txBox="1">
                <a:spLocks noRot="1" noChangeAspect="1" noMove="1" noResize="1" noEditPoints="1" noAdjustHandles="1" noChangeArrowheads="1" noChangeShapeType="1" noTextEdit="1"/>
              </p:cNvSpPr>
              <p:nvPr/>
            </p:nvSpPr>
            <p:spPr>
              <a:xfrm>
                <a:off x="1097860" y="2706537"/>
                <a:ext cx="4496271" cy="1877437"/>
              </a:xfrm>
              <a:prstGeom prst="rect">
                <a:avLst/>
              </a:prstGeom>
              <a:blipFill>
                <a:blip r:embed="rId3"/>
                <a:stretch>
                  <a:fillRect l="-1408" t="-2027"/>
                </a:stretch>
              </a:blipFill>
            </p:spPr>
            <p:txBody>
              <a:bodyPr/>
              <a:lstStyle/>
              <a:p>
                <a:r>
                  <a:rPr lang="en-US">
                    <a:noFill/>
                  </a:rPr>
                  <a:t> </a:t>
                </a:r>
              </a:p>
            </p:txBody>
          </p:sp>
        </mc:Fallback>
      </mc:AlternateContent>
      <p:pic>
        <p:nvPicPr>
          <p:cNvPr id="8" name="Picture 17" descr="Diagram&#10;&#10;Description automatically generated">
            <a:extLst>
              <a:ext uri="{FF2B5EF4-FFF2-40B4-BE49-F238E27FC236}">
                <a16:creationId xmlns:a16="http://schemas.microsoft.com/office/drawing/2014/main" id="{DC86A1BE-3659-1DA7-BA2F-1822DA906DF5}"/>
              </a:ext>
            </a:extLst>
          </p:cNvPr>
          <p:cNvPicPr>
            <a:picLocks noChangeAspect="1"/>
          </p:cNvPicPr>
          <p:nvPr/>
        </p:nvPicPr>
        <p:blipFill rotWithShape="1">
          <a:blip r:embed="rId2"/>
          <a:srcRect t="67629"/>
          <a:stretch/>
        </p:blipFill>
        <p:spPr>
          <a:xfrm>
            <a:off x="5853017" y="3777803"/>
            <a:ext cx="4963510" cy="1661182"/>
          </a:xfrm>
          <a:prstGeom prst="rect">
            <a:avLst/>
          </a:prstGeom>
        </p:spPr>
      </p:pic>
      <p:sp>
        <p:nvSpPr>
          <p:cNvPr id="10" name="Title 9">
            <a:extLst>
              <a:ext uri="{FF2B5EF4-FFF2-40B4-BE49-F238E27FC236}">
                <a16:creationId xmlns:a16="http://schemas.microsoft.com/office/drawing/2014/main" id="{9B14C2C6-C507-2E0C-0A57-AC14A5B113D8}"/>
              </a:ext>
            </a:extLst>
          </p:cNvPr>
          <p:cNvSpPr>
            <a:spLocks noGrp="1"/>
          </p:cNvSpPr>
          <p:nvPr>
            <p:ph type="title"/>
          </p:nvPr>
        </p:nvSpPr>
        <p:spPr/>
        <p:txBody>
          <a:bodyPr/>
          <a:lstStyle/>
          <a:p>
            <a:r>
              <a:rPr lang="en-US"/>
              <a:t>Power Regulation Circuits</a:t>
            </a:r>
          </a:p>
        </p:txBody>
      </p:sp>
    </p:spTree>
    <p:extLst>
      <p:ext uri="{BB962C8B-B14F-4D97-AF65-F5344CB8AC3E}">
        <p14:creationId xmlns:p14="http://schemas.microsoft.com/office/powerpoint/2010/main" val="1978973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DD2C-BA49-4765-4F84-059739AC6D86}"/>
              </a:ext>
            </a:extLst>
          </p:cNvPr>
          <p:cNvSpPr>
            <a:spLocks noGrp="1"/>
          </p:cNvSpPr>
          <p:nvPr>
            <p:ph type="ctrTitle"/>
          </p:nvPr>
        </p:nvSpPr>
        <p:spPr>
          <a:xfrm>
            <a:off x="1524000" y="1122363"/>
            <a:ext cx="9144000" cy="2387600"/>
          </a:xfrm>
        </p:spPr>
        <p:txBody>
          <a:bodyPr/>
          <a:lstStyle/>
          <a:p>
            <a:r>
              <a:rPr lang="en-US">
                <a:cs typeface="Calibri Light"/>
              </a:rPr>
              <a:t>Electronics Testing</a:t>
            </a:r>
            <a:endParaRPr lang="en-US"/>
          </a:p>
        </p:txBody>
      </p:sp>
      <p:sp>
        <p:nvSpPr>
          <p:cNvPr id="4" name="Date Placeholder 3">
            <a:extLst>
              <a:ext uri="{FF2B5EF4-FFF2-40B4-BE49-F238E27FC236}">
                <a16:creationId xmlns:a16="http://schemas.microsoft.com/office/drawing/2014/main" id="{E2497CBE-A2C4-C7F5-C0F4-9672FD51C98D}"/>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43C226C7-85EE-7A52-E0FA-5536D8C367A5}"/>
              </a:ext>
            </a:extLst>
          </p:cNvPr>
          <p:cNvSpPr>
            <a:spLocks noGrp="1"/>
          </p:cNvSpPr>
          <p:nvPr>
            <p:ph type="sldNum" sz="quarter" idx="11"/>
          </p:nvPr>
        </p:nvSpPr>
        <p:spPr/>
        <p:txBody>
          <a:bodyPr/>
          <a:lstStyle/>
          <a:p>
            <a:fld id="{330EA680-D336-4FF7-8B7A-9848BB0A1C32}" type="slidenum">
              <a:rPr lang="en-US" smtClean="0"/>
              <a:t>65</a:t>
            </a:fld>
            <a:endParaRPr lang="en-US"/>
          </a:p>
        </p:txBody>
      </p:sp>
    </p:spTree>
    <p:extLst>
      <p:ext uri="{BB962C8B-B14F-4D97-AF65-F5344CB8AC3E}">
        <p14:creationId xmlns:p14="http://schemas.microsoft.com/office/powerpoint/2010/main" val="3795335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AF1A3-5F99-A8E1-C8C6-9A7A1AF77D7D}"/>
              </a:ext>
            </a:extLst>
          </p:cNvPr>
          <p:cNvSpPr>
            <a:spLocks noGrp="1"/>
          </p:cNvSpPr>
          <p:nvPr>
            <p:ph type="title"/>
          </p:nvPr>
        </p:nvSpPr>
        <p:spPr/>
        <p:txBody>
          <a:bodyPr/>
          <a:lstStyle/>
          <a:p>
            <a:r>
              <a:rPr lang="en-US">
                <a:cs typeface="Calibri Light"/>
              </a:rPr>
              <a:t>CSA Testing- Component Information</a:t>
            </a:r>
            <a:endParaRPr lang="en-US"/>
          </a:p>
        </p:txBody>
      </p:sp>
      <p:sp>
        <p:nvSpPr>
          <p:cNvPr id="3" name="Content Placeholder 2">
            <a:extLst>
              <a:ext uri="{FF2B5EF4-FFF2-40B4-BE49-F238E27FC236}">
                <a16:creationId xmlns:a16="http://schemas.microsoft.com/office/drawing/2014/main" id="{9F5CEADC-FBD7-7CED-06CE-F38FF5D8ACB9}"/>
              </a:ext>
            </a:extLst>
          </p:cNvPr>
          <p:cNvSpPr>
            <a:spLocks noGrp="1"/>
          </p:cNvSpPr>
          <p:nvPr>
            <p:ph idx="1"/>
          </p:nvPr>
        </p:nvSpPr>
        <p:spPr>
          <a:xfrm>
            <a:off x="466645" y="4829542"/>
            <a:ext cx="3122311" cy="560231"/>
          </a:xfrm>
        </p:spPr>
        <p:txBody>
          <a:bodyPr vert="horz" lIns="91440" tIns="45720" rIns="91440" bIns="45720" rtlCol="0" anchor="t">
            <a:normAutofit/>
          </a:bodyPr>
          <a:lstStyle/>
          <a:p>
            <a:pPr marL="0" indent="0" algn="ctr">
              <a:buNone/>
            </a:pPr>
            <a:r>
              <a:rPr lang="en-US">
                <a:cs typeface="Calibri"/>
              </a:rPr>
              <a:t>Trial 1 -  1 </a:t>
            </a:r>
            <a:r>
              <a:rPr lang="en-US" sz="2800" u="none" strike="noStrike" noProof="0" err="1">
                <a:solidFill>
                  <a:schemeClr val="tx1"/>
                </a:solidFill>
              </a:rPr>
              <a:t>μC</a:t>
            </a:r>
            <a:r>
              <a:rPr lang="en-US">
                <a:cs typeface="Calibri"/>
              </a:rPr>
              <a:t> </a:t>
            </a:r>
            <a:endParaRPr lang="en-US">
              <a:solidFill>
                <a:srgbClr val="FF0000"/>
              </a:solidFill>
              <a:highlight>
                <a:srgbClr val="FFFF00"/>
              </a:highlight>
              <a:cs typeface="Calibri"/>
            </a:endParaRPr>
          </a:p>
        </p:txBody>
      </p:sp>
      <p:sp>
        <p:nvSpPr>
          <p:cNvPr id="4" name="Date Placeholder 3">
            <a:extLst>
              <a:ext uri="{FF2B5EF4-FFF2-40B4-BE49-F238E27FC236}">
                <a16:creationId xmlns:a16="http://schemas.microsoft.com/office/drawing/2014/main" id="{3165FD4A-BDA1-0317-3AC6-3757511E5AC5}"/>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98E6EDD8-FE77-5E85-51EC-0A503C86C5F0}"/>
              </a:ext>
            </a:extLst>
          </p:cNvPr>
          <p:cNvSpPr>
            <a:spLocks noGrp="1"/>
          </p:cNvSpPr>
          <p:nvPr>
            <p:ph type="sldNum" sz="quarter" idx="11"/>
          </p:nvPr>
        </p:nvSpPr>
        <p:spPr/>
        <p:txBody>
          <a:bodyPr/>
          <a:lstStyle/>
          <a:p>
            <a:fld id="{330EA680-D336-4FF7-8B7A-9848BB0A1C32}" type="slidenum">
              <a:rPr lang="en-US" smtClean="0"/>
              <a:t>66</a:t>
            </a:fld>
            <a:endParaRPr lang="en-US"/>
          </a:p>
        </p:txBody>
      </p:sp>
      <p:graphicFrame>
        <p:nvGraphicFramePr>
          <p:cNvPr id="7" name="Table 9">
            <a:extLst>
              <a:ext uri="{FF2B5EF4-FFF2-40B4-BE49-F238E27FC236}">
                <a16:creationId xmlns:a16="http://schemas.microsoft.com/office/drawing/2014/main" id="{B2300EA0-4456-9F66-93B8-69DAFF682D97}"/>
              </a:ext>
            </a:extLst>
          </p:cNvPr>
          <p:cNvGraphicFramePr>
            <a:graphicFrameLocks noGrp="1"/>
          </p:cNvGraphicFramePr>
          <p:nvPr/>
        </p:nvGraphicFramePr>
        <p:xfrm>
          <a:off x="223184" y="2082640"/>
          <a:ext cx="3583951" cy="2590800"/>
        </p:xfrm>
        <a:graphic>
          <a:graphicData uri="http://schemas.openxmlformats.org/drawingml/2006/table">
            <a:tbl>
              <a:tblPr firstRow="1" bandRow="1">
                <a:tableStyleId>{F5AB1C69-6EDB-4FF4-983F-18BD219EF322}</a:tableStyleId>
              </a:tblPr>
              <a:tblGrid>
                <a:gridCol w="1818058">
                  <a:extLst>
                    <a:ext uri="{9D8B030D-6E8A-4147-A177-3AD203B41FA5}">
                      <a16:colId xmlns:a16="http://schemas.microsoft.com/office/drawing/2014/main" val="2021214991"/>
                    </a:ext>
                  </a:extLst>
                </a:gridCol>
                <a:gridCol w="1765893">
                  <a:extLst>
                    <a:ext uri="{9D8B030D-6E8A-4147-A177-3AD203B41FA5}">
                      <a16:colId xmlns:a16="http://schemas.microsoft.com/office/drawing/2014/main" val="1937565660"/>
                    </a:ext>
                  </a:extLst>
                </a:gridCol>
              </a:tblGrid>
              <a:tr h="370840">
                <a:tc gridSpan="2">
                  <a:txBody>
                    <a:bodyPr/>
                    <a:lstStyle/>
                    <a:p>
                      <a:pPr algn="ctr"/>
                      <a:r>
                        <a:rPr lang="en-US" sz="2800">
                          <a:solidFill>
                            <a:schemeClr val="tx1"/>
                          </a:solidFill>
                        </a:rPr>
                        <a:t>Circuit Values</a:t>
                      </a:r>
                    </a:p>
                  </a:txBody>
                  <a:tcPr>
                    <a:solidFill>
                      <a:schemeClr val="bg1"/>
                    </a:solidFill>
                  </a:tcPr>
                </a:tc>
                <a:tc hMerge="1">
                  <a:txBody>
                    <a:bodyPr/>
                    <a:lstStyle/>
                    <a:p>
                      <a:endParaRPr lang="en-US"/>
                    </a:p>
                  </a:txBody>
                  <a:tcPr marL="0" marR="0" marT="0" marB="0" horzOverflow="overflow"/>
                </a:tc>
                <a:extLst>
                  <a:ext uri="{0D108BD9-81ED-4DB2-BD59-A6C34878D82A}">
                    <a16:rowId xmlns:a16="http://schemas.microsoft.com/office/drawing/2014/main" val="2333133439"/>
                  </a:ext>
                </a:extLst>
              </a:tr>
              <a:tr h="370840">
                <a:tc>
                  <a:txBody>
                    <a:bodyPr/>
                    <a:lstStyle/>
                    <a:p>
                      <a:pPr algn="ctr"/>
                      <a:r>
                        <a:rPr lang="en-US" sz="2800">
                          <a:solidFill>
                            <a:schemeClr val="tx1"/>
                          </a:solidFill>
                        </a:rPr>
                        <a:t>Vin</a:t>
                      </a:r>
                    </a:p>
                  </a:txBody>
                  <a:tcPr>
                    <a:solidFill>
                      <a:schemeClr val="bg1"/>
                    </a:solidFill>
                  </a:tcPr>
                </a:tc>
                <a:tc>
                  <a:txBody>
                    <a:bodyPr/>
                    <a:lstStyle/>
                    <a:p>
                      <a:pPr algn="ctr"/>
                      <a:r>
                        <a:rPr lang="en-US" sz="2800">
                          <a:solidFill>
                            <a:schemeClr val="tx1"/>
                          </a:solidFill>
                        </a:rPr>
                        <a:t>1 V</a:t>
                      </a:r>
                    </a:p>
                  </a:txBody>
                  <a:tcPr>
                    <a:solidFill>
                      <a:schemeClr val="bg1"/>
                    </a:solidFill>
                  </a:tcPr>
                </a:tc>
                <a:extLst>
                  <a:ext uri="{0D108BD9-81ED-4DB2-BD59-A6C34878D82A}">
                    <a16:rowId xmlns:a16="http://schemas.microsoft.com/office/drawing/2014/main" val="3441855735"/>
                  </a:ext>
                </a:extLst>
              </a:tr>
              <a:tr h="370840">
                <a:tc>
                  <a:txBody>
                    <a:bodyPr/>
                    <a:lstStyle/>
                    <a:p>
                      <a:pPr algn="ctr"/>
                      <a:r>
                        <a:rPr lang="en-US" sz="2800">
                          <a:solidFill>
                            <a:schemeClr val="tx1"/>
                          </a:solidFill>
                        </a:rPr>
                        <a:t>R</a:t>
                      </a:r>
                    </a:p>
                  </a:txBody>
                  <a:tcPr>
                    <a:solidFill>
                      <a:schemeClr val="bg1"/>
                    </a:solidFill>
                  </a:tcPr>
                </a:tc>
                <a:tc>
                  <a:txBody>
                    <a:bodyPr/>
                    <a:lstStyle/>
                    <a:p>
                      <a:pPr algn="ctr"/>
                      <a:r>
                        <a:rPr lang="en-US" sz="2800">
                          <a:solidFill>
                            <a:schemeClr val="tx1"/>
                          </a:solidFill>
                        </a:rPr>
                        <a:t>120 </a:t>
                      </a:r>
                      <a:r>
                        <a:rPr lang="en-US" sz="2800" u="none" strike="noStrike" noProof="0">
                          <a:solidFill>
                            <a:schemeClr val="tx1"/>
                          </a:solidFill>
                        </a:rPr>
                        <a:t>kΩ</a:t>
                      </a:r>
                    </a:p>
                  </a:txBody>
                  <a:tcPr>
                    <a:solidFill>
                      <a:schemeClr val="bg1"/>
                    </a:solidFill>
                  </a:tcPr>
                </a:tc>
                <a:extLst>
                  <a:ext uri="{0D108BD9-81ED-4DB2-BD59-A6C34878D82A}">
                    <a16:rowId xmlns:a16="http://schemas.microsoft.com/office/drawing/2014/main" val="302075254"/>
                  </a:ext>
                </a:extLst>
              </a:tr>
              <a:tr h="370840">
                <a:tc>
                  <a:txBody>
                    <a:bodyPr/>
                    <a:lstStyle/>
                    <a:p>
                      <a:pPr algn="ctr"/>
                      <a:r>
                        <a:rPr lang="en-US" sz="2800">
                          <a:solidFill>
                            <a:schemeClr val="tx1"/>
                          </a:solidFill>
                        </a:rPr>
                        <a:t>C1</a:t>
                      </a:r>
                    </a:p>
                  </a:txBody>
                  <a:tcPr>
                    <a:solidFill>
                      <a:schemeClr val="bg1"/>
                    </a:solidFill>
                  </a:tcPr>
                </a:tc>
                <a:tc>
                  <a:txBody>
                    <a:bodyPr/>
                    <a:lstStyle/>
                    <a:p>
                      <a:pPr lvl="0" algn="ctr">
                        <a:lnSpc>
                          <a:spcPct val="100000"/>
                        </a:lnSpc>
                        <a:spcBef>
                          <a:spcPts val="0"/>
                        </a:spcBef>
                        <a:spcAft>
                          <a:spcPts val="0"/>
                        </a:spcAft>
                        <a:buNone/>
                      </a:pPr>
                      <a:r>
                        <a:rPr lang="en-US" sz="2800" u="none" strike="noStrike" noProof="0">
                          <a:solidFill>
                            <a:schemeClr val="tx1"/>
                          </a:solidFill>
                        </a:rPr>
                        <a:t>1 μF </a:t>
                      </a:r>
                    </a:p>
                  </a:txBody>
                  <a:tcPr>
                    <a:solidFill>
                      <a:schemeClr val="bg1"/>
                    </a:solidFill>
                  </a:tcPr>
                </a:tc>
                <a:extLst>
                  <a:ext uri="{0D108BD9-81ED-4DB2-BD59-A6C34878D82A}">
                    <a16:rowId xmlns:a16="http://schemas.microsoft.com/office/drawing/2014/main" val="4005621664"/>
                  </a:ext>
                </a:extLst>
              </a:tr>
              <a:tr h="370840">
                <a:tc>
                  <a:txBody>
                    <a:bodyPr/>
                    <a:lstStyle/>
                    <a:p>
                      <a:pPr algn="ctr"/>
                      <a:r>
                        <a:rPr lang="en-US" sz="2800">
                          <a:solidFill>
                            <a:schemeClr val="tx1"/>
                          </a:solidFill>
                        </a:rPr>
                        <a:t>C2</a:t>
                      </a:r>
                    </a:p>
                  </a:txBody>
                  <a:tcPr>
                    <a:solidFill>
                      <a:schemeClr val="bg1"/>
                    </a:solidFill>
                  </a:tcPr>
                </a:tc>
                <a:tc>
                  <a:txBody>
                    <a:bodyPr/>
                    <a:lstStyle/>
                    <a:p>
                      <a:pPr lvl="0" algn="ctr">
                        <a:buNone/>
                      </a:pPr>
                      <a:r>
                        <a:rPr lang="en-US" sz="2800" u="none" strike="noStrike" noProof="0">
                          <a:solidFill>
                            <a:schemeClr val="tx1"/>
                          </a:solidFill>
                        </a:rPr>
                        <a:t>22.5 μF </a:t>
                      </a:r>
                      <a:endParaRPr lang="en-US" sz="2800">
                        <a:solidFill>
                          <a:schemeClr val="tx1"/>
                        </a:solidFill>
                      </a:endParaRPr>
                    </a:p>
                  </a:txBody>
                  <a:tcPr>
                    <a:solidFill>
                      <a:schemeClr val="bg1"/>
                    </a:solidFill>
                  </a:tcPr>
                </a:tc>
                <a:extLst>
                  <a:ext uri="{0D108BD9-81ED-4DB2-BD59-A6C34878D82A}">
                    <a16:rowId xmlns:a16="http://schemas.microsoft.com/office/drawing/2014/main" val="1472631904"/>
                  </a:ext>
                </a:extLst>
              </a:tr>
            </a:tbl>
          </a:graphicData>
        </a:graphic>
      </p:graphicFrame>
      <p:graphicFrame>
        <p:nvGraphicFramePr>
          <p:cNvPr id="9" name="Table 8">
            <a:extLst>
              <a:ext uri="{FF2B5EF4-FFF2-40B4-BE49-F238E27FC236}">
                <a16:creationId xmlns:a16="http://schemas.microsoft.com/office/drawing/2014/main" id="{EF73AFF6-B331-740D-CEFB-722D8B4357AF}"/>
              </a:ext>
            </a:extLst>
          </p:cNvPr>
          <p:cNvGraphicFramePr>
            <a:graphicFrameLocks noGrp="1"/>
          </p:cNvGraphicFramePr>
          <p:nvPr/>
        </p:nvGraphicFramePr>
        <p:xfrm>
          <a:off x="8103697" y="2073773"/>
          <a:ext cx="3516488" cy="2590800"/>
        </p:xfrm>
        <a:graphic>
          <a:graphicData uri="http://schemas.openxmlformats.org/drawingml/2006/table">
            <a:tbl>
              <a:tblPr firstRow="1" bandRow="1">
                <a:tableStyleId>{5940675A-B579-460E-94D1-54222C63F5DA}</a:tableStyleId>
              </a:tblPr>
              <a:tblGrid>
                <a:gridCol w="1783837">
                  <a:extLst>
                    <a:ext uri="{9D8B030D-6E8A-4147-A177-3AD203B41FA5}">
                      <a16:colId xmlns:a16="http://schemas.microsoft.com/office/drawing/2014/main" val="3321492241"/>
                    </a:ext>
                  </a:extLst>
                </a:gridCol>
                <a:gridCol w="1732651">
                  <a:extLst>
                    <a:ext uri="{9D8B030D-6E8A-4147-A177-3AD203B41FA5}">
                      <a16:colId xmlns:a16="http://schemas.microsoft.com/office/drawing/2014/main" val="2216339872"/>
                    </a:ext>
                  </a:extLst>
                </a:gridCol>
              </a:tblGrid>
              <a:tr h="516396">
                <a:tc gridSpan="2">
                  <a:txBody>
                    <a:bodyPr/>
                    <a:lstStyle/>
                    <a:p>
                      <a:pPr algn="ctr" rtl="0" fontAlgn="base"/>
                      <a:r>
                        <a:rPr lang="en-US" sz="2800" b="1">
                          <a:effectLst/>
                        </a:rPr>
                        <a:t>Circuit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marL="0" marR="0" marT="0" marB="0" horzOverflow="overflow"/>
                </a:tc>
                <a:extLst>
                  <a:ext uri="{0D108BD9-81ED-4DB2-BD59-A6C34878D82A}">
                    <a16:rowId xmlns:a16="http://schemas.microsoft.com/office/drawing/2014/main" val="1095252520"/>
                  </a:ext>
                </a:extLst>
              </a:tr>
              <a:tr h="280445">
                <a:tc>
                  <a:txBody>
                    <a:bodyPr/>
                    <a:lstStyle/>
                    <a:p>
                      <a:pPr algn="ctr" rtl="0" fontAlgn="base"/>
                      <a:r>
                        <a:rPr lang="en-US" sz="2800">
                          <a:effectLst/>
                        </a:rPr>
                        <a:t>Vin​</a:t>
                      </a: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rtl="0" fontAlgn="base"/>
                      <a:r>
                        <a:rPr lang="en-US" sz="2800">
                          <a:effectLst/>
                        </a:rPr>
                        <a:t>5 mV​</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03973678"/>
                  </a:ext>
                </a:extLst>
              </a:tr>
              <a:tr h="280445">
                <a:tc>
                  <a:txBody>
                    <a:bodyPr/>
                    <a:lstStyle/>
                    <a:p>
                      <a:pPr algn="ctr" rtl="0" fontAlgn="base"/>
                      <a:r>
                        <a:rPr lang="en-US" sz="2800">
                          <a:effectLst/>
                        </a:rPr>
                        <a:t>R​</a:t>
                      </a:r>
                    </a:p>
                  </a:txBody>
                  <a:tcPr>
                    <a:lnL w="12700" cap="flat" cmpd="sng" algn="ctr">
                      <a:solidFill>
                        <a:schemeClr val="tx1"/>
                      </a:solidFill>
                      <a:prstDash val="solid"/>
                      <a:round/>
                      <a:headEnd type="none" w="med" len="med"/>
                      <a:tailEnd type="none" w="med" len="med"/>
                    </a:lnL>
                  </a:tcPr>
                </a:tc>
                <a:tc>
                  <a:txBody>
                    <a:bodyPr/>
                    <a:lstStyle/>
                    <a:p>
                      <a:pPr algn="ctr" rtl="0" fontAlgn="base"/>
                      <a:r>
                        <a:rPr lang="en-US" sz="2800">
                          <a:effectLst/>
                        </a:rPr>
                        <a:t>220 M</a:t>
                      </a:r>
                      <a:r>
                        <a:rPr lang="el-GR" sz="2800">
                          <a:effectLst/>
                        </a:rPr>
                        <a:t>Ω​</a:t>
                      </a:r>
                    </a:p>
                  </a:txBody>
                  <a:tcPr/>
                </a:tc>
                <a:extLst>
                  <a:ext uri="{0D108BD9-81ED-4DB2-BD59-A6C34878D82A}">
                    <a16:rowId xmlns:a16="http://schemas.microsoft.com/office/drawing/2014/main" val="3164629818"/>
                  </a:ext>
                </a:extLst>
              </a:tr>
              <a:tr h="280445">
                <a:tc>
                  <a:txBody>
                    <a:bodyPr/>
                    <a:lstStyle/>
                    <a:p>
                      <a:pPr algn="ctr" rtl="0" fontAlgn="base"/>
                      <a:r>
                        <a:rPr lang="en-US" sz="2800">
                          <a:effectLst/>
                        </a:rPr>
                        <a:t>C1​</a:t>
                      </a:r>
                    </a:p>
                  </a:txBody>
                  <a:tcPr>
                    <a:lnL w="12700" cap="flat" cmpd="sng" algn="ctr">
                      <a:solidFill>
                        <a:schemeClr val="tx1"/>
                      </a:solidFill>
                      <a:prstDash val="solid"/>
                      <a:round/>
                      <a:headEnd type="none" w="med" len="med"/>
                      <a:tailEnd type="none" w="med" len="med"/>
                    </a:lnL>
                  </a:tcPr>
                </a:tc>
                <a:tc>
                  <a:txBody>
                    <a:bodyPr/>
                    <a:lstStyle/>
                    <a:p>
                      <a:pPr algn="ctr" rtl="0" fontAlgn="base"/>
                      <a:r>
                        <a:rPr lang="el-GR" sz="2800">
                          <a:effectLst/>
                        </a:rPr>
                        <a:t>10 p</a:t>
                      </a:r>
                      <a:r>
                        <a:rPr lang="en-US" sz="2800">
                          <a:effectLst/>
                        </a:rPr>
                        <a:t>F ​</a:t>
                      </a:r>
                    </a:p>
                  </a:txBody>
                  <a:tcPr/>
                </a:tc>
                <a:extLst>
                  <a:ext uri="{0D108BD9-81ED-4DB2-BD59-A6C34878D82A}">
                    <a16:rowId xmlns:a16="http://schemas.microsoft.com/office/drawing/2014/main" val="357990327"/>
                  </a:ext>
                </a:extLst>
              </a:tr>
              <a:tr h="280445">
                <a:tc>
                  <a:txBody>
                    <a:bodyPr/>
                    <a:lstStyle/>
                    <a:p>
                      <a:pPr algn="ctr" rtl="0" fontAlgn="base"/>
                      <a:r>
                        <a:rPr lang="en-US" sz="2800">
                          <a:effectLst/>
                        </a:rPr>
                        <a:t>C2​</a:t>
                      </a:r>
                    </a:p>
                  </a:txBody>
                  <a:tcPr>
                    <a:lnL w="12700" cap="flat" cmpd="sng" algn="ctr">
                      <a:solidFill>
                        <a:schemeClr val="tx1"/>
                      </a:solidFill>
                      <a:prstDash val="solid"/>
                      <a:round/>
                      <a:headEnd type="none" w="med" len="med"/>
                      <a:tailEnd type="none" w="med" len="med"/>
                    </a:lnL>
                  </a:tcPr>
                </a:tc>
                <a:tc>
                  <a:txBody>
                    <a:bodyPr/>
                    <a:lstStyle/>
                    <a:p>
                      <a:pPr algn="ctr" rtl="0" fontAlgn="base"/>
                      <a:r>
                        <a:rPr lang="el-GR" sz="2800">
                          <a:effectLst/>
                        </a:rPr>
                        <a:t>10 p</a:t>
                      </a:r>
                      <a:r>
                        <a:rPr lang="en-US" sz="2800">
                          <a:effectLst/>
                        </a:rPr>
                        <a:t>F ​</a:t>
                      </a:r>
                    </a:p>
                  </a:txBody>
                  <a:tcPr/>
                </a:tc>
                <a:extLst>
                  <a:ext uri="{0D108BD9-81ED-4DB2-BD59-A6C34878D82A}">
                    <a16:rowId xmlns:a16="http://schemas.microsoft.com/office/drawing/2014/main" val="2180440559"/>
                  </a:ext>
                </a:extLst>
              </a:tr>
            </a:tbl>
          </a:graphicData>
        </a:graphic>
      </p:graphicFrame>
      <p:sp>
        <p:nvSpPr>
          <p:cNvPr id="11" name="Content Placeholder 2">
            <a:extLst>
              <a:ext uri="{FF2B5EF4-FFF2-40B4-BE49-F238E27FC236}">
                <a16:creationId xmlns:a16="http://schemas.microsoft.com/office/drawing/2014/main" id="{FD5A311C-E348-5ED5-98C0-91933CACC102}"/>
              </a:ext>
            </a:extLst>
          </p:cNvPr>
          <p:cNvSpPr txBox="1">
            <a:spLocks/>
          </p:cNvSpPr>
          <p:nvPr/>
        </p:nvSpPr>
        <p:spPr>
          <a:xfrm>
            <a:off x="8232748" y="4830802"/>
            <a:ext cx="3122311" cy="560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cs typeface="Calibri"/>
              </a:rPr>
              <a:t>Trial 3 – 50fC</a:t>
            </a:r>
            <a:endParaRPr lang="en-US">
              <a:solidFill>
                <a:srgbClr val="FF0000"/>
              </a:solidFill>
              <a:highlight>
                <a:srgbClr val="FFFF00"/>
              </a:highlight>
              <a:cs typeface="Calibri"/>
            </a:endParaRPr>
          </a:p>
        </p:txBody>
      </p:sp>
      <p:graphicFrame>
        <p:nvGraphicFramePr>
          <p:cNvPr id="12" name="Table 9">
            <a:extLst>
              <a:ext uri="{FF2B5EF4-FFF2-40B4-BE49-F238E27FC236}">
                <a16:creationId xmlns:a16="http://schemas.microsoft.com/office/drawing/2014/main" id="{AE690564-3F5D-6013-E9B8-95B50D8582AB}"/>
              </a:ext>
            </a:extLst>
          </p:cNvPr>
          <p:cNvGraphicFramePr>
            <a:graphicFrameLocks noGrp="1"/>
          </p:cNvGraphicFramePr>
          <p:nvPr/>
        </p:nvGraphicFramePr>
        <p:xfrm>
          <a:off x="4196919" y="2076341"/>
          <a:ext cx="3583951" cy="2590800"/>
        </p:xfrm>
        <a:graphic>
          <a:graphicData uri="http://schemas.openxmlformats.org/drawingml/2006/table">
            <a:tbl>
              <a:tblPr firstRow="1" bandRow="1">
                <a:tableStyleId>{F5AB1C69-6EDB-4FF4-983F-18BD219EF322}</a:tableStyleId>
              </a:tblPr>
              <a:tblGrid>
                <a:gridCol w="1818058">
                  <a:extLst>
                    <a:ext uri="{9D8B030D-6E8A-4147-A177-3AD203B41FA5}">
                      <a16:colId xmlns:a16="http://schemas.microsoft.com/office/drawing/2014/main" val="2021214991"/>
                    </a:ext>
                  </a:extLst>
                </a:gridCol>
                <a:gridCol w="1765893">
                  <a:extLst>
                    <a:ext uri="{9D8B030D-6E8A-4147-A177-3AD203B41FA5}">
                      <a16:colId xmlns:a16="http://schemas.microsoft.com/office/drawing/2014/main" val="1937565660"/>
                    </a:ext>
                  </a:extLst>
                </a:gridCol>
              </a:tblGrid>
              <a:tr h="370840">
                <a:tc gridSpan="2">
                  <a:txBody>
                    <a:bodyPr/>
                    <a:lstStyle/>
                    <a:p>
                      <a:pPr algn="ctr"/>
                      <a:r>
                        <a:rPr lang="en-US" sz="2800">
                          <a:solidFill>
                            <a:schemeClr val="tx1"/>
                          </a:solidFill>
                        </a:rPr>
                        <a:t>Circuit Values</a:t>
                      </a:r>
                    </a:p>
                  </a:txBody>
                  <a:tcPr>
                    <a:solidFill>
                      <a:schemeClr val="bg1"/>
                    </a:solidFill>
                  </a:tcPr>
                </a:tc>
                <a:tc hMerge="1">
                  <a:txBody>
                    <a:bodyPr/>
                    <a:lstStyle/>
                    <a:p>
                      <a:endParaRPr lang="en-US"/>
                    </a:p>
                  </a:txBody>
                  <a:tcPr marL="0" marR="0" marT="0" marB="0" horzOverflow="overflow"/>
                </a:tc>
                <a:extLst>
                  <a:ext uri="{0D108BD9-81ED-4DB2-BD59-A6C34878D82A}">
                    <a16:rowId xmlns:a16="http://schemas.microsoft.com/office/drawing/2014/main" val="2333133439"/>
                  </a:ext>
                </a:extLst>
              </a:tr>
              <a:tr h="370840">
                <a:tc>
                  <a:txBody>
                    <a:bodyPr/>
                    <a:lstStyle/>
                    <a:p>
                      <a:pPr algn="ctr"/>
                      <a:r>
                        <a:rPr lang="en-US" sz="2800">
                          <a:solidFill>
                            <a:schemeClr val="tx1"/>
                          </a:solidFill>
                        </a:rPr>
                        <a:t>Vin</a:t>
                      </a:r>
                    </a:p>
                  </a:txBody>
                  <a:tcPr>
                    <a:solidFill>
                      <a:schemeClr val="bg1"/>
                    </a:solidFill>
                  </a:tcPr>
                </a:tc>
                <a:tc>
                  <a:txBody>
                    <a:bodyPr/>
                    <a:lstStyle/>
                    <a:p>
                      <a:pPr algn="ctr"/>
                      <a:r>
                        <a:rPr lang="en-US" sz="2800">
                          <a:solidFill>
                            <a:schemeClr val="tx1"/>
                          </a:solidFill>
                        </a:rPr>
                        <a:t>50 mV</a:t>
                      </a:r>
                    </a:p>
                  </a:txBody>
                  <a:tcPr>
                    <a:solidFill>
                      <a:schemeClr val="bg1"/>
                    </a:solidFill>
                  </a:tcPr>
                </a:tc>
                <a:extLst>
                  <a:ext uri="{0D108BD9-81ED-4DB2-BD59-A6C34878D82A}">
                    <a16:rowId xmlns:a16="http://schemas.microsoft.com/office/drawing/2014/main" val="3441855735"/>
                  </a:ext>
                </a:extLst>
              </a:tr>
              <a:tr h="370840">
                <a:tc>
                  <a:txBody>
                    <a:bodyPr/>
                    <a:lstStyle/>
                    <a:p>
                      <a:pPr algn="ctr"/>
                      <a:r>
                        <a:rPr lang="en-US" sz="2800">
                          <a:solidFill>
                            <a:schemeClr val="tx1"/>
                          </a:solidFill>
                        </a:rPr>
                        <a:t>R</a:t>
                      </a:r>
                    </a:p>
                  </a:txBody>
                  <a:tcPr>
                    <a:solidFill>
                      <a:schemeClr val="bg1"/>
                    </a:solidFill>
                  </a:tcPr>
                </a:tc>
                <a:tc>
                  <a:txBody>
                    <a:bodyPr/>
                    <a:lstStyle/>
                    <a:p>
                      <a:pPr algn="ctr"/>
                      <a:r>
                        <a:rPr lang="en-US" sz="2800" u="none" strike="noStrike" noProof="0">
                          <a:solidFill>
                            <a:schemeClr val="tx1"/>
                          </a:solidFill>
                        </a:rPr>
                        <a:t>220 M</a:t>
                      </a:r>
                      <a:r>
                        <a:rPr lang="el-GR" sz="2800" b="0" i="0" u="none" strike="noStrike" noProof="0">
                          <a:solidFill>
                            <a:schemeClr val="tx1"/>
                          </a:solidFill>
                          <a:latin typeface="Calibri"/>
                        </a:rPr>
                        <a:t>Ω </a:t>
                      </a:r>
                      <a:endParaRPr lang="en-US" sz="2800" u="none" strike="noStrike" noProof="0">
                        <a:solidFill>
                          <a:schemeClr val="tx1"/>
                        </a:solidFill>
                      </a:endParaRPr>
                    </a:p>
                  </a:txBody>
                  <a:tcPr>
                    <a:solidFill>
                      <a:schemeClr val="bg1"/>
                    </a:solidFill>
                  </a:tcPr>
                </a:tc>
                <a:extLst>
                  <a:ext uri="{0D108BD9-81ED-4DB2-BD59-A6C34878D82A}">
                    <a16:rowId xmlns:a16="http://schemas.microsoft.com/office/drawing/2014/main" val="302075254"/>
                  </a:ext>
                </a:extLst>
              </a:tr>
              <a:tr h="370840">
                <a:tc>
                  <a:txBody>
                    <a:bodyPr/>
                    <a:lstStyle/>
                    <a:p>
                      <a:pPr algn="ctr"/>
                      <a:r>
                        <a:rPr lang="en-US" sz="2800">
                          <a:solidFill>
                            <a:schemeClr val="tx1"/>
                          </a:solidFill>
                        </a:rPr>
                        <a:t>C1</a:t>
                      </a:r>
                    </a:p>
                  </a:txBody>
                  <a:tcPr>
                    <a:solidFill>
                      <a:schemeClr val="bg1"/>
                    </a:solidFill>
                  </a:tcPr>
                </a:tc>
                <a:tc>
                  <a:txBody>
                    <a:bodyPr/>
                    <a:lstStyle/>
                    <a:p>
                      <a:pPr lvl="0" algn="ctr">
                        <a:lnSpc>
                          <a:spcPct val="100000"/>
                        </a:lnSpc>
                        <a:spcBef>
                          <a:spcPts val="0"/>
                        </a:spcBef>
                        <a:spcAft>
                          <a:spcPts val="0"/>
                        </a:spcAft>
                        <a:buNone/>
                      </a:pPr>
                      <a:r>
                        <a:rPr lang="en-US" sz="2800" u="none" strike="noStrike" noProof="0">
                          <a:solidFill>
                            <a:schemeClr val="tx1"/>
                          </a:solidFill>
                        </a:rPr>
                        <a:t>10pF</a:t>
                      </a:r>
                    </a:p>
                  </a:txBody>
                  <a:tcPr>
                    <a:solidFill>
                      <a:schemeClr val="bg1"/>
                    </a:solidFill>
                  </a:tcPr>
                </a:tc>
                <a:extLst>
                  <a:ext uri="{0D108BD9-81ED-4DB2-BD59-A6C34878D82A}">
                    <a16:rowId xmlns:a16="http://schemas.microsoft.com/office/drawing/2014/main" val="4005621664"/>
                  </a:ext>
                </a:extLst>
              </a:tr>
              <a:tr h="370840">
                <a:tc>
                  <a:txBody>
                    <a:bodyPr/>
                    <a:lstStyle/>
                    <a:p>
                      <a:pPr algn="ctr"/>
                      <a:r>
                        <a:rPr lang="en-US" sz="2800">
                          <a:solidFill>
                            <a:schemeClr val="tx1"/>
                          </a:solidFill>
                        </a:rPr>
                        <a:t>C2</a:t>
                      </a:r>
                    </a:p>
                  </a:txBody>
                  <a:tcPr>
                    <a:solidFill>
                      <a:schemeClr val="bg1"/>
                    </a:solidFill>
                  </a:tcPr>
                </a:tc>
                <a:tc>
                  <a:txBody>
                    <a:bodyPr/>
                    <a:lstStyle/>
                    <a:p>
                      <a:pPr lvl="0" algn="ctr">
                        <a:buNone/>
                      </a:pPr>
                      <a:r>
                        <a:rPr lang="en-US" sz="2800">
                          <a:solidFill>
                            <a:schemeClr val="tx1"/>
                          </a:solidFill>
                        </a:rPr>
                        <a:t>10pF</a:t>
                      </a:r>
                    </a:p>
                  </a:txBody>
                  <a:tcPr>
                    <a:solidFill>
                      <a:schemeClr val="bg1"/>
                    </a:solidFill>
                  </a:tcPr>
                </a:tc>
                <a:extLst>
                  <a:ext uri="{0D108BD9-81ED-4DB2-BD59-A6C34878D82A}">
                    <a16:rowId xmlns:a16="http://schemas.microsoft.com/office/drawing/2014/main" val="1472631904"/>
                  </a:ext>
                </a:extLst>
              </a:tr>
            </a:tbl>
          </a:graphicData>
        </a:graphic>
      </p:graphicFrame>
      <p:sp>
        <p:nvSpPr>
          <p:cNvPr id="14" name="Content Placeholder 2">
            <a:extLst>
              <a:ext uri="{FF2B5EF4-FFF2-40B4-BE49-F238E27FC236}">
                <a16:creationId xmlns:a16="http://schemas.microsoft.com/office/drawing/2014/main" id="{7223F483-5B82-F67C-E655-1CCED28CC404}"/>
              </a:ext>
            </a:extLst>
          </p:cNvPr>
          <p:cNvSpPr txBox="1">
            <a:spLocks/>
          </p:cNvSpPr>
          <p:nvPr/>
        </p:nvSpPr>
        <p:spPr>
          <a:xfrm>
            <a:off x="4536103" y="4868587"/>
            <a:ext cx="3122311" cy="560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cs typeface="Calibri"/>
              </a:rPr>
              <a:t>Trial 2 – 0.5pC</a:t>
            </a:r>
            <a:endParaRPr lang="en-US">
              <a:solidFill>
                <a:srgbClr val="FF0000"/>
              </a:solidFill>
              <a:highlight>
                <a:srgbClr val="FFFF00"/>
              </a:highlight>
              <a:cs typeface="Calibri"/>
            </a:endParaRPr>
          </a:p>
        </p:txBody>
      </p:sp>
    </p:spTree>
    <p:extLst>
      <p:ext uri="{BB962C8B-B14F-4D97-AF65-F5344CB8AC3E}">
        <p14:creationId xmlns:p14="http://schemas.microsoft.com/office/powerpoint/2010/main" val="8600543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CA0E-E90E-DE0E-49E8-BD8F7D3F907C}"/>
              </a:ext>
            </a:extLst>
          </p:cNvPr>
          <p:cNvSpPr>
            <a:spLocks noGrp="1"/>
          </p:cNvSpPr>
          <p:nvPr>
            <p:ph type="title"/>
          </p:nvPr>
        </p:nvSpPr>
        <p:spPr/>
        <p:txBody>
          <a:bodyPr/>
          <a:lstStyle/>
          <a:p>
            <a:r>
              <a:rPr lang="en-US">
                <a:cs typeface="Calibri Light"/>
              </a:rPr>
              <a:t>Mesh Grid</a:t>
            </a:r>
            <a:endParaRPr lang="en-US"/>
          </a:p>
        </p:txBody>
      </p:sp>
      <p:sp>
        <p:nvSpPr>
          <p:cNvPr id="3" name="Content Placeholder 2">
            <a:extLst>
              <a:ext uri="{FF2B5EF4-FFF2-40B4-BE49-F238E27FC236}">
                <a16:creationId xmlns:a16="http://schemas.microsoft.com/office/drawing/2014/main" id="{17C95EA0-D8ED-9811-E510-6741872BFC26}"/>
              </a:ext>
            </a:extLst>
          </p:cNvPr>
          <p:cNvSpPr>
            <a:spLocks noGrp="1"/>
          </p:cNvSpPr>
          <p:nvPr>
            <p:ph idx="1"/>
          </p:nvPr>
        </p:nvSpPr>
        <p:spPr>
          <a:xfrm>
            <a:off x="838200" y="1825625"/>
            <a:ext cx="6479823" cy="4351338"/>
          </a:xfrm>
        </p:spPr>
        <p:txBody>
          <a:bodyPr vert="horz" lIns="91440" tIns="45720" rIns="91440" bIns="45720" rtlCol="0" anchor="t">
            <a:normAutofit/>
          </a:bodyPr>
          <a:lstStyle/>
          <a:p>
            <a:r>
              <a:rPr lang="en-US">
                <a:cs typeface="Calibri"/>
              </a:rPr>
              <a:t>More sensitive to smaller particles than individual electrodes</a:t>
            </a:r>
          </a:p>
          <a:p>
            <a:pPr lvl="1"/>
            <a:r>
              <a:rPr lang="en-US">
                <a:cs typeface="Calibri"/>
              </a:rPr>
              <a:t>Less sensitive than tube</a:t>
            </a:r>
          </a:p>
          <a:p>
            <a:r>
              <a:rPr lang="en-US">
                <a:cs typeface="Calibri"/>
              </a:rPr>
              <a:t>Wide range of impact angles</a:t>
            </a:r>
          </a:p>
          <a:p>
            <a:r>
              <a:rPr lang="en-US">
                <a:cs typeface="Calibri"/>
              </a:rPr>
              <a:t>Flight Heritage - Cassini</a:t>
            </a:r>
          </a:p>
        </p:txBody>
      </p:sp>
      <p:sp>
        <p:nvSpPr>
          <p:cNvPr id="4" name="Date Placeholder 3">
            <a:extLst>
              <a:ext uri="{FF2B5EF4-FFF2-40B4-BE49-F238E27FC236}">
                <a16:creationId xmlns:a16="http://schemas.microsoft.com/office/drawing/2014/main" id="{94571B25-9171-5BE6-BCD2-9DB95E331E52}"/>
              </a:ext>
            </a:extLst>
          </p:cNvPr>
          <p:cNvSpPr>
            <a:spLocks noGrp="1"/>
          </p:cNvSpPr>
          <p:nvPr>
            <p:ph type="dt" sz="half" idx="10"/>
          </p:nvPr>
        </p:nvSpPr>
        <p:spPr/>
        <p:txBody>
          <a:bodyPr/>
          <a:lstStyle/>
          <a:p>
            <a:r>
              <a:rPr lang="en-US"/>
              <a:t>11/30/2022</a:t>
            </a:r>
          </a:p>
        </p:txBody>
      </p:sp>
      <p:sp>
        <p:nvSpPr>
          <p:cNvPr id="6" name="Slide Number Placeholder 5">
            <a:extLst>
              <a:ext uri="{FF2B5EF4-FFF2-40B4-BE49-F238E27FC236}">
                <a16:creationId xmlns:a16="http://schemas.microsoft.com/office/drawing/2014/main" id="{7FACDC2B-A911-19B8-409C-A8F5AF423BFE}"/>
              </a:ext>
            </a:extLst>
          </p:cNvPr>
          <p:cNvSpPr>
            <a:spLocks noGrp="1"/>
          </p:cNvSpPr>
          <p:nvPr>
            <p:ph type="sldNum" sz="quarter" idx="11"/>
          </p:nvPr>
        </p:nvSpPr>
        <p:spPr/>
        <p:txBody>
          <a:bodyPr/>
          <a:lstStyle/>
          <a:p>
            <a:fld id="{330EA680-D336-4FF7-8B7A-9848BB0A1C32}" type="slidenum">
              <a:rPr lang="en-US" smtClean="0"/>
              <a:t>67</a:t>
            </a:fld>
            <a:endParaRPr lang="en-US"/>
          </a:p>
        </p:txBody>
      </p:sp>
      <p:pic>
        <p:nvPicPr>
          <p:cNvPr id="7" name="Picture 6" descr="Chart&#10;&#10;Description automatically generated">
            <a:extLst>
              <a:ext uri="{FF2B5EF4-FFF2-40B4-BE49-F238E27FC236}">
                <a16:creationId xmlns:a16="http://schemas.microsoft.com/office/drawing/2014/main" id="{F024FEC2-7B98-67AD-50EC-3C5106F68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221" y="1690688"/>
            <a:ext cx="4486275" cy="4210050"/>
          </a:xfrm>
          <a:prstGeom prst="rect">
            <a:avLst/>
          </a:prstGeom>
        </p:spPr>
      </p:pic>
    </p:spTree>
    <p:extLst>
      <p:ext uri="{BB962C8B-B14F-4D97-AF65-F5344CB8AC3E}">
        <p14:creationId xmlns:p14="http://schemas.microsoft.com/office/powerpoint/2010/main" val="4067694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550B-E5F9-3FD8-4D94-81E704E0C809}"/>
              </a:ext>
            </a:extLst>
          </p:cNvPr>
          <p:cNvSpPr>
            <a:spLocks noGrp="1"/>
          </p:cNvSpPr>
          <p:nvPr>
            <p:ph type="title"/>
          </p:nvPr>
        </p:nvSpPr>
        <p:spPr/>
        <p:txBody>
          <a:bodyPr/>
          <a:lstStyle/>
          <a:p>
            <a:r>
              <a:rPr lang="en-US"/>
              <a:t>Key Requirement: Incident Angle</a:t>
            </a:r>
          </a:p>
        </p:txBody>
      </p:sp>
      <p:sp>
        <p:nvSpPr>
          <p:cNvPr id="3" name="Content Placeholder 2">
            <a:extLst>
              <a:ext uri="{FF2B5EF4-FFF2-40B4-BE49-F238E27FC236}">
                <a16:creationId xmlns:a16="http://schemas.microsoft.com/office/drawing/2014/main" id="{83A589F7-D498-3835-4D6B-E24A20DC68D5}"/>
              </a:ext>
            </a:extLst>
          </p:cNvPr>
          <p:cNvSpPr>
            <a:spLocks noGrp="1"/>
          </p:cNvSpPr>
          <p:nvPr>
            <p:ph idx="1"/>
          </p:nvPr>
        </p:nvSpPr>
        <p:spPr/>
        <p:txBody>
          <a:bodyPr vert="horz" lIns="91440" tIns="45720" rIns="91440" bIns="45720" rtlCol="0" anchor="t">
            <a:normAutofit/>
          </a:bodyPr>
          <a:lstStyle/>
          <a:p>
            <a:r>
              <a:rPr lang="en-US"/>
              <a:t>Sensor shall detect particles with incident angles between 0 and 60 degrees</a:t>
            </a:r>
          </a:p>
          <a:p>
            <a:pPr lvl="1"/>
            <a:r>
              <a:rPr lang="en-US"/>
              <a:t>0 degrees is defined as perpendicular to the sensor plate</a:t>
            </a:r>
            <a:endParaRPr lang="en-US">
              <a:cs typeface="Calibri"/>
            </a:endParaRPr>
          </a:p>
          <a:p>
            <a:r>
              <a:rPr lang="en-US"/>
              <a:t> Conduction section geometry will capture all particles in this range</a:t>
            </a:r>
            <a:endParaRPr lang="en-US">
              <a:cs typeface="Calibri"/>
            </a:endParaRPr>
          </a:p>
        </p:txBody>
      </p:sp>
      <p:sp>
        <p:nvSpPr>
          <p:cNvPr id="4" name="Date Placeholder 3">
            <a:extLst>
              <a:ext uri="{FF2B5EF4-FFF2-40B4-BE49-F238E27FC236}">
                <a16:creationId xmlns:a16="http://schemas.microsoft.com/office/drawing/2014/main" id="{8794A76B-AE1C-AF32-641F-57EF498B71B3}"/>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A25D13DB-31B9-796F-3486-E27450E45342}"/>
              </a:ext>
            </a:extLst>
          </p:cNvPr>
          <p:cNvSpPr>
            <a:spLocks noGrp="1"/>
          </p:cNvSpPr>
          <p:nvPr>
            <p:ph type="sldNum" sz="quarter" idx="11"/>
          </p:nvPr>
        </p:nvSpPr>
        <p:spPr/>
        <p:txBody>
          <a:bodyPr/>
          <a:lstStyle/>
          <a:p>
            <a:fld id="{330EA680-D336-4FF7-8B7A-9848BB0A1C32}" type="slidenum">
              <a:rPr lang="en-US" smtClean="0"/>
              <a:t>68</a:t>
            </a:fld>
            <a:endParaRPr lang="en-US"/>
          </a:p>
        </p:txBody>
      </p:sp>
      <p:grpSp>
        <p:nvGrpSpPr>
          <p:cNvPr id="18" name="Group 17">
            <a:extLst>
              <a:ext uri="{FF2B5EF4-FFF2-40B4-BE49-F238E27FC236}">
                <a16:creationId xmlns:a16="http://schemas.microsoft.com/office/drawing/2014/main" id="{559F2A50-7FFF-D7E5-4961-C8F1C5A2CB13}"/>
              </a:ext>
            </a:extLst>
          </p:cNvPr>
          <p:cNvGrpSpPr/>
          <p:nvPr/>
        </p:nvGrpSpPr>
        <p:grpSpPr>
          <a:xfrm>
            <a:off x="3754009" y="3620296"/>
            <a:ext cx="3801757" cy="2306028"/>
            <a:chOff x="3848423" y="3816239"/>
            <a:chExt cx="3801757" cy="2306028"/>
          </a:xfrm>
        </p:grpSpPr>
        <p:grpSp>
          <p:nvGrpSpPr>
            <p:cNvPr id="17" name="Group 16">
              <a:extLst>
                <a:ext uri="{FF2B5EF4-FFF2-40B4-BE49-F238E27FC236}">
                  <a16:creationId xmlns:a16="http://schemas.microsoft.com/office/drawing/2014/main" id="{E999FECE-4101-8549-79E7-220951229ADB}"/>
                </a:ext>
              </a:extLst>
            </p:cNvPr>
            <p:cNvGrpSpPr/>
            <p:nvPr/>
          </p:nvGrpSpPr>
          <p:grpSpPr>
            <a:xfrm>
              <a:off x="4554642" y="4193247"/>
              <a:ext cx="3095538" cy="1929020"/>
              <a:chOff x="6949440" y="3892741"/>
              <a:chExt cx="4108704" cy="2130107"/>
            </a:xfrm>
          </p:grpSpPr>
          <p:sp>
            <p:nvSpPr>
              <p:cNvPr id="15" name="Rectangle 14">
                <a:extLst>
                  <a:ext uri="{FF2B5EF4-FFF2-40B4-BE49-F238E27FC236}">
                    <a16:creationId xmlns:a16="http://schemas.microsoft.com/office/drawing/2014/main" id="{7068129E-CE03-62A8-B290-9831D1EC0410}"/>
                  </a:ext>
                </a:extLst>
              </p:cNvPr>
              <p:cNvSpPr/>
              <p:nvPr/>
            </p:nvSpPr>
            <p:spPr>
              <a:xfrm>
                <a:off x="6949440" y="4072128"/>
                <a:ext cx="4108704" cy="1950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1309C6-C07C-B7CE-7E2B-7ACBD07C5992}"/>
                  </a:ext>
                </a:extLst>
              </p:cNvPr>
              <p:cNvSpPr/>
              <p:nvPr/>
            </p:nvSpPr>
            <p:spPr>
              <a:xfrm>
                <a:off x="7132321" y="3892741"/>
                <a:ext cx="3742944" cy="195072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81BAD231-CAFD-CF39-1477-AF3C66BC59A4}"/>
                </a:ext>
              </a:extLst>
            </p:cNvPr>
            <p:cNvCxnSpPr>
              <a:cxnSpLocks/>
            </p:cNvCxnSpPr>
            <p:nvPr/>
          </p:nvCxnSpPr>
          <p:spPr>
            <a:xfrm>
              <a:off x="3848423" y="3816239"/>
              <a:ext cx="3657600" cy="211226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33" name="Arc 32">
              <a:extLst>
                <a:ext uri="{FF2B5EF4-FFF2-40B4-BE49-F238E27FC236}">
                  <a16:creationId xmlns:a16="http://schemas.microsoft.com/office/drawing/2014/main" id="{38B75F15-0BC2-1B5A-E29D-CAE9D3A3A3FD}"/>
                </a:ext>
              </a:extLst>
            </p:cNvPr>
            <p:cNvSpPr/>
            <p:nvPr/>
          </p:nvSpPr>
          <p:spPr>
            <a:xfrm rot="18832168">
              <a:off x="7055008" y="5329424"/>
              <a:ext cx="539715" cy="590508"/>
            </a:xfrm>
            <a:prstGeom prst="arc">
              <a:avLst>
                <a:gd name="adj1" fmla="val 13474755"/>
                <a:gd name="adj2" fmla="val 0"/>
              </a:avLst>
            </a:prstGeom>
            <a:noFill/>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24B75BE1-5725-71CB-CA74-36FF08C81D8D}"/>
                </a:ext>
              </a:extLst>
            </p:cNvPr>
            <p:cNvSpPr txBox="1"/>
            <p:nvPr/>
          </p:nvSpPr>
          <p:spPr>
            <a:xfrm>
              <a:off x="6870866" y="5023947"/>
              <a:ext cx="678809" cy="369332"/>
            </a:xfrm>
            <a:prstGeom prst="rect">
              <a:avLst/>
            </a:prstGeom>
            <a:noFill/>
          </p:spPr>
          <p:txBody>
            <a:bodyPr wrap="square" rtlCol="0">
              <a:spAutoFit/>
            </a:bodyPr>
            <a:lstStyle/>
            <a:p>
              <a:r>
                <a:rPr lang="en-US" b="1"/>
                <a:t>60</a:t>
              </a:r>
              <a:r>
                <a:rPr lang="en-US" b="1">
                  <a:latin typeface="Calibri" panose="020F0502020204030204" pitchFamily="34" charset="0"/>
                  <a:cs typeface="Calibri" panose="020F0502020204030204" pitchFamily="34" charset="0"/>
                </a:rPr>
                <a:t>°</a:t>
              </a:r>
              <a:endParaRPr lang="en-US" b="1"/>
            </a:p>
          </p:txBody>
        </p:sp>
      </p:grpSp>
      <p:sp>
        <p:nvSpPr>
          <p:cNvPr id="20" name="TextBox 19">
            <a:extLst>
              <a:ext uri="{FF2B5EF4-FFF2-40B4-BE49-F238E27FC236}">
                <a16:creationId xmlns:a16="http://schemas.microsoft.com/office/drawing/2014/main" id="{85F36C8B-B883-1C2F-16FC-6B07CB877072}"/>
              </a:ext>
            </a:extLst>
          </p:cNvPr>
          <p:cNvSpPr txBox="1"/>
          <p:nvPr/>
        </p:nvSpPr>
        <p:spPr>
          <a:xfrm>
            <a:off x="5352101" y="5904110"/>
            <a:ext cx="1311791" cy="369332"/>
          </a:xfrm>
          <a:prstGeom prst="rect">
            <a:avLst/>
          </a:prstGeom>
          <a:noFill/>
        </p:spPr>
        <p:txBody>
          <a:bodyPr wrap="square" rtlCol="0">
            <a:spAutoFit/>
          </a:bodyPr>
          <a:lstStyle/>
          <a:p>
            <a:pPr algn="ctr"/>
            <a:r>
              <a:rPr lang="en-US"/>
              <a:t>1.2 in.</a:t>
            </a:r>
          </a:p>
        </p:txBody>
      </p:sp>
      <p:sp>
        <p:nvSpPr>
          <p:cNvPr id="14" name="TextBox 13">
            <a:extLst>
              <a:ext uri="{FF2B5EF4-FFF2-40B4-BE49-F238E27FC236}">
                <a16:creationId xmlns:a16="http://schemas.microsoft.com/office/drawing/2014/main" id="{D81AEEE6-0F7C-11E7-E1E9-78E19DA19625}"/>
              </a:ext>
            </a:extLst>
          </p:cNvPr>
          <p:cNvSpPr txBox="1"/>
          <p:nvPr/>
        </p:nvSpPr>
        <p:spPr>
          <a:xfrm>
            <a:off x="3332847" y="4792890"/>
            <a:ext cx="1311791" cy="369332"/>
          </a:xfrm>
          <a:prstGeom prst="rect">
            <a:avLst/>
          </a:prstGeom>
          <a:noFill/>
        </p:spPr>
        <p:txBody>
          <a:bodyPr wrap="square" rtlCol="0">
            <a:spAutoFit/>
          </a:bodyPr>
          <a:lstStyle/>
          <a:p>
            <a:pPr algn="ctr"/>
            <a:r>
              <a:rPr lang="en-US"/>
              <a:t>0.693 in.</a:t>
            </a:r>
          </a:p>
        </p:txBody>
      </p:sp>
    </p:spTree>
    <p:extLst>
      <p:ext uri="{BB962C8B-B14F-4D97-AF65-F5344CB8AC3E}">
        <p14:creationId xmlns:p14="http://schemas.microsoft.com/office/powerpoint/2010/main" val="3443813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EE55-7928-9D60-AA7A-A175943BEB40}"/>
              </a:ext>
            </a:extLst>
          </p:cNvPr>
          <p:cNvSpPr>
            <a:spLocks noGrp="1"/>
          </p:cNvSpPr>
          <p:nvPr>
            <p:ph type="title"/>
          </p:nvPr>
        </p:nvSpPr>
        <p:spPr/>
        <p:txBody>
          <a:bodyPr/>
          <a:lstStyle/>
          <a:p>
            <a:r>
              <a:rPr lang="en-US"/>
              <a:t>Sampling Frequency Models</a:t>
            </a:r>
          </a:p>
        </p:txBody>
      </p:sp>
      <p:sp>
        <p:nvSpPr>
          <p:cNvPr id="4" name="Date Placeholder 3">
            <a:extLst>
              <a:ext uri="{FF2B5EF4-FFF2-40B4-BE49-F238E27FC236}">
                <a16:creationId xmlns:a16="http://schemas.microsoft.com/office/drawing/2014/main" id="{22110CF8-DEB2-A3FD-B1BC-B9390AC5DECF}"/>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6FCFD777-F4A6-4AFD-1F42-568B4D6CE492}"/>
              </a:ext>
            </a:extLst>
          </p:cNvPr>
          <p:cNvSpPr>
            <a:spLocks noGrp="1"/>
          </p:cNvSpPr>
          <p:nvPr>
            <p:ph type="sldNum" sz="quarter" idx="11"/>
          </p:nvPr>
        </p:nvSpPr>
        <p:spPr/>
        <p:txBody>
          <a:bodyPr/>
          <a:lstStyle/>
          <a:p>
            <a:fld id="{330EA680-D336-4FF7-8B7A-9848BB0A1C32}" type="slidenum">
              <a:rPr lang="en-US" smtClean="0"/>
              <a:t>69</a:t>
            </a:fld>
            <a:endParaRPr lang="en-US"/>
          </a:p>
        </p:txBody>
      </p:sp>
      <p:pic>
        <p:nvPicPr>
          <p:cNvPr id="12" name="Picture 11">
            <a:extLst>
              <a:ext uri="{FF2B5EF4-FFF2-40B4-BE49-F238E27FC236}">
                <a16:creationId xmlns:a16="http://schemas.microsoft.com/office/drawing/2014/main" id="{D0AB79C4-BF7F-5C23-9B78-CFE2F80B7F73}"/>
              </a:ext>
            </a:extLst>
          </p:cNvPr>
          <p:cNvPicPr>
            <a:picLocks noChangeAspect="1"/>
          </p:cNvPicPr>
          <p:nvPr/>
        </p:nvPicPr>
        <p:blipFill>
          <a:blip r:embed="rId2"/>
          <a:stretch>
            <a:fillRect/>
          </a:stretch>
        </p:blipFill>
        <p:spPr>
          <a:xfrm>
            <a:off x="2264634" y="1606435"/>
            <a:ext cx="8353778" cy="4464050"/>
          </a:xfrm>
          <a:prstGeom prst="rect">
            <a:avLst/>
          </a:prstGeom>
        </p:spPr>
      </p:pic>
    </p:spTree>
    <p:extLst>
      <p:ext uri="{BB962C8B-B14F-4D97-AF65-F5344CB8AC3E}">
        <p14:creationId xmlns:p14="http://schemas.microsoft.com/office/powerpoint/2010/main" val="363446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B52A-6F17-0710-4E99-CFE3B7652926}"/>
              </a:ext>
            </a:extLst>
          </p:cNvPr>
          <p:cNvSpPr>
            <a:spLocks noGrp="1"/>
          </p:cNvSpPr>
          <p:nvPr>
            <p:ph type="title"/>
          </p:nvPr>
        </p:nvSpPr>
        <p:spPr/>
        <p:txBody>
          <a:bodyPr/>
          <a:lstStyle/>
          <a:p>
            <a:r>
              <a:rPr lang="en-US">
                <a:cs typeface="Calibri"/>
              </a:rPr>
              <a:t>Higher Level Objectives</a:t>
            </a:r>
            <a:endParaRPr lang="en-US"/>
          </a:p>
        </p:txBody>
      </p:sp>
      <p:sp>
        <p:nvSpPr>
          <p:cNvPr id="3" name="Content Placeholder 2">
            <a:extLst>
              <a:ext uri="{FF2B5EF4-FFF2-40B4-BE49-F238E27FC236}">
                <a16:creationId xmlns:a16="http://schemas.microsoft.com/office/drawing/2014/main" id="{4A5D5D7F-C294-384A-F80E-D3F7B1950D96}"/>
              </a:ext>
            </a:extLst>
          </p:cNvPr>
          <p:cNvSpPr>
            <a:spLocks noGrp="1"/>
          </p:cNvSpPr>
          <p:nvPr>
            <p:ph idx="1"/>
          </p:nvPr>
        </p:nvSpPr>
        <p:spPr>
          <a:xfrm>
            <a:off x="1026643" y="2014352"/>
            <a:ext cx="6039016" cy="1102184"/>
          </a:xfrm>
        </p:spPr>
        <p:txBody>
          <a:bodyPr vert="horz" lIns="91440" tIns="45720" rIns="91440" bIns="45720" rtlCol="0" anchor="t">
            <a:noAutofit/>
          </a:bodyPr>
          <a:lstStyle/>
          <a:p>
            <a:pPr marL="514338" indent="-514338">
              <a:buAutoNum type="arabicParenR"/>
            </a:pPr>
            <a:r>
              <a:rPr lang="en-US" sz="2600">
                <a:cs typeface="Calibri"/>
              </a:rPr>
              <a:t>Measure the speed and charge of particles of radius &gt; 0.5 </a:t>
            </a:r>
            <a:r>
              <a:rPr lang="en-US" sz="2600" err="1">
                <a:solidFill>
                  <a:srgbClr val="FFFFFF"/>
                </a:solidFill>
                <a:latin typeface="Calibri"/>
                <a:ea typeface="Segoe UI"/>
                <a:cs typeface="Segoe UI"/>
              </a:rPr>
              <a:t>μm</a:t>
            </a:r>
            <a:endParaRPr lang="en-US" sz="2600">
              <a:solidFill>
                <a:srgbClr val="FFFFFF"/>
              </a:solidFill>
              <a:latin typeface="Calibri"/>
              <a:ea typeface="Segoe UI"/>
              <a:cs typeface="Segoe UI"/>
            </a:endParaRPr>
          </a:p>
          <a:p>
            <a:pPr marL="514338" indent="-514338">
              <a:buAutoNum type="arabicParenR"/>
            </a:pPr>
            <a:endParaRPr lang="en-US" sz="2600">
              <a:solidFill>
                <a:srgbClr val="FFFFFF"/>
              </a:solidFill>
              <a:latin typeface="Calibri"/>
              <a:ea typeface="Segoe UI"/>
              <a:cs typeface="Segoe UI"/>
            </a:endParaRPr>
          </a:p>
          <a:p>
            <a:pPr marL="457189" lvl="1" indent="0">
              <a:buNone/>
            </a:pPr>
            <a:endParaRPr lang="en-US" sz="2200">
              <a:solidFill>
                <a:srgbClr val="FFFFFF"/>
              </a:solidFill>
              <a:latin typeface="Calibri"/>
              <a:ea typeface="Segoe UI"/>
              <a:cs typeface="Segoe UI"/>
            </a:endParaRPr>
          </a:p>
          <a:p>
            <a:pPr marL="457189" lvl="1" indent="0">
              <a:buNone/>
            </a:pPr>
            <a:endParaRPr lang="en-US" sz="2200">
              <a:solidFill>
                <a:srgbClr val="FFFFFF"/>
              </a:solidFill>
              <a:latin typeface="Calibri"/>
              <a:ea typeface="Segoe UI"/>
              <a:cs typeface="Segoe UI"/>
            </a:endParaRPr>
          </a:p>
          <a:p>
            <a:pPr marL="514338" indent="-514338">
              <a:buAutoNum type="arabicParenR"/>
            </a:pPr>
            <a:endParaRPr lang="en-US" sz="2200">
              <a:solidFill>
                <a:srgbClr val="FFFFFF"/>
              </a:solidFill>
              <a:latin typeface="Calibri"/>
              <a:cs typeface="Segoe UI"/>
            </a:endParaRPr>
          </a:p>
        </p:txBody>
      </p:sp>
      <p:sp>
        <p:nvSpPr>
          <p:cNvPr id="4" name="Date Placeholder 3">
            <a:extLst>
              <a:ext uri="{FF2B5EF4-FFF2-40B4-BE49-F238E27FC236}">
                <a16:creationId xmlns:a16="http://schemas.microsoft.com/office/drawing/2014/main" id="{B895DD65-4155-08C4-4F93-960D91019DFC}"/>
              </a:ext>
            </a:extLst>
          </p:cNvPr>
          <p:cNvSpPr>
            <a:spLocks noGrp="1"/>
          </p:cNvSpPr>
          <p:nvPr>
            <p:ph type="dt" sz="half" idx="10"/>
          </p:nvPr>
        </p:nvSpPr>
        <p:spPr/>
        <p:txBody>
          <a:bodyPr/>
          <a:lstStyle/>
          <a:p>
            <a:r>
              <a:rPr lang="en-US"/>
              <a:t>3/8/2023</a:t>
            </a:r>
          </a:p>
        </p:txBody>
      </p:sp>
      <p:sp>
        <p:nvSpPr>
          <p:cNvPr id="6" name="Slide Number Placeholder 5">
            <a:extLst>
              <a:ext uri="{FF2B5EF4-FFF2-40B4-BE49-F238E27FC236}">
                <a16:creationId xmlns:a16="http://schemas.microsoft.com/office/drawing/2014/main" id="{6565185A-87E8-7E58-6E01-B5CB3F4D3F21}"/>
              </a:ext>
            </a:extLst>
          </p:cNvPr>
          <p:cNvSpPr>
            <a:spLocks noGrp="1"/>
          </p:cNvSpPr>
          <p:nvPr>
            <p:ph type="sldNum" sz="quarter" idx="11"/>
          </p:nvPr>
        </p:nvSpPr>
        <p:spPr>
          <a:xfrm>
            <a:off x="4038600" y="6356350"/>
            <a:ext cx="4114800" cy="365125"/>
          </a:xfrm>
          <a:prstGeom prst="rect">
            <a:avLst/>
          </a:prstGeom>
        </p:spPr>
        <p:txBody>
          <a:bodyPr/>
          <a:lstStyle/>
          <a:p>
            <a:fld id="{330EA680-D336-4FF7-8B7A-9848BB0A1C32}" type="slidenum">
              <a:rPr lang="en-US" smtClean="0"/>
              <a:t>7</a:t>
            </a:fld>
            <a:endParaRPr lang="en-US"/>
          </a:p>
        </p:txBody>
      </p:sp>
      <p:grpSp>
        <p:nvGrpSpPr>
          <p:cNvPr id="43" name="Group 42">
            <a:extLst>
              <a:ext uri="{FF2B5EF4-FFF2-40B4-BE49-F238E27FC236}">
                <a16:creationId xmlns:a16="http://schemas.microsoft.com/office/drawing/2014/main" id="{2C94D093-1481-EB31-3AF5-E19B5460E9C9}"/>
              </a:ext>
            </a:extLst>
          </p:cNvPr>
          <p:cNvGrpSpPr/>
          <p:nvPr/>
        </p:nvGrpSpPr>
        <p:grpSpPr>
          <a:xfrm>
            <a:off x="923427" y="3661904"/>
            <a:ext cx="2359427" cy="2210630"/>
            <a:chOff x="7890221" y="3597639"/>
            <a:chExt cx="2359427" cy="2210631"/>
          </a:xfrm>
        </p:grpSpPr>
        <p:sp>
          <p:nvSpPr>
            <p:cNvPr id="8" name="Rectangle 7">
              <a:extLst>
                <a:ext uri="{FF2B5EF4-FFF2-40B4-BE49-F238E27FC236}">
                  <a16:creationId xmlns:a16="http://schemas.microsoft.com/office/drawing/2014/main" id="{28CA2696-B3E2-048A-DBCC-65A6CE98F5E5}"/>
                </a:ext>
              </a:extLst>
            </p:cNvPr>
            <p:cNvSpPr/>
            <p:nvPr/>
          </p:nvSpPr>
          <p:spPr>
            <a:xfrm>
              <a:off x="8484201" y="4670210"/>
              <a:ext cx="1137390" cy="113806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59E3D15C-71E3-EAB4-59CB-EF598A2D1F16}"/>
                </a:ext>
              </a:extLst>
            </p:cNvPr>
            <p:cNvSpPr/>
            <p:nvPr/>
          </p:nvSpPr>
          <p:spPr>
            <a:xfrm>
              <a:off x="8768568" y="4359580"/>
              <a:ext cx="593209" cy="340242"/>
            </a:xfrm>
            <a:prstGeom prst="hexagon">
              <a:avLst>
                <a:gd name="adj" fmla="val 6229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3717127-9897-47E1-BEE8-29E479BC5A80}"/>
                </a:ext>
              </a:extLst>
            </p:cNvPr>
            <p:cNvCxnSpPr>
              <a:cxnSpLocks/>
            </p:cNvCxnSpPr>
            <p:nvPr/>
          </p:nvCxnSpPr>
          <p:spPr>
            <a:xfrm>
              <a:off x="9067709" y="3597639"/>
              <a:ext cx="0" cy="110218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78B9AC-D1CF-331F-7256-B11D16FE98A2}"/>
                </a:ext>
              </a:extLst>
            </p:cNvPr>
            <p:cNvCxnSpPr>
              <a:cxnSpLocks/>
            </p:cNvCxnSpPr>
            <p:nvPr/>
          </p:nvCxnSpPr>
          <p:spPr>
            <a:xfrm>
              <a:off x="7890221" y="3770584"/>
              <a:ext cx="1210429" cy="96284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A209E4-E8AC-BB4B-45CB-DE1085B5C980}"/>
                </a:ext>
              </a:extLst>
            </p:cNvPr>
            <p:cNvCxnSpPr>
              <a:cxnSpLocks/>
            </p:cNvCxnSpPr>
            <p:nvPr/>
          </p:nvCxnSpPr>
          <p:spPr>
            <a:xfrm flipH="1">
              <a:off x="9042640" y="3765463"/>
              <a:ext cx="1207008" cy="96012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0F8AADA-4716-30AC-E4A3-C9C14E1074E1}"/>
                </a:ext>
              </a:extLst>
            </p:cNvPr>
            <p:cNvSpPr txBox="1"/>
            <p:nvPr/>
          </p:nvSpPr>
          <p:spPr>
            <a:xfrm>
              <a:off x="8787634" y="5031106"/>
              <a:ext cx="555075" cy="369332"/>
            </a:xfrm>
            <a:prstGeom prst="rect">
              <a:avLst/>
            </a:prstGeom>
            <a:noFill/>
          </p:spPr>
          <p:txBody>
            <a:bodyPr wrap="square" rtlCol="0">
              <a:spAutoFit/>
            </a:bodyPr>
            <a:lstStyle/>
            <a:p>
              <a:pPr algn="ctr"/>
              <a:r>
                <a:rPr lang="en-US"/>
                <a:t>I</a:t>
              </a:r>
              <a:r>
                <a:rPr lang="en-US" baseline="30000"/>
                <a:t>2</a:t>
              </a:r>
              <a:r>
                <a:rPr lang="en-US"/>
                <a:t>CE</a:t>
              </a:r>
            </a:p>
          </p:txBody>
        </p:sp>
        <p:sp>
          <p:nvSpPr>
            <p:cNvPr id="38" name="Arc 37">
              <a:extLst>
                <a:ext uri="{FF2B5EF4-FFF2-40B4-BE49-F238E27FC236}">
                  <a16:creationId xmlns:a16="http://schemas.microsoft.com/office/drawing/2014/main" id="{B56E5B15-BAF5-CC3C-C93A-C43024C252D6}"/>
                </a:ext>
              </a:extLst>
            </p:cNvPr>
            <p:cNvSpPr/>
            <p:nvPr/>
          </p:nvSpPr>
          <p:spPr>
            <a:xfrm>
              <a:off x="8800934" y="4290933"/>
              <a:ext cx="593209" cy="379277"/>
            </a:xfrm>
            <a:prstGeom prst="arc">
              <a:avLst>
                <a:gd name="adj1" fmla="val 15606545"/>
                <a:gd name="adj2" fmla="val 21438029"/>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EE2711A8-4EB1-C525-DC35-09720FBEAA14}"/>
                </a:ext>
              </a:extLst>
            </p:cNvPr>
            <p:cNvSpPr/>
            <p:nvPr/>
          </p:nvSpPr>
          <p:spPr>
            <a:xfrm flipH="1">
              <a:off x="8736202" y="4290093"/>
              <a:ext cx="593209" cy="379277"/>
            </a:xfrm>
            <a:prstGeom prst="arc">
              <a:avLst>
                <a:gd name="adj1" fmla="val 15606545"/>
                <a:gd name="adj2" fmla="val 21438029"/>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D2C4796-E11D-94BC-F1A9-A1B1A0EEA83A}"/>
                    </a:ext>
                  </a:extLst>
                </p:cNvPr>
                <p:cNvSpPr txBox="1"/>
                <p:nvPr/>
              </p:nvSpPr>
              <p:spPr>
                <a:xfrm>
                  <a:off x="8526013" y="4007340"/>
                  <a:ext cx="688361" cy="369332"/>
                </a:xfrm>
                <a:prstGeom prst="rect">
                  <a:avLst/>
                </a:prstGeom>
                <a:noFill/>
              </p:spPr>
              <p:txBody>
                <a:bodyPr wrap="square" rtlCol="0">
                  <a:spAutoFit/>
                </a:bodyPr>
                <a:lstStyle/>
                <a:p>
                  <a:r>
                    <a:rPr lang="en-US"/>
                    <a:t>60</a:t>
                  </a:r>
                  <a14:m>
                    <m:oMath xmlns:m="http://schemas.openxmlformats.org/officeDocument/2006/math">
                      <m:r>
                        <a:rPr lang="en-US" i="1">
                          <a:latin typeface="Cambria Math" panose="02040503050406030204" pitchFamily="18" charset="0"/>
                          <a:ea typeface="Cambria Math" panose="02040503050406030204" pitchFamily="18" charset="0"/>
                        </a:rPr>
                        <m:t>°</m:t>
                      </m:r>
                    </m:oMath>
                  </a14:m>
                  <a:endParaRPr lang="en-US"/>
                </a:p>
              </p:txBody>
            </p:sp>
          </mc:Choice>
          <mc:Fallback xmlns="">
            <p:sp>
              <p:nvSpPr>
                <p:cNvPr id="40" name="TextBox 39">
                  <a:extLst>
                    <a:ext uri="{FF2B5EF4-FFF2-40B4-BE49-F238E27FC236}">
                      <a16:creationId xmlns:a16="http://schemas.microsoft.com/office/drawing/2014/main" id="{5D2C4796-E11D-94BC-F1A9-A1B1A0EEA83A}"/>
                    </a:ext>
                  </a:extLst>
                </p:cNvPr>
                <p:cNvSpPr txBox="1">
                  <a:spLocks noRot="1" noChangeAspect="1" noMove="1" noResize="1" noEditPoints="1" noAdjustHandles="1" noChangeArrowheads="1" noChangeShapeType="1" noTextEdit="1"/>
                </p:cNvSpPr>
                <p:nvPr/>
              </p:nvSpPr>
              <p:spPr>
                <a:xfrm>
                  <a:off x="8526013" y="4007340"/>
                  <a:ext cx="688361" cy="369332"/>
                </a:xfrm>
                <a:prstGeom prst="rect">
                  <a:avLst/>
                </a:prstGeom>
                <a:blipFill>
                  <a:blip r:embed="rId3"/>
                  <a:stretch>
                    <a:fillRect l="-7143"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98C2D57-8497-F204-361F-73D7ADBB3839}"/>
                    </a:ext>
                  </a:extLst>
                </p:cNvPr>
                <p:cNvSpPr txBox="1"/>
                <p:nvPr/>
              </p:nvSpPr>
              <p:spPr>
                <a:xfrm>
                  <a:off x="9144265" y="4003203"/>
                  <a:ext cx="688361" cy="369332"/>
                </a:xfrm>
                <a:prstGeom prst="rect">
                  <a:avLst/>
                </a:prstGeom>
                <a:noFill/>
              </p:spPr>
              <p:txBody>
                <a:bodyPr wrap="square" rtlCol="0">
                  <a:spAutoFit/>
                </a:bodyPr>
                <a:lstStyle/>
                <a:p>
                  <a:r>
                    <a:rPr lang="en-US"/>
                    <a:t>60</a:t>
                  </a:r>
                  <a14:m>
                    <m:oMath xmlns:m="http://schemas.openxmlformats.org/officeDocument/2006/math">
                      <m:r>
                        <a:rPr lang="en-US" i="1">
                          <a:latin typeface="Cambria Math" panose="02040503050406030204" pitchFamily="18" charset="0"/>
                          <a:ea typeface="Cambria Math" panose="02040503050406030204" pitchFamily="18" charset="0"/>
                        </a:rPr>
                        <m:t>°</m:t>
                      </m:r>
                    </m:oMath>
                  </a14:m>
                  <a:endParaRPr lang="en-US"/>
                </a:p>
              </p:txBody>
            </p:sp>
          </mc:Choice>
          <mc:Fallback xmlns="">
            <p:sp>
              <p:nvSpPr>
                <p:cNvPr id="41" name="TextBox 40">
                  <a:extLst>
                    <a:ext uri="{FF2B5EF4-FFF2-40B4-BE49-F238E27FC236}">
                      <a16:creationId xmlns:a16="http://schemas.microsoft.com/office/drawing/2014/main" id="{D98C2D57-8497-F204-361F-73D7ADBB3839}"/>
                    </a:ext>
                  </a:extLst>
                </p:cNvPr>
                <p:cNvSpPr txBox="1">
                  <a:spLocks noRot="1" noChangeAspect="1" noMove="1" noResize="1" noEditPoints="1" noAdjustHandles="1" noChangeArrowheads="1" noChangeShapeType="1" noTextEdit="1"/>
                </p:cNvSpPr>
                <p:nvPr/>
              </p:nvSpPr>
              <p:spPr>
                <a:xfrm>
                  <a:off x="9144265" y="4003203"/>
                  <a:ext cx="688361" cy="369332"/>
                </a:xfrm>
                <a:prstGeom prst="rect">
                  <a:avLst/>
                </a:prstGeom>
                <a:blipFill>
                  <a:blip r:embed="rId4"/>
                  <a:stretch>
                    <a:fillRect l="-7273" t="-6667" b="-26667"/>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1F148D09-2690-8036-A0E9-92FDC230AAF8}"/>
              </a:ext>
            </a:extLst>
          </p:cNvPr>
          <p:cNvGrpSpPr/>
          <p:nvPr/>
        </p:nvGrpSpPr>
        <p:grpSpPr>
          <a:xfrm>
            <a:off x="6949256" y="2266994"/>
            <a:ext cx="4326149" cy="1672613"/>
            <a:chOff x="3237280" y="2490583"/>
            <a:chExt cx="3508960" cy="1285404"/>
          </a:xfrm>
        </p:grpSpPr>
        <p:sp>
          <p:nvSpPr>
            <p:cNvPr id="44" name="Oval 43">
              <a:extLst>
                <a:ext uri="{FF2B5EF4-FFF2-40B4-BE49-F238E27FC236}">
                  <a16:creationId xmlns:a16="http://schemas.microsoft.com/office/drawing/2014/main" id="{0754D671-0A70-0DC5-D461-F0F6505E8F41}"/>
                </a:ext>
              </a:extLst>
            </p:cNvPr>
            <p:cNvSpPr/>
            <p:nvPr/>
          </p:nvSpPr>
          <p:spPr>
            <a:xfrm>
              <a:off x="3266440" y="2490583"/>
              <a:ext cx="1051560" cy="1050284"/>
            </a:xfrm>
            <a:prstGeom prst="ellipse">
              <a:avLst/>
            </a:prstGeom>
            <a:solidFill>
              <a:schemeClr val="tx1">
                <a:lumMod val="8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a:extLst>
                <a:ext uri="{FF2B5EF4-FFF2-40B4-BE49-F238E27FC236}">
                  <a16:creationId xmlns:a16="http://schemas.microsoft.com/office/drawing/2014/main" id="{FF54131E-9EE8-BB22-2E73-4118EB8F8E63}"/>
                </a:ext>
              </a:extLst>
            </p:cNvPr>
            <p:cNvSpPr/>
            <p:nvPr/>
          </p:nvSpPr>
          <p:spPr>
            <a:xfrm>
              <a:off x="4508878" y="2894129"/>
              <a:ext cx="2237362" cy="243191"/>
            </a:xfrm>
            <a:prstGeom prst="right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ightning Bolt 48">
              <a:extLst>
                <a:ext uri="{FF2B5EF4-FFF2-40B4-BE49-F238E27FC236}">
                  <a16:creationId xmlns:a16="http://schemas.microsoft.com/office/drawing/2014/main" id="{F63B9DC0-EEA2-A636-F6BF-B554EA1A2D6E}"/>
                </a:ext>
              </a:extLst>
            </p:cNvPr>
            <p:cNvSpPr/>
            <p:nvPr/>
          </p:nvSpPr>
          <p:spPr>
            <a:xfrm>
              <a:off x="3349422" y="2997942"/>
              <a:ext cx="471253" cy="507259"/>
            </a:xfrm>
            <a:prstGeom prst="lightningBol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ghtning Bolt 49">
              <a:extLst>
                <a:ext uri="{FF2B5EF4-FFF2-40B4-BE49-F238E27FC236}">
                  <a16:creationId xmlns:a16="http://schemas.microsoft.com/office/drawing/2014/main" id="{D9F7388D-FCB8-63DD-A805-F57C2D699A71}"/>
                </a:ext>
              </a:extLst>
            </p:cNvPr>
            <p:cNvSpPr/>
            <p:nvPr/>
          </p:nvSpPr>
          <p:spPr>
            <a:xfrm rot="1356778" flipH="1">
              <a:off x="4012711" y="2746038"/>
              <a:ext cx="254389" cy="812047"/>
            </a:xfrm>
            <a:prstGeom prst="lightningBol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ightning Bolt 50">
              <a:extLst>
                <a:ext uri="{FF2B5EF4-FFF2-40B4-BE49-F238E27FC236}">
                  <a16:creationId xmlns:a16="http://schemas.microsoft.com/office/drawing/2014/main" id="{F09109FD-1763-4677-0E08-81F692F2DEEE}"/>
                </a:ext>
              </a:extLst>
            </p:cNvPr>
            <p:cNvSpPr/>
            <p:nvPr/>
          </p:nvSpPr>
          <p:spPr>
            <a:xfrm rot="10800000" flipH="1">
              <a:off x="3237280" y="2566876"/>
              <a:ext cx="918170" cy="261467"/>
            </a:xfrm>
            <a:prstGeom prst="lightningBol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7DCB406-9F46-A271-C419-EF7D18D728AC}"/>
                    </a:ext>
                  </a:extLst>
                </p:cNvPr>
                <p:cNvSpPr txBox="1"/>
                <p:nvPr/>
              </p:nvSpPr>
              <p:spPr>
                <a:xfrm>
                  <a:off x="5199276" y="2515702"/>
                  <a:ext cx="831669" cy="4020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𝑣</m:t>
                        </m:r>
                        <m:r>
                          <a:rPr lang="en-US" sz="2800" i="1">
                            <a:latin typeface="Cambria Math" panose="02040503050406030204" pitchFamily="18" charset="0"/>
                          </a:rPr>
                          <m:t>= ?</m:t>
                        </m:r>
                      </m:oMath>
                    </m:oMathPara>
                  </a14:m>
                  <a:endParaRPr lang="en-US" sz="2800"/>
                </a:p>
              </p:txBody>
            </p:sp>
          </mc:Choice>
          <mc:Fallback xmlns="">
            <p:sp>
              <p:nvSpPr>
                <p:cNvPr id="52" name="TextBox 51">
                  <a:extLst>
                    <a:ext uri="{FF2B5EF4-FFF2-40B4-BE49-F238E27FC236}">
                      <a16:creationId xmlns:a16="http://schemas.microsoft.com/office/drawing/2014/main" id="{B7DCB406-9F46-A271-C419-EF7D18D728AC}"/>
                    </a:ext>
                  </a:extLst>
                </p:cNvPr>
                <p:cNvSpPr txBox="1">
                  <a:spLocks noRot="1" noChangeAspect="1" noMove="1" noResize="1" noEditPoints="1" noAdjustHandles="1" noChangeArrowheads="1" noChangeShapeType="1" noTextEdit="1"/>
                </p:cNvSpPr>
                <p:nvPr/>
              </p:nvSpPr>
              <p:spPr>
                <a:xfrm>
                  <a:off x="5199276" y="2515702"/>
                  <a:ext cx="831669" cy="402095"/>
                </a:xfrm>
                <a:prstGeom prst="rect">
                  <a:avLst/>
                </a:prstGeom>
                <a:blipFill>
                  <a:blip r:embed="rId5"/>
                  <a:stretch>
                    <a:fillRect b="-209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334B8F4-AC3F-BA34-C427-2426CD149FD4}"/>
                    </a:ext>
                  </a:extLst>
                </p:cNvPr>
                <p:cNvSpPr txBox="1"/>
                <p:nvPr/>
              </p:nvSpPr>
              <p:spPr>
                <a:xfrm>
                  <a:off x="4090803" y="3373892"/>
                  <a:ext cx="839586" cy="4020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𝑞</m:t>
                        </m:r>
                        <m:r>
                          <a:rPr lang="en-US" sz="2800" i="1">
                            <a:latin typeface="Cambria Math" panose="02040503050406030204" pitchFamily="18" charset="0"/>
                          </a:rPr>
                          <m:t>= ?</m:t>
                        </m:r>
                      </m:oMath>
                    </m:oMathPara>
                  </a14:m>
                  <a:endParaRPr lang="en-US" sz="2800"/>
                </a:p>
              </p:txBody>
            </p:sp>
          </mc:Choice>
          <mc:Fallback xmlns="">
            <p:sp>
              <p:nvSpPr>
                <p:cNvPr id="53" name="TextBox 52">
                  <a:extLst>
                    <a:ext uri="{FF2B5EF4-FFF2-40B4-BE49-F238E27FC236}">
                      <a16:creationId xmlns:a16="http://schemas.microsoft.com/office/drawing/2014/main" id="{9334B8F4-AC3F-BA34-C427-2426CD149FD4}"/>
                    </a:ext>
                  </a:extLst>
                </p:cNvPr>
                <p:cNvSpPr txBox="1">
                  <a:spLocks noRot="1" noChangeAspect="1" noMove="1" noResize="1" noEditPoints="1" noAdjustHandles="1" noChangeArrowheads="1" noChangeShapeType="1" noTextEdit="1"/>
                </p:cNvSpPr>
                <p:nvPr/>
              </p:nvSpPr>
              <p:spPr>
                <a:xfrm>
                  <a:off x="4090803" y="3373892"/>
                  <a:ext cx="839586" cy="402095"/>
                </a:xfrm>
                <a:prstGeom prst="rect">
                  <a:avLst/>
                </a:prstGeom>
                <a:blipFill>
                  <a:blip r:embed="rId6"/>
                  <a:stretch>
                    <a:fillRect l="-1220" b="-20930"/>
                  </a:stretch>
                </a:blipFill>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E64F518C-92CB-3610-3FE0-38ECD6698865}"/>
                </a:ext>
              </a:extLst>
            </p:cNvPr>
            <p:cNvCxnSpPr>
              <a:cxnSpLocks/>
              <a:stCxn id="44" idx="2"/>
            </p:cNvCxnSpPr>
            <p:nvPr/>
          </p:nvCxnSpPr>
          <p:spPr>
            <a:xfrm>
              <a:off x="3266440" y="3015725"/>
              <a:ext cx="5257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B7AF68A-8592-A484-CF12-5350C3240E58}"/>
                    </a:ext>
                  </a:extLst>
                </p:cNvPr>
                <p:cNvSpPr txBox="1"/>
                <p:nvPr/>
              </p:nvSpPr>
              <p:spPr>
                <a:xfrm>
                  <a:off x="3457235" y="2677842"/>
                  <a:ext cx="392600" cy="4020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a:solidFill>
                              <a:schemeClr val="bg1"/>
                            </a:solidFill>
                            <a:latin typeface="Cambria Math" panose="02040503050406030204" pitchFamily="18" charset="0"/>
                          </a:rPr>
                          <m:t>𝑟</m:t>
                        </m:r>
                      </m:oMath>
                    </m:oMathPara>
                  </a14:m>
                  <a:endParaRPr lang="en-US" sz="2800">
                    <a:solidFill>
                      <a:schemeClr val="bg1"/>
                    </a:solidFill>
                  </a:endParaRPr>
                </a:p>
              </p:txBody>
            </p:sp>
          </mc:Choice>
          <mc:Fallback xmlns="">
            <p:sp>
              <p:nvSpPr>
                <p:cNvPr id="57" name="TextBox 56">
                  <a:extLst>
                    <a:ext uri="{FF2B5EF4-FFF2-40B4-BE49-F238E27FC236}">
                      <a16:creationId xmlns:a16="http://schemas.microsoft.com/office/drawing/2014/main" id="{0B7AF68A-8592-A484-CF12-5350C3240E58}"/>
                    </a:ext>
                  </a:extLst>
                </p:cNvPr>
                <p:cNvSpPr txBox="1">
                  <a:spLocks noRot="1" noChangeAspect="1" noMove="1" noResize="1" noEditPoints="1" noAdjustHandles="1" noChangeArrowheads="1" noChangeShapeType="1" noTextEdit="1"/>
                </p:cNvSpPr>
                <p:nvPr/>
              </p:nvSpPr>
              <p:spPr>
                <a:xfrm>
                  <a:off x="3457235" y="2677842"/>
                  <a:ext cx="392600" cy="402095"/>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Content Placeholder 2">
                <a:extLst>
                  <a:ext uri="{FF2B5EF4-FFF2-40B4-BE49-F238E27FC236}">
                    <a16:creationId xmlns:a16="http://schemas.microsoft.com/office/drawing/2014/main" id="{01200EC1-EF29-6A63-610D-F513B0C46AFA}"/>
                  </a:ext>
                </a:extLst>
              </p:cNvPr>
              <p:cNvSpPr txBox="1">
                <a:spLocks/>
              </p:cNvSpPr>
              <p:nvPr/>
            </p:nvSpPr>
            <p:spPr>
              <a:xfrm>
                <a:off x="3306989" y="4300648"/>
                <a:ext cx="7968416" cy="13053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buFont typeface="+mj-lt"/>
                  <a:buAutoNum type="arabicParenR" startAt="2"/>
                </a:pPr>
                <a:r>
                  <a:rPr lang="en-US" sz="2600">
                    <a:solidFill>
                      <a:srgbClr val="FFFFFF"/>
                    </a:solidFill>
                    <a:cs typeface="Segoe UI"/>
                  </a:rPr>
                  <a:t>Measure particles with an incidence angle of 60</a:t>
                </a:r>
                <a14:m>
                  <m:oMath xmlns:m="http://schemas.openxmlformats.org/officeDocument/2006/math">
                    <m:r>
                      <a:rPr lang="en-US" sz="2600" i="1">
                        <a:solidFill>
                          <a:srgbClr val="FFFFFF"/>
                        </a:solidFill>
                        <a:latin typeface="Cambria Math" panose="02040503050406030204" pitchFamily="18" charset="0"/>
                        <a:ea typeface="Cambria Math" panose="02040503050406030204" pitchFamily="18" charset="0"/>
                        <a:cs typeface="Segoe UI"/>
                      </a:rPr>
                      <m:t>°</m:t>
                    </m:r>
                  </m:oMath>
                </a14:m>
                <a:r>
                  <a:rPr lang="en-US" sz="2600">
                    <a:cs typeface="Calibri"/>
                  </a:rPr>
                  <a:t> from sensor opening (120</a:t>
                </a:r>
                <a14:m>
                  <m:oMath xmlns:m="http://schemas.openxmlformats.org/officeDocument/2006/math">
                    <m:r>
                      <a:rPr lang="en-US" sz="2600" i="1">
                        <a:latin typeface="Cambria Math" panose="02040503050406030204" pitchFamily="18" charset="0"/>
                        <a:ea typeface="Cambria Math" panose="02040503050406030204" pitchFamily="18" charset="0"/>
                        <a:cs typeface="Calibri"/>
                      </a:rPr>
                      <m:t>°</m:t>
                    </m:r>
                  </m:oMath>
                </a14:m>
                <a:r>
                  <a:rPr lang="en-US" sz="2600">
                    <a:cs typeface="Calibri"/>
                  </a:rPr>
                  <a:t> total FOV)</a:t>
                </a:r>
              </a:p>
              <a:p>
                <a:pPr marL="514338" indent="-514338">
                  <a:buFont typeface="Arial" panose="020B0604020202020204" pitchFamily="34" charset="0"/>
                  <a:buAutoNum type="arabicParenR" startAt="2"/>
                </a:pPr>
                <a:endParaRPr lang="en-US" sz="2200">
                  <a:solidFill>
                    <a:srgbClr val="FFFFFF"/>
                  </a:solidFill>
                  <a:latin typeface="Calibri"/>
                  <a:cs typeface="Segoe UI"/>
                </a:endParaRPr>
              </a:p>
            </p:txBody>
          </p:sp>
        </mc:Choice>
        <mc:Fallback xmlns="">
          <p:sp>
            <p:nvSpPr>
              <p:cNvPr id="63" name="Content Placeholder 2">
                <a:extLst>
                  <a:ext uri="{FF2B5EF4-FFF2-40B4-BE49-F238E27FC236}">
                    <a16:creationId xmlns:a16="http://schemas.microsoft.com/office/drawing/2014/main" id="{01200EC1-EF29-6A63-610D-F513B0C46AFA}"/>
                  </a:ext>
                </a:extLst>
              </p:cNvPr>
              <p:cNvSpPr txBox="1">
                <a:spLocks noRot="1" noChangeAspect="1" noMove="1" noResize="1" noEditPoints="1" noAdjustHandles="1" noChangeArrowheads="1" noChangeShapeType="1" noTextEdit="1"/>
              </p:cNvSpPr>
              <p:nvPr/>
            </p:nvSpPr>
            <p:spPr>
              <a:xfrm>
                <a:off x="3306989" y="4300648"/>
                <a:ext cx="7968416" cy="1305393"/>
              </a:xfrm>
              <a:prstGeom prst="rect">
                <a:avLst/>
              </a:prstGeom>
              <a:blipFill>
                <a:blip r:embed="rId8"/>
                <a:stretch>
                  <a:fillRect l="-1431" t="-8654" r="-954"/>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EAAE5316-1F9E-1270-EFB3-C5D686226E5F}"/>
              </a:ext>
            </a:extLst>
          </p:cNvPr>
          <p:cNvGrpSpPr/>
          <p:nvPr/>
        </p:nvGrpSpPr>
        <p:grpSpPr>
          <a:xfrm>
            <a:off x="3160779" y="6305728"/>
            <a:ext cx="5864139" cy="474764"/>
            <a:chOff x="2728185" y="6309573"/>
            <a:chExt cx="5864139" cy="474764"/>
          </a:xfrm>
        </p:grpSpPr>
        <p:sp>
          <p:nvSpPr>
            <p:cNvPr id="14" name="Rectangle: Rounded Corners 16">
              <a:extLst>
                <a:ext uri="{FF2B5EF4-FFF2-40B4-BE49-F238E27FC236}">
                  <a16:creationId xmlns:a16="http://schemas.microsoft.com/office/drawing/2014/main" id="{8231F007-625D-EB1F-C771-A1D397B4F975}"/>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5" name="Group 14">
              <a:extLst>
                <a:ext uri="{FF2B5EF4-FFF2-40B4-BE49-F238E27FC236}">
                  <a16:creationId xmlns:a16="http://schemas.microsoft.com/office/drawing/2014/main" id="{615543D1-EF87-4F27-D358-B849E77C5F68}"/>
                </a:ext>
              </a:extLst>
            </p:cNvPr>
            <p:cNvGrpSpPr/>
            <p:nvPr/>
          </p:nvGrpSpPr>
          <p:grpSpPr>
            <a:xfrm>
              <a:off x="2728185" y="6309573"/>
              <a:ext cx="5864139" cy="474764"/>
              <a:chOff x="2728185" y="6309573"/>
              <a:chExt cx="5864139" cy="474764"/>
            </a:xfrm>
          </p:grpSpPr>
          <p:grpSp>
            <p:nvGrpSpPr>
              <p:cNvPr id="16" name="Group 15">
                <a:extLst>
                  <a:ext uri="{FF2B5EF4-FFF2-40B4-BE49-F238E27FC236}">
                    <a16:creationId xmlns:a16="http://schemas.microsoft.com/office/drawing/2014/main" id="{D804C259-426D-4C4A-0594-AF66BDE6A0A0}"/>
                  </a:ext>
                </a:extLst>
              </p:cNvPr>
              <p:cNvGrpSpPr/>
              <p:nvPr/>
            </p:nvGrpSpPr>
            <p:grpSpPr>
              <a:xfrm>
                <a:off x="2728185" y="6309573"/>
                <a:ext cx="4344227" cy="474764"/>
                <a:chOff x="1230342" y="6331458"/>
                <a:chExt cx="4344227" cy="474764"/>
              </a:xfrm>
            </p:grpSpPr>
            <p:sp>
              <p:nvSpPr>
                <p:cNvPr id="18" name="Rectangle: Rounded Corners 15">
                  <a:extLst>
                    <a:ext uri="{FF2B5EF4-FFF2-40B4-BE49-F238E27FC236}">
                      <a16:creationId xmlns:a16="http://schemas.microsoft.com/office/drawing/2014/main" id="{6915C9D1-DDA4-32DD-FF6F-A43A4C73E673}"/>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19" name="Rectangle: Rounded Corners 16">
                  <a:extLst>
                    <a:ext uri="{FF2B5EF4-FFF2-40B4-BE49-F238E27FC236}">
                      <a16:creationId xmlns:a16="http://schemas.microsoft.com/office/drawing/2014/main" id="{DDB6078D-CA12-7B45-AD2F-589E917F9025}"/>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7" name="Rectangle: Rounded Corners 16">
                <a:extLst>
                  <a:ext uri="{FF2B5EF4-FFF2-40B4-BE49-F238E27FC236}">
                    <a16:creationId xmlns:a16="http://schemas.microsoft.com/office/drawing/2014/main" id="{073FA214-D588-41CA-FDFA-C6F82F684A95}"/>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187287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8147-0919-5EEF-EEBE-A9F9755241E1}"/>
              </a:ext>
            </a:extLst>
          </p:cNvPr>
          <p:cNvSpPr>
            <a:spLocks noGrp="1"/>
          </p:cNvSpPr>
          <p:nvPr>
            <p:ph type="title"/>
          </p:nvPr>
        </p:nvSpPr>
        <p:spPr/>
        <p:txBody>
          <a:bodyPr/>
          <a:lstStyle/>
          <a:p>
            <a:r>
              <a:rPr lang="en-US"/>
              <a:t>Sensor Stray Capacitance</a:t>
            </a:r>
          </a:p>
        </p:txBody>
      </p:sp>
      <p:sp>
        <p:nvSpPr>
          <p:cNvPr id="3" name="Content Placeholder 2">
            <a:extLst>
              <a:ext uri="{FF2B5EF4-FFF2-40B4-BE49-F238E27FC236}">
                <a16:creationId xmlns:a16="http://schemas.microsoft.com/office/drawing/2014/main" id="{45EB04CF-8682-F350-2B49-AAA70D3CE8B2}"/>
              </a:ext>
            </a:extLst>
          </p:cNvPr>
          <p:cNvSpPr>
            <a:spLocks noGrp="1"/>
          </p:cNvSpPr>
          <p:nvPr>
            <p:ph idx="1"/>
          </p:nvPr>
        </p:nvSpPr>
        <p:spPr>
          <a:xfrm>
            <a:off x="838200" y="1825625"/>
            <a:ext cx="5257800" cy="4351338"/>
          </a:xfrm>
        </p:spPr>
        <p:txBody>
          <a:bodyPr>
            <a:normAutofit/>
          </a:bodyPr>
          <a:lstStyle/>
          <a:p>
            <a:r>
              <a:rPr lang="en-US" sz="2000"/>
              <a:t>Capacitance of sensor relates to sensor noise</a:t>
            </a:r>
          </a:p>
          <a:p>
            <a:pPr lvl="1"/>
            <a:r>
              <a:rPr lang="en-US" sz="1800"/>
              <a:t>Should be less than 8 pF according to Dr. Zoltan Sternovsky who has designed similar detectors</a:t>
            </a:r>
          </a:p>
          <a:p>
            <a:r>
              <a:rPr lang="en-US" sz="2000"/>
              <a:t>Sensor acts as two capacitors in parallel</a:t>
            </a:r>
          </a:p>
          <a:p>
            <a:r>
              <a:rPr lang="en-US" sz="2000"/>
              <a:t>Due to Miller Effect this capacitance is virtually grounded and does not affect measurement, just contributes to noise</a:t>
            </a:r>
          </a:p>
          <a:p>
            <a:endParaRPr lang="en-US" sz="2000"/>
          </a:p>
        </p:txBody>
      </p:sp>
      <p:sp>
        <p:nvSpPr>
          <p:cNvPr id="4" name="Date Placeholder 3">
            <a:extLst>
              <a:ext uri="{FF2B5EF4-FFF2-40B4-BE49-F238E27FC236}">
                <a16:creationId xmlns:a16="http://schemas.microsoft.com/office/drawing/2014/main" id="{526702BD-0B27-2023-AA66-684FE5FC916A}"/>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E0E2BA7A-F45D-F596-E995-C54FC79C6AF4}"/>
              </a:ext>
            </a:extLst>
          </p:cNvPr>
          <p:cNvSpPr>
            <a:spLocks noGrp="1"/>
          </p:cNvSpPr>
          <p:nvPr>
            <p:ph type="sldNum" sz="quarter" idx="11"/>
          </p:nvPr>
        </p:nvSpPr>
        <p:spPr/>
        <p:txBody>
          <a:bodyPr/>
          <a:lstStyle/>
          <a:p>
            <a:fld id="{330EA680-D336-4FF7-8B7A-9848BB0A1C32}" type="slidenum">
              <a:rPr lang="en-US" smtClean="0"/>
              <a:t>70</a:t>
            </a:fld>
            <a:endParaRPr lang="en-US"/>
          </a:p>
        </p:txBody>
      </p:sp>
      <p:sp>
        <p:nvSpPr>
          <p:cNvPr id="6" name="Rectangle 5">
            <a:extLst>
              <a:ext uri="{FF2B5EF4-FFF2-40B4-BE49-F238E27FC236}">
                <a16:creationId xmlns:a16="http://schemas.microsoft.com/office/drawing/2014/main" id="{367292C3-D112-95BD-2CC0-3AA75CFE4AE1}"/>
              </a:ext>
            </a:extLst>
          </p:cNvPr>
          <p:cNvSpPr/>
          <p:nvPr/>
        </p:nvSpPr>
        <p:spPr>
          <a:xfrm>
            <a:off x="7104888" y="1805464"/>
            <a:ext cx="4175760" cy="22955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CE6BF6-554D-8131-BEE9-62AA9B556AE1}"/>
              </a:ext>
            </a:extLst>
          </p:cNvPr>
          <p:cNvSpPr/>
          <p:nvPr/>
        </p:nvSpPr>
        <p:spPr>
          <a:xfrm>
            <a:off x="7104888" y="3119152"/>
            <a:ext cx="4175760" cy="22955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493884-CECB-18B7-C2FE-CD63E016AA6F}"/>
              </a:ext>
            </a:extLst>
          </p:cNvPr>
          <p:cNvSpPr/>
          <p:nvPr/>
        </p:nvSpPr>
        <p:spPr>
          <a:xfrm>
            <a:off x="7104888" y="4158520"/>
            <a:ext cx="4175760" cy="22955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75CF07-E015-F29C-5AD2-7F288878702E}"/>
              </a:ext>
            </a:extLst>
          </p:cNvPr>
          <p:cNvSpPr/>
          <p:nvPr/>
        </p:nvSpPr>
        <p:spPr>
          <a:xfrm>
            <a:off x="7104888" y="5472208"/>
            <a:ext cx="4175760" cy="229552"/>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5C6F419-BF05-115C-4305-05532B69BF94}"/>
              </a:ext>
            </a:extLst>
          </p:cNvPr>
          <p:cNvCxnSpPr>
            <a:stCxn id="8" idx="2"/>
            <a:endCxn id="9" idx="0"/>
          </p:cNvCxnSpPr>
          <p:nvPr/>
        </p:nvCxnSpPr>
        <p:spPr>
          <a:xfrm>
            <a:off x="9192768" y="4388072"/>
            <a:ext cx="0" cy="108413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0B003-D925-B7FC-D6A3-764A2287868D}"/>
              </a:ext>
            </a:extLst>
          </p:cNvPr>
          <p:cNvCxnSpPr>
            <a:cxnSpLocks/>
            <a:stCxn id="6" idx="2"/>
            <a:endCxn id="7" idx="0"/>
          </p:cNvCxnSpPr>
          <p:nvPr/>
        </p:nvCxnSpPr>
        <p:spPr>
          <a:xfrm>
            <a:off x="9192768" y="2035016"/>
            <a:ext cx="0" cy="108413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39A5AC5-AA69-E876-A95B-3B908C9599FC}"/>
              </a:ext>
            </a:extLst>
          </p:cNvPr>
          <p:cNvSpPr txBox="1"/>
          <p:nvPr/>
        </p:nvSpPr>
        <p:spPr>
          <a:xfrm>
            <a:off x="9192768" y="2389108"/>
            <a:ext cx="1124708" cy="375952"/>
          </a:xfrm>
          <a:prstGeom prst="rect">
            <a:avLst/>
          </a:prstGeom>
          <a:noFill/>
        </p:spPr>
        <p:txBody>
          <a:bodyPr wrap="square" rtlCol="0">
            <a:spAutoFit/>
          </a:bodyPr>
          <a:lstStyle/>
          <a:p>
            <a:r>
              <a:rPr lang="en-US"/>
              <a:t>3 cm</a:t>
            </a:r>
          </a:p>
        </p:txBody>
      </p:sp>
      <p:sp>
        <p:nvSpPr>
          <p:cNvPr id="16" name="TextBox 15">
            <a:extLst>
              <a:ext uri="{FF2B5EF4-FFF2-40B4-BE49-F238E27FC236}">
                <a16:creationId xmlns:a16="http://schemas.microsoft.com/office/drawing/2014/main" id="{D3A5A683-A29A-E9C1-738F-E2E61E2027BC}"/>
              </a:ext>
            </a:extLst>
          </p:cNvPr>
          <p:cNvSpPr txBox="1"/>
          <p:nvPr/>
        </p:nvSpPr>
        <p:spPr>
          <a:xfrm>
            <a:off x="9192768" y="4742164"/>
            <a:ext cx="1124708" cy="375952"/>
          </a:xfrm>
          <a:prstGeom prst="rect">
            <a:avLst/>
          </a:prstGeom>
          <a:noFill/>
        </p:spPr>
        <p:txBody>
          <a:bodyPr wrap="square" rtlCol="0">
            <a:spAutoFit/>
          </a:bodyPr>
          <a:lstStyle/>
          <a:p>
            <a:r>
              <a:rPr lang="en-US"/>
              <a:t>3 cm</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6B0E2F-D0D9-F7A5-EED8-935B302C0582}"/>
                  </a:ext>
                </a:extLst>
              </p:cNvPr>
              <p:cNvSpPr txBox="1"/>
              <p:nvPr/>
            </p:nvSpPr>
            <p:spPr>
              <a:xfrm>
                <a:off x="538941" y="4670906"/>
                <a:ext cx="6092950" cy="438646"/>
              </a:xfrm>
              <a:prstGeom prst="rect">
                <a:avLst/>
              </a:prstGeom>
              <a:noFill/>
            </p:spPr>
            <p:txBody>
              <a:bodyPr wrap="none" lIns="0" tIns="0" rIns="0" bIns="0" rtlCol="0">
                <a:spAutoFit/>
              </a:bodyPr>
              <a:lstStyle/>
              <a:p>
                <a:r>
                  <a:rPr lang="en-US" sz="2000" b="0"/>
                  <a:t>Per Sensing Plane: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𝜖</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r>
                          <a:rPr lang="en-US" sz="2000" b="0" i="1" smtClean="0">
                            <a:latin typeface="Cambria Math" panose="02040503050406030204" pitchFamily="18" charset="0"/>
                          </a:rPr>
                          <m:t>𝐴</m:t>
                        </m:r>
                      </m:num>
                      <m:den>
                        <m:r>
                          <a:rPr lang="en-US" sz="2000" b="0" i="1" smtClean="0">
                            <a:latin typeface="Cambria Math" panose="02040503050406030204" pitchFamily="18" charset="0"/>
                          </a:rPr>
                          <m:t>𝑑</m:t>
                        </m:r>
                      </m:den>
                    </m:f>
                    <m:r>
                      <a:rPr lang="en-US" sz="2000" b="0" i="1" smtClean="0">
                        <a:latin typeface="Cambria Math" panose="02040503050406030204" pitchFamily="18" charset="0"/>
                      </a:rPr>
                      <m:t>=1.474⋅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−12</m:t>
                        </m:r>
                      </m:sup>
                    </m:sSup>
                    <m:r>
                      <a:rPr lang="en-US" sz="2000" b="0" i="1" smtClean="0">
                        <a:latin typeface="Cambria Math" panose="02040503050406030204" pitchFamily="18" charset="0"/>
                      </a:rPr>
                      <m:t> </m:t>
                    </m:r>
                    <m:r>
                      <a:rPr lang="en-US" sz="2000" b="0" i="1" smtClean="0">
                        <a:latin typeface="Cambria Math" panose="02040503050406030204" pitchFamily="18" charset="0"/>
                      </a:rPr>
                      <m:t>𝐹</m:t>
                    </m:r>
                    <m:r>
                      <a:rPr lang="en-US" sz="2000" b="0" i="1" smtClean="0">
                        <a:latin typeface="Cambria Math" panose="02040503050406030204" pitchFamily="18" charset="0"/>
                      </a:rPr>
                      <m:t>=1.47</m:t>
                    </m:r>
                    <m:r>
                      <a:rPr lang="en-US" sz="2000" b="0" i="1" smtClean="0">
                        <a:latin typeface="Cambria Math" panose="02040503050406030204" pitchFamily="18" charset="0"/>
                      </a:rPr>
                      <m:t>𝑝𝐹</m:t>
                    </m:r>
                  </m:oMath>
                </a14:m>
                <a:endParaRPr lang="en-US" sz="2000"/>
              </a:p>
            </p:txBody>
          </p:sp>
        </mc:Choice>
        <mc:Fallback xmlns="">
          <p:sp>
            <p:nvSpPr>
              <p:cNvPr id="17" name="TextBox 16">
                <a:extLst>
                  <a:ext uri="{FF2B5EF4-FFF2-40B4-BE49-F238E27FC236}">
                    <a16:creationId xmlns:a16="http://schemas.microsoft.com/office/drawing/2014/main" id="{956B0E2F-D0D9-F7A5-EED8-935B302C0582}"/>
                  </a:ext>
                </a:extLst>
              </p:cNvPr>
              <p:cNvSpPr txBox="1">
                <a:spLocks noRot="1" noChangeAspect="1" noMove="1" noResize="1" noEditPoints="1" noAdjustHandles="1" noChangeArrowheads="1" noChangeShapeType="1" noTextEdit="1"/>
              </p:cNvSpPr>
              <p:nvPr/>
            </p:nvSpPr>
            <p:spPr>
              <a:xfrm>
                <a:off x="538941" y="4670906"/>
                <a:ext cx="6092950" cy="438646"/>
              </a:xfrm>
              <a:prstGeom prst="rect">
                <a:avLst/>
              </a:prstGeom>
              <a:blipFill>
                <a:blip r:embed="rId2"/>
                <a:stretch>
                  <a:fillRect l="-2495" t="-2778" r="-62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5476E8-2A8D-CC7B-29E7-2F46D5E1622C}"/>
                  </a:ext>
                </a:extLst>
              </p:cNvPr>
              <p:cNvSpPr txBox="1"/>
              <p:nvPr/>
            </p:nvSpPr>
            <p:spPr>
              <a:xfrm>
                <a:off x="538941" y="5195209"/>
                <a:ext cx="3743845" cy="307777"/>
              </a:xfrm>
              <a:prstGeom prst="rect">
                <a:avLst/>
              </a:prstGeom>
              <a:noFill/>
            </p:spPr>
            <p:txBody>
              <a:bodyPr wrap="none" lIns="0" tIns="0" rIns="0" bIns="0" rtlCol="0">
                <a:spAutoFit/>
              </a:bodyPr>
              <a:lstStyle/>
              <a:p>
                <a:r>
                  <a:rPr lang="en-US" sz="2000" b="0"/>
                  <a:t>Total: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=2.95 </m:t>
                    </m:r>
                    <m:r>
                      <a:rPr lang="en-US" sz="2000" b="0" i="1" smtClean="0">
                        <a:latin typeface="Cambria Math" panose="02040503050406030204" pitchFamily="18" charset="0"/>
                      </a:rPr>
                      <m:t>𝑝𝐹</m:t>
                    </m:r>
                    <m:r>
                      <a:rPr lang="en-US" sz="2000">
                        <a:latin typeface="Cambria Math" panose="02040503050406030204" pitchFamily="18" charset="0"/>
                        <a:ea typeface="Cambria Math" panose="02040503050406030204" pitchFamily="18" charset="0"/>
                      </a:rPr>
                      <m:t>&lt;</m:t>
                    </m:r>
                    <m:r>
                      <a:rPr lang="en-US" sz="2000" b="0" i="0" smtClean="0">
                        <a:latin typeface="Cambria Math" panose="02040503050406030204" pitchFamily="18" charset="0"/>
                      </a:rPr>
                      <m:t>8 </m:t>
                    </m:r>
                    <m:r>
                      <m:rPr>
                        <m:sty m:val="p"/>
                      </m:rPr>
                      <a:rPr lang="en-US" sz="2000" b="0" i="0" smtClean="0">
                        <a:latin typeface="Cambria Math" panose="02040503050406030204" pitchFamily="18" charset="0"/>
                      </a:rPr>
                      <m:t>pF</m:t>
                    </m:r>
                  </m:oMath>
                </a14:m>
                <a:endParaRPr lang="en-US" sz="2000"/>
              </a:p>
            </p:txBody>
          </p:sp>
        </mc:Choice>
        <mc:Fallback xmlns="">
          <p:sp>
            <p:nvSpPr>
              <p:cNvPr id="18" name="TextBox 17">
                <a:extLst>
                  <a:ext uri="{FF2B5EF4-FFF2-40B4-BE49-F238E27FC236}">
                    <a16:creationId xmlns:a16="http://schemas.microsoft.com/office/drawing/2014/main" id="{8D5476E8-2A8D-CC7B-29E7-2F46D5E1622C}"/>
                  </a:ext>
                </a:extLst>
              </p:cNvPr>
              <p:cNvSpPr txBox="1">
                <a:spLocks noRot="1" noChangeAspect="1" noMove="1" noResize="1" noEditPoints="1" noAdjustHandles="1" noChangeArrowheads="1" noChangeShapeType="1" noTextEdit="1"/>
              </p:cNvSpPr>
              <p:nvPr/>
            </p:nvSpPr>
            <p:spPr>
              <a:xfrm>
                <a:off x="538941" y="5195209"/>
                <a:ext cx="3743845" cy="307777"/>
              </a:xfrm>
              <a:prstGeom prst="rect">
                <a:avLst/>
              </a:prstGeom>
              <a:blipFill>
                <a:blip r:embed="rId3"/>
                <a:stretch>
                  <a:fillRect l="-4054" t="-23077" r="-2027" b="-46154"/>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246FA8EE-50CD-FEA7-9E0E-DF8AD2367792}"/>
              </a:ext>
            </a:extLst>
          </p:cNvPr>
          <p:cNvGrpSpPr/>
          <p:nvPr/>
        </p:nvGrpSpPr>
        <p:grpSpPr>
          <a:xfrm rot="16200000">
            <a:off x="11406747" y="1767840"/>
            <a:ext cx="567708" cy="304800"/>
            <a:chOff x="11128451" y="2266498"/>
            <a:chExt cx="567708" cy="304800"/>
          </a:xfrm>
        </p:grpSpPr>
        <p:cxnSp>
          <p:nvCxnSpPr>
            <p:cNvPr id="20" name="Straight Connector 19">
              <a:extLst>
                <a:ext uri="{FF2B5EF4-FFF2-40B4-BE49-F238E27FC236}">
                  <a16:creationId xmlns:a16="http://schemas.microsoft.com/office/drawing/2014/main" id="{09AE2F61-A39A-1027-3A22-993ABCF3A98B}"/>
                </a:ext>
              </a:extLst>
            </p:cNvPr>
            <p:cNvCxnSpPr>
              <a:cxnSpLocks/>
            </p:cNvCxnSpPr>
            <p:nvPr/>
          </p:nvCxnSpPr>
          <p:spPr>
            <a:xfrm>
              <a:off x="11128451" y="2266498"/>
              <a:ext cx="56770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8C070B-86A8-9B80-0A1A-CC5998C5B2F1}"/>
                </a:ext>
              </a:extLst>
            </p:cNvPr>
            <p:cNvCxnSpPr>
              <a:cxnSpLocks/>
            </p:cNvCxnSpPr>
            <p:nvPr/>
          </p:nvCxnSpPr>
          <p:spPr>
            <a:xfrm>
              <a:off x="11228487" y="2418898"/>
              <a:ext cx="3676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97C5D6-C920-30D5-6061-F7DFD792CBA4}"/>
                </a:ext>
              </a:extLst>
            </p:cNvPr>
            <p:cNvCxnSpPr>
              <a:cxnSpLocks/>
            </p:cNvCxnSpPr>
            <p:nvPr/>
          </p:nvCxnSpPr>
          <p:spPr>
            <a:xfrm>
              <a:off x="11304687" y="2571298"/>
              <a:ext cx="2152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E8DD0A8-A482-473F-BCD0-B7349C22B0B4}"/>
              </a:ext>
            </a:extLst>
          </p:cNvPr>
          <p:cNvGrpSpPr/>
          <p:nvPr/>
        </p:nvGrpSpPr>
        <p:grpSpPr>
          <a:xfrm rot="16200000">
            <a:off x="11406747" y="5434584"/>
            <a:ext cx="567708" cy="304800"/>
            <a:chOff x="11128451" y="2266498"/>
            <a:chExt cx="567708" cy="304800"/>
          </a:xfrm>
        </p:grpSpPr>
        <p:cxnSp>
          <p:nvCxnSpPr>
            <p:cNvPr id="27" name="Straight Connector 26">
              <a:extLst>
                <a:ext uri="{FF2B5EF4-FFF2-40B4-BE49-F238E27FC236}">
                  <a16:creationId xmlns:a16="http://schemas.microsoft.com/office/drawing/2014/main" id="{02364454-DB9D-5CB5-EFE2-A0134B02B573}"/>
                </a:ext>
              </a:extLst>
            </p:cNvPr>
            <p:cNvCxnSpPr>
              <a:cxnSpLocks/>
            </p:cNvCxnSpPr>
            <p:nvPr/>
          </p:nvCxnSpPr>
          <p:spPr>
            <a:xfrm>
              <a:off x="11128451" y="2266498"/>
              <a:ext cx="56770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D843D0-A0C7-C3F0-6C85-8D41FD7EC691}"/>
                </a:ext>
              </a:extLst>
            </p:cNvPr>
            <p:cNvCxnSpPr>
              <a:cxnSpLocks/>
            </p:cNvCxnSpPr>
            <p:nvPr/>
          </p:nvCxnSpPr>
          <p:spPr>
            <a:xfrm>
              <a:off x="11228487" y="2418898"/>
              <a:ext cx="3676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C17C01-B40B-7DE4-8EFA-36E8D6650F62}"/>
                </a:ext>
              </a:extLst>
            </p:cNvPr>
            <p:cNvCxnSpPr>
              <a:cxnSpLocks/>
            </p:cNvCxnSpPr>
            <p:nvPr/>
          </p:nvCxnSpPr>
          <p:spPr>
            <a:xfrm>
              <a:off x="11304687" y="2571298"/>
              <a:ext cx="2152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2B2EB141-70A9-837A-7844-C59E5B2C820C}"/>
              </a:ext>
            </a:extLst>
          </p:cNvPr>
          <p:cNvCxnSpPr>
            <a:stCxn id="9" idx="3"/>
          </p:cNvCxnSpPr>
          <p:nvPr/>
        </p:nvCxnSpPr>
        <p:spPr>
          <a:xfrm flipV="1">
            <a:off x="11280648" y="5586983"/>
            <a:ext cx="257553"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FF8237-1499-1883-F1BD-E86E32E4C8D2}"/>
              </a:ext>
            </a:extLst>
          </p:cNvPr>
          <p:cNvCxnSpPr/>
          <p:nvPr/>
        </p:nvCxnSpPr>
        <p:spPr>
          <a:xfrm flipV="1">
            <a:off x="11257025" y="1920240"/>
            <a:ext cx="257553"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BEFBB003-BE21-C7DF-C59B-3244F54CEE5E}"/>
              </a:ext>
            </a:extLst>
          </p:cNvPr>
          <p:cNvSpPr/>
          <p:nvPr/>
        </p:nvSpPr>
        <p:spPr>
          <a:xfrm>
            <a:off x="11222182" y="3211282"/>
            <a:ext cx="582197" cy="1133746"/>
          </a:xfrm>
          <a:custGeom>
            <a:avLst/>
            <a:gdLst>
              <a:gd name="connsiteX0" fmla="*/ 24938 w 582197"/>
              <a:gd name="connsiteY0" fmla="*/ 38994 h 1133746"/>
              <a:gd name="connsiteX1" fmla="*/ 357447 w 582197"/>
              <a:gd name="connsiteY1" fmla="*/ 14056 h 1133746"/>
              <a:gd name="connsiteX2" fmla="*/ 565265 w 582197"/>
              <a:gd name="connsiteY2" fmla="*/ 230187 h 1133746"/>
              <a:gd name="connsiteX3" fmla="*/ 423949 w 582197"/>
              <a:gd name="connsiteY3" fmla="*/ 546071 h 1133746"/>
              <a:gd name="connsiteX4" fmla="*/ 581891 w 582197"/>
              <a:gd name="connsiteY4" fmla="*/ 828703 h 1133746"/>
              <a:gd name="connsiteX5" fmla="*/ 374073 w 582197"/>
              <a:gd name="connsiteY5" fmla="*/ 1119649 h 1133746"/>
              <a:gd name="connsiteX6" fmla="*/ 0 w 582197"/>
              <a:gd name="connsiteY6" fmla="*/ 1061460 h 113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97" h="1133746">
                <a:moveTo>
                  <a:pt x="24938" y="38994"/>
                </a:moveTo>
                <a:cubicBezTo>
                  <a:pt x="146165" y="10592"/>
                  <a:pt x="267393" y="-17809"/>
                  <a:pt x="357447" y="14056"/>
                </a:cubicBezTo>
                <a:cubicBezTo>
                  <a:pt x="447501" y="45921"/>
                  <a:pt x="554181" y="141518"/>
                  <a:pt x="565265" y="230187"/>
                </a:cubicBezTo>
                <a:cubicBezTo>
                  <a:pt x="576349" y="318856"/>
                  <a:pt x="421178" y="446318"/>
                  <a:pt x="423949" y="546071"/>
                </a:cubicBezTo>
                <a:cubicBezTo>
                  <a:pt x="426720" y="645824"/>
                  <a:pt x="590204" y="733107"/>
                  <a:pt x="581891" y="828703"/>
                </a:cubicBezTo>
                <a:cubicBezTo>
                  <a:pt x="573578" y="924299"/>
                  <a:pt x="471055" y="1080856"/>
                  <a:pt x="374073" y="1119649"/>
                </a:cubicBezTo>
                <a:cubicBezTo>
                  <a:pt x="277091" y="1158442"/>
                  <a:pt x="138545" y="1109951"/>
                  <a:pt x="0" y="106146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95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1E33-CAB5-F8C0-C971-E2A9F194F62A}"/>
              </a:ext>
            </a:extLst>
          </p:cNvPr>
          <p:cNvSpPr>
            <a:spLocks noGrp="1"/>
          </p:cNvSpPr>
          <p:nvPr>
            <p:ph type="title"/>
          </p:nvPr>
        </p:nvSpPr>
        <p:spPr/>
        <p:txBody>
          <a:bodyPr/>
          <a:lstStyle/>
          <a:p>
            <a:r>
              <a:rPr lang="en-US">
                <a:cs typeface="Calibri Light"/>
              </a:rPr>
              <a:t>Risk Matrix Criteria - Probability</a:t>
            </a:r>
            <a:endParaRPr lang="en-US"/>
          </a:p>
        </p:txBody>
      </p:sp>
      <p:sp>
        <p:nvSpPr>
          <p:cNvPr id="4" name="Date Placeholder 3">
            <a:extLst>
              <a:ext uri="{FF2B5EF4-FFF2-40B4-BE49-F238E27FC236}">
                <a16:creationId xmlns:a16="http://schemas.microsoft.com/office/drawing/2014/main" id="{97DA9715-07D9-4B57-E749-6FE3B4527B35}"/>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2F438AFC-004B-1E6E-A773-26C4133E0580}"/>
              </a:ext>
            </a:extLst>
          </p:cNvPr>
          <p:cNvSpPr>
            <a:spLocks noGrp="1"/>
          </p:cNvSpPr>
          <p:nvPr>
            <p:ph type="sldNum" sz="quarter" idx="11"/>
          </p:nvPr>
        </p:nvSpPr>
        <p:spPr/>
        <p:txBody>
          <a:bodyPr/>
          <a:lstStyle/>
          <a:p>
            <a:fld id="{330EA680-D336-4FF7-8B7A-9848BB0A1C32}" type="slidenum">
              <a:rPr lang="en-US" smtClean="0"/>
              <a:t>71</a:t>
            </a:fld>
            <a:endParaRPr lang="en-US"/>
          </a:p>
        </p:txBody>
      </p:sp>
      <p:graphicFrame>
        <p:nvGraphicFramePr>
          <p:cNvPr id="6" name="Table 6">
            <a:extLst>
              <a:ext uri="{FF2B5EF4-FFF2-40B4-BE49-F238E27FC236}">
                <a16:creationId xmlns:a16="http://schemas.microsoft.com/office/drawing/2014/main" id="{81A34887-880C-B1DD-F5CE-D8320D9926CC}"/>
              </a:ext>
            </a:extLst>
          </p:cNvPr>
          <p:cNvGraphicFramePr>
            <a:graphicFrameLocks noGrp="1"/>
          </p:cNvGraphicFramePr>
          <p:nvPr/>
        </p:nvGraphicFramePr>
        <p:xfrm>
          <a:off x="2008908" y="1530297"/>
          <a:ext cx="8168640" cy="4394198"/>
        </p:xfrm>
        <a:graphic>
          <a:graphicData uri="http://schemas.openxmlformats.org/drawingml/2006/table">
            <a:tbl>
              <a:tblPr firstRow="1" bandRow="1">
                <a:tableStyleId>{0505E3EF-67EA-436B-97B2-0124C06EBD24}</a:tableStyleId>
              </a:tblPr>
              <a:tblGrid>
                <a:gridCol w="2722880">
                  <a:extLst>
                    <a:ext uri="{9D8B030D-6E8A-4147-A177-3AD203B41FA5}">
                      <a16:colId xmlns:a16="http://schemas.microsoft.com/office/drawing/2014/main" val="1080476361"/>
                    </a:ext>
                  </a:extLst>
                </a:gridCol>
                <a:gridCol w="2722880">
                  <a:extLst>
                    <a:ext uri="{9D8B030D-6E8A-4147-A177-3AD203B41FA5}">
                      <a16:colId xmlns:a16="http://schemas.microsoft.com/office/drawing/2014/main" val="4066806125"/>
                    </a:ext>
                  </a:extLst>
                </a:gridCol>
                <a:gridCol w="2722880">
                  <a:extLst>
                    <a:ext uri="{9D8B030D-6E8A-4147-A177-3AD203B41FA5}">
                      <a16:colId xmlns:a16="http://schemas.microsoft.com/office/drawing/2014/main" val="1370998424"/>
                    </a:ext>
                  </a:extLst>
                </a:gridCol>
              </a:tblGrid>
              <a:tr h="370838">
                <a:tc gridSpan="3">
                  <a:txBody>
                    <a:bodyPr/>
                    <a:lstStyle/>
                    <a:p>
                      <a:pPr algn="ctr"/>
                      <a:r>
                        <a:rPr lang="en-US"/>
                        <a:t>What is the Probability the Risk Will Happen?</a:t>
                      </a:r>
                    </a:p>
                  </a:txBody>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325055943"/>
                  </a:ext>
                </a:extLst>
              </a:tr>
              <a:tr h="370840">
                <a:tc>
                  <a:txBody>
                    <a:bodyPr/>
                    <a:lstStyle/>
                    <a:p>
                      <a:pPr algn="ctr"/>
                      <a:r>
                        <a:rPr lang="en-US"/>
                        <a:t>Level 1</a:t>
                      </a:r>
                    </a:p>
                  </a:txBody>
                  <a:tcPr/>
                </a:tc>
                <a:tc>
                  <a:txBody>
                    <a:bodyPr/>
                    <a:lstStyle/>
                    <a:p>
                      <a:pPr algn="ctr"/>
                      <a:r>
                        <a:rPr lang="en-US"/>
                        <a:t>Not Likely</a:t>
                      </a:r>
                    </a:p>
                  </a:txBody>
                  <a:tcPr/>
                </a:tc>
                <a:tc>
                  <a:txBody>
                    <a:bodyPr/>
                    <a:lstStyle/>
                    <a:p>
                      <a:pPr algn="ctr"/>
                      <a:r>
                        <a:rPr lang="en-US"/>
                        <a:t>Avoid or mitigate risk with standard practices</a:t>
                      </a:r>
                    </a:p>
                  </a:txBody>
                  <a:tcPr/>
                </a:tc>
                <a:extLst>
                  <a:ext uri="{0D108BD9-81ED-4DB2-BD59-A6C34878D82A}">
                    <a16:rowId xmlns:a16="http://schemas.microsoft.com/office/drawing/2014/main" val="3015122534"/>
                  </a:ext>
                </a:extLst>
              </a:tr>
              <a:tr h="370840">
                <a:tc>
                  <a:txBody>
                    <a:bodyPr/>
                    <a:lstStyle/>
                    <a:p>
                      <a:pPr algn="ctr"/>
                      <a:r>
                        <a:rPr lang="en-US"/>
                        <a:t>Level 2</a:t>
                      </a:r>
                    </a:p>
                  </a:txBody>
                  <a:tcPr/>
                </a:tc>
                <a:tc>
                  <a:txBody>
                    <a:bodyPr/>
                    <a:lstStyle/>
                    <a:p>
                      <a:pPr algn="ctr"/>
                      <a:r>
                        <a:rPr lang="en-US"/>
                        <a:t>Low Likelihood</a:t>
                      </a:r>
                    </a:p>
                  </a:txBody>
                  <a:tcPr/>
                </a:tc>
                <a:tc>
                  <a:txBody>
                    <a:bodyPr/>
                    <a:lstStyle/>
                    <a:p>
                      <a:pPr algn="ctr"/>
                      <a:r>
                        <a:rPr lang="en-US"/>
                        <a:t>Create plan to mitigate risk with minimal oversight</a:t>
                      </a:r>
                    </a:p>
                  </a:txBody>
                  <a:tcPr/>
                </a:tc>
                <a:extLst>
                  <a:ext uri="{0D108BD9-81ED-4DB2-BD59-A6C34878D82A}">
                    <a16:rowId xmlns:a16="http://schemas.microsoft.com/office/drawing/2014/main" val="1884347990"/>
                  </a:ext>
                </a:extLst>
              </a:tr>
              <a:tr h="370840">
                <a:tc>
                  <a:txBody>
                    <a:bodyPr/>
                    <a:lstStyle/>
                    <a:p>
                      <a:pPr algn="ctr"/>
                      <a:r>
                        <a:rPr lang="en-US"/>
                        <a:t>Level 3</a:t>
                      </a:r>
                    </a:p>
                  </a:txBody>
                  <a:tcPr/>
                </a:tc>
                <a:tc>
                  <a:txBody>
                    <a:bodyPr/>
                    <a:lstStyle/>
                    <a:p>
                      <a:pPr algn="ctr"/>
                      <a:r>
                        <a:rPr lang="en-US"/>
                        <a:t>Likely</a:t>
                      </a:r>
                    </a:p>
                  </a:txBody>
                  <a:tcPr/>
                </a:tc>
                <a:tc>
                  <a:txBody>
                    <a:bodyPr/>
                    <a:lstStyle/>
                    <a:p>
                      <a:pPr algn="ctr"/>
                      <a:r>
                        <a:rPr lang="en-US"/>
                        <a:t>Workarounds must be applied to mitigate associated risk</a:t>
                      </a:r>
                    </a:p>
                  </a:txBody>
                  <a:tcPr/>
                </a:tc>
                <a:extLst>
                  <a:ext uri="{0D108BD9-81ED-4DB2-BD59-A6C34878D82A}">
                    <a16:rowId xmlns:a16="http://schemas.microsoft.com/office/drawing/2014/main" val="3650801395"/>
                  </a:ext>
                </a:extLst>
              </a:tr>
              <a:tr h="370840">
                <a:tc>
                  <a:txBody>
                    <a:bodyPr/>
                    <a:lstStyle/>
                    <a:p>
                      <a:pPr algn="ctr"/>
                      <a:r>
                        <a:rPr lang="en-US"/>
                        <a:t>Level 4</a:t>
                      </a:r>
                    </a:p>
                  </a:txBody>
                  <a:tcPr/>
                </a:tc>
                <a:tc>
                  <a:txBody>
                    <a:bodyPr/>
                    <a:lstStyle/>
                    <a:p>
                      <a:pPr algn="ctr"/>
                      <a:r>
                        <a:rPr lang="en-US"/>
                        <a:t>Highly Likely</a:t>
                      </a:r>
                    </a:p>
                  </a:txBody>
                  <a:tcPr/>
                </a:tc>
                <a:tc>
                  <a:txBody>
                    <a:bodyPr/>
                    <a:lstStyle/>
                    <a:p>
                      <a:pPr algn="ctr"/>
                      <a:r>
                        <a:rPr lang="en-US"/>
                        <a:t>Cannot mitigate this type of risk, different approach may be successful</a:t>
                      </a:r>
                    </a:p>
                  </a:txBody>
                  <a:tcPr/>
                </a:tc>
                <a:extLst>
                  <a:ext uri="{0D108BD9-81ED-4DB2-BD59-A6C34878D82A}">
                    <a16:rowId xmlns:a16="http://schemas.microsoft.com/office/drawing/2014/main" val="2609878071"/>
                  </a:ext>
                </a:extLst>
              </a:tr>
              <a:tr h="370840">
                <a:tc>
                  <a:txBody>
                    <a:bodyPr/>
                    <a:lstStyle/>
                    <a:p>
                      <a:pPr algn="ctr"/>
                      <a:r>
                        <a:rPr lang="en-US"/>
                        <a:t>Level 5</a:t>
                      </a:r>
                    </a:p>
                  </a:txBody>
                  <a:tcPr/>
                </a:tc>
                <a:tc>
                  <a:txBody>
                    <a:bodyPr/>
                    <a:lstStyle/>
                    <a:p>
                      <a:pPr algn="ctr"/>
                      <a:r>
                        <a:rPr lang="en-US"/>
                        <a:t>Near Certainty</a:t>
                      </a:r>
                    </a:p>
                  </a:txBody>
                  <a:tcPr/>
                </a:tc>
                <a:tc>
                  <a:txBody>
                    <a:bodyPr/>
                    <a:lstStyle/>
                    <a:p>
                      <a:pPr algn="ctr"/>
                      <a:r>
                        <a:rPr lang="en-US"/>
                        <a:t>Cannot mitigate this type of risk, no workarounds available </a:t>
                      </a:r>
                    </a:p>
                  </a:txBody>
                  <a:tcPr/>
                </a:tc>
                <a:extLst>
                  <a:ext uri="{0D108BD9-81ED-4DB2-BD59-A6C34878D82A}">
                    <a16:rowId xmlns:a16="http://schemas.microsoft.com/office/drawing/2014/main" val="3765436483"/>
                  </a:ext>
                </a:extLst>
              </a:tr>
            </a:tbl>
          </a:graphicData>
        </a:graphic>
      </p:graphicFrame>
    </p:spTree>
    <p:extLst>
      <p:ext uri="{BB962C8B-B14F-4D97-AF65-F5344CB8AC3E}">
        <p14:creationId xmlns:p14="http://schemas.microsoft.com/office/powerpoint/2010/main" val="30020293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146F-E4CF-D9CE-CD95-52999630FDEE}"/>
              </a:ext>
            </a:extLst>
          </p:cNvPr>
          <p:cNvSpPr>
            <a:spLocks noGrp="1"/>
          </p:cNvSpPr>
          <p:nvPr>
            <p:ph type="title"/>
          </p:nvPr>
        </p:nvSpPr>
        <p:spPr/>
        <p:txBody>
          <a:bodyPr/>
          <a:lstStyle/>
          <a:p>
            <a:r>
              <a:rPr lang="en-US">
                <a:ea typeface="+mj-lt"/>
                <a:cs typeface="+mj-lt"/>
              </a:rPr>
              <a:t>Risk Matrix Criteria - Impact</a:t>
            </a:r>
            <a:endParaRPr lang="en-US"/>
          </a:p>
        </p:txBody>
      </p:sp>
      <p:sp>
        <p:nvSpPr>
          <p:cNvPr id="4" name="Date Placeholder 3">
            <a:extLst>
              <a:ext uri="{FF2B5EF4-FFF2-40B4-BE49-F238E27FC236}">
                <a16:creationId xmlns:a16="http://schemas.microsoft.com/office/drawing/2014/main" id="{857EFC36-83F8-9312-BF93-FEEF3DDE0EA9}"/>
              </a:ext>
            </a:extLst>
          </p:cNvPr>
          <p:cNvSpPr>
            <a:spLocks noGrp="1"/>
          </p:cNvSpPr>
          <p:nvPr>
            <p:ph type="dt" sz="half" idx="10"/>
          </p:nvPr>
        </p:nvSpPr>
        <p:spPr/>
        <p:txBody>
          <a:bodyPr/>
          <a:lstStyle/>
          <a:p>
            <a:r>
              <a:rPr lang="en-US"/>
              <a:t>11/30/2022</a:t>
            </a:r>
          </a:p>
        </p:txBody>
      </p:sp>
      <p:sp>
        <p:nvSpPr>
          <p:cNvPr id="5" name="Slide Number Placeholder 4">
            <a:extLst>
              <a:ext uri="{FF2B5EF4-FFF2-40B4-BE49-F238E27FC236}">
                <a16:creationId xmlns:a16="http://schemas.microsoft.com/office/drawing/2014/main" id="{2B02D4DC-C19D-DF1E-1BA4-A0702EA84E3A}"/>
              </a:ext>
            </a:extLst>
          </p:cNvPr>
          <p:cNvSpPr>
            <a:spLocks noGrp="1"/>
          </p:cNvSpPr>
          <p:nvPr>
            <p:ph type="sldNum" sz="quarter" idx="11"/>
          </p:nvPr>
        </p:nvSpPr>
        <p:spPr/>
        <p:txBody>
          <a:bodyPr/>
          <a:lstStyle/>
          <a:p>
            <a:fld id="{330EA680-D336-4FF7-8B7A-9848BB0A1C32}" type="slidenum">
              <a:rPr lang="en-US" smtClean="0"/>
              <a:t>72</a:t>
            </a:fld>
            <a:endParaRPr lang="en-US"/>
          </a:p>
        </p:txBody>
      </p:sp>
      <p:graphicFrame>
        <p:nvGraphicFramePr>
          <p:cNvPr id="6" name="Table 6">
            <a:extLst>
              <a:ext uri="{FF2B5EF4-FFF2-40B4-BE49-F238E27FC236}">
                <a16:creationId xmlns:a16="http://schemas.microsoft.com/office/drawing/2014/main" id="{354002F4-7C4C-2B7A-22D9-DA1737500694}"/>
              </a:ext>
            </a:extLst>
          </p:cNvPr>
          <p:cNvGraphicFramePr>
            <a:graphicFrameLocks noGrp="1"/>
          </p:cNvGraphicFramePr>
          <p:nvPr/>
        </p:nvGraphicFramePr>
        <p:xfrm>
          <a:off x="1999086" y="1528458"/>
          <a:ext cx="8168640" cy="4490720"/>
        </p:xfrm>
        <a:graphic>
          <a:graphicData uri="http://schemas.openxmlformats.org/drawingml/2006/table">
            <a:tbl>
              <a:tblPr firstRow="1" bandRow="1">
                <a:tableStyleId>{0505E3EF-67EA-436B-97B2-0124C06EBD24}</a:tableStyleId>
              </a:tblPr>
              <a:tblGrid>
                <a:gridCol w="2042160">
                  <a:extLst>
                    <a:ext uri="{9D8B030D-6E8A-4147-A177-3AD203B41FA5}">
                      <a16:colId xmlns:a16="http://schemas.microsoft.com/office/drawing/2014/main" val="768974909"/>
                    </a:ext>
                  </a:extLst>
                </a:gridCol>
                <a:gridCol w="2042160">
                  <a:extLst>
                    <a:ext uri="{9D8B030D-6E8A-4147-A177-3AD203B41FA5}">
                      <a16:colId xmlns:a16="http://schemas.microsoft.com/office/drawing/2014/main" val="1040640318"/>
                    </a:ext>
                  </a:extLst>
                </a:gridCol>
                <a:gridCol w="2042160">
                  <a:extLst>
                    <a:ext uri="{9D8B030D-6E8A-4147-A177-3AD203B41FA5}">
                      <a16:colId xmlns:a16="http://schemas.microsoft.com/office/drawing/2014/main" val="3417383293"/>
                    </a:ext>
                  </a:extLst>
                </a:gridCol>
                <a:gridCol w="2042160">
                  <a:extLst>
                    <a:ext uri="{9D8B030D-6E8A-4147-A177-3AD203B41FA5}">
                      <a16:colId xmlns:a16="http://schemas.microsoft.com/office/drawing/2014/main" val="3874991188"/>
                    </a:ext>
                  </a:extLst>
                </a:gridCol>
              </a:tblGrid>
              <a:tr h="370840">
                <a:tc gridSpan="4">
                  <a:txBody>
                    <a:bodyPr/>
                    <a:lstStyle/>
                    <a:p>
                      <a:pPr algn="ctr"/>
                      <a:r>
                        <a:rPr lang="en-US"/>
                        <a:t>Given the Risk is Realized, what would be the Magnitude of Impact? </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9946118"/>
                  </a:ext>
                </a:extLst>
              </a:tr>
              <a:tr h="370840">
                <a:tc>
                  <a:txBody>
                    <a:bodyPr/>
                    <a:lstStyle/>
                    <a:p>
                      <a:pPr algn="ctr"/>
                      <a:r>
                        <a:rPr lang="en-US"/>
                        <a:t>Level</a:t>
                      </a:r>
                    </a:p>
                  </a:txBody>
                  <a:tcPr/>
                </a:tc>
                <a:tc>
                  <a:txBody>
                    <a:bodyPr/>
                    <a:lstStyle/>
                    <a:p>
                      <a:pPr algn="ctr"/>
                      <a:r>
                        <a:rPr lang="en-US"/>
                        <a:t>Technical </a:t>
                      </a:r>
                    </a:p>
                  </a:txBody>
                  <a:tcPr/>
                </a:tc>
                <a:tc>
                  <a:txBody>
                    <a:bodyPr/>
                    <a:lstStyle/>
                    <a:p>
                      <a:pPr lvl="0" algn="ctr">
                        <a:buNone/>
                      </a:pPr>
                      <a:r>
                        <a:rPr lang="en-US"/>
                        <a:t>Schedule </a:t>
                      </a:r>
                    </a:p>
                  </a:txBody>
                  <a:tcPr/>
                </a:tc>
                <a:tc>
                  <a:txBody>
                    <a:bodyPr/>
                    <a:lstStyle/>
                    <a:p>
                      <a:pPr algn="ctr"/>
                      <a:r>
                        <a:rPr lang="en-US"/>
                        <a:t>Cost</a:t>
                      </a:r>
                    </a:p>
                  </a:txBody>
                  <a:tcPr/>
                </a:tc>
                <a:extLst>
                  <a:ext uri="{0D108BD9-81ED-4DB2-BD59-A6C34878D82A}">
                    <a16:rowId xmlns:a16="http://schemas.microsoft.com/office/drawing/2014/main" val="3378278167"/>
                  </a:ext>
                </a:extLst>
              </a:tr>
              <a:tr h="370840">
                <a:tc>
                  <a:txBody>
                    <a:bodyPr/>
                    <a:lstStyle/>
                    <a:p>
                      <a:pPr algn="ctr"/>
                      <a:r>
                        <a:rPr lang="en-US"/>
                        <a:t>1</a:t>
                      </a:r>
                    </a:p>
                  </a:txBody>
                  <a:tcPr/>
                </a:tc>
                <a:tc>
                  <a:txBody>
                    <a:bodyPr/>
                    <a:lstStyle/>
                    <a:p>
                      <a:pPr algn="ctr"/>
                      <a:r>
                        <a:rPr lang="en-US"/>
                        <a:t>Minimal or no impact</a:t>
                      </a:r>
                    </a:p>
                  </a:txBody>
                  <a:tcPr/>
                </a:tc>
                <a:tc>
                  <a:txBody>
                    <a:bodyPr/>
                    <a:lstStyle/>
                    <a:p>
                      <a:pPr lvl="0" algn="ctr">
                        <a:buNone/>
                      </a:pPr>
                      <a:r>
                        <a:rPr lang="en-US" sz="1800" b="0" i="0" u="none" strike="noStrike" noProof="0">
                          <a:latin typeface="Calibri"/>
                        </a:rPr>
                        <a:t>Minimal or no impact</a:t>
                      </a:r>
                      <a:endParaRPr lang="en-US"/>
                    </a:p>
                  </a:txBody>
                  <a:tcPr/>
                </a:tc>
                <a:tc>
                  <a:txBody>
                    <a:bodyPr/>
                    <a:lstStyle/>
                    <a:p>
                      <a:pPr lvl="0" algn="ctr">
                        <a:buNone/>
                      </a:pPr>
                      <a:r>
                        <a:rPr lang="en-US" sz="1800" b="0" i="0" u="none" strike="noStrike" noProof="0">
                          <a:latin typeface="Calibri"/>
                        </a:rPr>
                        <a:t>Minimal or no impact</a:t>
                      </a:r>
                      <a:endParaRPr lang="en-US"/>
                    </a:p>
                  </a:txBody>
                  <a:tcPr/>
                </a:tc>
                <a:extLst>
                  <a:ext uri="{0D108BD9-81ED-4DB2-BD59-A6C34878D82A}">
                    <a16:rowId xmlns:a16="http://schemas.microsoft.com/office/drawing/2014/main" val="3238999856"/>
                  </a:ext>
                </a:extLst>
              </a:tr>
              <a:tr h="370840">
                <a:tc>
                  <a:txBody>
                    <a:bodyPr/>
                    <a:lstStyle/>
                    <a:p>
                      <a:pPr algn="ctr"/>
                      <a:r>
                        <a:rPr lang="en-US"/>
                        <a:t>2</a:t>
                      </a:r>
                    </a:p>
                  </a:txBody>
                  <a:tcPr/>
                </a:tc>
                <a:tc>
                  <a:txBody>
                    <a:bodyPr/>
                    <a:lstStyle/>
                    <a:p>
                      <a:pPr algn="ctr"/>
                      <a:r>
                        <a:rPr lang="en-US"/>
                        <a:t>Slight alterations required </a:t>
                      </a:r>
                    </a:p>
                  </a:txBody>
                  <a:tcPr/>
                </a:tc>
                <a:tc>
                  <a:txBody>
                    <a:bodyPr/>
                    <a:lstStyle/>
                    <a:p>
                      <a:pPr algn="ctr"/>
                      <a:r>
                        <a:rPr lang="en-US"/>
                        <a:t>Minor slip in schedule, remains within margin</a:t>
                      </a:r>
                    </a:p>
                  </a:txBody>
                  <a:tcPr/>
                </a:tc>
                <a:tc>
                  <a:txBody>
                    <a:bodyPr/>
                    <a:lstStyle/>
                    <a:p>
                      <a:pPr algn="ctr"/>
                      <a:r>
                        <a:rPr lang="en-US"/>
                        <a:t>Slight increase in budget</a:t>
                      </a:r>
                    </a:p>
                  </a:txBody>
                  <a:tcPr/>
                </a:tc>
                <a:extLst>
                  <a:ext uri="{0D108BD9-81ED-4DB2-BD59-A6C34878D82A}">
                    <a16:rowId xmlns:a16="http://schemas.microsoft.com/office/drawing/2014/main" val="1407378441"/>
                  </a:ext>
                </a:extLst>
              </a:tr>
              <a:tr h="370840">
                <a:tc>
                  <a:txBody>
                    <a:bodyPr/>
                    <a:lstStyle/>
                    <a:p>
                      <a:pPr algn="ctr"/>
                      <a:r>
                        <a:rPr lang="en-US"/>
                        <a:t>3</a:t>
                      </a:r>
                    </a:p>
                  </a:txBody>
                  <a:tcPr/>
                </a:tc>
                <a:tc>
                  <a:txBody>
                    <a:bodyPr/>
                    <a:lstStyle/>
                    <a:p>
                      <a:pPr algn="ctr"/>
                      <a:r>
                        <a:rPr lang="en-US"/>
                        <a:t>Components must be altered or added</a:t>
                      </a:r>
                    </a:p>
                  </a:txBody>
                  <a:tcPr/>
                </a:tc>
                <a:tc>
                  <a:txBody>
                    <a:bodyPr/>
                    <a:lstStyle/>
                    <a:p>
                      <a:pPr algn="ctr"/>
                      <a:r>
                        <a:rPr lang="en-US"/>
                        <a:t>Additional activities required to recover</a:t>
                      </a:r>
                    </a:p>
                  </a:txBody>
                  <a:tcPr/>
                </a:tc>
                <a:tc>
                  <a:txBody>
                    <a:bodyPr/>
                    <a:lstStyle/>
                    <a:p>
                      <a:pPr algn="ctr"/>
                      <a:r>
                        <a:rPr lang="en-US"/>
                        <a:t>Serious impact on budget plans</a:t>
                      </a:r>
                    </a:p>
                  </a:txBody>
                  <a:tcPr/>
                </a:tc>
                <a:extLst>
                  <a:ext uri="{0D108BD9-81ED-4DB2-BD59-A6C34878D82A}">
                    <a16:rowId xmlns:a16="http://schemas.microsoft.com/office/drawing/2014/main" val="120816760"/>
                  </a:ext>
                </a:extLst>
              </a:tr>
              <a:tr h="370840">
                <a:tc>
                  <a:txBody>
                    <a:bodyPr/>
                    <a:lstStyle/>
                    <a:p>
                      <a:pPr algn="ctr"/>
                      <a:r>
                        <a:rPr lang="en-US"/>
                        <a:t>4</a:t>
                      </a:r>
                    </a:p>
                  </a:txBody>
                  <a:tcPr/>
                </a:tc>
                <a:tc>
                  <a:txBody>
                    <a:bodyPr/>
                    <a:lstStyle/>
                    <a:p>
                      <a:pPr algn="ctr"/>
                      <a:r>
                        <a:rPr lang="en-US"/>
                        <a:t>Unacceptable, but workarounds available</a:t>
                      </a:r>
                    </a:p>
                  </a:txBody>
                  <a:tcPr/>
                </a:tc>
                <a:tc>
                  <a:txBody>
                    <a:bodyPr/>
                    <a:lstStyle/>
                    <a:p>
                      <a:pPr algn="ctr"/>
                      <a:r>
                        <a:rPr lang="en-US"/>
                        <a:t>Impact on program critical path</a:t>
                      </a:r>
                    </a:p>
                  </a:txBody>
                  <a:tcPr/>
                </a:tc>
                <a:tc>
                  <a:txBody>
                    <a:bodyPr/>
                    <a:lstStyle/>
                    <a:p>
                      <a:pPr algn="ctr"/>
                      <a:r>
                        <a:rPr lang="en-US"/>
                        <a:t>Little to no margin remaining in budget</a:t>
                      </a:r>
                    </a:p>
                  </a:txBody>
                  <a:tcPr/>
                </a:tc>
                <a:extLst>
                  <a:ext uri="{0D108BD9-81ED-4DB2-BD59-A6C34878D82A}">
                    <a16:rowId xmlns:a16="http://schemas.microsoft.com/office/drawing/2014/main" val="2013811825"/>
                  </a:ext>
                </a:extLst>
              </a:tr>
              <a:tr h="370840">
                <a:tc>
                  <a:txBody>
                    <a:bodyPr/>
                    <a:lstStyle/>
                    <a:p>
                      <a:pPr algn="ctr"/>
                      <a:r>
                        <a:rPr lang="en-US"/>
                        <a:t>5</a:t>
                      </a:r>
                    </a:p>
                  </a:txBody>
                  <a:tcPr/>
                </a:tc>
                <a:tc>
                  <a:txBody>
                    <a:bodyPr/>
                    <a:lstStyle/>
                    <a:p>
                      <a:pPr algn="ctr"/>
                      <a:r>
                        <a:rPr lang="en-US"/>
                        <a:t>Unacceptable, no alternatives exist </a:t>
                      </a:r>
                    </a:p>
                  </a:txBody>
                  <a:tcPr/>
                </a:tc>
                <a:tc>
                  <a:txBody>
                    <a:bodyPr/>
                    <a:lstStyle/>
                    <a:p>
                      <a:pPr algn="ctr"/>
                      <a:r>
                        <a:rPr lang="en-US"/>
                        <a:t>Cannot meet major program milestone</a:t>
                      </a:r>
                    </a:p>
                  </a:txBody>
                  <a:tcPr/>
                </a:tc>
                <a:tc>
                  <a:txBody>
                    <a:bodyPr/>
                    <a:lstStyle/>
                    <a:p>
                      <a:pPr algn="ctr"/>
                      <a:r>
                        <a:rPr lang="en-US"/>
                        <a:t>Budget exceeds allowable amount</a:t>
                      </a:r>
                    </a:p>
                  </a:txBody>
                  <a:tcPr/>
                </a:tc>
                <a:extLst>
                  <a:ext uri="{0D108BD9-81ED-4DB2-BD59-A6C34878D82A}">
                    <a16:rowId xmlns:a16="http://schemas.microsoft.com/office/drawing/2014/main" val="1556955488"/>
                  </a:ext>
                </a:extLst>
              </a:tr>
            </a:tbl>
          </a:graphicData>
        </a:graphic>
      </p:graphicFrame>
    </p:spTree>
    <p:extLst>
      <p:ext uri="{BB962C8B-B14F-4D97-AF65-F5344CB8AC3E}">
        <p14:creationId xmlns:p14="http://schemas.microsoft.com/office/powerpoint/2010/main" val="399100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B2B8-600E-CAD7-0737-E92BC67CD8C2}"/>
              </a:ext>
            </a:extLst>
          </p:cNvPr>
          <p:cNvSpPr>
            <a:spLocks noGrp="1"/>
          </p:cNvSpPr>
          <p:nvPr>
            <p:ph type="title"/>
          </p:nvPr>
        </p:nvSpPr>
        <p:spPr/>
        <p:txBody>
          <a:bodyPr/>
          <a:lstStyle/>
          <a:p>
            <a:r>
              <a:rPr lang="en-US"/>
              <a:t>CPEs </a:t>
            </a:r>
          </a:p>
        </p:txBody>
      </p:sp>
      <p:sp>
        <p:nvSpPr>
          <p:cNvPr id="3" name="Content Placeholder 2">
            <a:extLst>
              <a:ext uri="{FF2B5EF4-FFF2-40B4-BE49-F238E27FC236}">
                <a16:creationId xmlns:a16="http://schemas.microsoft.com/office/drawing/2014/main" id="{D89244D8-4CED-BEAF-4E01-5641954D1F1A}"/>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b="1">
                <a:ea typeface="Calibri" panose="020F0502020204030204"/>
                <a:cs typeface="Calibri" panose="020F0502020204030204"/>
              </a:rPr>
              <a:t>Geyser Density Detection</a:t>
            </a:r>
          </a:p>
          <a:p>
            <a:pPr marL="971550" lvl="1" indent="-514350"/>
            <a:r>
              <a:rPr lang="en-US">
                <a:ea typeface="Calibri" panose="020F0502020204030204"/>
                <a:cs typeface="Calibri" panose="020F0502020204030204"/>
              </a:rPr>
              <a:t>Measure particles per second incident to the spacecraft</a:t>
            </a:r>
          </a:p>
          <a:p>
            <a:pPr marL="971550" lvl="1" indent="-514350"/>
            <a:r>
              <a:rPr lang="en-US">
                <a:ea typeface="Calibri" panose="020F0502020204030204"/>
                <a:cs typeface="Calibri" panose="020F0502020204030204"/>
              </a:rPr>
              <a:t>Used to prove that the spacecraft is flying through ice plume</a:t>
            </a:r>
          </a:p>
          <a:p>
            <a:pPr marL="514350" indent="-514350">
              <a:buAutoNum type="arabicPeriod"/>
            </a:pPr>
            <a:r>
              <a:rPr lang="en-US" b="1">
                <a:ea typeface="Calibri" panose="020F0502020204030204"/>
                <a:cs typeface="Calibri" panose="020F0502020204030204"/>
              </a:rPr>
              <a:t>Noise Mitigation</a:t>
            </a:r>
          </a:p>
          <a:p>
            <a:pPr marL="971550" lvl="1" indent="-514350"/>
            <a:r>
              <a:rPr lang="en-US">
                <a:ea typeface="Calibri" panose="020F0502020204030204"/>
                <a:cs typeface="Calibri" panose="020F0502020204030204"/>
              </a:rPr>
              <a:t>Must reduce external noise</a:t>
            </a:r>
          </a:p>
          <a:p>
            <a:pPr marL="971550" lvl="1" indent="-514350"/>
            <a:r>
              <a:rPr lang="en-US">
                <a:ea typeface="Calibri" panose="020F0502020204030204"/>
                <a:cs typeface="Calibri" panose="020F0502020204030204"/>
              </a:rPr>
              <a:t>Maximize usable data</a:t>
            </a:r>
          </a:p>
          <a:p>
            <a:pPr marL="514350" indent="-514350">
              <a:buAutoNum type="arabicPeriod"/>
            </a:pPr>
            <a:r>
              <a:rPr lang="en-US" b="1">
                <a:ea typeface="Calibri" panose="020F0502020204030204"/>
                <a:cs typeface="Calibri" panose="020F0502020204030204"/>
              </a:rPr>
              <a:t>Simulation</a:t>
            </a:r>
            <a:endParaRPr lang="en-US">
              <a:ea typeface="Calibri" panose="020F0502020204030204"/>
              <a:cs typeface="Calibri" panose="020F0502020204030204"/>
            </a:endParaRPr>
          </a:p>
          <a:p>
            <a:pPr marL="971550" lvl="1" indent="-514350"/>
            <a:r>
              <a:rPr lang="en-US">
                <a:ea typeface="+mn-lt"/>
                <a:cs typeface="+mn-lt"/>
              </a:rPr>
              <a:t>Must quantitatively model the sensor response to incident ice particles</a:t>
            </a:r>
          </a:p>
          <a:p>
            <a:endParaRPr lang="en-US"/>
          </a:p>
        </p:txBody>
      </p:sp>
      <p:sp>
        <p:nvSpPr>
          <p:cNvPr id="4" name="Date Placeholder 3">
            <a:extLst>
              <a:ext uri="{FF2B5EF4-FFF2-40B4-BE49-F238E27FC236}">
                <a16:creationId xmlns:a16="http://schemas.microsoft.com/office/drawing/2014/main" id="{9C5F54EE-1652-EDAE-0DC4-BB8BE1CDE4DC}"/>
              </a:ext>
            </a:extLst>
          </p:cNvPr>
          <p:cNvSpPr>
            <a:spLocks noGrp="1"/>
          </p:cNvSpPr>
          <p:nvPr>
            <p:ph type="dt" sz="half" idx="10"/>
          </p:nvPr>
        </p:nvSpPr>
        <p:spPr/>
        <p:txBody>
          <a:bodyPr/>
          <a:lstStyle/>
          <a:p>
            <a:r>
              <a:rPr lang="en-US"/>
              <a:t>3/8/2023</a:t>
            </a:r>
          </a:p>
        </p:txBody>
      </p:sp>
      <p:sp>
        <p:nvSpPr>
          <p:cNvPr id="5" name="Slide Number Placeholder 4">
            <a:extLst>
              <a:ext uri="{FF2B5EF4-FFF2-40B4-BE49-F238E27FC236}">
                <a16:creationId xmlns:a16="http://schemas.microsoft.com/office/drawing/2014/main" id="{2F2A6543-A8D5-1FAC-7921-A522A8E7B4CA}"/>
              </a:ext>
            </a:extLst>
          </p:cNvPr>
          <p:cNvSpPr>
            <a:spLocks noGrp="1"/>
          </p:cNvSpPr>
          <p:nvPr>
            <p:ph type="sldNum" sz="quarter" idx="11"/>
          </p:nvPr>
        </p:nvSpPr>
        <p:spPr/>
        <p:txBody>
          <a:bodyPr/>
          <a:lstStyle/>
          <a:p>
            <a:fld id="{193C27B4-F5F8-9E4D-80BE-18E597ACC97D}" type="slidenum">
              <a:rPr lang="en-US" smtClean="0"/>
              <a:t>8</a:t>
            </a:fld>
            <a:endParaRPr lang="en-US"/>
          </a:p>
        </p:txBody>
      </p:sp>
      <p:grpSp>
        <p:nvGrpSpPr>
          <p:cNvPr id="10" name="Group 9">
            <a:extLst>
              <a:ext uri="{FF2B5EF4-FFF2-40B4-BE49-F238E27FC236}">
                <a16:creationId xmlns:a16="http://schemas.microsoft.com/office/drawing/2014/main" id="{D24A34F4-B22D-297E-8B9B-D13A7719165D}"/>
              </a:ext>
            </a:extLst>
          </p:cNvPr>
          <p:cNvGrpSpPr/>
          <p:nvPr/>
        </p:nvGrpSpPr>
        <p:grpSpPr>
          <a:xfrm>
            <a:off x="3160779" y="6305728"/>
            <a:ext cx="5864139" cy="474764"/>
            <a:chOff x="2728185" y="6309573"/>
            <a:chExt cx="5864139" cy="474764"/>
          </a:xfrm>
        </p:grpSpPr>
        <p:sp>
          <p:nvSpPr>
            <p:cNvPr id="11" name="Rectangle: Rounded Corners 16">
              <a:extLst>
                <a:ext uri="{FF2B5EF4-FFF2-40B4-BE49-F238E27FC236}">
                  <a16:creationId xmlns:a16="http://schemas.microsoft.com/office/drawing/2014/main" id="{D26101AC-49B9-0E17-77A6-FE3A50F87AE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12" name="Group 11">
              <a:extLst>
                <a:ext uri="{FF2B5EF4-FFF2-40B4-BE49-F238E27FC236}">
                  <a16:creationId xmlns:a16="http://schemas.microsoft.com/office/drawing/2014/main" id="{73D10582-510F-67C6-6580-0B62006586FE}"/>
                </a:ext>
              </a:extLst>
            </p:cNvPr>
            <p:cNvGrpSpPr/>
            <p:nvPr/>
          </p:nvGrpSpPr>
          <p:grpSpPr>
            <a:xfrm>
              <a:off x="2728185" y="6309573"/>
              <a:ext cx="5864139" cy="474764"/>
              <a:chOff x="2728185" y="6309573"/>
              <a:chExt cx="5864139" cy="474764"/>
            </a:xfrm>
          </p:grpSpPr>
          <p:grpSp>
            <p:nvGrpSpPr>
              <p:cNvPr id="13" name="Group 12">
                <a:extLst>
                  <a:ext uri="{FF2B5EF4-FFF2-40B4-BE49-F238E27FC236}">
                    <a16:creationId xmlns:a16="http://schemas.microsoft.com/office/drawing/2014/main" id="{24E6026E-3520-BB3D-C131-5B35ADE053E7}"/>
                  </a:ext>
                </a:extLst>
              </p:cNvPr>
              <p:cNvGrpSpPr/>
              <p:nvPr/>
            </p:nvGrpSpPr>
            <p:grpSpPr>
              <a:xfrm>
                <a:off x="2728185" y="6309573"/>
                <a:ext cx="4344227" cy="474764"/>
                <a:chOff x="1230342" y="6331458"/>
                <a:chExt cx="4344227" cy="474764"/>
              </a:xfrm>
            </p:grpSpPr>
            <p:sp>
              <p:nvSpPr>
                <p:cNvPr id="15" name="Rectangle: Rounded Corners 15">
                  <a:extLst>
                    <a:ext uri="{FF2B5EF4-FFF2-40B4-BE49-F238E27FC236}">
                      <a16:creationId xmlns:a16="http://schemas.microsoft.com/office/drawing/2014/main" id="{E3E0CF9C-D8A9-7D47-7604-82A25B1EF310}"/>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16" name="Rectangle: Rounded Corners 16">
                  <a:extLst>
                    <a:ext uri="{FF2B5EF4-FFF2-40B4-BE49-F238E27FC236}">
                      <a16:creationId xmlns:a16="http://schemas.microsoft.com/office/drawing/2014/main" id="{CB54A256-C766-C1F2-F6CA-AFF1F21EC68D}"/>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14" name="Rectangle: Rounded Corners 16">
                <a:extLst>
                  <a:ext uri="{FF2B5EF4-FFF2-40B4-BE49-F238E27FC236}">
                    <a16:creationId xmlns:a16="http://schemas.microsoft.com/office/drawing/2014/main" id="{88B0DFD4-2C3F-4DB6-D0A5-40ADFB1210A8}"/>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215064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83EE5C-2C8D-6ACF-476B-5DB5BA7310D8}"/>
              </a:ext>
            </a:extLst>
          </p:cNvPr>
          <p:cNvPicPr>
            <a:picLocks noChangeAspect="1"/>
          </p:cNvPicPr>
          <p:nvPr/>
        </p:nvPicPr>
        <p:blipFill>
          <a:blip r:embed="rId3"/>
          <a:stretch>
            <a:fillRect/>
          </a:stretch>
        </p:blipFill>
        <p:spPr>
          <a:xfrm>
            <a:off x="984761" y="1678469"/>
            <a:ext cx="4216064" cy="4023363"/>
          </a:xfrm>
          <a:prstGeom prst="rect">
            <a:avLst/>
          </a:prstGeom>
        </p:spPr>
      </p:pic>
      <p:pic>
        <p:nvPicPr>
          <p:cNvPr id="19" name="Picture 18">
            <a:extLst>
              <a:ext uri="{FF2B5EF4-FFF2-40B4-BE49-F238E27FC236}">
                <a16:creationId xmlns:a16="http://schemas.microsoft.com/office/drawing/2014/main" id="{9AD12920-14AF-9194-2D03-7CE94F218821}"/>
              </a:ext>
            </a:extLst>
          </p:cNvPr>
          <p:cNvPicPr>
            <a:picLocks noChangeAspect="1"/>
          </p:cNvPicPr>
          <p:nvPr/>
        </p:nvPicPr>
        <p:blipFill rotWithShape="1">
          <a:blip r:embed="rId4"/>
          <a:srcRect l="37177" t="24468" r="25077" b="27345"/>
          <a:stretch/>
        </p:blipFill>
        <p:spPr>
          <a:xfrm flipH="1">
            <a:off x="6137859" y="1909456"/>
            <a:ext cx="5137620" cy="3432997"/>
          </a:xfrm>
          <a:prstGeom prst="rect">
            <a:avLst/>
          </a:prstGeom>
          <a:effectLst/>
        </p:spPr>
      </p:pic>
      <p:sp>
        <p:nvSpPr>
          <p:cNvPr id="2" name="Date Placeholder 3">
            <a:extLst>
              <a:ext uri="{FF2B5EF4-FFF2-40B4-BE49-F238E27FC236}">
                <a16:creationId xmlns:a16="http://schemas.microsoft.com/office/drawing/2014/main" id="{FB5DBCF4-5CAF-4499-4E61-BA1C9F730FD3}"/>
              </a:ext>
            </a:extLst>
          </p:cNvPr>
          <p:cNvSpPr>
            <a:spLocks noGrp="1"/>
          </p:cNvSpPr>
          <p:nvPr>
            <p:ph type="dt" sz="half" idx="10"/>
          </p:nvPr>
        </p:nvSpPr>
        <p:spPr>
          <a:xfrm>
            <a:off x="838200" y="6356349"/>
            <a:ext cx="2743200" cy="365125"/>
          </a:xfrm>
        </p:spPr>
        <p:txBody>
          <a:bodyPr/>
          <a:lstStyle/>
          <a:p>
            <a:r>
              <a:rPr lang="en-US"/>
              <a:t>11/30/2022</a:t>
            </a:r>
          </a:p>
        </p:txBody>
      </p:sp>
      <p:sp>
        <p:nvSpPr>
          <p:cNvPr id="3" name="Slide Number Placeholder 4">
            <a:extLst>
              <a:ext uri="{FF2B5EF4-FFF2-40B4-BE49-F238E27FC236}">
                <a16:creationId xmlns:a16="http://schemas.microsoft.com/office/drawing/2014/main" id="{D186E620-85EB-8BA3-B6A1-9BA742BA8C98}"/>
              </a:ext>
            </a:extLst>
          </p:cNvPr>
          <p:cNvSpPr>
            <a:spLocks noGrp="1"/>
          </p:cNvSpPr>
          <p:nvPr>
            <p:ph type="sldNum" sz="quarter" idx="11"/>
          </p:nvPr>
        </p:nvSpPr>
        <p:spPr>
          <a:xfrm>
            <a:off x="8610600" y="6356350"/>
            <a:ext cx="2743200" cy="365125"/>
          </a:xfrm>
        </p:spPr>
        <p:txBody>
          <a:bodyPr/>
          <a:lstStyle/>
          <a:p>
            <a:fld id="{330EA680-D336-4FF7-8B7A-9848BB0A1C32}" type="slidenum">
              <a:rPr lang="en-US" smtClean="0"/>
              <a:t>9</a:t>
            </a:fld>
            <a:endParaRPr lang="en-US"/>
          </a:p>
        </p:txBody>
      </p:sp>
      <p:sp>
        <p:nvSpPr>
          <p:cNvPr id="11" name="Title 1">
            <a:extLst>
              <a:ext uri="{FF2B5EF4-FFF2-40B4-BE49-F238E27FC236}">
                <a16:creationId xmlns:a16="http://schemas.microsoft.com/office/drawing/2014/main" id="{075ADA0C-71D5-D13A-4458-68C49C4E0670}"/>
              </a:ext>
            </a:extLst>
          </p:cNvPr>
          <p:cNvSpPr>
            <a:spLocks noGrp="1"/>
          </p:cNvSpPr>
          <p:nvPr>
            <p:ph type="title"/>
          </p:nvPr>
        </p:nvSpPr>
        <p:spPr>
          <a:xfrm>
            <a:off x="838200" y="365125"/>
            <a:ext cx="10515600" cy="1325563"/>
          </a:xfrm>
        </p:spPr>
        <p:txBody>
          <a:bodyPr/>
          <a:lstStyle/>
          <a:p>
            <a:r>
              <a:rPr lang="en-US">
                <a:cs typeface="Calibri Light"/>
              </a:rPr>
              <a:t>Final Design Solution</a:t>
            </a:r>
            <a:endParaRPr lang="en-US"/>
          </a:p>
        </p:txBody>
      </p:sp>
      <p:sp>
        <p:nvSpPr>
          <p:cNvPr id="21" name="TextBox 20">
            <a:extLst>
              <a:ext uri="{FF2B5EF4-FFF2-40B4-BE49-F238E27FC236}">
                <a16:creationId xmlns:a16="http://schemas.microsoft.com/office/drawing/2014/main" id="{E2E5DCFD-5D51-2171-569E-2C838A2FA6BF}"/>
              </a:ext>
            </a:extLst>
          </p:cNvPr>
          <p:cNvSpPr txBox="1"/>
          <p:nvPr/>
        </p:nvSpPr>
        <p:spPr>
          <a:xfrm>
            <a:off x="6013421" y="1240993"/>
            <a:ext cx="2537429" cy="707886"/>
          </a:xfrm>
          <a:prstGeom prst="rect">
            <a:avLst/>
          </a:prstGeom>
          <a:solidFill>
            <a:srgbClr val="FFFFFF">
              <a:alpha val="25098"/>
            </a:srgbClr>
          </a:solidFill>
        </p:spPr>
        <p:txBody>
          <a:bodyPr wrap="square" rtlCol="0">
            <a:spAutoFit/>
          </a:bodyPr>
          <a:lstStyle/>
          <a:p>
            <a:r>
              <a:rPr lang="en-US" sz="2400"/>
              <a:t>Copper Mesh</a:t>
            </a:r>
          </a:p>
          <a:p>
            <a:r>
              <a:rPr lang="en-US" sz="1600"/>
              <a:t>-Good electrical properties</a:t>
            </a:r>
          </a:p>
        </p:txBody>
      </p:sp>
      <p:sp>
        <p:nvSpPr>
          <p:cNvPr id="22" name="TextBox 21">
            <a:extLst>
              <a:ext uri="{FF2B5EF4-FFF2-40B4-BE49-F238E27FC236}">
                <a16:creationId xmlns:a16="http://schemas.microsoft.com/office/drawing/2014/main" id="{F77C9D9E-4BFD-7DE0-C704-DA86408FA14A}"/>
              </a:ext>
            </a:extLst>
          </p:cNvPr>
          <p:cNvSpPr txBox="1"/>
          <p:nvPr/>
        </p:nvSpPr>
        <p:spPr>
          <a:xfrm>
            <a:off x="8715806" y="1428517"/>
            <a:ext cx="2721527" cy="707886"/>
          </a:xfrm>
          <a:prstGeom prst="rect">
            <a:avLst/>
          </a:prstGeom>
          <a:solidFill>
            <a:srgbClr val="FFFFFF">
              <a:alpha val="25098"/>
            </a:srgbClr>
          </a:solidFill>
        </p:spPr>
        <p:txBody>
          <a:bodyPr wrap="square" rtlCol="0">
            <a:spAutoFit/>
          </a:bodyPr>
          <a:lstStyle/>
          <a:p>
            <a:r>
              <a:rPr lang="en-US" sz="2400"/>
              <a:t>Copper Wool</a:t>
            </a:r>
          </a:p>
          <a:p>
            <a:r>
              <a:rPr lang="en-US" sz="1600"/>
              <a:t>-Captures incident particles</a:t>
            </a:r>
          </a:p>
        </p:txBody>
      </p:sp>
      <p:sp>
        <p:nvSpPr>
          <p:cNvPr id="23" name="TextBox 22">
            <a:extLst>
              <a:ext uri="{FF2B5EF4-FFF2-40B4-BE49-F238E27FC236}">
                <a16:creationId xmlns:a16="http://schemas.microsoft.com/office/drawing/2014/main" id="{448BB9C5-CD14-E09C-3AE2-6BB25A99C9EE}"/>
              </a:ext>
            </a:extLst>
          </p:cNvPr>
          <p:cNvSpPr txBox="1"/>
          <p:nvPr/>
        </p:nvSpPr>
        <p:spPr>
          <a:xfrm>
            <a:off x="6335945" y="5520030"/>
            <a:ext cx="2156012" cy="707886"/>
          </a:xfrm>
          <a:prstGeom prst="rect">
            <a:avLst/>
          </a:prstGeom>
          <a:solidFill>
            <a:srgbClr val="FFFFFF">
              <a:alpha val="25098"/>
            </a:srgbClr>
          </a:solidFill>
        </p:spPr>
        <p:txBody>
          <a:bodyPr wrap="square" rtlCol="0">
            <a:spAutoFit/>
          </a:bodyPr>
          <a:lstStyle/>
          <a:p>
            <a:r>
              <a:rPr lang="en-US" sz="2400"/>
              <a:t>Aluminum</a:t>
            </a:r>
          </a:p>
          <a:p>
            <a:r>
              <a:rPr lang="en-US" sz="1600"/>
              <a:t>-Creates faraday cage</a:t>
            </a:r>
          </a:p>
        </p:txBody>
      </p:sp>
      <p:cxnSp>
        <p:nvCxnSpPr>
          <p:cNvPr id="25" name="Straight Arrow Connector 24">
            <a:extLst>
              <a:ext uri="{FF2B5EF4-FFF2-40B4-BE49-F238E27FC236}">
                <a16:creationId xmlns:a16="http://schemas.microsoft.com/office/drawing/2014/main" id="{2A5640A7-C02F-34C0-58DD-3D6D59931334}"/>
              </a:ext>
            </a:extLst>
          </p:cNvPr>
          <p:cNvCxnSpPr>
            <a:cxnSpLocks/>
            <a:stCxn id="21" idx="2"/>
          </p:cNvCxnSpPr>
          <p:nvPr/>
        </p:nvCxnSpPr>
        <p:spPr>
          <a:xfrm>
            <a:off x="7282136" y="1948879"/>
            <a:ext cx="608797" cy="12268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4A2BA7-E6CD-7799-373D-98EE03411173}"/>
              </a:ext>
            </a:extLst>
          </p:cNvPr>
          <p:cNvCxnSpPr>
            <a:cxnSpLocks/>
            <a:stCxn id="22" idx="2"/>
          </p:cNvCxnSpPr>
          <p:nvPr/>
        </p:nvCxnSpPr>
        <p:spPr>
          <a:xfrm flipH="1">
            <a:off x="9508067" y="2136403"/>
            <a:ext cx="568503" cy="11571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1CF63D-F887-0ACA-7474-FD9C676F0594}"/>
              </a:ext>
            </a:extLst>
          </p:cNvPr>
          <p:cNvCxnSpPr>
            <a:cxnSpLocks/>
          </p:cNvCxnSpPr>
          <p:nvPr/>
        </p:nvCxnSpPr>
        <p:spPr>
          <a:xfrm flipV="1">
            <a:off x="7632622" y="4665709"/>
            <a:ext cx="147484" cy="8149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5A52C3C-DAA6-D353-8CBC-8F2CEDED7B48}"/>
              </a:ext>
            </a:extLst>
          </p:cNvPr>
          <p:cNvSpPr txBox="1"/>
          <p:nvPr/>
        </p:nvSpPr>
        <p:spPr>
          <a:xfrm>
            <a:off x="9139488" y="5346576"/>
            <a:ext cx="3051903" cy="954107"/>
          </a:xfrm>
          <a:prstGeom prst="rect">
            <a:avLst/>
          </a:prstGeom>
          <a:solidFill>
            <a:srgbClr val="FFFFFF">
              <a:alpha val="25098"/>
            </a:srgbClr>
          </a:solidFill>
        </p:spPr>
        <p:txBody>
          <a:bodyPr wrap="square" rtlCol="0">
            <a:spAutoFit/>
          </a:bodyPr>
          <a:lstStyle/>
          <a:p>
            <a:r>
              <a:rPr lang="en-US" sz="2400"/>
              <a:t>Insulating Material</a:t>
            </a:r>
          </a:p>
          <a:p>
            <a:r>
              <a:rPr lang="en-US" sz="1600"/>
              <a:t>-Prevents shorting of sensor</a:t>
            </a:r>
          </a:p>
          <a:p>
            <a:r>
              <a:rPr lang="en-US" sz="1600"/>
              <a:t>-Provides isolation</a:t>
            </a:r>
          </a:p>
        </p:txBody>
      </p:sp>
      <p:cxnSp>
        <p:nvCxnSpPr>
          <p:cNvPr id="34" name="Straight Arrow Connector 33">
            <a:extLst>
              <a:ext uri="{FF2B5EF4-FFF2-40B4-BE49-F238E27FC236}">
                <a16:creationId xmlns:a16="http://schemas.microsoft.com/office/drawing/2014/main" id="{09CF2E43-92A6-CE41-3287-D0BC57D8B3AE}"/>
              </a:ext>
            </a:extLst>
          </p:cNvPr>
          <p:cNvCxnSpPr>
            <a:cxnSpLocks/>
            <a:stCxn id="33" idx="0"/>
          </p:cNvCxnSpPr>
          <p:nvPr/>
        </p:nvCxnSpPr>
        <p:spPr>
          <a:xfrm flipH="1" flipV="1">
            <a:off x="9139488" y="3429000"/>
            <a:ext cx="1525952" cy="19175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49A51DB-C7E1-ECE9-10CE-4CD66BDB43B9}"/>
              </a:ext>
            </a:extLst>
          </p:cNvPr>
          <p:cNvCxnSpPr>
            <a:cxnSpLocks/>
          </p:cNvCxnSpPr>
          <p:nvPr/>
        </p:nvCxnSpPr>
        <p:spPr>
          <a:xfrm flipH="1" flipV="1">
            <a:off x="3308044" y="4082032"/>
            <a:ext cx="1433583" cy="11059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CA78862-F582-8B6C-0828-AD2A0C492EEF}"/>
              </a:ext>
            </a:extLst>
          </p:cNvPr>
          <p:cNvSpPr txBox="1"/>
          <p:nvPr/>
        </p:nvSpPr>
        <p:spPr>
          <a:xfrm>
            <a:off x="4695356" y="4680847"/>
            <a:ext cx="1640589" cy="369332"/>
          </a:xfrm>
          <a:prstGeom prst="rect">
            <a:avLst/>
          </a:prstGeom>
          <a:noFill/>
        </p:spPr>
        <p:txBody>
          <a:bodyPr wrap="square" rtlCol="0">
            <a:spAutoFit/>
          </a:bodyPr>
          <a:lstStyle/>
          <a:p>
            <a:r>
              <a:rPr lang="en-US"/>
              <a:t>ICE Particles</a:t>
            </a:r>
          </a:p>
        </p:txBody>
      </p:sp>
      <p:cxnSp>
        <p:nvCxnSpPr>
          <p:cNvPr id="57" name="Straight Arrow Connector 56">
            <a:extLst>
              <a:ext uri="{FF2B5EF4-FFF2-40B4-BE49-F238E27FC236}">
                <a16:creationId xmlns:a16="http://schemas.microsoft.com/office/drawing/2014/main" id="{0EE556EB-1250-A12A-0FC2-46D208BCAE2C}"/>
              </a:ext>
            </a:extLst>
          </p:cNvPr>
          <p:cNvCxnSpPr>
            <a:cxnSpLocks/>
          </p:cNvCxnSpPr>
          <p:nvPr/>
        </p:nvCxnSpPr>
        <p:spPr>
          <a:xfrm flipH="1" flipV="1">
            <a:off x="4076798" y="3421154"/>
            <a:ext cx="1547049" cy="1112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284C4E7-99C9-E9BE-6A85-0147F6490B47}"/>
              </a:ext>
            </a:extLst>
          </p:cNvPr>
          <p:cNvGrpSpPr/>
          <p:nvPr/>
        </p:nvGrpSpPr>
        <p:grpSpPr>
          <a:xfrm>
            <a:off x="3160779" y="6305728"/>
            <a:ext cx="5864139" cy="474764"/>
            <a:chOff x="2728185" y="6309573"/>
            <a:chExt cx="5864139" cy="474764"/>
          </a:xfrm>
        </p:grpSpPr>
        <p:sp>
          <p:nvSpPr>
            <p:cNvPr id="18" name="Rectangle: Rounded Corners 16">
              <a:extLst>
                <a:ext uri="{FF2B5EF4-FFF2-40B4-BE49-F238E27FC236}">
                  <a16:creationId xmlns:a16="http://schemas.microsoft.com/office/drawing/2014/main" id="{0A6D3402-43B4-5FAD-65A1-0A2DE56001F4}"/>
                </a:ext>
              </a:extLst>
            </p:cNvPr>
            <p:cNvSpPr/>
            <p:nvPr/>
          </p:nvSpPr>
          <p:spPr>
            <a:xfrm>
              <a:off x="4248101"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Schedule</a:t>
              </a:r>
              <a:endParaRPr lang="en-US" b="1">
                <a:solidFill>
                  <a:schemeClr val="tx1"/>
                </a:solidFill>
                <a:cs typeface="Calibri"/>
              </a:endParaRPr>
            </a:p>
          </p:txBody>
        </p:sp>
        <p:grpSp>
          <p:nvGrpSpPr>
            <p:cNvPr id="20" name="Group 19">
              <a:extLst>
                <a:ext uri="{FF2B5EF4-FFF2-40B4-BE49-F238E27FC236}">
                  <a16:creationId xmlns:a16="http://schemas.microsoft.com/office/drawing/2014/main" id="{3E1B5007-CC7F-3A36-8167-0A89A933A4E0}"/>
                </a:ext>
              </a:extLst>
            </p:cNvPr>
            <p:cNvGrpSpPr/>
            <p:nvPr/>
          </p:nvGrpSpPr>
          <p:grpSpPr>
            <a:xfrm>
              <a:off x="2728185" y="6309573"/>
              <a:ext cx="5864139" cy="474764"/>
              <a:chOff x="2728185" y="6309573"/>
              <a:chExt cx="5864139" cy="474764"/>
            </a:xfrm>
          </p:grpSpPr>
          <p:grpSp>
            <p:nvGrpSpPr>
              <p:cNvPr id="24" name="Group 23">
                <a:extLst>
                  <a:ext uri="{FF2B5EF4-FFF2-40B4-BE49-F238E27FC236}">
                    <a16:creationId xmlns:a16="http://schemas.microsoft.com/office/drawing/2014/main" id="{9720C48D-70C0-FA6C-1153-919469A2C78D}"/>
                  </a:ext>
                </a:extLst>
              </p:cNvPr>
              <p:cNvGrpSpPr/>
              <p:nvPr/>
            </p:nvGrpSpPr>
            <p:grpSpPr>
              <a:xfrm>
                <a:off x="2728185" y="6309573"/>
                <a:ext cx="4344227" cy="474764"/>
                <a:chOff x="1230342" y="6331458"/>
                <a:chExt cx="4344227" cy="474764"/>
              </a:xfrm>
            </p:grpSpPr>
            <p:sp>
              <p:nvSpPr>
                <p:cNvPr id="28" name="Rectangle: Rounded Corners 15">
                  <a:extLst>
                    <a:ext uri="{FF2B5EF4-FFF2-40B4-BE49-F238E27FC236}">
                      <a16:creationId xmlns:a16="http://schemas.microsoft.com/office/drawing/2014/main" id="{7BFEC220-9113-9C8D-9500-968A8958E70B}"/>
                    </a:ext>
                  </a:extLst>
                </p:cNvPr>
                <p:cNvSpPr/>
                <p:nvPr/>
              </p:nvSpPr>
              <p:spPr>
                <a:xfrm>
                  <a:off x="1230342" y="6331458"/>
                  <a:ext cx="1304399" cy="47405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1F3864"/>
                      </a:solidFill>
                      <a:cs typeface="Calibri"/>
                    </a:rPr>
                    <a:t>Overview</a:t>
                  </a:r>
                </a:p>
              </p:txBody>
            </p:sp>
            <p:sp>
              <p:nvSpPr>
                <p:cNvPr id="29" name="Rectangle: Rounded Corners 16">
                  <a:extLst>
                    <a:ext uri="{FF2B5EF4-FFF2-40B4-BE49-F238E27FC236}">
                      <a16:creationId xmlns:a16="http://schemas.microsoft.com/office/drawing/2014/main" id="{76FC66AD-33B3-EB1A-8260-24969AFE52FB}"/>
                    </a:ext>
                  </a:extLst>
                </p:cNvPr>
                <p:cNvSpPr/>
                <p:nvPr/>
              </p:nvSpPr>
              <p:spPr>
                <a:xfrm>
                  <a:off x="4270170" y="633216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Test Readiness</a:t>
                  </a:r>
                  <a:endParaRPr lang="en-US" b="1">
                    <a:solidFill>
                      <a:schemeClr val="tx1"/>
                    </a:solidFill>
                    <a:cs typeface="Calibri"/>
                  </a:endParaRPr>
                </a:p>
              </p:txBody>
            </p:sp>
          </p:grpSp>
          <p:sp>
            <p:nvSpPr>
              <p:cNvPr id="27" name="Rectangle: Rounded Corners 16">
                <a:extLst>
                  <a:ext uri="{FF2B5EF4-FFF2-40B4-BE49-F238E27FC236}">
                    <a16:creationId xmlns:a16="http://schemas.microsoft.com/office/drawing/2014/main" id="{5B9C3DA1-EEB4-57DD-A6C6-C84681921F03}"/>
                  </a:ext>
                </a:extLst>
              </p:cNvPr>
              <p:cNvSpPr/>
              <p:nvPr/>
            </p:nvSpPr>
            <p:spPr>
              <a:xfrm>
                <a:off x="7287925" y="6309573"/>
                <a:ext cx="1304399" cy="47405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cs typeface="Calibri"/>
                  </a:rPr>
                  <a:t>Budget</a:t>
                </a:r>
                <a:endParaRPr lang="en-US" b="1">
                  <a:solidFill>
                    <a:schemeClr val="tx1"/>
                  </a:solidFill>
                  <a:cs typeface="Calibri"/>
                </a:endParaRPr>
              </a:p>
            </p:txBody>
          </p:sp>
        </p:grpSp>
      </p:grpSp>
    </p:spTree>
    <p:extLst>
      <p:ext uri="{BB962C8B-B14F-4D97-AF65-F5344CB8AC3E}">
        <p14:creationId xmlns:p14="http://schemas.microsoft.com/office/powerpoint/2010/main" val="1251097358"/>
      </p:ext>
    </p:extLst>
  </p:cSld>
  <p:clrMapOvr>
    <a:masterClrMapping/>
  </p:clrMapOvr>
</p:sld>
</file>

<file path=ppt/theme/theme1.xml><?xml version="1.0" encoding="utf-8"?>
<a:theme xmlns:a="http://schemas.openxmlformats.org/drawingml/2006/main" name="IICE_Theme">
  <a:themeElements>
    <a:clrScheme name="Custom 2">
      <a:dk1>
        <a:sysClr val="windowText" lastClr="000000"/>
      </a:dk1>
      <a:lt1>
        <a:sysClr val="window" lastClr="FFFFFF"/>
      </a:lt1>
      <a:dk2>
        <a:srgbClr val="E7E6E6"/>
      </a:dk2>
      <a:lt2>
        <a:srgbClr val="233E6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CE_Theme" id="{5371E43F-59C3-4B34-A192-651698D8BAED}" vid="{CF7C8F30-063F-44BC-AF4A-29DE8F4870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322B72-37E6-4091-932D-94BC9FD88105}"/>
</file>

<file path=customXml/itemProps2.xml><?xml version="1.0" encoding="utf-8"?>
<ds:datastoreItem xmlns:ds="http://schemas.openxmlformats.org/officeDocument/2006/customXml" ds:itemID="{0869188F-B2B4-4E46-9116-3C621C6755FE}"/>
</file>

<file path=customXml/itemProps3.xml><?xml version="1.0" encoding="utf-8"?>
<ds:datastoreItem xmlns:ds="http://schemas.openxmlformats.org/officeDocument/2006/customXml" ds:itemID="{5A3DC941-70D4-4847-9894-ADF4FDBBCBC0}"/>
</file>

<file path=docProps/app.xml><?xml version="1.0" encoding="utf-8"?>
<Properties xmlns="http://schemas.openxmlformats.org/officeDocument/2006/extended-properties" xmlns:vt="http://schemas.openxmlformats.org/officeDocument/2006/docPropsVTypes">
  <Template/>
  <TotalTime>0</TotalTime>
  <Words>3370</Words>
  <Application>Microsoft Macintosh PowerPoint</Application>
  <PresentationFormat>Widescreen</PresentationFormat>
  <Paragraphs>1059</Paragraphs>
  <Slides>72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Arial</vt:lpstr>
      <vt:lpstr>Calibri</vt:lpstr>
      <vt:lpstr>Calibri Light</vt:lpstr>
      <vt:lpstr>Cambria Math</vt:lpstr>
      <vt:lpstr>Wingdings</vt:lpstr>
      <vt:lpstr>IICE_Theme</vt:lpstr>
      <vt:lpstr>I2CE TRR</vt:lpstr>
      <vt:lpstr>PowerPoint Presentation</vt:lpstr>
      <vt:lpstr>Overview</vt:lpstr>
      <vt:lpstr>Project Definition </vt:lpstr>
      <vt:lpstr>PowerPoint Presentation</vt:lpstr>
      <vt:lpstr>Primary Objectives</vt:lpstr>
      <vt:lpstr>Higher Level Objectives</vt:lpstr>
      <vt:lpstr>CPEs </vt:lpstr>
      <vt:lpstr>Final Design Solution</vt:lpstr>
      <vt:lpstr>Design Updates from CDR</vt:lpstr>
      <vt:lpstr>PowerPoint Presentation</vt:lpstr>
      <vt:lpstr>Schedule </vt:lpstr>
      <vt:lpstr>Tests to be Performed </vt:lpstr>
      <vt:lpstr>Semester Schedule</vt:lpstr>
      <vt:lpstr>Test Schedule</vt:lpstr>
      <vt:lpstr>Test Readiness</vt:lpstr>
      <vt:lpstr>Test #1: Direct Charge Application</vt:lpstr>
      <vt:lpstr>Testing Overview</vt:lpstr>
      <vt:lpstr>Testing Rationale – Requirements to be Verified</vt:lpstr>
      <vt:lpstr>Critical Pre-requisite Testing</vt:lpstr>
      <vt:lpstr>Definition of Success</vt:lpstr>
      <vt:lpstr>Model Validation</vt:lpstr>
      <vt:lpstr>Model Validation</vt:lpstr>
      <vt:lpstr>Model Validation</vt:lpstr>
      <vt:lpstr>Scope – Test Setup</vt:lpstr>
      <vt:lpstr>Scope – General Test Procedure</vt:lpstr>
      <vt:lpstr>Reducing Risk</vt:lpstr>
      <vt:lpstr>Test #2: Open Air Test</vt:lpstr>
      <vt:lpstr>Testing Overview</vt:lpstr>
      <vt:lpstr>Testing Rationale</vt:lpstr>
      <vt:lpstr>Critical Pre-requisite Testing</vt:lpstr>
      <vt:lpstr>Definition of Success</vt:lpstr>
      <vt:lpstr>Scope – Test Setup</vt:lpstr>
      <vt:lpstr>Scope – Test Procedure</vt:lpstr>
      <vt:lpstr>Reducing Risk</vt:lpstr>
      <vt:lpstr>Test #3: Vacuum Chamber Test</vt:lpstr>
      <vt:lpstr>Testing Overview</vt:lpstr>
      <vt:lpstr>Testing Rationale </vt:lpstr>
      <vt:lpstr>Critical Pre-requisite Testing</vt:lpstr>
      <vt:lpstr>Definition of Success</vt:lpstr>
      <vt:lpstr>Scope – Test Setup</vt:lpstr>
      <vt:lpstr>Scope – Test Procedure</vt:lpstr>
      <vt:lpstr>Reducing Risk</vt:lpstr>
      <vt:lpstr>Budget</vt:lpstr>
      <vt:lpstr>Budget Overview</vt:lpstr>
      <vt:lpstr>Previous Spending</vt:lpstr>
      <vt:lpstr>Future Spending &amp; Margin</vt:lpstr>
      <vt:lpstr>Final Budget</vt:lpstr>
      <vt:lpstr>Thank you for listening!</vt:lpstr>
      <vt:lpstr>Backup Slides</vt:lpstr>
      <vt:lpstr>Functional Requirements</vt:lpstr>
      <vt:lpstr>CSA – Impact of Faraday Cage</vt:lpstr>
      <vt:lpstr>Event Detection - Convolution</vt:lpstr>
      <vt:lpstr>PowerPoint Presentation</vt:lpstr>
      <vt:lpstr>Charge Based Sensing</vt:lpstr>
      <vt:lpstr>Charge Based Sensing - Conduction</vt:lpstr>
      <vt:lpstr>Charge Based Sensing - Induction</vt:lpstr>
      <vt:lpstr>Circuit Specifications</vt:lpstr>
      <vt:lpstr>PCB Functional Block Diagram</vt:lpstr>
      <vt:lpstr>Filter Creation</vt:lpstr>
      <vt:lpstr>Vacuum Circuit Schematics</vt:lpstr>
      <vt:lpstr>Open Air Test - Conduction Circuit</vt:lpstr>
      <vt:lpstr>Open Air Test - Induction Circuit</vt:lpstr>
      <vt:lpstr>Power Regulation Circuits</vt:lpstr>
      <vt:lpstr>Electronics Testing</vt:lpstr>
      <vt:lpstr>CSA Testing- Component Information</vt:lpstr>
      <vt:lpstr>Mesh Grid</vt:lpstr>
      <vt:lpstr>Key Requirement: Incident Angle</vt:lpstr>
      <vt:lpstr>Sampling Frequency Models</vt:lpstr>
      <vt:lpstr>Sensor Stray Capacitance</vt:lpstr>
      <vt:lpstr>Risk Matrix Criteria - Probability</vt:lpstr>
      <vt:lpstr>Risk Matrix Criteria - Impact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Skylar Nicole Clark</dc:creator>
  <cp:lastModifiedBy>Skylar Nicole Clark</cp:lastModifiedBy>
  <cp:revision>1</cp:revision>
  <dcterms:created xsi:type="dcterms:W3CDTF">2023-02-08T20:05:23Z</dcterms:created>
  <dcterms:modified xsi:type="dcterms:W3CDTF">2023-02-27T06:06:23Z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