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69"/>
  </p:notesMasterIdLst>
  <p:sldIdLst>
    <p:sldId id="256" r:id="rId3"/>
    <p:sldId id="257" r:id="rId4"/>
    <p:sldId id="258" r:id="rId5"/>
    <p:sldId id="259" r:id="rId6"/>
    <p:sldId id="260" r:id="rId7"/>
    <p:sldId id="261" r:id="rId8"/>
    <p:sldId id="262" r:id="rId9"/>
    <p:sldId id="264" r:id="rId10"/>
    <p:sldId id="265" r:id="rId11"/>
    <p:sldId id="266"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90"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Lst>
  <p:sldSz cx="9144000" cy="5143500" type="screen16x9"/>
  <p:notesSz cx="6858000" cy="9144000"/>
  <p:embeddedFontLst>
    <p:embeddedFont>
      <p:font typeface="Nunito" panose="020B0604020202020204" charset="0"/>
      <p:regular r:id="rId70"/>
      <p:bold r:id="rId71"/>
      <p:italic r:id="rId72"/>
      <p:boldItalic r:id="rId73"/>
    </p:embeddedFont>
    <p:embeddedFont>
      <p:font typeface="Trebuchet MS" panose="020B0603020202020204" pitchFamily="34" charset="0"/>
      <p:regular r:id="rId74"/>
      <p:bold r:id="rId75"/>
      <p:italic r:id="rId76"/>
      <p:boldItalic r:id="rId77"/>
    </p:embeddedFont>
    <p:embeddedFont>
      <p:font typeface="Ubuntu" panose="020B060402020202020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AE5850-88BF-4BCF-9CDF-21DF31FB1E1A}">
  <a:tblStyle styleId="{2CAE5850-88BF-4BCF-9CDF-21DF31FB1E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2622B9A-1EAA-40AF-8205-A205B9F2EAF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47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7.fntdata"/><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34db31b9b_1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34db31b9b_1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d9c16473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4d9c16473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4e3352e522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4e3352e522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4e852ea2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4e852ea2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4e1a41f376_2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4e1a41f376_2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4e3352e522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4e3352e522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4e892a81a4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4e892a81a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will have to be updated w/ the serial data comm hardware. Include RS232 to UART converter that connects to the Pi. 4 pins (GND is shared) used. Connects to the RasPi- Justin 2/1</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4e3352e522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4e3352e522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4e1cdcf786_9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4e1cdcf786_9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will have to be updated w/ the serial data comm hardware. Include RS232 to UART converter that connects to the Pi. 4 pins (GND is shared) used. Connects to the RasPi- Justin 2/1</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4e1a41f376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4e1a41f376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4e1a41f376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4e1a41f376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5bb9c829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5bb9c829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4e1cdcf786_9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4e1cdcf786_9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will have to be updated w/ the serial data comm hardware. Include RS232 to UART converter that connects to the Pi. 4 pins (GND is shared) used. Connects to the RasPi- Justin 2/1</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4e1a41f376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4e1a41f376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4ea5d2e1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4ea5d2e1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4e1cdcf786_9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4e1cdcf786_9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will have to be updated w/ the serial data comm hardware. Include RS232 to UART converter that connects to the Pi. 4 pins (GND is shared) used. Connects to the RasPi- Justin 2/1</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4e1cdcf786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4e1cdcf786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4b1b2887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4b1b2887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4e23d16d8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4e23d16d8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will have to be updated w/ the serial data comm hardware. Include RS232 to UART converter that connects to the Pi. 4 pins (GND is shared) used. Connects to the RasPi- Justin 2/1</a:t>
            </a: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4e9732585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4e973258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4e1a41f37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4e1a41f37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4d9c16473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4d9c16473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e3352e5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4e3352e5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4e9029db57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4e9029db57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4e9029db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4e9029db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45bb9c829b_0_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45bb9c829b_0_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4de61a71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4de61a71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45bb9c829b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45bb9c829b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4e1a41f376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4e1a41f376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4e1a41f37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4e1a41f37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4e1a41f376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4e1a41f376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4eaa7cea94_5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4eaa7cea94_5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4eaa7cea94_5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4eaa7cea94_5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86bcc0860_7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86bcc0860_7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thermal cameras will be mounted to the ceiling and floor of the bay, and image a single side of the rectangular electronics stack. Data will also be simulataneously taken from an array of thermistors mounted on the opposite side of the stack face. You can also see the camera has its own thermal managment system.</a:t>
            </a:r>
            <a:endParaRPr/>
          </a:p>
          <a:p>
            <a:pPr marL="457200" lvl="0" indent="-298450" algn="l" rtl="0">
              <a:spcBef>
                <a:spcPts val="0"/>
              </a:spcBef>
              <a:spcAft>
                <a:spcPts val="0"/>
              </a:spcAft>
              <a:buSzPts val="1100"/>
              <a:buAutoNum type="arabicPeriod"/>
            </a:pPr>
            <a:r>
              <a:rPr lang="en"/>
              <a:t>After the cameras captures an image, it is processed by stitching the images together, correcting for skew and extracting temperature infromation. </a:t>
            </a:r>
            <a:endParaRPr/>
          </a:p>
          <a:p>
            <a:pPr marL="457200" lvl="0" indent="-298450" algn="l" rtl="0">
              <a:spcBef>
                <a:spcPts val="0"/>
              </a:spcBef>
              <a:spcAft>
                <a:spcPts val="0"/>
              </a:spcAft>
              <a:buSzPts val="1100"/>
              <a:buAutoNum type="arabicPeriod"/>
            </a:pPr>
            <a:r>
              <a:rPr lang="en"/>
              <a:t>This information is then sent through a controller, which will send regulatory commands to LED’s as representative indicators of control ouput. </a:t>
            </a:r>
            <a:endParaRPr/>
          </a:p>
          <a:p>
            <a:pPr marL="457200" lvl="0" indent="-298450" algn="l" rtl="0">
              <a:spcBef>
                <a:spcPts val="0"/>
              </a:spcBef>
              <a:spcAft>
                <a:spcPts val="0"/>
              </a:spcAft>
              <a:buSzPts val="1100"/>
              <a:buAutoNum type="arabicPeriod"/>
            </a:pPr>
            <a:r>
              <a:rPr lang="en"/>
              <a:t>Data will also be sent to through a serial output, which will then be validated by comparing against the previously mentioned thermistor array.</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4eaa7cea94_5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4eaa7cea94_5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4eaa7cea94_5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4eaa7cea94_5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4e9029db5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4e9029db5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4e1a41f376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4e1a41f376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4e1cdcf786_4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4e1cdcf786_4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Main change since CDR is depth of testing. The current software does not provide a stitch for images so small. Solution script is currently in development.</a:t>
            </a:r>
            <a:endParaRPr/>
          </a:p>
          <a:p>
            <a:pPr marL="0" lvl="0" indent="0" algn="l" rtl="0">
              <a:spcBef>
                <a:spcPts val="0"/>
              </a:spcBef>
              <a:spcAft>
                <a:spcPts val="0"/>
              </a:spcAft>
              <a:buNone/>
            </a:pPr>
            <a:endParaRPr/>
          </a:p>
          <a:p>
            <a:pPr marL="0" lvl="0" indent="0" algn="l" rtl="0">
              <a:spcBef>
                <a:spcPts val="0"/>
              </a:spcBef>
              <a:spcAft>
                <a:spcPts val="0"/>
              </a:spcAft>
              <a:buNone/>
            </a:pPr>
            <a:r>
              <a:rPr lang="en"/>
              <a:t>Notes: </a:t>
            </a:r>
            <a:r>
              <a:rPr lang="en" sz="1400">
                <a:solidFill>
                  <a:srgbClr val="565A5C"/>
                </a:solidFill>
                <a:latin typeface="Trebuchet MS"/>
                <a:ea typeface="Trebuchet MS"/>
                <a:cs typeface="Trebuchet MS"/>
                <a:sym typeface="Trebuchet MS"/>
              </a:rPr>
              <a:t>Based on current research, the current industry-preferred method for stitching does not perform well with low-resolution images. The image processing for this project is a case-study on if this can be done. This software module is top priority. - Justin</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4e1cdcf786_4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4e1cdcf786_4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defined by our customer, system will need to communicate via serial comm protocal RS232. In the current test setup, RPi sends data to the laptop. Temperature data is sent along these lines of communication.</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4ea49521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4ea49521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4e9732585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4e9732585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4e1a41f376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4e1a41f376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4eaa7cea9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4eaa7cea9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86bcc0860_7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86bcc0860_7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4eaa7cea9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4eaa7cea9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 use of pins on the RasPi. External hardware involved: RS232 to UART converter and 2 FLIR Lepton cameras.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4e1a41f376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4e1a41f376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4e1a41f376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 name="Google Shape;1030;g4e1a41f376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4e1a41f376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4e1a41f376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4e1cdcf786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4e1cdcf786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4e1cdcf786_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4e1cdcf786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4e1a41f376_2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4e1a41f376_2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4e1a41f376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4e1a41f376_2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4b1b28870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4b1b28870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4e97325854_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4e97325854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4e3352e52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4e3352e52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4e1a41f376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4e1a41f376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4e1a41f376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4e1a41f376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4e1a41f376_2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4e1a41f376_2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4e1a41f376_2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4e1a41f376_2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4e1cdcf78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4e1cdcf78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4e1a41f376_7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4e1a41f376_7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4e1a41f376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4e1a41f376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d9c1647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d9c1647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4e1cdcf786_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4e1cdcf786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4e1cdcf786_4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4e1cdcf786_4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565A5C"/>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057468" y="5088"/>
            <a:ext cx="1851282" cy="752108"/>
            <a:chOff x="6917201" y="0"/>
            <a:chExt cx="2227777" cy="863400"/>
          </a:xfrm>
        </p:grpSpPr>
        <p:sp>
          <p:nvSpPr>
            <p:cNvPr id="14" name="Google Shape;14;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304793" y="4391488"/>
            <a:ext cx="1851282" cy="752108"/>
            <a:chOff x="6917201" y="0"/>
            <a:chExt cx="2227777" cy="863400"/>
          </a:xfrm>
        </p:grpSpPr>
        <p:sp>
          <p:nvSpPr>
            <p:cNvPr id="18" name="Google Shape;18;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512682" y="5102"/>
            <a:ext cx="2389068" cy="925737"/>
            <a:chOff x="6917201" y="0"/>
            <a:chExt cx="2227777" cy="863400"/>
          </a:xfrm>
        </p:grpSpPr>
        <p:sp>
          <p:nvSpPr>
            <p:cNvPr id="22" name="Google Shape;22;p2"/>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6553032" y="4217852"/>
            <a:ext cx="2389068" cy="925737"/>
            <a:chOff x="6917201" y="0"/>
            <a:chExt cx="2227777" cy="863400"/>
          </a:xfrm>
        </p:grpSpPr>
        <p:sp>
          <p:nvSpPr>
            <p:cNvPr id="26" name="Google Shape;26;p2"/>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203275" y="206250"/>
            <a:ext cx="8737500" cy="4731000"/>
          </a:xfrm>
          <a:prstGeom prst="roundRect">
            <a:avLst>
              <a:gd name="adj" fmla="val 2988"/>
            </a:avLst>
          </a:prstGeom>
          <a:solidFill>
            <a:srgbClr val="F3F3F3"/>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Clr>
                <a:srgbClr val="565A5C"/>
              </a:buClr>
              <a:buSzPts val="3800"/>
              <a:buNone/>
              <a:defRPr sz="3800">
                <a:solidFill>
                  <a:srgbClr val="565A5C"/>
                </a:solidFill>
              </a:defRPr>
            </a:lvl1pPr>
            <a:lvl2pPr lvl="1" algn="ctr">
              <a:spcBef>
                <a:spcPts val="0"/>
              </a:spcBef>
              <a:spcAft>
                <a:spcPts val="0"/>
              </a:spcAft>
              <a:buClr>
                <a:srgbClr val="565A5C"/>
              </a:buClr>
              <a:buSzPts val="3800"/>
              <a:buNone/>
              <a:defRPr sz="3800">
                <a:solidFill>
                  <a:srgbClr val="565A5C"/>
                </a:solidFill>
              </a:defRPr>
            </a:lvl2pPr>
            <a:lvl3pPr lvl="2" algn="ctr">
              <a:spcBef>
                <a:spcPts val="0"/>
              </a:spcBef>
              <a:spcAft>
                <a:spcPts val="0"/>
              </a:spcAft>
              <a:buClr>
                <a:srgbClr val="565A5C"/>
              </a:buClr>
              <a:buSzPts val="3800"/>
              <a:buNone/>
              <a:defRPr sz="3800">
                <a:solidFill>
                  <a:srgbClr val="565A5C"/>
                </a:solidFill>
              </a:defRPr>
            </a:lvl3pPr>
            <a:lvl4pPr lvl="3" algn="ctr">
              <a:spcBef>
                <a:spcPts val="0"/>
              </a:spcBef>
              <a:spcAft>
                <a:spcPts val="0"/>
              </a:spcAft>
              <a:buClr>
                <a:srgbClr val="565A5C"/>
              </a:buClr>
              <a:buSzPts val="3800"/>
              <a:buNone/>
              <a:defRPr sz="3800">
                <a:solidFill>
                  <a:srgbClr val="565A5C"/>
                </a:solidFill>
              </a:defRPr>
            </a:lvl4pPr>
            <a:lvl5pPr lvl="4" algn="ctr">
              <a:spcBef>
                <a:spcPts val="0"/>
              </a:spcBef>
              <a:spcAft>
                <a:spcPts val="0"/>
              </a:spcAft>
              <a:buClr>
                <a:srgbClr val="565A5C"/>
              </a:buClr>
              <a:buSzPts val="3800"/>
              <a:buNone/>
              <a:defRPr sz="3800">
                <a:solidFill>
                  <a:srgbClr val="565A5C"/>
                </a:solidFill>
              </a:defRPr>
            </a:lvl5pPr>
            <a:lvl6pPr lvl="5" algn="ctr">
              <a:spcBef>
                <a:spcPts val="0"/>
              </a:spcBef>
              <a:spcAft>
                <a:spcPts val="0"/>
              </a:spcAft>
              <a:buClr>
                <a:srgbClr val="565A5C"/>
              </a:buClr>
              <a:buSzPts val="3800"/>
              <a:buNone/>
              <a:defRPr sz="3800">
                <a:solidFill>
                  <a:srgbClr val="565A5C"/>
                </a:solidFill>
              </a:defRPr>
            </a:lvl6pPr>
            <a:lvl7pPr lvl="6" algn="ctr">
              <a:spcBef>
                <a:spcPts val="0"/>
              </a:spcBef>
              <a:spcAft>
                <a:spcPts val="0"/>
              </a:spcAft>
              <a:buClr>
                <a:srgbClr val="565A5C"/>
              </a:buClr>
              <a:buSzPts val="3800"/>
              <a:buNone/>
              <a:defRPr sz="3800">
                <a:solidFill>
                  <a:srgbClr val="565A5C"/>
                </a:solidFill>
              </a:defRPr>
            </a:lvl7pPr>
            <a:lvl8pPr lvl="7" algn="ctr">
              <a:spcBef>
                <a:spcPts val="0"/>
              </a:spcBef>
              <a:spcAft>
                <a:spcPts val="0"/>
              </a:spcAft>
              <a:buClr>
                <a:srgbClr val="565A5C"/>
              </a:buClr>
              <a:buSzPts val="3800"/>
              <a:buNone/>
              <a:defRPr sz="3800">
                <a:solidFill>
                  <a:srgbClr val="565A5C"/>
                </a:solidFill>
              </a:defRPr>
            </a:lvl8pPr>
            <a:lvl9pPr lvl="8" algn="ctr">
              <a:spcBef>
                <a:spcPts val="0"/>
              </a:spcBef>
              <a:spcAft>
                <a:spcPts val="0"/>
              </a:spcAft>
              <a:buClr>
                <a:srgbClr val="565A5C"/>
              </a:buClr>
              <a:buSzPts val="3800"/>
              <a:buNone/>
              <a:defRPr sz="3800">
                <a:solidFill>
                  <a:srgbClr val="565A5C"/>
                </a:solidFill>
              </a:defRPr>
            </a:lvl9pPr>
          </a:lstStyle>
          <a:p>
            <a:endParaRPr/>
          </a:p>
        </p:txBody>
      </p:sp>
      <p:sp>
        <p:nvSpPr>
          <p:cNvPr id="31" name="Google Shape;31;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CFB87C"/>
              </a:buClr>
              <a:buSzPts val="1600"/>
              <a:buFont typeface="Ubuntu"/>
              <a:buNone/>
              <a:defRPr sz="1600">
                <a:solidFill>
                  <a:srgbClr val="CFB87C"/>
                </a:solidFill>
                <a:latin typeface="Ubuntu"/>
                <a:ea typeface="Ubuntu"/>
                <a:cs typeface="Ubuntu"/>
                <a:sym typeface="Ubuntu"/>
              </a:defRPr>
            </a:lvl1pPr>
            <a:lvl2pPr lvl="1" algn="ctr">
              <a:lnSpc>
                <a:spcPct val="100000"/>
              </a:lnSpc>
              <a:spcBef>
                <a:spcPts val="0"/>
              </a:spcBef>
              <a:spcAft>
                <a:spcPts val="0"/>
              </a:spcAft>
              <a:buClr>
                <a:srgbClr val="565A5C"/>
              </a:buClr>
              <a:buSzPts val="1600"/>
              <a:buNone/>
              <a:defRPr sz="1600">
                <a:solidFill>
                  <a:srgbClr val="565A5C"/>
                </a:solidFill>
              </a:defRPr>
            </a:lvl2pPr>
            <a:lvl3pPr lvl="2" algn="ctr">
              <a:lnSpc>
                <a:spcPct val="100000"/>
              </a:lnSpc>
              <a:spcBef>
                <a:spcPts val="0"/>
              </a:spcBef>
              <a:spcAft>
                <a:spcPts val="0"/>
              </a:spcAft>
              <a:buClr>
                <a:srgbClr val="565A5C"/>
              </a:buClr>
              <a:buSzPts val="1600"/>
              <a:buNone/>
              <a:defRPr sz="1600">
                <a:solidFill>
                  <a:srgbClr val="565A5C"/>
                </a:solidFill>
              </a:defRPr>
            </a:lvl3pPr>
            <a:lvl4pPr lvl="3" algn="ctr">
              <a:lnSpc>
                <a:spcPct val="100000"/>
              </a:lnSpc>
              <a:spcBef>
                <a:spcPts val="0"/>
              </a:spcBef>
              <a:spcAft>
                <a:spcPts val="0"/>
              </a:spcAft>
              <a:buClr>
                <a:srgbClr val="565A5C"/>
              </a:buClr>
              <a:buSzPts val="1600"/>
              <a:buNone/>
              <a:defRPr sz="1600">
                <a:solidFill>
                  <a:srgbClr val="565A5C"/>
                </a:solidFill>
              </a:defRPr>
            </a:lvl4pPr>
            <a:lvl5pPr lvl="4" algn="ctr">
              <a:lnSpc>
                <a:spcPct val="100000"/>
              </a:lnSpc>
              <a:spcBef>
                <a:spcPts val="0"/>
              </a:spcBef>
              <a:spcAft>
                <a:spcPts val="0"/>
              </a:spcAft>
              <a:buClr>
                <a:srgbClr val="565A5C"/>
              </a:buClr>
              <a:buSzPts val="1600"/>
              <a:buNone/>
              <a:defRPr sz="1600">
                <a:solidFill>
                  <a:srgbClr val="565A5C"/>
                </a:solidFill>
              </a:defRPr>
            </a:lvl5pPr>
            <a:lvl6pPr lvl="5" algn="ctr">
              <a:lnSpc>
                <a:spcPct val="100000"/>
              </a:lnSpc>
              <a:spcBef>
                <a:spcPts val="0"/>
              </a:spcBef>
              <a:spcAft>
                <a:spcPts val="0"/>
              </a:spcAft>
              <a:buClr>
                <a:srgbClr val="565A5C"/>
              </a:buClr>
              <a:buSzPts val="1600"/>
              <a:buNone/>
              <a:defRPr sz="1600">
                <a:solidFill>
                  <a:srgbClr val="565A5C"/>
                </a:solidFill>
              </a:defRPr>
            </a:lvl6pPr>
            <a:lvl7pPr lvl="6" algn="ctr">
              <a:lnSpc>
                <a:spcPct val="100000"/>
              </a:lnSpc>
              <a:spcBef>
                <a:spcPts val="0"/>
              </a:spcBef>
              <a:spcAft>
                <a:spcPts val="0"/>
              </a:spcAft>
              <a:buClr>
                <a:srgbClr val="565A5C"/>
              </a:buClr>
              <a:buSzPts val="1600"/>
              <a:buNone/>
              <a:defRPr sz="1600">
                <a:solidFill>
                  <a:srgbClr val="565A5C"/>
                </a:solidFill>
              </a:defRPr>
            </a:lvl7pPr>
            <a:lvl8pPr lvl="7" algn="ctr">
              <a:lnSpc>
                <a:spcPct val="100000"/>
              </a:lnSpc>
              <a:spcBef>
                <a:spcPts val="0"/>
              </a:spcBef>
              <a:spcAft>
                <a:spcPts val="0"/>
              </a:spcAft>
              <a:buClr>
                <a:srgbClr val="565A5C"/>
              </a:buClr>
              <a:buSzPts val="1600"/>
              <a:buNone/>
              <a:defRPr sz="1600">
                <a:solidFill>
                  <a:srgbClr val="565A5C"/>
                </a:solidFill>
              </a:defRPr>
            </a:lvl8pPr>
            <a:lvl9pPr lvl="8" algn="ctr">
              <a:lnSpc>
                <a:spcPct val="100000"/>
              </a:lnSpc>
              <a:spcBef>
                <a:spcPts val="0"/>
              </a:spcBef>
              <a:spcAft>
                <a:spcPts val="0"/>
              </a:spcAft>
              <a:buClr>
                <a:srgbClr val="565A5C"/>
              </a:buClr>
              <a:buSzPts val="1600"/>
              <a:buNone/>
              <a:defRPr sz="1600">
                <a:solidFill>
                  <a:srgbClr val="565A5C"/>
                </a:solidFill>
              </a:defRPr>
            </a:lvl9pPr>
          </a:lstStyle>
          <a:p>
            <a:endParaRPr/>
          </a:p>
        </p:txBody>
      </p:sp>
      <p:sp>
        <p:nvSpPr>
          <p:cNvPr id="32" name="Google Shape;32;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3" name="Google Shape;33;p2"/>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type="secHead">
  <p:cSld name="SECTION_HEADER">
    <p:bg>
      <p:bgPr>
        <a:solidFill>
          <a:srgbClr val="A2A4A3"/>
        </a:solidFill>
        <a:effectLst/>
      </p:bgPr>
    </p:bg>
    <p:spTree>
      <p:nvGrpSpPr>
        <p:cNvPr id="1" name="Shape 160"/>
        <p:cNvGrpSpPr/>
        <p:nvPr/>
      </p:nvGrpSpPr>
      <p:grpSpPr>
        <a:xfrm>
          <a:off x="0" y="0"/>
          <a:ext cx="0" cy="0"/>
          <a:chOff x="0" y="0"/>
          <a:chExt cx="0" cy="0"/>
        </a:xfrm>
      </p:grpSpPr>
      <p:sp>
        <p:nvSpPr>
          <p:cNvPr id="161" name="Google Shape;161;p12"/>
          <p:cNvSpPr/>
          <p:nvPr/>
        </p:nvSpPr>
        <p:spPr>
          <a:xfrm rot="10800000" flipH="1">
            <a:off x="-3094" y="0"/>
            <a:ext cx="4386900" cy="28341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2"/>
          <p:cNvSpPr/>
          <p:nvPr/>
        </p:nvSpPr>
        <p:spPr>
          <a:xfrm flipH="1">
            <a:off x="4757100" y="2321935"/>
            <a:ext cx="4386900" cy="28341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12"/>
          <p:cNvGrpSpPr/>
          <p:nvPr/>
        </p:nvGrpSpPr>
        <p:grpSpPr>
          <a:xfrm>
            <a:off x="6004408" y="3961115"/>
            <a:ext cx="2910145" cy="1182340"/>
            <a:chOff x="6917201" y="0"/>
            <a:chExt cx="2227777" cy="863400"/>
          </a:xfrm>
        </p:grpSpPr>
        <p:sp>
          <p:nvSpPr>
            <p:cNvPr id="164" name="Google Shape;164;p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2"/>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12"/>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rtl="0">
              <a:spcBef>
                <a:spcPts val="0"/>
              </a:spcBef>
              <a:spcAft>
                <a:spcPts val="0"/>
              </a:spcAft>
              <a:buClr>
                <a:srgbClr val="000000"/>
              </a:buClr>
              <a:buSzPts val="3200"/>
              <a:buNone/>
              <a:defRPr sz="3200">
                <a:solidFill>
                  <a:srgbClr val="000000"/>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168" name="Google Shape;168;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2"/>
          <p:cNvGrpSpPr/>
          <p:nvPr/>
        </p:nvGrpSpPr>
        <p:grpSpPr>
          <a:xfrm>
            <a:off x="8" y="304790"/>
            <a:ext cx="2910145" cy="1182340"/>
            <a:chOff x="6917201" y="0"/>
            <a:chExt cx="2227777" cy="863400"/>
          </a:xfrm>
        </p:grpSpPr>
        <p:sp>
          <p:nvSpPr>
            <p:cNvPr id="170" name="Google Shape;170;p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2"/>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12"/>
          <p:cNvGrpSpPr/>
          <p:nvPr/>
        </p:nvGrpSpPr>
        <p:grpSpPr>
          <a:xfrm>
            <a:off x="228608" y="-10"/>
            <a:ext cx="2910145" cy="1182340"/>
            <a:chOff x="6917201" y="0"/>
            <a:chExt cx="2227777" cy="863400"/>
          </a:xfrm>
        </p:grpSpPr>
        <p:sp>
          <p:nvSpPr>
            <p:cNvPr id="174" name="Google Shape;174;p12"/>
            <p:cNvSpPr/>
            <p:nvPr/>
          </p:nvSpPr>
          <p:spPr>
            <a:xfrm>
              <a:off x="7641677"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2"/>
            <p:cNvSpPr/>
            <p:nvPr/>
          </p:nvSpPr>
          <p:spPr>
            <a:xfrm>
              <a:off x="7279439"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2"/>
            <p:cNvSpPr/>
            <p:nvPr/>
          </p:nvSpPr>
          <p:spPr>
            <a:xfrm>
              <a:off x="6917201"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2"/>
          <p:cNvGrpSpPr/>
          <p:nvPr/>
        </p:nvGrpSpPr>
        <p:grpSpPr>
          <a:xfrm>
            <a:off x="6233008" y="3656315"/>
            <a:ext cx="2910145" cy="1182340"/>
            <a:chOff x="6917201" y="0"/>
            <a:chExt cx="2227777" cy="863400"/>
          </a:xfrm>
        </p:grpSpPr>
        <p:sp>
          <p:nvSpPr>
            <p:cNvPr id="178" name="Google Shape;178;p12"/>
            <p:cNvSpPr/>
            <p:nvPr/>
          </p:nvSpPr>
          <p:spPr>
            <a:xfrm>
              <a:off x="7641677"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2"/>
            <p:cNvSpPr/>
            <p:nvPr/>
          </p:nvSpPr>
          <p:spPr>
            <a:xfrm>
              <a:off x="7279439"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2"/>
            <p:cNvSpPr/>
            <p:nvPr/>
          </p:nvSpPr>
          <p:spPr>
            <a:xfrm>
              <a:off x="6917201"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1" name="Google Shape;181;p12"/>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565A5C"/>
        </a:solidFill>
        <a:effectLst/>
      </p:bgPr>
    </p:bg>
    <p:spTree>
      <p:nvGrpSpPr>
        <p:cNvPr id="1" name="Shape 182"/>
        <p:cNvGrpSpPr/>
        <p:nvPr/>
      </p:nvGrpSpPr>
      <p:grpSpPr>
        <a:xfrm>
          <a:off x="0" y="0"/>
          <a:ext cx="0" cy="0"/>
          <a:chOff x="0" y="0"/>
          <a:chExt cx="0" cy="0"/>
        </a:xfrm>
      </p:grpSpPr>
      <p:sp>
        <p:nvSpPr>
          <p:cNvPr id="183" name="Google Shape;183;p13"/>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203225" y="206250"/>
            <a:ext cx="8737500" cy="4731000"/>
          </a:xfrm>
          <a:prstGeom prst="roundRect">
            <a:avLst>
              <a:gd name="adj" fmla="val 2725"/>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rtl="0">
              <a:spcBef>
                <a:spcPts val="0"/>
              </a:spcBef>
              <a:spcAft>
                <a:spcPts val="0"/>
              </a:spcAft>
              <a:buClr>
                <a:srgbClr val="565A5C"/>
              </a:buClr>
              <a:buSzPts val="3000"/>
              <a:buNone/>
              <a:defRPr sz="3000">
                <a:solidFill>
                  <a:srgbClr val="565A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87" name="Google Shape;187;p13"/>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lstStyle>
            <a:lvl1pPr marL="457200" lvl="0" indent="-317500" rtl="0">
              <a:spcBef>
                <a:spcPts val="0"/>
              </a:spcBef>
              <a:spcAft>
                <a:spcPts val="0"/>
              </a:spcAft>
              <a:buClr>
                <a:srgbClr val="565A5C"/>
              </a:buClr>
              <a:buSzPts val="1400"/>
              <a:buFont typeface="Trebuchet MS"/>
              <a:buChar char="●"/>
              <a:defRPr>
                <a:solidFill>
                  <a:srgbClr val="565A5C"/>
                </a:solidFill>
                <a:latin typeface="Trebuchet MS"/>
                <a:ea typeface="Trebuchet MS"/>
                <a:cs typeface="Trebuchet MS"/>
                <a:sym typeface="Trebuchet MS"/>
              </a:defRPr>
            </a:lvl1pPr>
            <a:lvl2pPr marL="914400" lvl="1" indent="-304800" rtl="0">
              <a:spcBef>
                <a:spcPts val="1600"/>
              </a:spcBef>
              <a:spcAft>
                <a:spcPts val="0"/>
              </a:spcAft>
              <a:buClr>
                <a:srgbClr val="565A5C"/>
              </a:buClr>
              <a:buSzPts val="1200"/>
              <a:buFont typeface="Trebuchet MS"/>
              <a:buChar char="○"/>
              <a:defRPr>
                <a:solidFill>
                  <a:srgbClr val="565A5C"/>
                </a:solidFill>
                <a:latin typeface="Trebuchet MS"/>
                <a:ea typeface="Trebuchet MS"/>
                <a:cs typeface="Trebuchet MS"/>
                <a:sym typeface="Trebuchet MS"/>
              </a:defRPr>
            </a:lvl2pPr>
            <a:lvl3pPr marL="1371600" lvl="2"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3pPr>
            <a:lvl4pPr marL="1828800" lvl="3"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4pPr>
            <a:lvl5pPr marL="2286000" lvl="4"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5pPr>
            <a:lvl6pPr marL="2743200" lvl="5"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6pPr>
            <a:lvl7pPr marL="3200400" lvl="6"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7pPr>
            <a:lvl8pPr marL="3657600" lvl="7"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8pPr>
            <a:lvl9pPr marL="4114800" lvl="8" indent="-298450" rtl="0">
              <a:spcBef>
                <a:spcPts val="1600"/>
              </a:spcBef>
              <a:spcAft>
                <a:spcPts val="1600"/>
              </a:spcAft>
              <a:buClr>
                <a:srgbClr val="565A5C"/>
              </a:buClr>
              <a:buSzPts val="1100"/>
              <a:buFont typeface="Trebuchet MS"/>
              <a:buChar char="■"/>
              <a:defRPr>
                <a:solidFill>
                  <a:srgbClr val="565A5C"/>
                </a:solidFill>
                <a:latin typeface="Trebuchet MS"/>
                <a:ea typeface="Trebuchet MS"/>
                <a:cs typeface="Trebuchet MS"/>
                <a:sym typeface="Trebuchet MS"/>
              </a:defRPr>
            </a:lvl9pPr>
          </a:lstStyle>
          <a:p>
            <a:endParaRPr/>
          </a:p>
        </p:txBody>
      </p:sp>
      <p:sp>
        <p:nvSpPr>
          <p:cNvPr id="188" name="Google Shape;188;p1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89" name="Google Shape;189;p13"/>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190" name="Google Shape;190;p13"/>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565A5C"/>
        </a:solidFill>
        <a:effectLst/>
      </p:bgPr>
    </p:bg>
    <p:spTree>
      <p:nvGrpSpPr>
        <p:cNvPr id="1" name="Shape 191"/>
        <p:cNvGrpSpPr/>
        <p:nvPr/>
      </p:nvGrpSpPr>
      <p:grpSpPr>
        <a:xfrm>
          <a:off x="0" y="0"/>
          <a:ext cx="0" cy="0"/>
          <a:chOff x="0" y="0"/>
          <a:chExt cx="0" cy="0"/>
        </a:xfrm>
      </p:grpSpPr>
      <p:sp>
        <p:nvSpPr>
          <p:cNvPr id="192" name="Google Shape;192;p14"/>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203225" y="206250"/>
            <a:ext cx="8737500" cy="4731000"/>
          </a:xfrm>
          <a:prstGeom prst="roundRect">
            <a:avLst>
              <a:gd name="adj" fmla="val 2857"/>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txBox="1">
            <a:spLocks noGrp="1"/>
          </p:cNvSpPr>
          <p:nvPr>
            <p:ph type="body" idx="1"/>
          </p:nvPr>
        </p:nvSpPr>
        <p:spPr>
          <a:xfrm>
            <a:off x="514350" y="923925"/>
            <a:ext cx="3686100" cy="3866400"/>
          </a:xfrm>
          <a:prstGeom prst="rect">
            <a:avLst/>
          </a:prstGeom>
        </p:spPr>
        <p:txBody>
          <a:bodyPr spcFirstLastPara="1" wrap="square" lIns="91425" tIns="91425" rIns="91425" bIns="91425" anchor="t" anchorCtr="0"/>
          <a:lstStyle>
            <a:lvl1pPr marL="457200" lvl="0" indent="-317500" rtl="0">
              <a:spcBef>
                <a:spcPts val="0"/>
              </a:spcBef>
              <a:spcAft>
                <a:spcPts val="0"/>
              </a:spcAft>
              <a:buClr>
                <a:srgbClr val="565A5C"/>
              </a:buClr>
              <a:buSzPts val="1400"/>
              <a:buFont typeface="Trebuchet MS"/>
              <a:buChar char="●"/>
              <a:defRPr>
                <a:solidFill>
                  <a:srgbClr val="565A5C"/>
                </a:solidFill>
                <a:latin typeface="Trebuchet MS"/>
                <a:ea typeface="Trebuchet MS"/>
                <a:cs typeface="Trebuchet MS"/>
                <a:sym typeface="Trebuchet MS"/>
              </a:defRPr>
            </a:lvl1pPr>
            <a:lvl2pPr marL="914400" lvl="1" indent="-304800" rtl="0">
              <a:spcBef>
                <a:spcPts val="1600"/>
              </a:spcBef>
              <a:spcAft>
                <a:spcPts val="0"/>
              </a:spcAft>
              <a:buClr>
                <a:srgbClr val="565A5C"/>
              </a:buClr>
              <a:buSzPts val="1200"/>
              <a:buFont typeface="Trebuchet MS"/>
              <a:buChar char="○"/>
              <a:defRPr>
                <a:solidFill>
                  <a:srgbClr val="565A5C"/>
                </a:solidFill>
                <a:latin typeface="Trebuchet MS"/>
                <a:ea typeface="Trebuchet MS"/>
                <a:cs typeface="Trebuchet MS"/>
                <a:sym typeface="Trebuchet MS"/>
              </a:defRPr>
            </a:lvl2pPr>
            <a:lvl3pPr marL="1371600" lvl="2"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3pPr>
            <a:lvl4pPr marL="1828800" lvl="3"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4pPr>
            <a:lvl5pPr marL="2286000" lvl="4"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5pPr>
            <a:lvl6pPr marL="2743200" lvl="5"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6pPr>
            <a:lvl7pPr marL="3200400" lvl="6"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7pPr>
            <a:lvl8pPr marL="3657600" lvl="7"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8pPr>
            <a:lvl9pPr marL="4114800" lvl="8" indent="-298450" rtl="0">
              <a:spcBef>
                <a:spcPts val="1600"/>
              </a:spcBef>
              <a:spcAft>
                <a:spcPts val="1600"/>
              </a:spcAft>
              <a:buClr>
                <a:srgbClr val="565A5C"/>
              </a:buClr>
              <a:buSzPts val="1100"/>
              <a:buFont typeface="Trebuchet MS"/>
              <a:buChar char="■"/>
              <a:defRPr>
                <a:solidFill>
                  <a:srgbClr val="565A5C"/>
                </a:solidFill>
                <a:latin typeface="Trebuchet MS"/>
                <a:ea typeface="Trebuchet MS"/>
                <a:cs typeface="Trebuchet MS"/>
                <a:sym typeface="Trebuchet MS"/>
              </a:defRPr>
            </a:lvl9pPr>
          </a:lstStyle>
          <a:p>
            <a:endParaRPr/>
          </a:p>
        </p:txBody>
      </p:sp>
      <p:sp>
        <p:nvSpPr>
          <p:cNvPr id="196" name="Google Shape;196;p14"/>
          <p:cNvSpPr txBox="1">
            <a:spLocks noGrp="1"/>
          </p:cNvSpPr>
          <p:nvPr>
            <p:ph type="body" idx="2"/>
          </p:nvPr>
        </p:nvSpPr>
        <p:spPr>
          <a:xfrm>
            <a:off x="4333875" y="923925"/>
            <a:ext cx="3686100" cy="3866400"/>
          </a:xfrm>
          <a:prstGeom prst="rect">
            <a:avLst/>
          </a:prstGeom>
        </p:spPr>
        <p:txBody>
          <a:bodyPr spcFirstLastPara="1" wrap="square" lIns="91425" tIns="91425" rIns="91425" bIns="91425" anchor="t" anchorCtr="0"/>
          <a:lstStyle>
            <a:lvl1pPr marL="457200" lvl="0" indent="-317500" rtl="0">
              <a:spcBef>
                <a:spcPts val="0"/>
              </a:spcBef>
              <a:spcAft>
                <a:spcPts val="0"/>
              </a:spcAft>
              <a:buClr>
                <a:srgbClr val="565A5C"/>
              </a:buClr>
              <a:buSzPts val="1400"/>
              <a:buFont typeface="Trebuchet MS"/>
              <a:buChar char="●"/>
              <a:defRPr>
                <a:solidFill>
                  <a:srgbClr val="565A5C"/>
                </a:solidFill>
                <a:latin typeface="Trebuchet MS"/>
                <a:ea typeface="Trebuchet MS"/>
                <a:cs typeface="Trebuchet MS"/>
                <a:sym typeface="Trebuchet MS"/>
              </a:defRPr>
            </a:lvl1pPr>
            <a:lvl2pPr marL="914400" lvl="1" indent="-304800" rtl="0">
              <a:spcBef>
                <a:spcPts val="1600"/>
              </a:spcBef>
              <a:spcAft>
                <a:spcPts val="0"/>
              </a:spcAft>
              <a:buClr>
                <a:srgbClr val="565A5C"/>
              </a:buClr>
              <a:buSzPts val="1200"/>
              <a:buFont typeface="Trebuchet MS"/>
              <a:buChar char="○"/>
              <a:defRPr>
                <a:solidFill>
                  <a:srgbClr val="565A5C"/>
                </a:solidFill>
                <a:latin typeface="Trebuchet MS"/>
                <a:ea typeface="Trebuchet MS"/>
                <a:cs typeface="Trebuchet MS"/>
                <a:sym typeface="Trebuchet MS"/>
              </a:defRPr>
            </a:lvl2pPr>
            <a:lvl3pPr marL="1371600" lvl="2"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3pPr>
            <a:lvl4pPr marL="1828800" lvl="3"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4pPr>
            <a:lvl5pPr marL="2286000" lvl="4"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5pPr>
            <a:lvl6pPr marL="2743200" lvl="5"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6pPr>
            <a:lvl7pPr marL="3200400" lvl="6"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7pPr>
            <a:lvl8pPr marL="3657600" lvl="7"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8pPr>
            <a:lvl9pPr marL="4114800" lvl="8" indent="-298450" rtl="0">
              <a:spcBef>
                <a:spcPts val="1600"/>
              </a:spcBef>
              <a:spcAft>
                <a:spcPts val="1600"/>
              </a:spcAft>
              <a:buClr>
                <a:srgbClr val="565A5C"/>
              </a:buClr>
              <a:buSzPts val="1100"/>
              <a:buFont typeface="Trebuchet MS"/>
              <a:buChar char="■"/>
              <a:defRPr>
                <a:solidFill>
                  <a:srgbClr val="565A5C"/>
                </a:solidFill>
                <a:latin typeface="Trebuchet MS"/>
                <a:ea typeface="Trebuchet MS"/>
                <a:cs typeface="Trebuchet MS"/>
                <a:sym typeface="Trebuchet MS"/>
              </a:defRPr>
            </a:lvl9pPr>
          </a:lstStyle>
          <a:p>
            <a:endParaRPr/>
          </a:p>
        </p:txBody>
      </p:sp>
      <p:sp>
        <p:nvSpPr>
          <p:cNvPr id="197" name="Google Shape;197;p1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98" name="Google Shape;198;p1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rtl="0">
              <a:spcBef>
                <a:spcPts val="0"/>
              </a:spcBef>
              <a:spcAft>
                <a:spcPts val="0"/>
              </a:spcAft>
              <a:buClr>
                <a:srgbClr val="565A5C"/>
              </a:buClr>
              <a:buSzPts val="3000"/>
              <a:buNone/>
              <a:defRPr sz="3000">
                <a:solidFill>
                  <a:srgbClr val="565A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99" name="Google Shape;199;p14"/>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200" name="Google Shape;200;p14"/>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565A5C"/>
        </a:solidFill>
        <a:effectLst/>
      </p:bgPr>
    </p:bg>
    <p:spTree>
      <p:nvGrpSpPr>
        <p:cNvPr id="1" name="Shape 201"/>
        <p:cNvGrpSpPr/>
        <p:nvPr/>
      </p:nvGrpSpPr>
      <p:grpSpPr>
        <a:xfrm>
          <a:off x="0" y="0"/>
          <a:ext cx="0" cy="0"/>
          <a:chOff x="0" y="0"/>
          <a:chExt cx="0" cy="0"/>
        </a:xfrm>
      </p:grpSpPr>
      <p:sp>
        <p:nvSpPr>
          <p:cNvPr id="202" name="Google Shape;202;p15"/>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203225" y="206250"/>
            <a:ext cx="8737500" cy="4731000"/>
          </a:xfrm>
          <a:prstGeom prst="roundRect">
            <a:avLst>
              <a:gd name="adj" fmla="val 3387"/>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06" name="Google Shape;206;p15"/>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rtl="0">
              <a:spcBef>
                <a:spcPts val="0"/>
              </a:spcBef>
              <a:spcAft>
                <a:spcPts val="0"/>
              </a:spcAft>
              <a:buClr>
                <a:srgbClr val="565A5C"/>
              </a:buClr>
              <a:buSzPts val="3000"/>
              <a:buNone/>
              <a:defRPr sz="3000">
                <a:solidFill>
                  <a:srgbClr val="565A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207" name="Google Shape;207;p15"/>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208" name="Google Shape;208;p15"/>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565A5C"/>
        </a:solidFill>
        <a:effectLst/>
      </p:bgPr>
    </p:bg>
    <p:spTree>
      <p:nvGrpSpPr>
        <p:cNvPr id="1" name="Shape 209"/>
        <p:cNvGrpSpPr/>
        <p:nvPr/>
      </p:nvGrpSpPr>
      <p:grpSpPr>
        <a:xfrm>
          <a:off x="0" y="0"/>
          <a:ext cx="0" cy="0"/>
          <a:chOff x="0" y="0"/>
          <a:chExt cx="0" cy="0"/>
        </a:xfrm>
      </p:grpSpPr>
      <p:sp>
        <p:nvSpPr>
          <p:cNvPr id="210" name="Google Shape;210;p16"/>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203225" y="206250"/>
            <a:ext cx="8737500" cy="4731000"/>
          </a:xfrm>
          <a:prstGeom prst="roundRect">
            <a:avLst>
              <a:gd name="adj" fmla="val 3254"/>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txBox="1">
            <a:spLocks noGrp="1"/>
          </p:cNvSpPr>
          <p:nvPr>
            <p:ph type="body" idx="1"/>
          </p:nvPr>
        </p:nvSpPr>
        <p:spPr>
          <a:xfrm>
            <a:off x="525900" y="947450"/>
            <a:ext cx="3709200" cy="3717600"/>
          </a:xfrm>
          <a:prstGeom prst="rect">
            <a:avLst/>
          </a:prstGeom>
        </p:spPr>
        <p:txBody>
          <a:bodyPr spcFirstLastPara="1" wrap="square" lIns="91425" tIns="91425" rIns="91425" bIns="91425" anchor="t" anchorCtr="0"/>
          <a:lstStyle>
            <a:lvl1pPr marL="457200" lvl="0" indent="-317500" rtl="0">
              <a:spcBef>
                <a:spcPts val="0"/>
              </a:spcBef>
              <a:spcAft>
                <a:spcPts val="0"/>
              </a:spcAft>
              <a:buClr>
                <a:srgbClr val="565A5C"/>
              </a:buClr>
              <a:buSzPts val="1400"/>
              <a:buFont typeface="Trebuchet MS"/>
              <a:buChar char="●"/>
              <a:defRPr>
                <a:solidFill>
                  <a:srgbClr val="565A5C"/>
                </a:solidFill>
                <a:latin typeface="Trebuchet MS"/>
                <a:ea typeface="Trebuchet MS"/>
                <a:cs typeface="Trebuchet MS"/>
                <a:sym typeface="Trebuchet MS"/>
              </a:defRPr>
            </a:lvl1pPr>
            <a:lvl2pPr marL="914400" lvl="1" indent="-304800" rtl="0">
              <a:spcBef>
                <a:spcPts val="1600"/>
              </a:spcBef>
              <a:spcAft>
                <a:spcPts val="0"/>
              </a:spcAft>
              <a:buClr>
                <a:srgbClr val="565A5C"/>
              </a:buClr>
              <a:buSzPts val="1200"/>
              <a:buFont typeface="Trebuchet MS"/>
              <a:buChar char="○"/>
              <a:defRPr>
                <a:solidFill>
                  <a:srgbClr val="565A5C"/>
                </a:solidFill>
                <a:latin typeface="Trebuchet MS"/>
                <a:ea typeface="Trebuchet MS"/>
                <a:cs typeface="Trebuchet MS"/>
                <a:sym typeface="Trebuchet MS"/>
              </a:defRPr>
            </a:lvl2pPr>
            <a:lvl3pPr marL="1371600" lvl="2"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3pPr>
            <a:lvl4pPr marL="1828800" lvl="3"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4pPr>
            <a:lvl5pPr marL="2286000" lvl="4"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5pPr>
            <a:lvl6pPr marL="2743200" lvl="5"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6pPr>
            <a:lvl7pPr marL="3200400" lvl="6"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7pPr>
            <a:lvl8pPr marL="3657600" lvl="7" indent="-298450" rtl="0">
              <a:spcBef>
                <a:spcPts val="1600"/>
              </a:spcBef>
              <a:spcAft>
                <a:spcPts val="0"/>
              </a:spcAft>
              <a:buClr>
                <a:srgbClr val="565A5C"/>
              </a:buClr>
              <a:buSzPts val="1100"/>
              <a:buFont typeface="Trebuchet MS"/>
              <a:buChar char="○"/>
              <a:defRPr>
                <a:solidFill>
                  <a:srgbClr val="565A5C"/>
                </a:solidFill>
                <a:latin typeface="Trebuchet MS"/>
                <a:ea typeface="Trebuchet MS"/>
                <a:cs typeface="Trebuchet MS"/>
                <a:sym typeface="Trebuchet MS"/>
              </a:defRPr>
            </a:lvl8pPr>
            <a:lvl9pPr marL="4114800" lvl="8" indent="-298450" rtl="0">
              <a:spcBef>
                <a:spcPts val="1600"/>
              </a:spcBef>
              <a:spcAft>
                <a:spcPts val="1600"/>
              </a:spcAft>
              <a:buClr>
                <a:srgbClr val="565A5C"/>
              </a:buClr>
              <a:buSzPts val="1100"/>
              <a:buFont typeface="Trebuchet MS"/>
              <a:buChar char="■"/>
              <a:defRPr>
                <a:solidFill>
                  <a:srgbClr val="565A5C"/>
                </a:solidFill>
                <a:latin typeface="Trebuchet MS"/>
                <a:ea typeface="Trebuchet MS"/>
                <a:cs typeface="Trebuchet MS"/>
                <a:sym typeface="Trebuchet MS"/>
              </a:defRPr>
            </a:lvl9pPr>
          </a:lstStyle>
          <a:p>
            <a:endParaRPr/>
          </a:p>
        </p:txBody>
      </p:sp>
      <p:sp>
        <p:nvSpPr>
          <p:cNvPr id="214" name="Google Shape;214;p1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5" name="Google Shape;215;p16"/>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rtl="0">
              <a:spcBef>
                <a:spcPts val="0"/>
              </a:spcBef>
              <a:spcAft>
                <a:spcPts val="0"/>
              </a:spcAft>
              <a:buClr>
                <a:srgbClr val="565A5C"/>
              </a:buClr>
              <a:buSzPts val="3000"/>
              <a:buNone/>
              <a:defRPr sz="3000">
                <a:solidFill>
                  <a:srgbClr val="565A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216" name="Google Shape;216;p16"/>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217" name="Google Shape;217;p16"/>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8"/>
        <p:cNvGrpSpPr/>
        <p:nvPr/>
      </p:nvGrpSpPr>
      <p:grpSpPr>
        <a:xfrm>
          <a:off x="0" y="0"/>
          <a:ext cx="0" cy="0"/>
          <a:chOff x="0" y="0"/>
          <a:chExt cx="0" cy="0"/>
        </a:xfrm>
      </p:grpSpPr>
      <p:sp>
        <p:nvSpPr>
          <p:cNvPr id="219" name="Google Shape;219;p1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MAIN_POINT">
    <p:bg>
      <p:bgPr>
        <a:solidFill>
          <a:srgbClr val="565A5C"/>
        </a:solidFill>
        <a:effectLst/>
      </p:bgPr>
    </p:bg>
    <p:spTree>
      <p:nvGrpSpPr>
        <p:cNvPr id="1" name="Shape 220"/>
        <p:cNvGrpSpPr/>
        <p:nvPr/>
      </p:nvGrpSpPr>
      <p:grpSpPr>
        <a:xfrm>
          <a:off x="0" y="0"/>
          <a:ext cx="0" cy="0"/>
          <a:chOff x="0" y="0"/>
          <a:chExt cx="0" cy="0"/>
        </a:xfrm>
      </p:grpSpPr>
      <p:sp>
        <p:nvSpPr>
          <p:cNvPr id="221" name="Google Shape;221;p1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203225" y="206250"/>
            <a:ext cx="8737500" cy="4731000"/>
          </a:xfrm>
          <a:prstGeom prst="rect">
            <a:avLst/>
          </a:prstGeom>
          <a:solidFill>
            <a:srgbClr val="565A5C"/>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18"/>
          <p:cNvGrpSpPr/>
          <p:nvPr/>
        </p:nvGrpSpPr>
        <p:grpSpPr>
          <a:xfrm>
            <a:off x="34934" y="4522125"/>
            <a:ext cx="1593306" cy="617072"/>
            <a:chOff x="6917201" y="0"/>
            <a:chExt cx="2227777" cy="863400"/>
          </a:xfrm>
        </p:grpSpPr>
        <p:sp>
          <p:nvSpPr>
            <p:cNvPr id="225" name="Google Shape;225;p1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8"/>
          <p:cNvGrpSpPr/>
          <p:nvPr/>
        </p:nvGrpSpPr>
        <p:grpSpPr>
          <a:xfrm>
            <a:off x="5886353" y="1243"/>
            <a:ext cx="3257455" cy="1261514"/>
            <a:chOff x="6917201" y="0"/>
            <a:chExt cx="2227777" cy="863400"/>
          </a:xfrm>
        </p:grpSpPr>
        <p:sp>
          <p:nvSpPr>
            <p:cNvPr id="229" name="Google Shape;229;p1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233" name="Google Shape;233;p1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4" name="Google Shape;234;p18"/>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8"/>
          <p:cNvSpPr/>
          <p:nvPr/>
        </p:nvSpPr>
        <p:spPr>
          <a:xfrm flipH="1">
            <a:off x="3582600" y="1550700"/>
            <a:ext cx="5561400" cy="35928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rot="10800000">
            <a:off x="5058905" y="0"/>
            <a:ext cx="4085100" cy="20526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18"/>
          <p:cNvGrpSpPr/>
          <p:nvPr/>
        </p:nvGrpSpPr>
        <p:grpSpPr>
          <a:xfrm>
            <a:off x="199468" y="5088"/>
            <a:ext cx="1851282" cy="752108"/>
            <a:chOff x="6917201" y="0"/>
            <a:chExt cx="2227777" cy="863400"/>
          </a:xfrm>
        </p:grpSpPr>
        <p:sp>
          <p:nvSpPr>
            <p:cNvPr id="238" name="Google Shape;238;p18"/>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18"/>
          <p:cNvGrpSpPr/>
          <p:nvPr/>
        </p:nvGrpSpPr>
        <p:grpSpPr>
          <a:xfrm>
            <a:off x="7086593" y="4391488"/>
            <a:ext cx="1851282" cy="752108"/>
            <a:chOff x="6917201" y="0"/>
            <a:chExt cx="2227777" cy="863400"/>
          </a:xfrm>
        </p:grpSpPr>
        <p:sp>
          <p:nvSpPr>
            <p:cNvPr id="242" name="Google Shape;242;p18"/>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18"/>
          <p:cNvGrpSpPr/>
          <p:nvPr/>
        </p:nvGrpSpPr>
        <p:grpSpPr>
          <a:xfrm>
            <a:off x="5922882" y="5102"/>
            <a:ext cx="2389068" cy="925737"/>
            <a:chOff x="6917201" y="0"/>
            <a:chExt cx="2227777" cy="863400"/>
          </a:xfrm>
        </p:grpSpPr>
        <p:sp>
          <p:nvSpPr>
            <p:cNvPr id="246" name="Google Shape;246;p18"/>
            <p:cNvSpPr/>
            <p:nvPr/>
          </p:nvSpPr>
          <p:spPr>
            <a:xfrm>
              <a:off x="7641677"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a:off x="7279439"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p:nvPr/>
          </p:nvSpPr>
          <p:spPr>
            <a:xfrm>
              <a:off x="6917201"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8"/>
          <p:cNvGrpSpPr/>
          <p:nvPr/>
        </p:nvGrpSpPr>
        <p:grpSpPr>
          <a:xfrm>
            <a:off x="761832" y="4217852"/>
            <a:ext cx="2389068" cy="925737"/>
            <a:chOff x="6917201" y="0"/>
            <a:chExt cx="2227777" cy="863400"/>
          </a:xfrm>
        </p:grpSpPr>
        <p:sp>
          <p:nvSpPr>
            <p:cNvPr id="250" name="Google Shape;250;p18"/>
            <p:cNvSpPr/>
            <p:nvPr/>
          </p:nvSpPr>
          <p:spPr>
            <a:xfrm>
              <a:off x="7641677"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7279439"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6917201"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18"/>
          <p:cNvSpPr/>
          <p:nvPr/>
        </p:nvSpPr>
        <p:spPr>
          <a:xfrm>
            <a:off x="203275" y="206250"/>
            <a:ext cx="8737500" cy="4731000"/>
          </a:xfrm>
          <a:prstGeom prst="roundRect">
            <a:avLst>
              <a:gd name="adj" fmla="val 4313"/>
            </a:avLst>
          </a:prstGeom>
          <a:solidFill>
            <a:srgbClr val="565A5C"/>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lstStyle>
            <a:lvl1pPr lvl="0" algn="ctr" rtl="0">
              <a:spcBef>
                <a:spcPts val="0"/>
              </a:spcBef>
              <a:spcAft>
                <a:spcPts val="0"/>
              </a:spcAft>
              <a:buClr>
                <a:srgbClr val="CFB87C"/>
              </a:buClr>
              <a:buSzPts val="3800"/>
              <a:buNone/>
              <a:defRPr sz="3800">
                <a:solidFill>
                  <a:srgbClr val="CFB87C"/>
                </a:solidFill>
              </a:defRPr>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255" name="Google Shape;255;p18"/>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6" name="Google Shape;256;p18"/>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type="secHead">
  <p:cSld name="SECTION_HEADER">
    <p:bg>
      <p:bgPr>
        <a:solidFill>
          <a:srgbClr val="A2A4A3"/>
        </a:solidFill>
        <a:effectLst/>
      </p:bgPr>
    </p:bg>
    <p:spTree>
      <p:nvGrpSpPr>
        <p:cNvPr id="1" name="Shape 34"/>
        <p:cNvGrpSpPr/>
        <p:nvPr/>
      </p:nvGrpSpPr>
      <p:grpSpPr>
        <a:xfrm>
          <a:off x="0" y="0"/>
          <a:ext cx="0" cy="0"/>
          <a:chOff x="0" y="0"/>
          <a:chExt cx="0" cy="0"/>
        </a:xfrm>
      </p:grpSpPr>
      <p:sp>
        <p:nvSpPr>
          <p:cNvPr id="35" name="Google Shape;35;p3"/>
          <p:cNvSpPr/>
          <p:nvPr/>
        </p:nvSpPr>
        <p:spPr>
          <a:xfrm rot="10800000" flipH="1">
            <a:off x="-3094" y="0"/>
            <a:ext cx="4386900" cy="28341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flipH="1">
            <a:off x="4757100" y="2321935"/>
            <a:ext cx="4386900" cy="28341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3"/>
          <p:cNvGrpSpPr/>
          <p:nvPr/>
        </p:nvGrpSpPr>
        <p:grpSpPr>
          <a:xfrm>
            <a:off x="6004408" y="3961115"/>
            <a:ext cx="2910145" cy="1182340"/>
            <a:chOff x="6917201" y="0"/>
            <a:chExt cx="2227777" cy="863400"/>
          </a:xfrm>
        </p:grpSpPr>
        <p:sp>
          <p:nvSpPr>
            <p:cNvPr id="38" name="Google Shape;38;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rgbClr val="000000"/>
              </a:buClr>
              <a:buSzPts val="3200"/>
              <a:buNone/>
              <a:defRPr sz="3200">
                <a:solidFill>
                  <a:srgbClr val="000000"/>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2" name="Google Shape;42;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43" name="Google Shape;43;p3"/>
          <p:cNvGrpSpPr/>
          <p:nvPr/>
        </p:nvGrpSpPr>
        <p:grpSpPr>
          <a:xfrm>
            <a:off x="8" y="304790"/>
            <a:ext cx="2910145" cy="1182340"/>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3"/>
          <p:cNvGrpSpPr/>
          <p:nvPr/>
        </p:nvGrpSpPr>
        <p:grpSpPr>
          <a:xfrm>
            <a:off x="228608" y="-10"/>
            <a:ext cx="2910145" cy="1182340"/>
            <a:chOff x="6917201" y="0"/>
            <a:chExt cx="2227777" cy="863400"/>
          </a:xfrm>
        </p:grpSpPr>
        <p:sp>
          <p:nvSpPr>
            <p:cNvPr id="48" name="Google Shape;48;p3"/>
            <p:cNvSpPr/>
            <p:nvPr/>
          </p:nvSpPr>
          <p:spPr>
            <a:xfrm>
              <a:off x="7641677"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7279439"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6917201"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3"/>
          <p:cNvGrpSpPr/>
          <p:nvPr/>
        </p:nvGrpSpPr>
        <p:grpSpPr>
          <a:xfrm>
            <a:off x="6233008" y="3656315"/>
            <a:ext cx="2910145" cy="1182340"/>
            <a:chOff x="6917201" y="0"/>
            <a:chExt cx="2227777" cy="863400"/>
          </a:xfrm>
        </p:grpSpPr>
        <p:sp>
          <p:nvSpPr>
            <p:cNvPr id="52" name="Google Shape;52;p3"/>
            <p:cNvSpPr/>
            <p:nvPr/>
          </p:nvSpPr>
          <p:spPr>
            <a:xfrm>
              <a:off x="7641677"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7279439"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917201"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 name="Google Shape;55;p3"/>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565A5C"/>
        </a:solidFill>
        <a:effectLst/>
      </p:bgPr>
    </p:bg>
    <p:spTree>
      <p:nvGrpSpPr>
        <p:cNvPr id="1" name="Shape 56"/>
        <p:cNvGrpSpPr/>
        <p:nvPr/>
      </p:nvGrpSpPr>
      <p:grpSpPr>
        <a:xfrm>
          <a:off x="0" y="0"/>
          <a:ext cx="0" cy="0"/>
          <a:chOff x="0" y="0"/>
          <a:chExt cx="0" cy="0"/>
        </a:xfrm>
      </p:grpSpPr>
      <p:sp>
        <p:nvSpPr>
          <p:cNvPr id="57" name="Google Shape;57;p4"/>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203225" y="206250"/>
            <a:ext cx="8737500" cy="4731000"/>
          </a:xfrm>
          <a:prstGeom prst="roundRect">
            <a:avLst>
              <a:gd name="adj" fmla="val 2725"/>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a:spcBef>
                <a:spcPts val="0"/>
              </a:spcBef>
              <a:spcAft>
                <a:spcPts val="0"/>
              </a:spcAft>
              <a:buClr>
                <a:srgbClr val="565A5C"/>
              </a:buClr>
              <a:buSzPts val="3000"/>
              <a:buNone/>
              <a:defRPr sz="3000">
                <a:solidFill>
                  <a:srgbClr val="565A5C"/>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4"/>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565A5C"/>
              </a:buClr>
              <a:buSzPts val="1400"/>
              <a:buFont typeface="Ubuntu"/>
              <a:buChar char="●"/>
              <a:defRPr>
                <a:solidFill>
                  <a:srgbClr val="565A5C"/>
                </a:solidFill>
                <a:latin typeface="Ubuntu"/>
                <a:ea typeface="Ubuntu"/>
                <a:cs typeface="Ubuntu"/>
                <a:sym typeface="Ubuntu"/>
              </a:defRPr>
            </a:lvl1pPr>
            <a:lvl2pPr marL="914400" lvl="1" indent="-304800">
              <a:spcBef>
                <a:spcPts val="1600"/>
              </a:spcBef>
              <a:spcAft>
                <a:spcPts val="0"/>
              </a:spcAft>
              <a:buClr>
                <a:srgbClr val="565A5C"/>
              </a:buClr>
              <a:buSzPts val="1200"/>
              <a:buFont typeface="Ubuntu"/>
              <a:buChar char="○"/>
              <a:defRPr>
                <a:solidFill>
                  <a:srgbClr val="565A5C"/>
                </a:solidFill>
                <a:latin typeface="Ubuntu"/>
                <a:ea typeface="Ubuntu"/>
                <a:cs typeface="Ubuntu"/>
                <a:sym typeface="Ubuntu"/>
              </a:defRPr>
            </a:lvl2pPr>
            <a:lvl3pPr marL="1371600" lvl="2"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3pPr>
            <a:lvl4pPr marL="1828800" lvl="3"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4pPr>
            <a:lvl5pPr marL="2286000" lvl="4"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5pPr>
            <a:lvl6pPr marL="2743200" lvl="5"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6pPr>
            <a:lvl7pPr marL="3200400" lvl="6"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7pPr>
            <a:lvl8pPr marL="3657600" lvl="7"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8pPr>
            <a:lvl9pPr marL="4114800" lvl="8" indent="-298450">
              <a:spcBef>
                <a:spcPts val="1600"/>
              </a:spcBef>
              <a:spcAft>
                <a:spcPts val="1600"/>
              </a:spcAft>
              <a:buClr>
                <a:srgbClr val="565A5C"/>
              </a:buClr>
              <a:buSzPts val="1100"/>
              <a:buFont typeface="Ubuntu"/>
              <a:buChar char="■"/>
              <a:defRPr>
                <a:solidFill>
                  <a:srgbClr val="565A5C"/>
                </a:solidFill>
                <a:latin typeface="Ubuntu"/>
                <a:ea typeface="Ubuntu"/>
                <a:cs typeface="Ubuntu"/>
                <a:sym typeface="Ubuntu"/>
              </a:defRPr>
            </a:lvl9pPr>
          </a:lstStyle>
          <a:p>
            <a:endParaRPr/>
          </a:p>
        </p:txBody>
      </p:sp>
      <p:sp>
        <p:nvSpPr>
          <p:cNvPr id="62" name="Google Shape;62;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63" name="Google Shape;63;p4"/>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64" name="Google Shape;64;p4"/>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565A5C"/>
        </a:solidFill>
        <a:effectLst/>
      </p:bgPr>
    </p:bg>
    <p:spTree>
      <p:nvGrpSpPr>
        <p:cNvPr id="1" name="Shape 65"/>
        <p:cNvGrpSpPr/>
        <p:nvPr/>
      </p:nvGrpSpPr>
      <p:grpSpPr>
        <a:xfrm>
          <a:off x="0" y="0"/>
          <a:ext cx="0" cy="0"/>
          <a:chOff x="0" y="0"/>
          <a:chExt cx="0" cy="0"/>
        </a:xfrm>
      </p:grpSpPr>
      <p:sp>
        <p:nvSpPr>
          <p:cNvPr id="66" name="Google Shape;66;p5"/>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203225" y="206250"/>
            <a:ext cx="8737500" cy="4731000"/>
          </a:xfrm>
          <a:prstGeom prst="roundRect">
            <a:avLst>
              <a:gd name="adj" fmla="val 2857"/>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txBox="1">
            <a:spLocks noGrp="1"/>
          </p:cNvSpPr>
          <p:nvPr>
            <p:ph type="body" idx="1"/>
          </p:nvPr>
        </p:nvSpPr>
        <p:spPr>
          <a:xfrm>
            <a:off x="514350" y="923925"/>
            <a:ext cx="3686100" cy="38664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565A5C"/>
              </a:buClr>
              <a:buSzPts val="1400"/>
              <a:buFont typeface="Ubuntu"/>
              <a:buChar char="●"/>
              <a:defRPr>
                <a:solidFill>
                  <a:srgbClr val="565A5C"/>
                </a:solidFill>
                <a:latin typeface="Ubuntu"/>
                <a:ea typeface="Ubuntu"/>
                <a:cs typeface="Ubuntu"/>
                <a:sym typeface="Ubuntu"/>
              </a:defRPr>
            </a:lvl1pPr>
            <a:lvl2pPr marL="914400" lvl="1" indent="-304800">
              <a:spcBef>
                <a:spcPts val="1600"/>
              </a:spcBef>
              <a:spcAft>
                <a:spcPts val="0"/>
              </a:spcAft>
              <a:buClr>
                <a:srgbClr val="565A5C"/>
              </a:buClr>
              <a:buSzPts val="1200"/>
              <a:buFont typeface="Ubuntu"/>
              <a:buChar char="○"/>
              <a:defRPr>
                <a:solidFill>
                  <a:srgbClr val="565A5C"/>
                </a:solidFill>
                <a:latin typeface="Ubuntu"/>
                <a:ea typeface="Ubuntu"/>
                <a:cs typeface="Ubuntu"/>
                <a:sym typeface="Ubuntu"/>
              </a:defRPr>
            </a:lvl2pPr>
            <a:lvl3pPr marL="1371600" lvl="2"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3pPr>
            <a:lvl4pPr marL="1828800" lvl="3"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4pPr>
            <a:lvl5pPr marL="2286000" lvl="4"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5pPr>
            <a:lvl6pPr marL="2743200" lvl="5"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6pPr>
            <a:lvl7pPr marL="3200400" lvl="6"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7pPr>
            <a:lvl8pPr marL="3657600" lvl="7"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8pPr>
            <a:lvl9pPr marL="4114800" lvl="8" indent="-298450">
              <a:spcBef>
                <a:spcPts val="1600"/>
              </a:spcBef>
              <a:spcAft>
                <a:spcPts val="1600"/>
              </a:spcAft>
              <a:buClr>
                <a:srgbClr val="565A5C"/>
              </a:buClr>
              <a:buSzPts val="1100"/>
              <a:buFont typeface="Ubuntu"/>
              <a:buChar char="■"/>
              <a:defRPr>
                <a:solidFill>
                  <a:srgbClr val="565A5C"/>
                </a:solidFill>
                <a:latin typeface="Ubuntu"/>
                <a:ea typeface="Ubuntu"/>
                <a:cs typeface="Ubuntu"/>
                <a:sym typeface="Ubuntu"/>
              </a:defRPr>
            </a:lvl9pPr>
          </a:lstStyle>
          <a:p>
            <a:endParaRPr/>
          </a:p>
        </p:txBody>
      </p:sp>
      <p:sp>
        <p:nvSpPr>
          <p:cNvPr id="70" name="Google Shape;70;p5"/>
          <p:cNvSpPr txBox="1">
            <a:spLocks noGrp="1"/>
          </p:cNvSpPr>
          <p:nvPr>
            <p:ph type="body" idx="2"/>
          </p:nvPr>
        </p:nvSpPr>
        <p:spPr>
          <a:xfrm>
            <a:off x="4333875" y="923925"/>
            <a:ext cx="3686100" cy="38664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565A5C"/>
              </a:buClr>
              <a:buSzPts val="1400"/>
              <a:buFont typeface="Ubuntu"/>
              <a:buChar char="●"/>
              <a:defRPr>
                <a:solidFill>
                  <a:srgbClr val="565A5C"/>
                </a:solidFill>
                <a:latin typeface="Ubuntu"/>
                <a:ea typeface="Ubuntu"/>
                <a:cs typeface="Ubuntu"/>
                <a:sym typeface="Ubuntu"/>
              </a:defRPr>
            </a:lvl1pPr>
            <a:lvl2pPr marL="914400" lvl="1" indent="-304800">
              <a:spcBef>
                <a:spcPts val="1600"/>
              </a:spcBef>
              <a:spcAft>
                <a:spcPts val="0"/>
              </a:spcAft>
              <a:buClr>
                <a:srgbClr val="565A5C"/>
              </a:buClr>
              <a:buSzPts val="1200"/>
              <a:buFont typeface="Ubuntu"/>
              <a:buChar char="○"/>
              <a:defRPr>
                <a:solidFill>
                  <a:srgbClr val="565A5C"/>
                </a:solidFill>
                <a:latin typeface="Ubuntu"/>
                <a:ea typeface="Ubuntu"/>
                <a:cs typeface="Ubuntu"/>
                <a:sym typeface="Ubuntu"/>
              </a:defRPr>
            </a:lvl2pPr>
            <a:lvl3pPr marL="1371600" lvl="2"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3pPr>
            <a:lvl4pPr marL="1828800" lvl="3"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4pPr>
            <a:lvl5pPr marL="2286000" lvl="4"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5pPr>
            <a:lvl6pPr marL="2743200" lvl="5"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6pPr>
            <a:lvl7pPr marL="3200400" lvl="6"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7pPr>
            <a:lvl8pPr marL="3657600" lvl="7"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8pPr>
            <a:lvl9pPr marL="4114800" lvl="8" indent="-298450">
              <a:spcBef>
                <a:spcPts val="1600"/>
              </a:spcBef>
              <a:spcAft>
                <a:spcPts val="1600"/>
              </a:spcAft>
              <a:buClr>
                <a:srgbClr val="565A5C"/>
              </a:buClr>
              <a:buSzPts val="1100"/>
              <a:buFont typeface="Ubuntu"/>
              <a:buChar char="■"/>
              <a:defRPr>
                <a:solidFill>
                  <a:srgbClr val="565A5C"/>
                </a:solidFill>
                <a:latin typeface="Ubuntu"/>
                <a:ea typeface="Ubuntu"/>
                <a:cs typeface="Ubuntu"/>
                <a:sym typeface="Ubuntu"/>
              </a:defRPr>
            </a:lvl9pPr>
          </a:lstStyle>
          <a:p>
            <a:endParaRPr/>
          </a:p>
        </p:txBody>
      </p:sp>
      <p:sp>
        <p:nvSpPr>
          <p:cNvPr id="71" name="Google Shape;71;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5"/>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rtl="0">
              <a:spcBef>
                <a:spcPts val="0"/>
              </a:spcBef>
              <a:spcAft>
                <a:spcPts val="0"/>
              </a:spcAft>
              <a:buClr>
                <a:srgbClr val="565A5C"/>
              </a:buClr>
              <a:buSzPts val="3000"/>
              <a:buNone/>
              <a:defRPr sz="3000">
                <a:solidFill>
                  <a:srgbClr val="565A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73" name="Google Shape;73;p5"/>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74" name="Google Shape;74;p5"/>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565A5C"/>
        </a:solidFill>
        <a:effectLst/>
      </p:bgPr>
    </p:bg>
    <p:spTree>
      <p:nvGrpSpPr>
        <p:cNvPr id="1" name="Shape 75"/>
        <p:cNvGrpSpPr/>
        <p:nvPr/>
      </p:nvGrpSpPr>
      <p:grpSpPr>
        <a:xfrm>
          <a:off x="0" y="0"/>
          <a:ext cx="0" cy="0"/>
          <a:chOff x="0" y="0"/>
          <a:chExt cx="0" cy="0"/>
        </a:xfrm>
      </p:grpSpPr>
      <p:sp>
        <p:nvSpPr>
          <p:cNvPr id="76" name="Google Shape;76;p6"/>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203225" y="206250"/>
            <a:ext cx="8737500" cy="4731000"/>
          </a:xfrm>
          <a:prstGeom prst="roundRect">
            <a:avLst>
              <a:gd name="adj" fmla="val 3387"/>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6"/>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rtl="0">
              <a:spcBef>
                <a:spcPts val="0"/>
              </a:spcBef>
              <a:spcAft>
                <a:spcPts val="0"/>
              </a:spcAft>
              <a:buClr>
                <a:srgbClr val="565A5C"/>
              </a:buClr>
              <a:buSzPts val="3000"/>
              <a:buNone/>
              <a:defRPr sz="3000">
                <a:solidFill>
                  <a:srgbClr val="565A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81" name="Google Shape;81;p6"/>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82" name="Google Shape;82;p6"/>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565A5C"/>
        </a:solidFill>
        <a:effectLst/>
      </p:bgPr>
    </p:bg>
    <p:spTree>
      <p:nvGrpSpPr>
        <p:cNvPr id="1" name="Shape 83"/>
        <p:cNvGrpSpPr/>
        <p:nvPr/>
      </p:nvGrpSpPr>
      <p:grpSpPr>
        <a:xfrm>
          <a:off x="0" y="0"/>
          <a:ext cx="0" cy="0"/>
          <a:chOff x="0" y="0"/>
          <a:chExt cx="0" cy="0"/>
        </a:xfrm>
      </p:grpSpPr>
      <p:sp>
        <p:nvSpPr>
          <p:cNvPr id="84" name="Google Shape;84;p7"/>
          <p:cNvSpPr/>
          <p:nvPr/>
        </p:nvSpPr>
        <p:spPr>
          <a:xfrm flipH="1">
            <a:off x="3582600" y="1550700"/>
            <a:ext cx="5561400" cy="3592800"/>
          </a:xfrm>
          <a:prstGeom prst="rtTriangle">
            <a:avLst/>
          </a:prstGeom>
          <a:solidFill>
            <a:srgbClr val="A2A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203225" y="206250"/>
            <a:ext cx="8737500" cy="4731000"/>
          </a:xfrm>
          <a:prstGeom prst="roundRect">
            <a:avLst>
              <a:gd name="adj" fmla="val 3254"/>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txBox="1">
            <a:spLocks noGrp="1"/>
          </p:cNvSpPr>
          <p:nvPr>
            <p:ph type="body" idx="1"/>
          </p:nvPr>
        </p:nvSpPr>
        <p:spPr>
          <a:xfrm>
            <a:off x="525900" y="947450"/>
            <a:ext cx="3709200" cy="37176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565A5C"/>
              </a:buClr>
              <a:buSzPts val="1400"/>
              <a:buFont typeface="Ubuntu"/>
              <a:buChar char="●"/>
              <a:defRPr>
                <a:solidFill>
                  <a:srgbClr val="565A5C"/>
                </a:solidFill>
                <a:latin typeface="Ubuntu"/>
                <a:ea typeface="Ubuntu"/>
                <a:cs typeface="Ubuntu"/>
                <a:sym typeface="Ubuntu"/>
              </a:defRPr>
            </a:lvl1pPr>
            <a:lvl2pPr marL="914400" lvl="1" indent="-304800">
              <a:spcBef>
                <a:spcPts val="1600"/>
              </a:spcBef>
              <a:spcAft>
                <a:spcPts val="0"/>
              </a:spcAft>
              <a:buClr>
                <a:srgbClr val="565A5C"/>
              </a:buClr>
              <a:buSzPts val="1200"/>
              <a:buFont typeface="Ubuntu"/>
              <a:buChar char="○"/>
              <a:defRPr>
                <a:solidFill>
                  <a:srgbClr val="565A5C"/>
                </a:solidFill>
                <a:latin typeface="Ubuntu"/>
                <a:ea typeface="Ubuntu"/>
                <a:cs typeface="Ubuntu"/>
                <a:sym typeface="Ubuntu"/>
              </a:defRPr>
            </a:lvl2pPr>
            <a:lvl3pPr marL="1371600" lvl="2"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3pPr>
            <a:lvl4pPr marL="1828800" lvl="3"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4pPr>
            <a:lvl5pPr marL="2286000" lvl="4"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5pPr>
            <a:lvl6pPr marL="2743200" lvl="5"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6pPr>
            <a:lvl7pPr marL="3200400" lvl="6"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7pPr>
            <a:lvl8pPr marL="3657600" lvl="7" indent="-298450">
              <a:spcBef>
                <a:spcPts val="1600"/>
              </a:spcBef>
              <a:spcAft>
                <a:spcPts val="0"/>
              </a:spcAft>
              <a:buClr>
                <a:srgbClr val="565A5C"/>
              </a:buClr>
              <a:buSzPts val="1100"/>
              <a:buFont typeface="Ubuntu"/>
              <a:buChar char="○"/>
              <a:defRPr>
                <a:solidFill>
                  <a:srgbClr val="565A5C"/>
                </a:solidFill>
                <a:latin typeface="Ubuntu"/>
                <a:ea typeface="Ubuntu"/>
                <a:cs typeface="Ubuntu"/>
                <a:sym typeface="Ubuntu"/>
              </a:defRPr>
            </a:lvl8pPr>
            <a:lvl9pPr marL="4114800" lvl="8" indent="-298450">
              <a:spcBef>
                <a:spcPts val="1600"/>
              </a:spcBef>
              <a:spcAft>
                <a:spcPts val="1600"/>
              </a:spcAft>
              <a:buClr>
                <a:srgbClr val="565A5C"/>
              </a:buClr>
              <a:buSzPts val="1100"/>
              <a:buFont typeface="Ubuntu"/>
              <a:buChar char="■"/>
              <a:defRPr>
                <a:solidFill>
                  <a:srgbClr val="565A5C"/>
                </a:solidFill>
                <a:latin typeface="Ubuntu"/>
                <a:ea typeface="Ubuntu"/>
                <a:cs typeface="Ubuntu"/>
                <a:sym typeface="Ubuntu"/>
              </a:defRPr>
            </a:lvl9pPr>
          </a:lstStyle>
          <a:p>
            <a:endParaRPr/>
          </a:p>
        </p:txBody>
      </p:sp>
      <p:sp>
        <p:nvSpPr>
          <p:cNvPr id="88" name="Google Shape;88;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7"/>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lstStyle>
            <a:lvl1pPr lvl="0" rtl="0">
              <a:spcBef>
                <a:spcPts val="0"/>
              </a:spcBef>
              <a:spcAft>
                <a:spcPts val="0"/>
              </a:spcAft>
              <a:buClr>
                <a:srgbClr val="565A5C"/>
              </a:buClr>
              <a:buSzPts val="3000"/>
              <a:buNone/>
              <a:defRPr sz="3000">
                <a:solidFill>
                  <a:srgbClr val="565A5C"/>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90" name="Google Shape;90;p7"/>
          <p:cNvCxnSpPr/>
          <p:nvPr/>
        </p:nvCxnSpPr>
        <p:spPr>
          <a:xfrm>
            <a:off x="514350" y="865700"/>
            <a:ext cx="7505700" cy="0"/>
          </a:xfrm>
          <a:prstGeom prst="straightConnector1">
            <a:avLst/>
          </a:prstGeom>
          <a:noFill/>
          <a:ln w="38100" cap="flat" cmpd="sng">
            <a:solidFill>
              <a:srgbClr val="CFB87C"/>
            </a:solidFill>
            <a:prstDash val="solid"/>
            <a:round/>
            <a:headEnd type="none" w="med" len="med"/>
            <a:tailEnd type="none" w="med" len="med"/>
          </a:ln>
        </p:spPr>
      </p:cxnSp>
      <p:pic>
        <p:nvPicPr>
          <p:cNvPr id="91" name="Google Shape;91;p7"/>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MAIN_POINT">
    <p:bg>
      <p:bgPr>
        <a:solidFill>
          <a:srgbClr val="565A5C"/>
        </a:solidFill>
        <a:effectLst/>
      </p:bgPr>
    </p:bg>
    <p:spTree>
      <p:nvGrpSpPr>
        <p:cNvPr id="1" name="Shape 94"/>
        <p:cNvGrpSpPr/>
        <p:nvPr/>
      </p:nvGrpSpPr>
      <p:grpSpPr>
        <a:xfrm>
          <a:off x="0" y="0"/>
          <a:ext cx="0" cy="0"/>
          <a:chOff x="0" y="0"/>
          <a:chExt cx="0" cy="0"/>
        </a:xfrm>
      </p:grpSpPr>
      <p:sp>
        <p:nvSpPr>
          <p:cNvPr id="95" name="Google Shape;95;p9"/>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203225" y="206250"/>
            <a:ext cx="8737500" cy="4731000"/>
          </a:xfrm>
          <a:prstGeom prst="rect">
            <a:avLst/>
          </a:prstGeom>
          <a:solidFill>
            <a:srgbClr val="565A5C"/>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9"/>
          <p:cNvGrpSpPr/>
          <p:nvPr/>
        </p:nvGrpSpPr>
        <p:grpSpPr>
          <a:xfrm>
            <a:off x="34934" y="4522125"/>
            <a:ext cx="1593306" cy="617072"/>
            <a:chOff x="6917201" y="0"/>
            <a:chExt cx="2227777" cy="863400"/>
          </a:xfrm>
        </p:grpSpPr>
        <p:sp>
          <p:nvSpPr>
            <p:cNvPr id="99" name="Google Shape;99;p9"/>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9"/>
          <p:cNvGrpSpPr/>
          <p:nvPr/>
        </p:nvGrpSpPr>
        <p:grpSpPr>
          <a:xfrm>
            <a:off x="5886353" y="1243"/>
            <a:ext cx="3257455" cy="1261514"/>
            <a:chOff x="6917201" y="0"/>
            <a:chExt cx="2227777" cy="863400"/>
          </a:xfrm>
        </p:grpSpPr>
        <p:sp>
          <p:nvSpPr>
            <p:cNvPr id="103" name="Google Shape;103;p9"/>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9"/>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07" name="Google Shape;107;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9"/>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flipH="1">
            <a:off x="3582600" y="1550700"/>
            <a:ext cx="5561400" cy="35928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rot="10800000">
            <a:off x="5058905" y="0"/>
            <a:ext cx="4085100" cy="20526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9"/>
          <p:cNvGrpSpPr/>
          <p:nvPr/>
        </p:nvGrpSpPr>
        <p:grpSpPr>
          <a:xfrm>
            <a:off x="199468" y="5088"/>
            <a:ext cx="1851282" cy="752108"/>
            <a:chOff x="6917201" y="0"/>
            <a:chExt cx="2227777" cy="863400"/>
          </a:xfrm>
        </p:grpSpPr>
        <p:sp>
          <p:nvSpPr>
            <p:cNvPr id="112" name="Google Shape;112;p9"/>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9"/>
          <p:cNvGrpSpPr/>
          <p:nvPr/>
        </p:nvGrpSpPr>
        <p:grpSpPr>
          <a:xfrm>
            <a:off x="7086593" y="4391488"/>
            <a:ext cx="1851282" cy="752108"/>
            <a:chOff x="6917201" y="0"/>
            <a:chExt cx="2227777" cy="863400"/>
          </a:xfrm>
        </p:grpSpPr>
        <p:sp>
          <p:nvSpPr>
            <p:cNvPr id="116" name="Google Shape;116;p9"/>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9"/>
          <p:cNvGrpSpPr/>
          <p:nvPr/>
        </p:nvGrpSpPr>
        <p:grpSpPr>
          <a:xfrm>
            <a:off x="5922882" y="5102"/>
            <a:ext cx="2389068" cy="925737"/>
            <a:chOff x="6917201" y="0"/>
            <a:chExt cx="2227777" cy="863400"/>
          </a:xfrm>
        </p:grpSpPr>
        <p:sp>
          <p:nvSpPr>
            <p:cNvPr id="120" name="Google Shape;120;p9"/>
            <p:cNvSpPr/>
            <p:nvPr/>
          </p:nvSpPr>
          <p:spPr>
            <a:xfrm>
              <a:off x="7641677"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7279439"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a:off x="6917201"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9"/>
          <p:cNvGrpSpPr/>
          <p:nvPr/>
        </p:nvGrpSpPr>
        <p:grpSpPr>
          <a:xfrm>
            <a:off x="761832" y="4217852"/>
            <a:ext cx="2389068" cy="925737"/>
            <a:chOff x="6917201" y="0"/>
            <a:chExt cx="2227777" cy="863400"/>
          </a:xfrm>
        </p:grpSpPr>
        <p:sp>
          <p:nvSpPr>
            <p:cNvPr id="124" name="Google Shape;124;p9"/>
            <p:cNvSpPr/>
            <p:nvPr/>
          </p:nvSpPr>
          <p:spPr>
            <a:xfrm>
              <a:off x="7641677"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7279439"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6917201" y="0"/>
              <a:ext cx="1503300" cy="863400"/>
            </a:xfrm>
            <a:prstGeom prst="parallelogram">
              <a:avLst>
                <a:gd name="adj" fmla="val 158024"/>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9"/>
          <p:cNvSpPr/>
          <p:nvPr/>
        </p:nvSpPr>
        <p:spPr>
          <a:xfrm>
            <a:off x="203275" y="206250"/>
            <a:ext cx="8737500" cy="4731000"/>
          </a:xfrm>
          <a:prstGeom prst="roundRect">
            <a:avLst>
              <a:gd name="adj" fmla="val 4313"/>
            </a:avLst>
          </a:prstGeom>
          <a:solidFill>
            <a:srgbClr val="565A5C"/>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lstStyle>
            <a:lvl1pPr lvl="0" algn="ctr" rtl="0">
              <a:spcBef>
                <a:spcPts val="0"/>
              </a:spcBef>
              <a:spcAft>
                <a:spcPts val="0"/>
              </a:spcAft>
              <a:buClr>
                <a:srgbClr val="CFB87C"/>
              </a:buClr>
              <a:buSzPts val="3800"/>
              <a:buNone/>
              <a:defRPr sz="3800">
                <a:solidFill>
                  <a:srgbClr val="CFB87C"/>
                </a:solidFill>
              </a:defRPr>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29" name="Google Shape;129;p9"/>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0" name="Google Shape;130;p9"/>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565A5C"/>
        </a:solidFill>
        <a:effectLst/>
      </p:bgPr>
    </p:bg>
    <p:spTree>
      <p:nvGrpSpPr>
        <p:cNvPr id="1" name="Shape 135"/>
        <p:cNvGrpSpPr/>
        <p:nvPr/>
      </p:nvGrpSpPr>
      <p:grpSpPr>
        <a:xfrm>
          <a:off x="0" y="0"/>
          <a:ext cx="0" cy="0"/>
          <a:chOff x="0" y="0"/>
          <a:chExt cx="0" cy="0"/>
        </a:xfrm>
      </p:grpSpPr>
      <p:sp>
        <p:nvSpPr>
          <p:cNvPr id="136" name="Google Shape;136;p11"/>
          <p:cNvSpPr/>
          <p:nvPr/>
        </p:nvSpPr>
        <p:spPr>
          <a:xfrm>
            <a:off x="31" y="2824500"/>
            <a:ext cx="7370400" cy="23190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flipH="1">
            <a:off x="3582600" y="1550700"/>
            <a:ext cx="5561400" cy="3592800"/>
          </a:xfrm>
          <a:prstGeom prst="rtTriangle">
            <a:avLst/>
          </a:prstGeom>
          <a:solidFill>
            <a:srgbClr val="56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rot="10800000">
            <a:off x="5058905" y="0"/>
            <a:ext cx="4085100" cy="2052600"/>
          </a:xfrm>
          <a:prstGeom prst="rtTriangle">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1"/>
          <p:cNvGrpSpPr/>
          <p:nvPr/>
        </p:nvGrpSpPr>
        <p:grpSpPr>
          <a:xfrm>
            <a:off x="7057468" y="5088"/>
            <a:ext cx="1851282" cy="752108"/>
            <a:chOff x="6917201" y="0"/>
            <a:chExt cx="2227777" cy="863400"/>
          </a:xfrm>
        </p:grpSpPr>
        <p:sp>
          <p:nvSpPr>
            <p:cNvPr id="140" name="Google Shape;140;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1"/>
          <p:cNvGrpSpPr/>
          <p:nvPr/>
        </p:nvGrpSpPr>
        <p:grpSpPr>
          <a:xfrm>
            <a:off x="304793" y="4391488"/>
            <a:ext cx="1851282" cy="752108"/>
            <a:chOff x="6917201" y="0"/>
            <a:chExt cx="2227777" cy="863400"/>
          </a:xfrm>
        </p:grpSpPr>
        <p:sp>
          <p:nvSpPr>
            <p:cNvPr id="144" name="Google Shape;144;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11"/>
          <p:cNvGrpSpPr/>
          <p:nvPr/>
        </p:nvGrpSpPr>
        <p:grpSpPr>
          <a:xfrm>
            <a:off x="512682" y="5102"/>
            <a:ext cx="2389068" cy="925737"/>
            <a:chOff x="6917201" y="0"/>
            <a:chExt cx="2227777" cy="863400"/>
          </a:xfrm>
        </p:grpSpPr>
        <p:sp>
          <p:nvSpPr>
            <p:cNvPr id="148" name="Google Shape;148;p11"/>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11"/>
          <p:cNvGrpSpPr/>
          <p:nvPr/>
        </p:nvGrpSpPr>
        <p:grpSpPr>
          <a:xfrm>
            <a:off x="6553032" y="4217852"/>
            <a:ext cx="2389068" cy="925737"/>
            <a:chOff x="6917201" y="0"/>
            <a:chExt cx="2227777" cy="863400"/>
          </a:xfrm>
        </p:grpSpPr>
        <p:sp>
          <p:nvSpPr>
            <p:cNvPr id="152" name="Google Shape;152;p11"/>
            <p:cNvSpPr/>
            <p:nvPr/>
          </p:nvSpPr>
          <p:spPr>
            <a:xfrm>
              <a:off x="7641677"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7279439"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6917201" y="0"/>
              <a:ext cx="1503300" cy="863400"/>
            </a:xfrm>
            <a:prstGeom prst="parallelogram">
              <a:avLst>
                <a:gd name="adj" fmla="val 158024"/>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11"/>
          <p:cNvSpPr/>
          <p:nvPr/>
        </p:nvSpPr>
        <p:spPr>
          <a:xfrm>
            <a:off x="203275" y="206250"/>
            <a:ext cx="8737500" cy="4731000"/>
          </a:xfrm>
          <a:prstGeom prst="roundRect">
            <a:avLst>
              <a:gd name="adj" fmla="val 2988"/>
            </a:avLst>
          </a:prstGeom>
          <a:solidFill>
            <a:srgbClr val="F3F3F3"/>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rtl="0">
              <a:spcBef>
                <a:spcPts val="0"/>
              </a:spcBef>
              <a:spcAft>
                <a:spcPts val="0"/>
              </a:spcAft>
              <a:buClr>
                <a:srgbClr val="565A5C"/>
              </a:buClr>
              <a:buSzPts val="3800"/>
              <a:buNone/>
              <a:defRPr sz="3800">
                <a:solidFill>
                  <a:srgbClr val="565A5C"/>
                </a:solidFill>
              </a:defRPr>
            </a:lvl1pPr>
            <a:lvl2pPr lvl="1" algn="ctr" rtl="0">
              <a:spcBef>
                <a:spcPts val="0"/>
              </a:spcBef>
              <a:spcAft>
                <a:spcPts val="0"/>
              </a:spcAft>
              <a:buClr>
                <a:srgbClr val="565A5C"/>
              </a:buClr>
              <a:buSzPts val="3800"/>
              <a:buNone/>
              <a:defRPr sz="3800">
                <a:solidFill>
                  <a:srgbClr val="565A5C"/>
                </a:solidFill>
              </a:defRPr>
            </a:lvl2pPr>
            <a:lvl3pPr lvl="2" algn="ctr" rtl="0">
              <a:spcBef>
                <a:spcPts val="0"/>
              </a:spcBef>
              <a:spcAft>
                <a:spcPts val="0"/>
              </a:spcAft>
              <a:buClr>
                <a:srgbClr val="565A5C"/>
              </a:buClr>
              <a:buSzPts val="3800"/>
              <a:buNone/>
              <a:defRPr sz="3800">
                <a:solidFill>
                  <a:srgbClr val="565A5C"/>
                </a:solidFill>
              </a:defRPr>
            </a:lvl3pPr>
            <a:lvl4pPr lvl="3" algn="ctr" rtl="0">
              <a:spcBef>
                <a:spcPts val="0"/>
              </a:spcBef>
              <a:spcAft>
                <a:spcPts val="0"/>
              </a:spcAft>
              <a:buClr>
                <a:srgbClr val="565A5C"/>
              </a:buClr>
              <a:buSzPts val="3800"/>
              <a:buNone/>
              <a:defRPr sz="3800">
                <a:solidFill>
                  <a:srgbClr val="565A5C"/>
                </a:solidFill>
              </a:defRPr>
            </a:lvl4pPr>
            <a:lvl5pPr lvl="4" algn="ctr" rtl="0">
              <a:spcBef>
                <a:spcPts val="0"/>
              </a:spcBef>
              <a:spcAft>
                <a:spcPts val="0"/>
              </a:spcAft>
              <a:buClr>
                <a:srgbClr val="565A5C"/>
              </a:buClr>
              <a:buSzPts val="3800"/>
              <a:buNone/>
              <a:defRPr sz="3800">
                <a:solidFill>
                  <a:srgbClr val="565A5C"/>
                </a:solidFill>
              </a:defRPr>
            </a:lvl5pPr>
            <a:lvl6pPr lvl="5" algn="ctr" rtl="0">
              <a:spcBef>
                <a:spcPts val="0"/>
              </a:spcBef>
              <a:spcAft>
                <a:spcPts val="0"/>
              </a:spcAft>
              <a:buClr>
                <a:srgbClr val="565A5C"/>
              </a:buClr>
              <a:buSzPts val="3800"/>
              <a:buNone/>
              <a:defRPr sz="3800">
                <a:solidFill>
                  <a:srgbClr val="565A5C"/>
                </a:solidFill>
              </a:defRPr>
            </a:lvl6pPr>
            <a:lvl7pPr lvl="6" algn="ctr" rtl="0">
              <a:spcBef>
                <a:spcPts val="0"/>
              </a:spcBef>
              <a:spcAft>
                <a:spcPts val="0"/>
              </a:spcAft>
              <a:buClr>
                <a:srgbClr val="565A5C"/>
              </a:buClr>
              <a:buSzPts val="3800"/>
              <a:buNone/>
              <a:defRPr sz="3800">
                <a:solidFill>
                  <a:srgbClr val="565A5C"/>
                </a:solidFill>
              </a:defRPr>
            </a:lvl7pPr>
            <a:lvl8pPr lvl="7" algn="ctr" rtl="0">
              <a:spcBef>
                <a:spcPts val="0"/>
              </a:spcBef>
              <a:spcAft>
                <a:spcPts val="0"/>
              </a:spcAft>
              <a:buClr>
                <a:srgbClr val="565A5C"/>
              </a:buClr>
              <a:buSzPts val="3800"/>
              <a:buNone/>
              <a:defRPr sz="3800">
                <a:solidFill>
                  <a:srgbClr val="565A5C"/>
                </a:solidFill>
              </a:defRPr>
            </a:lvl8pPr>
            <a:lvl9pPr lvl="8" algn="ctr" rtl="0">
              <a:spcBef>
                <a:spcPts val="0"/>
              </a:spcBef>
              <a:spcAft>
                <a:spcPts val="0"/>
              </a:spcAft>
              <a:buClr>
                <a:srgbClr val="565A5C"/>
              </a:buClr>
              <a:buSzPts val="3800"/>
              <a:buNone/>
              <a:defRPr sz="3800">
                <a:solidFill>
                  <a:srgbClr val="565A5C"/>
                </a:solidFill>
              </a:defRPr>
            </a:lvl9pPr>
          </a:lstStyle>
          <a:p>
            <a:endParaRPr/>
          </a:p>
        </p:txBody>
      </p:sp>
      <p:sp>
        <p:nvSpPr>
          <p:cNvPr id="157" name="Google Shape;157;p11"/>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CFB87C"/>
              </a:buClr>
              <a:buSzPts val="1600"/>
              <a:buFont typeface="Trebuchet MS"/>
              <a:buNone/>
              <a:defRPr sz="1600">
                <a:solidFill>
                  <a:srgbClr val="CFB87C"/>
                </a:solidFill>
                <a:latin typeface="Trebuchet MS"/>
                <a:ea typeface="Trebuchet MS"/>
                <a:cs typeface="Trebuchet MS"/>
                <a:sym typeface="Trebuchet MS"/>
              </a:defRPr>
            </a:lvl1pPr>
            <a:lvl2pPr lvl="1" algn="ctr" rtl="0">
              <a:lnSpc>
                <a:spcPct val="100000"/>
              </a:lnSpc>
              <a:spcBef>
                <a:spcPts val="0"/>
              </a:spcBef>
              <a:spcAft>
                <a:spcPts val="0"/>
              </a:spcAft>
              <a:buClr>
                <a:srgbClr val="565A5C"/>
              </a:buClr>
              <a:buSzPts val="1600"/>
              <a:buNone/>
              <a:defRPr sz="1600">
                <a:solidFill>
                  <a:srgbClr val="565A5C"/>
                </a:solidFill>
              </a:defRPr>
            </a:lvl2pPr>
            <a:lvl3pPr lvl="2" algn="ctr" rtl="0">
              <a:lnSpc>
                <a:spcPct val="100000"/>
              </a:lnSpc>
              <a:spcBef>
                <a:spcPts val="0"/>
              </a:spcBef>
              <a:spcAft>
                <a:spcPts val="0"/>
              </a:spcAft>
              <a:buClr>
                <a:srgbClr val="565A5C"/>
              </a:buClr>
              <a:buSzPts val="1600"/>
              <a:buNone/>
              <a:defRPr sz="1600">
                <a:solidFill>
                  <a:srgbClr val="565A5C"/>
                </a:solidFill>
              </a:defRPr>
            </a:lvl3pPr>
            <a:lvl4pPr lvl="3" algn="ctr" rtl="0">
              <a:lnSpc>
                <a:spcPct val="100000"/>
              </a:lnSpc>
              <a:spcBef>
                <a:spcPts val="0"/>
              </a:spcBef>
              <a:spcAft>
                <a:spcPts val="0"/>
              </a:spcAft>
              <a:buClr>
                <a:srgbClr val="565A5C"/>
              </a:buClr>
              <a:buSzPts val="1600"/>
              <a:buNone/>
              <a:defRPr sz="1600">
                <a:solidFill>
                  <a:srgbClr val="565A5C"/>
                </a:solidFill>
              </a:defRPr>
            </a:lvl4pPr>
            <a:lvl5pPr lvl="4" algn="ctr" rtl="0">
              <a:lnSpc>
                <a:spcPct val="100000"/>
              </a:lnSpc>
              <a:spcBef>
                <a:spcPts val="0"/>
              </a:spcBef>
              <a:spcAft>
                <a:spcPts val="0"/>
              </a:spcAft>
              <a:buClr>
                <a:srgbClr val="565A5C"/>
              </a:buClr>
              <a:buSzPts val="1600"/>
              <a:buNone/>
              <a:defRPr sz="1600">
                <a:solidFill>
                  <a:srgbClr val="565A5C"/>
                </a:solidFill>
              </a:defRPr>
            </a:lvl5pPr>
            <a:lvl6pPr lvl="5" algn="ctr" rtl="0">
              <a:lnSpc>
                <a:spcPct val="100000"/>
              </a:lnSpc>
              <a:spcBef>
                <a:spcPts val="0"/>
              </a:spcBef>
              <a:spcAft>
                <a:spcPts val="0"/>
              </a:spcAft>
              <a:buClr>
                <a:srgbClr val="565A5C"/>
              </a:buClr>
              <a:buSzPts val="1600"/>
              <a:buNone/>
              <a:defRPr sz="1600">
                <a:solidFill>
                  <a:srgbClr val="565A5C"/>
                </a:solidFill>
              </a:defRPr>
            </a:lvl6pPr>
            <a:lvl7pPr lvl="6" algn="ctr" rtl="0">
              <a:lnSpc>
                <a:spcPct val="100000"/>
              </a:lnSpc>
              <a:spcBef>
                <a:spcPts val="0"/>
              </a:spcBef>
              <a:spcAft>
                <a:spcPts val="0"/>
              </a:spcAft>
              <a:buClr>
                <a:srgbClr val="565A5C"/>
              </a:buClr>
              <a:buSzPts val="1600"/>
              <a:buNone/>
              <a:defRPr sz="1600">
                <a:solidFill>
                  <a:srgbClr val="565A5C"/>
                </a:solidFill>
              </a:defRPr>
            </a:lvl7pPr>
            <a:lvl8pPr lvl="7" algn="ctr" rtl="0">
              <a:lnSpc>
                <a:spcPct val="100000"/>
              </a:lnSpc>
              <a:spcBef>
                <a:spcPts val="0"/>
              </a:spcBef>
              <a:spcAft>
                <a:spcPts val="0"/>
              </a:spcAft>
              <a:buClr>
                <a:srgbClr val="565A5C"/>
              </a:buClr>
              <a:buSzPts val="1600"/>
              <a:buNone/>
              <a:defRPr sz="1600">
                <a:solidFill>
                  <a:srgbClr val="565A5C"/>
                </a:solidFill>
              </a:defRPr>
            </a:lvl8pPr>
            <a:lvl9pPr lvl="8" algn="ctr" rtl="0">
              <a:lnSpc>
                <a:spcPct val="100000"/>
              </a:lnSpc>
              <a:spcBef>
                <a:spcPts val="0"/>
              </a:spcBef>
              <a:spcAft>
                <a:spcPts val="0"/>
              </a:spcAft>
              <a:buClr>
                <a:srgbClr val="565A5C"/>
              </a:buClr>
              <a:buSzPts val="1600"/>
              <a:buNone/>
              <a:defRPr sz="1600">
                <a:solidFill>
                  <a:srgbClr val="565A5C"/>
                </a:solidFill>
              </a:defRPr>
            </a:lvl9pPr>
          </a:lstStyle>
          <a:p>
            <a:endParaRPr/>
          </a:p>
        </p:txBody>
      </p:sp>
      <p:sp>
        <p:nvSpPr>
          <p:cNvPr id="158" name="Google Shape;158;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9" name="Google Shape;159;p11"/>
          <p:cNvPicPr preferRelativeResize="0"/>
          <p:nvPr/>
        </p:nvPicPr>
        <p:blipFill>
          <a:blip r:embed="rId2">
            <a:alphaModFix/>
          </a:blip>
          <a:stretch>
            <a:fillRect/>
          </a:stretch>
        </p:blipFill>
        <p:spPr>
          <a:xfrm>
            <a:off x="8280977" y="254735"/>
            <a:ext cx="620198" cy="59024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9300" y="1402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565A5C"/>
              </a:buClr>
              <a:buSzPts val="2800"/>
              <a:buFont typeface="Nunito"/>
              <a:buNone/>
              <a:defRPr sz="2800">
                <a:solidFill>
                  <a:srgbClr val="565A5C"/>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771475"/>
            <a:ext cx="8520600" cy="3391200"/>
          </a:xfrm>
          <a:prstGeom prst="rect">
            <a:avLst/>
          </a:prstGeom>
          <a:noFill/>
          <a:ln>
            <a:noFill/>
          </a:ln>
        </p:spPr>
        <p:txBody>
          <a:bodyPr spcFirstLastPara="1" wrap="square" lIns="91425" tIns="91425" rIns="91425" bIns="91425" anchor="t" anchorCtr="0"/>
          <a:lstStyle>
            <a:lvl1pPr marL="457200" lvl="0" indent="-317500">
              <a:lnSpc>
                <a:spcPct val="115000"/>
              </a:lnSpc>
              <a:spcBef>
                <a:spcPts val="0"/>
              </a:spcBef>
              <a:spcAft>
                <a:spcPts val="0"/>
              </a:spcAft>
              <a:buClr>
                <a:srgbClr val="565A5C"/>
              </a:buClr>
              <a:buSzPts val="1400"/>
              <a:buFont typeface="Trebuchet MS"/>
              <a:buChar char="●"/>
              <a:defRPr>
                <a:solidFill>
                  <a:srgbClr val="565A5C"/>
                </a:solidFill>
                <a:latin typeface="Trebuchet MS"/>
                <a:ea typeface="Trebuchet MS"/>
                <a:cs typeface="Trebuchet MS"/>
                <a:sym typeface="Trebuchet MS"/>
              </a:defRPr>
            </a:lvl1pPr>
            <a:lvl2pPr marL="914400" lvl="1" indent="-304800">
              <a:lnSpc>
                <a:spcPct val="115000"/>
              </a:lnSpc>
              <a:spcBef>
                <a:spcPts val="1600"/>
              </a:spcBef>
              <a:spcAft>
                <a:spcPts val="0"/>
              </a:spcAft>
              <a:buClr>
                <a:srgbClr val="565A5C"/>
              </a:buClr>
              <a:buSzPts val="1200"/>
              <a:buFont typeface="Trebuchet MS"/>
              <a:buChar char="○"/>
              <a:defRPr sz="1200">
                <a:solidFill>
                  <a:srgbClr val="565A5C"/>
                </a:solidFill>
                <a:latin typeface="Trebuchet MS"/>
                <a:ea typeface="Trebuchet MS"/>
                <a:cs typeface="Trebuchet MS"/>
                <a:sym typeface="Trebuchet MS"/>
              </a:defRPr>
            </a:lvl2pPr>
            <a:lvl3pPr marL="1371600" lvl="2" indent="-29845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3pPr>
            <a:lvl4pPr marL="1828800" lvl="3" indent="-29845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4pPr>
            <a:lvl5pPr marL="2286000" lvl="4" indent="-29845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5pPr>
            <a:lvl6pPr marL="2743200" lvl="5" indent="-29845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6pPr>
            <a:lvl7pPr marL="3200400" lvl="6" indent="-29845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7pPr>
            <a:lvl8pPr marL="3657600" lvl="7" indent="-29845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8pPr>
            <a:lvl9pPr marL="4114800" lvl="8" indent="-298450">
              <a:lnSpc>
                <a:spcPct val="115000"/>
              </a:lnSpc>
              <a:spcBef>
                <a:spcPts val="1600"/>
              </a:spcBef>
              <a:spcAft>
                <a:spcPts val="1600"/>
              </a:spcAft>
              <a:buClr>
                <a:srgbClr val="565A5C"/>
              </a:buClr>
              <a:buSzPts val="1100"/>
              <a:buFont typeface="Trebuchet MS"/>
              <a:buChar char="■"/>
              <a:defRPr sz="1100">
                <a:solidFill>
                  <a:srgbClr val="565A5C"/>
                </a:solidFill>
                <a:latin typeface="Trebuchet MS"/>
                <a:ea typeface="Trebuchet MS"/>
                <a:cs typeface="Trebuchet MS"/>
                <a:sym typeface="Trebuchet MS"/>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131"/>
        <p:cNvGrpSpPr/>
        <p:nvPr/>
      </p:nvGrpSpPr>
      <p:grpSpPr>
        <a:xfrm>
          <a:off x="0" y="0"/>
          <a:ext cx="0" cy="0"/>
          <a:chOff x="0" y="0"/>
          <a:chExt cx="0" cy="0"/>
        </a:xfrm>
      </p:grpSpPr>
      <p:sp>
        <p:nvSpPr>
          <p:cNvPr id="132" name="Google Shape;132;p10"/>
          <p:cNvSpPr txBox="1">
            <a:spLocks noGrp="1"/>
          </p:cNvSpPr>
          <p:nvPr>
            <p:ph type="title"/>
          </p:nvPr>
        </p:nvSpPr>
        <p:spPr>
          <a:xfrm>
            <a:off x="159300" y="1402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565A5C"/>
              </a:buClr>
              <a:buSzPts val="2800"/>
              <a:buFont typeface="Nunito"/>
              <a:buNone/>
              <a:defRPr sz="2800">
                <a:solidFill>
                  <a:srgbClr val="565A5C"/>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133" name="Google Shape;133;p10"/>
          <p:cNvSpPr txBox="1">
            <a:spLocks noGrp="1"/>
          </p:cNvSpPr>
          <p:nvPr>
            <p:ph type="body" idx="1"/>
          </p:nvPr>
        </p:nvSpPr>
        <p:spPr>
          <a:xfrm>
            <a:off x="311700" y="771475"/>
            <a:ext cx="8520600" cy="3391200"/>
          </a:xfrm>
          <a:prstGeom prst="rect">
            <a:avLst/>
          </a:prstGeom>
          <a:noFill/>
          <a:ln>
            <a:noFill/>
          </a:ln>
        </p:spPr>
        <p:txBody>
          <a:bodyPr spcFirstLastPara="1" wrap="square" lIns="91425" tIns="91425" rIns="91425" bIns="91425" anchor="t" anchorCtr="0"/>
          <a:lstStyle>
            <a:lvl1pPr marL="457200" lvl="0" indent="-317500" rtl="0">
              <a:lnSpc>
                <a:spcPct val="115000"/>
              </a:lnSpc>
              <a:spcBef>
                <a:spcPts val="0"/>
              </a:spcBef>
              <a:spcAft>
                <a:spcPts val="0"/>
              </a:spcAft>
              <a:buClr>
                <a:srgbClr val="565A5C"/>
              </a:buClr>
              <a:buSzPts val="1400"/>
              <a:buFont typeface="Trebuchet MS"/>
              <a:buChar char="●"/>
              <a:defRPr>
                <a:solidFill>
                  <a:srgbClr val="565A5C"/>
                </a:solidFill>
                <a:latin typeface="Trebuchet MS"/>
                <a:ea typeface="Trebuchet MS"/>
                <a:cs typeface="Trebuchet MS"/>
                <a:sym typeface="Trebuchet MS"/>
              </a:defRPr>
            </a:lvl1pPr>
            <a:lvl2pPr marL="914400" lvl="1" indent="-304800" rtl="0">
              <a:lnSpc>
                <a:spcPct val="115000"/>
              </a:lnSpc>
              <a:spcBef>
                <a:spcPts val="1600"/>
              </a:spcBef>
              <a:spcAft>
                <a:spcPts val="0"/>
              </a:spcAft>
              <a:buClr>
                <a:srgbClr val="565A5C"/>
              </a:buClr>
              <a:buSzPts val="1200"/>
              <a:buFont typeface="Trebuchet MS"/>
              <a:buChar char="○"/>
              <a:defRPr sz="1200">
                <a:solidFill>
                  <a:srgbClr val="565A5C"/>
                </a:solidFill>
                <a:latin typeface="Trebuchet MS"/>
                <a:ea typeface="Trebuchet MS"/>
                <a:cs typeface="Trebuchet MS"/>
                <a:sym typeface="Trebuchet MS"/>
              </a:defRPr>
            </a:lvl2pPr>
            <a:lvl3pPr marL="1371600" lvl="2" indent="-298450" rtl="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3pPr>
            <a:lvl4pPr marL="1828800" lvl="3" indent="-298450" rtl="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4pPr>
            <a:lvl5pPr marL="2286000" lvl="4" indent="-298450" rtl="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5pPr>
            <a:lvl6pPr marL="2743200" lvl="5" indent="-298450" rtl="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6pPr>
            <a:lvl7pPr marL="3200400" lvl="6" indent="-298450" rtl="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7pPr>
            <a:lvl8pPr marL="3657600" lvl="7" indent="-298450" rtl="0">
              <a:lnSpc>
                <a:spcPct val="115000"/>
              </a:lnSpc>
              <a:spcBef>
                <a:spcPts val="1600"/>
              </a:spcBef>
              <a:spcAft>
                <a:spcPts val="0"/>
              </a:spcAft>
              <a:buClr>
                <a:srgbClr val="565A5C"/>
              </a:buClr>
              <a:buSzPts val="1100"/>
              <a:buFont typeface="Trebuchet MS"/>
              <a:buChar char="○"/>
              <a:defRPr sz="1100">
                <a:solidFill>
                  <a:srgbClr val="565A5C"/>
                </a:solidFill>
                <a:latin typeface="Trebuchet MS"/>
                <a:ea typeface="Trebuchet MS"/>
                <a:cs typeface="Trebuchet MS"/>
                <a:sym typeface="Trebuchet MS"/>
              </a:defRPr>
            </a:lvl8pPr>
            <a:lvl9pPr marL="4114800" lvl="8" indent="-298450" rtl="0">
              <a:lnSpc>
                <a:spcPct val="115000"/>
              </a:lnSpc>
              <a:spcBef>
                <a:spcPts val="1600"/>
              </a:spcBef>
              <a:spcAft>
                <a:spcPts val="1600"/>
              </a:spcAft>
              <a:buClr>
                <a:srgbClr val="565A5C"/>
              </a:buClr>
              <a:buSzPts val="1100"/>
              <a:buFont typeface="Trebuchet MS"/>
              <a:buChar char="■"/>
              <a:defRPr sz="1100">
                <a:solidFill>
                  <a:srgbClr val="565A5C"/>
                </a:solidFill>
                <a:latin typeface="Trebuchet MS"/>
                <a:ea typeface="Trebuchet MS"/>
                <a:cs typeface="Trebuchet MS"/>
                <a:sym typeface="Trebuchet MS"/>
              </a:defRPr>
            </a:lvl9pPr>
          </a:lstStyle>
          <a:p>
            <a:endParaRPr/>
          </a:p>
        </p:txBody>
      </p:sp>
      <p:sp>
        <p:nvSpPr>
          <p:cNvPr id="134" name="Google Shape;134;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hyperlink" Target="https://www.instructables.com/id/Read-and-write-from-serial-port-with-Raspberry-Pi/" TargetMode="External"/><Relationship Id="rId3" Type="http://schemas.openxmlformats.org/officeDocument/2006/relationships/hyperlink" Target="https://www.unitedaluminum.com/chemical-composition-and-properties-of-aluminum-alloys/" TargetMode="External"/><Relationship Id="rId7" Type="http://schemas.openxmlformats.org/officeDocument/2006/relationships/hyperlink" Target="https://www.midstateinstruments.com/iriss-small-shaped-high-emissivity-target-labels-4-x-500/"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digikey.com/catalog/en/partgroup/lepton-breakout-board/55730?utm_adgroup=Programmers%20Dev&amp;slid=&amp;gclid=EAIaIQobChMIkf6j54WE3wIVFx6tBh1j3gDuEAAYAiAAEgIv9PD_BwE" TargetMode="External"/><Relationship Id="rId5" Type="http://schemas.openxmlformats.org/officeDocument/2006/relationships/hyperlink" Target="https://www.monolithicpower.com/pub/media/document/MP1584_r1.0.pdf" TargetMode="External"/><Relationship Id="rId4" Type="http://schemas.openxmlformats.org/officeDocument/2006/relationships/hyperlink" Target="https://www.makeitfrom.com/compare/2014-T6-Aluminum/6061-T6-Aluminu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1.xml"/><Relationship Id="rId5" Type="http://schemas.openxmlformats.org/officeDocument/2006/relationships/image" Target="../media/image24.jpg"/><Relationship Id="rId4" Type="http://schemas.openxmlformats.org/officeDocument/2006/relationships/image" Target="../media/image23.jp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11.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9"/>
          <p:cNvSpPr txBox="1">
            <a:spLocks noGrp="1"/>
          </p:cNvSpPr>
          <p:nvPr>
            <p:ph type="subTitle" idx="1"/>
          </p:nvPr>
        </p:nvSpPr>
        <p:spPr>
          <a:xfrm>
            <a:off x="1858700" y="3184550"/>
            <a:ext cx="5601000" cy="52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CFB87C"/>
                </a:solidFill>
                <a:latin typeface="Trebuchet MS"/>
                <a:ea typeface="Trebuchet MS"/>
                <a:cs typeface="Trebuchet MS"/>
                <a:sym typeface="Trebuchet MS"/>
              </a:rPr>
              <a:t>Justin Alvey</a:t>
            </a:r>
            <a:r>
              <a:rPr lang="en" sz="1800" dirty="0">
                <a:latin typeface="Trebuchet MS"/>
                <a:ea typeface="Trebuchet MS"/>
                <a:cs typeface="Trebuchet MS"/>
                <a:sym typeface="Trebuchet MS"/>
              </a:rPr>
              <a:t>	</a:t>
            </a:r>
            <a:r>
              <a:rPr lang="en" sz="1800" dirty="0">
                <a:solidFill>
                  <a:srgbClr val="CFB87C"/>
                </a:solidFill>
                <a:latin typeface="Trebuchet MS"/>
                <a:ea typeface="Trebuchet MS"/>
                <a:cs typeface="Trebuchet MS"/>
                <a:sym typeface="Trebuchet MS"/>
              </a:rPr>
              <a:t>Ryan Bennett </a:t>
            </a:r>
            <a:r>
              <a:rPr lang="en" sz="1800" b="1" dirty="0">
                <a:solidFill>
                  <a:srgbClr val="CFB87C"/>
                </a:solidFill>
                <a:latin typeface="Trebuchet MS"/>
                <a:ea typeface="Trebuchet MS"/>
                <a:cs typeface="Trebuchet MS"/>
                <a:sym typeface="Trebuchet MS"/>
              </a:rPr>
              <a:t>   	</a:t>
            </a:r>
            <a:r>
              <a:rPr lang="en" sz="1800" dirty="0">
                <a:solidFill>
                  <a:srgbClr val="CFB87C"/>
                </a:solidFill>
                <a:latin typeface="Trebuchet MS"/>
                <a:ea typeface="Trebuchet MS"/>
                <a:cs typeface="Trebuchet MS"/>
                <a:sym typeface="Trebuchet MS"/>
              </a:rPr>
              <a:t>Emma Cooper</a:t>
            </a:r>
            <a:endParaRPr sz="1800" dirty="0">
              <a:solidFill>
                <a:srgbClr val="CFB87C"/>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 sz="1800" dirty="0">
                <a:solidFill>
                  <a:srgbClr val="CFB87C"/>
                </a:solidFill>
                <a:latin typeface="Trebuchet MS"/>
                <a:ea typeface="Trebuchet MS"/>
                <a:cs typeface="Trebuchet MS"/>
                <a:sym typeface="Trebuchet MS"/>
              </a:rPr>
              <a:t>Sean Ellingson    	Pierre Guillaud 	Nash Jekot</a:t>
            </a:r>
            <a:endParaRPr sz="1800" dirty="0">
              <a:solidFill>
                <a:srgbClr val="CFB87C"/>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 sz="1800" dirty="0">
                <a:solidFill>
                  <a:srgbClr val="CFB87C"/>
                </a:solidFill>
                <a:latin typeface="Trebuchet MS"/>
                <a:ea typeface="Trebuchet MS"/>
                <a:cs typeface="Trebuchet MS"/>
                <a:sym typeface="Trebuchet MS"/>
              </a:rPr>
              <a:t>Jacob Killelea	Micah Svenson	Kendall Worden</a:t>
            </a:r>
            <a:endParaRPr sz="1800" dirty="0">
              <a:solidFill>
                <a:srgbClr val="CFB87C"/>
              </a:solidFill>
              <a:latin typeface="Trebuchet MS"/>
              <a:ea typeface="Trebuchet MS"/>
              <a:cs typeface="Trebuchet MS"/>
              <a:sym typeface="Trebuchet MS"/>
            </a:endParaRPr>
          </a:p>
        </p:txBody>
      </p:sp>
      <p:pic>
        <p:nvPicPr>
          <p:cNvPr id="262" name="Google Shape;262;p19"/>
          <p:cNvPicPr preferRelativeResize="0"/>
          <p:nvPr/>
        </p:nvPicPr>
        <p:blipFill>
          <a:blip r:embed="rId3">
            <a:alphaModFix/>
          </a:blip>
          <a:stretch>
            <a:fillRect/>
          </a:stretch>
        </p:blipFill>
        <p:spPr>
          <a:xfrm>
            <a:off x="2310401" y="325169"/>
            <a:ext cx="4523199" cy="1484925"/>
          </a:xfrm>
          <a:prstGeom prst="rect">
            <a:avLst/>
          </a:prstGeom>
          <a:noFill/>
          <a:ln>
            <a:noFill/>
          </a:ln>
        </p:spPr>
      </p:pic>
      <p:sp>
        <p:nvSpPr>
          <p:cNvPr id="263" name="Google Shape;263;p19"/>
          <p:cNvSpPr txBox="1">
            <a:spLocks noGrp="1"/>
          </p:cNvSpPr>
          <p:nvPr>
            <p:ph type="ctrTitle"/>
          </p:nvPr>
        </p:nvSpPr>
        <p:spPr>
          <a:xfrm>
            <a:off x="1301700" y="1822825"/>
            <a:ext cx="65406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Manufacturing Status Review</a:t>
            </a:r>
            <a:endParaRPr dirty="0">
              <a:solidFill>
                <a:srgbClr val="565A5C"/>
              </a:solidFill>
            </a:endParaRPr>
          </a:p>
        </p:txBody>
      </p:sp>
      <p:pic>
        <p:nvPicPr>
          <p:cNvPr id="264" name="Google Shape;264;p19"/>
          <p:cNvPicPr preferRelativeResize="0"/>
          <p:nvPr/>
        </p:nvPicPr>
        <p:blipFill>
          <a:blip r:embed="rId4">
            <a:alphaModFix/>
          </a:blip>
          <a:stretch>
            <a:fillRect/>
          </a:stretch>
        </p:blipFill>
        <p:spPr>
          <a:xfrm>
            <a:off x="307350" y="325170"/>
            <a:ext cx="548700" cy="525462"/>
          </a:xfrm>
          <a:prstGeom prst="rect">
            <a:avLst/>
          </a:prstGeom>
          <a:noFill/>
          <a:ln>
            <a:noFill/>
          </a:ln>
        </p:spPr>
      </p:pic>
      <p:sp>
        <p:nvSpPr>
          <p:cNvPr id="265" name="Google Shape;265;p19"/>
          <p:cNvSpPr txBox="1"/>
          <p:nvPr/>
        </p:nvSpPr>
        <p:spPr>
          <a:xfrm>
            <a:off x="2617582" y="1505282"/>
            <a:ext cx="38634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u="sng" dirty="0">
                <a:latin typeface="Ubuntu"/>
                <a:ea typeface="Ubuntu"/>
                <a:cs typeface="Ubuntu"/>
                <a:sym typeface="Ubuntu"/>
              </a:rPr>
              <a:t>O</a:t>
            </a:r>
            <a:r>
              <a:rPr lang="en" sz="1200" dirty="0">
                <a:latin typeface="Ubuntu"/>
                <a:ea typeface="Ubuntu"/>
                <a:cs typeface="Ubuntu"/>
                <a:sym typeface="Ubuntu"/>
              </a:rPr>
              <a:t>ptical </a:t>
            </a:r>
            <a:r>
              <a:rPr lang="en" sz="1200" u="sng" dirty="0">
                <a:latin typeface="Ubuntu"/>
                <a:ea typeface="Ubuntu"/>
                <a:cs typeface="Ubuntu"/>
                <a:sym typeface="Ubuntu"/>
              </a:rPr>
              <a:t>The</a:t>
            </a:r>
            <a:r>
              <a:rPr lang="en" sz="1200" dirty="0">
                <a:latin typeface="Ubuntu"/>
                <a:ea typeface="Ubuntu"/>
                <a:cs typeface="Ubuntu"/>
                <a:sym typeface="Ubuntu"/>
              </a:rPr>
              <a:t>rmal </a:t>
            </a:r>
            <a:r>
              <a:rPr lang="en" sz="1200" u="sng" dirty="0">
                <a:latin typeface="Ubuntu"/>
                <a:ea typeface="Ubuntu"/>
                <a:cs typeface="Ubuntu"/>
                <a:sym typeface="Ubuntu"/>
              </a:rPr>
              <a:t>R</a:t>
            </a:r>
            <a:r>
              <a:rPr lang="en" sz="1200" dirty="0">
                <a:latin typeface="Ubuntu"/>
                <a:ea typeface="Ubuntu"/>
                <a:cs typeface="Ubuntu"/>
                <a:sym typeface="Ubuntu"/>
              </a:rPr>
              <a:t>egulation </a:t>
            </a:r>
            <a:r>
              <a:rPr lang="en" sz="1200" u="sng" dirty="0">
                <a:latin typeface="Ubuntu"/>
                <a:ea typeface="Ubuntu"/>
                <a:cs typeface="Ubuntu"/>
                <a:sym typeface="Ubuntu"/>
              </a:rPr>
              <a:t>S</a:t>
            </a:r>
            <a:r>
              <a:rPr lang="en" sz="1200" dirty="0">
                <a:latin typeface="Ubuntu"/>
                <a:ea typeface="Ubuntu"/>
                <a:cs typeface="Ubuntu"/>
                <a:sym typeface="Ubuntu"/>
              </a:rPr>
              <a:t>ystem</a:t>
            </a:r>
            <a:endParaRPr sz="1200" dirty="0">
              <a:latin typeface="Ubuntu"/>
              <a:ea typeface="Ubuntu"/>
              <a:cs typeface="Ubuntu"/>
              <a:sym typeface="Ubuntu"/>
            </a:endParaRPr>
          </a:p>
        </p:txBody>
      </p:sp>
      <p:sp>
        <p:nvSpPr>
          <p:cNvPr id="266" name="Google Shape;266;p19"/>
          <p:cNvSpPr txBox="1"/>
          <p:nvPr/>
        </p:nvSpPr>
        <p:spPr>
          <a:xfrm>
            <a:off x="856050" y="4531650"/>
            <a:ext cx="7449600" cy="440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a:solidFill>
                  <a:srgbClr val="565A5C"/>
                </a:solidFill>
                <a:latin typeface="Trebuchet MS"/>
                <a:ea typeface="Trebuchet MS"/>
                <a:cs typeface="Trebuchet MS"/>
                <a:sym typeface="Trebuchet MS"/>
              </a:rPr>
              <a:t>Customer:</a:t>
            </a:r>
            <a:r>
              <a:rPr lang="en" sz="1800">
                <a:solidFill>
                  <a:srgbClr val="565A5C"/>
                </a:solidFill>
                <a:latin typeface="Trebuchet MS"/>
                <a:ea typeface="Trebuchet MS"/>
                <a:cs typeface="Trebuchet MS"/>
                <a:sym typeface="Trebuchet MS"/>
              </a:rPr>
              <a:t> General Atomics</a:t>
            </a:r>
            <a:r>
              <a:rPr lang="en" sz="1800" b="1">
                <a:solidFill>
                  <a:srgbClr val="565A5C"/>
                </a:solidFill>
                <a:latin typeface="Trebuchet MS"/>
                <a:ea typeface="Trebuchet MS"/>
                <a:cs typeface="Trebuchet MS"/>
                <a:sym typeface="Trebuchet MS"/>
              </a:rPr>
              <a:t>                    Advisor: </a:t>
            </a:r>
            <a:r>
              <a:rPr lang="en" sz="1800">
                <a:solidFill>
                  <a:srgbClr val="565A5C"/>
                </a:solidFill>
                <a:latin typeface="Trebuchet MS"/>
                <a:ea typeface="Trebuchet MS"/>
                <a:cs typeface="Trebuchet MS"/>
                <a:sym typeface="Trebuchet MS"/>
              </a:rPr>
              <a:t>Dr. Kathryn Wingate</a:t>
            </a:r>
            <a:endParaRPr>
              <a:solidFill>
                <a:srgbClr val="565A5C"/>
              </a:solidFill>
              <a:latin typeface="Trebuchet MS"/>
              <a:ea typeface="Trebuchet MS"/>
              <a:cs typeface="Trebuchet MS"/>
              <a:sym typeface="Trebuchet MS"/>
            </a:endParaRPr>
          </a:p>
        </p:txBody>
      </p:sp>
      <p:sp>
        <p:nvSpPr>
          <p:cNvPr id="267" name="Google Shape;267;p1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9"/>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1" name="Google Shape;431;p2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432" name="Google Shape;432;p29"/>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Manufacturing Progress</a:t>
            </a:r>
            <a:endParaRPr/>
          </a:p>
        </p:txBody>
      </p:sp>
      <p:sp>
        <p:nvSpPr>
          <p:cNvPr id="433" name="Google Shape;433;p29"/>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2"/>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Mechanical</a:t>
            </a:r>
            <a:endParaRPr/>
          </a:p>
        </p:txBody>
      </p:sp>
      <p:sp>
        <p:nvSpPr>
          <p:cNvPr id="453" name="Google Shape;453;p3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3"/>
          <p:cNvSpPr/>
          <p:nvPr/>
        </p:nvSpPr>
        <p:spPr>
          <a:xfrm>
            <a:off x="374875" y="4459399"/>
            <a:ext cx="8022900" cy="436500"/>
          </a:xfrm>
          <a:prstGeom prst="roundRect">
            <a:avLst>
              <a:gd name="adj" fmla="val 531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rebuchet MS" panose="020B0603020202020204" pitchFamily="34" charset="0"/>
            </a:endParaRPr>
          </a:p>
        </p:txBody>
      </p:sp>
      <p:pic>
        <p:nvPicPr>
          <p:cNvPr id="459" name="Google Shape;459;p33"/>
          <p:cNvPicPr preferRelativeResize="0"/>
          <p:nvPr/>
        </p:nvPicPr>
        <p:blipFill>
          <a:blip r:embed="rId3">
            <a:alphaModFix/>
          </a:blip>
          <a:stretch>
            <a:fillRect/>
          </a:stretch>
        </p:blipFill>
        <p:spPr>
          <a:xfrm>
            <a:off x="2654875" y="1259625"/>
            <a:ext cx="4028930" cy="2771725"/>
          </a:xfrm>
          <a:prstGeom prst="rect">
            <a:avLst/>
          </a:prstGeom>
          <a:noFill/>
          <a:ln>
            <a:noFill/>
          </a:ln>
        </p:spPr>
      </p:pic>
      <p:sp>
        <p:nvSpPr>
          <p:cNvPr id="460" name="Google Shape;460;p3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panose="020B0604020202020204" charset="0"/>
              </a:rPr>
              <a:t>Status of TestBed</a:t>
            </a:r>
            <a:endParaRPr dirty="0">
              <a:latin typeface="Nunito" panose="020B0604020202020204" charset="0"/>
            </a:endParaRPr>
          </a:p>
        </p:txBody>
      </p:sp>
      <p:sp>
        <p:nvSpPr>
          <p:cNvPr id="461" name="Google Shape;461;p33"/>
          <p:cNvSpPr txBox="1">
            <a:spLocks noGrp="1"/>
          </p:cNvSpPr>
          <p:nvPr>
            <p:ph type="sldNum" idx="12"/>
          </p:nvPr>
        </p:nvSpPr>
        <p:spPr>
          <a:xfrm>
            <a:off x="8390734" y="4543668"/>
            <a:ext cx="548700" cy="393600"/>
          </a:xfrm>
          <a:prstGeom prst="rect">
            <a:avLst/>
          </a:prstGeom>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Trebuchet MS" panose="020B0603020202020204" pitchFamily="34" charset="0"/>
              </a:rPr>
              <a:t>12</a:t>
            </a:fld>
            <a:endParaRPr>
              <a:latin typeface="Trebuchet MS" panose="020B0603020202020204" pitchFamily="34" charset="0"/>
            </a:endParaRPr>
          </a:p>
        </p:txBody>
      </p:sp>
      <p:sp>
        <p:nvSpPr>
          <p:cNvPr id="462" name="Google Shape;462;p33"/>
          <p:cNvSpPr txBox="1"/>
          <p:nvPr/>
        </p:nvSpPr>
        <p:spPr>
          <a:xfrm>
            <a:off x="1466866" y="4530132"/>
            <a:ext cx="1069200" cy="3093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ea typeface="Trebuchet MS"/>
                <a:cs typeface="Trebuchet MS"/>
                <a:sym typeface="Trebuchet MS"/>
              </a:rPr>
              <a:t>In progress</a:t>
            </a:r>
            <a:endParaRPr>
              <a:latin typeface="Trebuchet MS" panose="020B0603020202020204" pitchFamily="34" charset="0"/>
              <a:ea typeface="Trebuchet MS"/>
              <a:cs typeface="Trebuchet MS"/>
              <a:sym typeface="Trebuchet MS"/>
            </a:endParaRPr>
          </a:p>
        </p:txBody>
      </p:sp>
      <p:sp>
        <p:nvSpPr>
          <p:cNvPr id="463" name="Google Shape;463;p33"/>
          <p:cNvSpPr txBox="1"/>
          <p:nvPr/>
        </p:nvSpPr>
        <p:spPr>
          <a:xfrm>
            <a:off x="498191" y="4530132"/>
            <a:ext cx="820500" cy="309300"/>
          </a:xfrm>
          <a:prstGeom prst="rect">
            <a:avLst/>
          </a:prstGeom>
          <a:solidFill>
            <a:srgbClr val="F4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ea typeface="Trebuchet MS"/>
                <a:cs typeface="Trebuchet MS"/>
                <a:sym typeface="Trebuchet MS"/>
              </a:rPr>
              <a:t>Needed</a:t>
            </a:r>
            <a:endParaRPr>
              <a:latin typeface="Trebuchet MS" panose="020B0603020202020204" pitchFamily="34" charset="0"/>
              <a:ea typeface="Trebuchet MS"/>
              <a:cs typeface="Trebuchet MS"/>
              <a:sym typeface="Trebuchet MS"/>
            </a:endParaRPr>
          </a:p>
        </p:txBody>
      </p:sp>
      <p:sp>
        <p:nvSpPr>
          <p:cNvPr id="464" name="Google Shape;464;p33"/>
          <p:cNvSpPr txBox="1"/>
          <p:nvPr/>
        </p:nvSpPr>
        <p:spPr>
          <a:xfrm>
            <a:off x="2678566" y="4530132"/>
            <a:ext cx="891000" cy="3093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ea typeface="Trebuchet MS"/>
                <a:cs typeface="Trebuchet MS"/>
                <a:sym typeface="Trebuchet MS"/>
              </a:rPr>
              <a:t>Acquired</a:t>
            </a:r>
            <a:endParaRPr>
              <a:latin typeface="Trebuchet MS" panose="020B0603020202020204" pitchFamily="34" charset="0"/>
              <a:ea typeface="Trebuchet MS"/>
              <a:cs typeface="Trebuchet MS"/>
              <a:sym typeface="Trebuchet MS"/>
            </a:endParaRPr>
          </a:p>
        </p:txBody>
      </p:sp>
      <p:grpSp>
        <p:nvGrpSpPr>
          <p:cNvPr id="465" name="Google Shape;465;p33"/>
          <p:cNvGrpSpPr/>
          <p:nvPr/>
        </p:nvGrpSpPr>
        <p:grpSpPr>
          <a:xfrm>
            <a:off x="374925" y="1953023"/>
            <a:ext cx="2221500" cy="230279"/>
            <a:chOff x="1060725" y="3172223"/>
            <a:chExt cx="2221500" cy="230279"/>
          </a:xfrm>
        </p:grpSpPr>
        <p:sp>
          <p:nvSpPr>
            <p:cNvPr id="466" name="Google Shape;466;p33"/>
            <p:cNvSpPr/>
            <p:nvPr/>
          </p:nvSpPr>
          <p:spPr>
            <a:xfrm>
              <a:off x="1060725" y="3172701"/>
              <a:ext cx="2221500" cy="229800"/>
            </a:xfrm>
            <a:prstGeom prst="rect">
              <a:avLst/>
            </a:prstGeom>
            <a:solidFill>
              <a:srgbClr val="6AA84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FF"/>
                  </a:solidFill>
                  <a:latin typeface="Trebuchet MS" panose="020B0603020202020204" pitchFamily="34" charset="0"/>
                </a:rPr>
                <a:t>Camera Mounts</a:t>
              </a:r>
              <a:endParaRPr dirty="0">
                <a:solidFill>
                  <a:srgbClr val="FFFFFF"/>
                </a:solidFill>
                <a:latin typeface="Trebuchet MS" panose="020B0603020202020204" pitchFamily="34" charset="0"/>
              </a:endParaRPr>
            </a:p>
          </p:txBody>
        </p:sp>
        <p:sp>
          <p:nvSpPr>
            <p:cNvPr id="467" name="Google Shape;467;p33"/>
            <p:cNvSpPr/>
            <p:nvPr/>
          </p:nvSpPr>
          <p:spPr>
            <a:xfrm>
              <a:off x="3006690" y="3172223"/>
              <a:ext cx="275400" cy="229704"/>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M</a:t>
              </a:r>
              <a:endParaRPr>
                <a:latin typeface="Trebuchet MS" panose="020B0603020202020204" pitchFamily="34" charset="0"/>
              </a:endParaRPr>
            </a:p>
          </p:txBody>
        </p:sp>
        <p:sp>
          <p:nvSpPr>
            <p:cNvPr id="468" name="Google Shape;468;p33"/>
            <p:cNvSpPr/>
            <p:nvPr/>
          </p:nvSpPr>
          <p:spPr>
            <a:xfrm>
              <a:off x="2736040" y="3172223"/>
              <a:ext cx="275400" cy="229704"/>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D</a:t>
              </a:r>
              <a:endParaRPr>
                <a:latin typeface="Trebuchet MS" panose="020B0603020202020204" pitchFamily="34" charset="0"/>
              </a:endParaRPr>
            </a:p>
          </p:txBody>
        </p:sp>
        <p:sp>
          <p:nvSpPr>
            <p:cNvPr id="469" name="Google Shape;469;p33"/>
            <p:cNvSpPr/>
            <p:nvPr/>
          </p:nvSpPr>
          <p:spPr>
            <a:xfrm>
              <a:off x="2460594" y="3172223"/>
              <a:ext cx="275400" cy="229704"/>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P</a:t>
              </a:r>
              <a:endParaRPr>
                <a:latin typeface="Trebuchet MS" panose="020B0603020202020204" pitchFamily="34" charset="0"/>
              </a:endParaRPr>
            </a:p>
          </p:txBody>
        </p:sp>
      </p:grpSp>
      <p:grpSp>
        <p:nvGrpSpPr>
          <p:cNvPr id="470" name="Google Shape;470;p33"/>
          <p:cNvGrpSpPr/>
          <p:nvPr/>
        </p:nvGrpSpPr>
        <p:grpSpPr>
          <a:xfrm>
            <a:off x="7016050" y="1848373"/>
            <a:ext cx="1764300" cy="230181"/>
            <a:chOff x="1060725" y="3092975"/>
            <a:chExt cx="1764300" cy="309342"/>
          </a:xfrm>
        </p:grpSpPr>
        <p:sp>
          <p:nvSpPr>
            <p:cNvPr id="471" name="Google Shape;471;p33"/>
            <p:cNvSpPr/>
            <p:nvPr/>
          </p:nvSpPr>
          <p:spPr>
            <a:xfrm>
              <a:off x="1060725" y="3093617"/>
              <a:ext cx="1764300" cy="308700"/>
            </a:xfrm>
            <a:prstGeom prst="rect">
              <a:avLst/>
            </a:prstGeom>
            <a:solidFill>
              <a:srgbClr val="E066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Trebuchet MS" panose="020B0603020202020204" pitchFamily="34" charset="0"/>
                </a:rPr>
                <a:t>Standoffs</a:t>
              </a:r>
              <a:endParaRPr>
                <a:solidFill>
                  <a:srgbClr val="FFFFFF"/>
                </a:solidFill>
                <a:latin typeface="Trebuchet MS" panose="020B0603020202020204" pitchFamily="34" charset="0"/>
              </a:endParaRPr>
            </a:p>
          </p:txBody>
        </p:sp>
        <p:sp>
          <p:nvSpPr>
            <p:cNvPr id="472" name="Google Shape;472;p33"/>
            <p:cNvSpPr/>
            <p:nvPr/>
          </p:nvSpPr>
          <p:spPr>
            <a:xfrm>
              <a:off x="2549490" y="3092975"/>
              <a:ext cx="275400" cy="3087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M</a:t>
              </a:r>
              <a:endParaRPr>
                <a:latin typeface="Trebuchet MS" panose="020B0603020202020204" pitchFamily="34" charset="0"/>
              </a:endParaRPr>
            </a:p>
          </p:txBody>
        </p:sp>
        <p:sp>
          <p:nvSpPr>
            <p:cNvPr id="473" name="Google Shape;473;p33"/>
            <p:cNvSpPr/>
            <p:nvPr/>
          </p:nvSpPr>
          <p:spPr>
            <a:xfrm>
              <a:off x="2278840" y="3092975"/>
              <a:ext cx="275400" cy="3087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D</a:t>
              </a:r>
              <a:endParaRPr>
                <a:latin typeface="Trebuchet MS" panose="020B0603020202020204" pitchFamily="34" charset="0"/>
              </a:endParaRPr>
            </a:p>
          </p:txBody>
        </p:sp>
        <p:sp>
          <p:nvSpPr>
            <p:cNvPr id="474" name="Google Shape;474;p33"/>
            <p:cNvSpPr/>
            <p:nvPr/>
          </p:nvSpPr>
          <p:spPr>
            <a:xfrm>
              <a:off x="2003394" y="3092975"/>
              <a:ext cx="275400" cy="3087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P</a:t>
              </a:r>
              <a:endParaRPr>
                <a:latin typeface="Trebuchet MS" panose="020B0603020202020204" pitchFamily="34" charset="0"/>
              </a:endParaRPr>
            </a:p>
          </p:txBody>
        </p:sp>
      </p:grpSp>
      <p:grpSp>
        <p:nvGrpSpPr>
          <p:cNvPr id="475" name="Google Shape;475;p33"/>
          <p:cNvGrpSpPr/>
          <p:nvPr/>
        </p:nvGrpSpPr>
        <p:grpSpPr>
          <a:xfrm>
            <a:off x="309750" y="3953423"/>
            <a:ext cx="2722500" cy="230277"/>
            <a:chOff x="3510150" y="3039023"/>
            <a:chExt cx="2722500" cy="230277"/>
          </a:xfrm>
        </p:grpSpPr>
        <p:sp>
          <p:nvSpPr>
            <p:cNvPr id="476" name="Google Shape;476;p33"/>
            <p:cNvSpPr/>
            <p:nvPr/>
          </p:nvSpPr>
          <p:spPr>
            <a:xfrm>
              <a:off x="3510150" y="3039500"/>
              <a:ext cx="2722500" cy="229800"/>
            </a:xfrm>
            <a:prstGeom prst="rect">
              <a:avLst/>
            </a:prstGeom>
            <a:solidFill>
              <a:srgbClr val="1DC3C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Trebuchet MS" panose="020B0603020202020204" pitchFamily="34" charset="0"/>
                </a:rPr>
                <a:t>Removable stack face</a:t>
              </a:r>
              <a:endParaRPr>
                <a:solidFill>
                  <a:srgbClr val="FFFFFF"/>
                </a:solidFill>
                <a:latin typeface="Trebuchet MS" panose="020B0603020202020204" pitchFamily="34" charset="0"/>
              </a:endParaRPr>
            </a:p>
          </p:txBody>
        </p:sp>
        <p:sp>
          <p:nvSpPr>
            <p:cNvPr id="477" name="Google Shape;477;p33"/>
            <p:cNvSpPr/>
            <p:nvPr/>
          </p:nvSpPr>
          <p:spPr>
            <a:xfrm>
              <a:off x="5957140" y="3039023"/>
              <a:ext cx="275400" cy="229704"/>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M</a:t>
              </a:r>
              <a:endParaRPr>
                <a:latin typeface="Trebuchet MS" panose="020B0603020202020204" pitchFamily="34" charset="0"/>
              </a:endParaRPr>
            </a:p>
          </p:txBody>
        </p:sp>
        <p:sp>
          <p:nvSpPr>
            <p:cNvPr id="478" name="Google Shape;478;p33"/>
            <p:cNvSpPr/>
            <p:nvPr/>
          </p:nvSpPr>
          <p:spPr>
            <a:xfrm>
              <a:off x="5686490" y="3039023"/>
              <a:ext cx="275400" cy="229704"/>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D</a:t>
              </a:r>
              <a:endParaRPr>
                <a:latin typeface="Trebuchet MS" panose="020B0603020202020204" pitchFamily="34" charset="0"/>
              </a:endParaRPr>
            </a:p>
          </p:txBody>
        </p:sp>
        <p:sp>
          <p:nvSpPr>
            <p:cNvPr id="479" name="Google Shape;479;p33"/>
            <p:cNvSpPr/>
            <p:nvPr/>
          </p:nvSpPr>
          <p:spPr>
            <a:xfrm>
              <a:off x="5411044" y="3039023"/>
              <a:ext cx="275400" cy="229704"/>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P</a:t>
              </a:r>
              <a:endParaRPr>
                <a:latin typeface="Trebuchet MS" panose="020B0603020202020204" pitchFamily="34" charset="0"/>
              </a:endParaRPr>
            </a:p>
          </p:txBody>
        </p:sp>
      </p:grpSp>
      <p:grpSp>
        <p:nvGrpSpPr>
          <p:cNvPr id="480" name="Google Shape;480;p33"/>
          <p:cNvGrpSpPr/>
          <p:nvPr/>
        </p:nvGrpSpPr>
        <p:grpSpPr>
          <a:xfrm>
            <a:off x="6242325" y="4010423"/>
            <a:ext cx="1927800" cy="230181"/>
            <a:chOff x="1060725" y="3092975"/>
            <a:chExt cx="1927800" cy="309342"/>
          </a:xfrm>
        </p:grpSpPr>
        <p:sp>
          <p:nvSpPr>
            <p:cNvPr id="481" name="Google Shape;481;p33"/>
            <p:cNvSpPr/>
            <p:nvPr/>
          </p:nvSpPr>
          <p:spPr>
            <a:xfrm>
              <a:off x="1060725" y="3093617"/>
              <a:ext cx="1927800" cy="308700"/>
            </a:xfrm>
            <a:prstGeom prst="rect">
              <a:avLst/>
            </a:prstGeom>
            <a:solidFill>
              <a:srgbClr val="8E7CC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Trebuchet MS" panose="020B0603020202020204" pitchFamily="34" charset="0"/>
                </a:rPr>
                <a:t>Offset Plate</a:t>
              </a:r>
              <a:endParaRPr>
                <a:solidFill>
                  <a:srgbClr val="FFFFFF"/>
                </a:solidFill>
                <a:latin typeface="Trebuchet MS" panose="020B0603020202020204" pitchFamily="34" charset="0"/>
              </a:endParaRPr>
            </a:p>
          </p:txBody>
        </p:sp>
        <p:sp>
          <p:nvSpPr>
            <p:cNvPr id="482" name="Google Shape;482;p33"/>
            <p:cNvSpPr/>
            <p:nvPr/>
          </p:nvSpPr>
          <p:spPr>
            <a:xfrm>
              <a:off x="2701890" y="3092975"/>
              <a:ext cx="275400" cy="3087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M</a:t>
              </a:r>
              <a:endParaRPr>
                <a:latin typeface="Trebuchet MS" panose="020B0603020202020204" pitchFamily="34" charset="0"/>
              </a:endParaRPr>
            </a:p>
          </p:txBody>
        </p:sp>
        <p:sp>
          <p:nvSpPr>
            <p:cNvPr id="483" name="Google Shape;483;p33"/>
            <p:cNvSpPr/>
            <p:nvPr/>
          </p:nvSpPr>
          <p:spPr>
            <a:xfrm>
              <a:off x="2431240" y="3092975"/>
              <a:ext cx="275400" cy="3087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D</a:t>
              </a:r>
              <a:endParaRPr>
                <a:latin typeface="Trebuchet MS" panose="020B0603020202020204" pitchFamily="34" charset="0"/>
              </a:endParaRPr>
            </a:p>
          </p:txBody>
        </p:sp>
        <p:sp>
          <p:nvSpPr>
            <p:cNvPr id="484" name="Google Shape;484;p33"/>
            <p:cNvSpPr/>
            <p:nvPr/>
          </p:nvSpPr>
          <p:spPr>
            <a:xfrm>
              <a:off x="2155794" y="3092975"/>
              <a:ext cx="275400" cy="3087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P</a:t>
              </a:r>
              <a:endParaRPr>
                <a:latin typeface="Trebuchet MS" panose="020B0603020202020204" pitchFamily="34" charset="0"/>
              </a:endParaRPr>
            </a:p>
          </p:txBody>
        </p:sp>
      </p:grpSp>
      <p:sp>
        <p:nvSpPr>
          <p:cNvPr id="485" name="Google Shape;485;p33"/>
          <p:cNvSpPr/>
          <p:nvPr/>
        </p:nvSpPr>
        <p:spPr>
          <a:xfrm>
            <a:off x="550675" y="1039175"/>
            <a:ext cx="2722500" cy="229800"/>
          </a:xfrm>
          <a:prstGeom prst="rect">
            <a:avLst/>
          </a:prstGeom>
          <a:solidFill>
            <a:srgbClr val="0000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FF"/>
                </a:solidFill>
                <a:latin typeface="Trebuchet MS" panose="020B0603020202020204" pitchFamily="34" charset="0"/>
              </a:rPr>
              <a:t>Bay Aluminum Angles</a:t>
            </a:r>
            <a:endParaRPr dirty="0">
              <a:solidFill>
                <a:srgbClr val="FFFFFF"/>
              </a:solidFill>
              <a:latin typeface="Trebuchet MS" panose="020B0603020202020204" pitchFamily="34" charset="0"/>
            </a:endParaRPr>
          </a:p>
        </p:txBody>
      </p:sp>
      <p:grpSp>
        <p:nvGrpSpPr>
          <p:cNvPr id="486" name="Google Shape;486;p33"/>
          <p:cNvGrpSpPr/>
          <p:nvPr/>
        </p:nvGrpSpPr>
        <p:grpSpPr>
          <a:xfrm>
            <a:off x="2451619" y="1039173"/>
            <a:ext cx="821496" cy="229704"/>
            <a:chOff x="2231994" y="3092975"/>
            <a:chExt cx="821496" cy="308700"/>
          </a:xfrm>
        </p:grpSpPr>
        <p:sp>
          <p:nvSpPr>
            <p:cNvPr id="487" name="Google Shape;487;p33"/>
            <p:cNvSpPr/>
            <p:nvPr/>
          </p:nvSpPr>
          <p:spPr>
            <a:xfrm>
              <a:off x="2778090" y="3092975"/>
              <a:ext cx="275400" cy="3087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M</a:t>
              </a:r>
              <a:endParaRPr>
                <a:latin typeface="Trebuchet MS" panose="020B0603020202020204" pitchFamily="34" charset="0"/>
              </a:endParaRPr>
            </a:p>
          </p:txBody>
        </p:sp>
        <p:sp>
          <p:nvSpPr>
            <p:cNvPr id="488" name="Google Shape;488;p33"/>
            <p:cNvSpPr/>
            <p:nvPr/>
          </p:nvSpPr>
          <p:spPr>
            <a:xfrm>
              <a:off x="2507440" y="3092975"/>
              <a:ext cx="275400" cy="3087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D</a:t>
              </a:r>
              <a:endParaRPr>
                <a:latin typeface="Trebuchet MS" panose="020B0603020202020204" pitchFamily="34" charset="0"/>
              </a:endParaRPr>
            </a:p>
          </p:txBody>
        </p:sp>
        <p:sp>
          <p:nvSpPr>
            <p:cNvPr id="489" name="Google Shape;489;p33"/>
            <p:cNvSpPr/>
            <p:nvPr/>
          </p:nvSpPr>
          <p:spPr>
            <a:xfrm>
              <a:off x="2231994" y="3092975"/>
              <a:ext cx="275400" cy="3087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P</a:t>
              </a:r>
              <a:endParaRPr>
                <a:latin typeface="Trebuchet MS" panose="020B0603020202020204" pitchFamily="34" charset="0"/>
              </a:endParaRPr>
            </a:p>
          </p:txBody>
        </p:sp>
      </p:grpSp>
      <p:sp>
        <p:nvSpPr>
          <p:cNvPr id="490" name="Google Shape;490;p33"/>
          <p:cNvSpPr txBox="1"/>
          <p:nvPr/>
        </p:nvSpPr>
        <p:spPr>
          <a:xfrm>
            <a:off x="3778941" y="4530132"/>
            <a:ext cx="276900" cy="309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ea typeface="Trebuchet MS"/>
                <a:cs typeface="Trebuchet MS"/>
                <a:sym typeface="Trebuchet MS"/>
              </a:rPr>
              <a:t>P</a:t>
            </a:r>
            <a:endParaRPr>
              <a:latin typeface="Trebuchet MS" panose="020B0603020202020204" pitchFamily="34" charset="0"/>
              <a:ea typeface="Trebuchet MS"/>
              <a:cs typeface="Trebuchet MS"/>
              <a:sym typeface="Trebuchet MS"/>
            </a:endParaRPr>
          </a:p>
        </p:txBody>
      </p:sp>
      <p:sp>
        <p:nvSpPr>
          <p:cNvPr id="491" name="Google Shape;491;p33"/>
          <p:cNvSpPr txBox="1"/>
          <p:nvPr/>
        </p:nvSpPr>
        <p:spPr>
          <a:xfrm>
            <a:off x="5418354" y="4530132"/>
            <a:ext cx="276900" cy="309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ea typeface="Trebuchet MS"/>
                <a:cs typeface="Trebuchet MS"/>
                <a:sym typeface="Trebuchet MS"/>
              </a:rPr>
              <a:t>D</a:t>
            </a:r>
            <a:endParaRPr>
              <a:latin typeface="Trebuchet MS" panose="020B0603020202020204" pitchFamily="34" charset="0"/>
              <a:ea typeface="Trebuchet MS"/>
              <a:cs typeface="Trebuchet MS"/>
              <a:sym typeface="Trebuchet MS"/>
            </a:endParaRPr>
          </a:p>
        </p:txBody>
      </p:sp>
      <p:sp>
        <p:nvSpPr>
          <p:cNvPr id="492" name="Google Shape;492;p33"/>
          <p:cNvSpPr txBox="1"/>
          <p:nvPr/>
        </p:nvSpPr>
        <p:spPr>
          <a:xfrm>
            <a:off x="6657916" y="4530132"/>
            <a:ext cx="333000" cy="309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ea typeface="Trebuchet MS"/>
                <a:cs typeface="Trebuchet MS"/>
                <a:sym typeface="Trebuchet MS"/>
              </a:rPr>
              <a:t>M</a:t>
            </a:r>
            <a:endParaRPr>
              <a:latin typeface="Trebuchet MS" panose="020B0603020202020204" pitchFamily="34" charset="0"/>
              <a:ea typeface="Trebuchet MS"/>
              <a:cs typeface="Trebuchet MS"/>
              <a:sym typeface="Trebuchet MS"/>
            </a:endParaRPr>
          </a:p>
        </p:txBody>
      </p:sp>
      <p:sp>
        <p:nvSpPr>
          <p:cNvPr id="493" name="Google Shape;493;p33"/>
          <p:cNvSpPr txBox="1"/>
          <p:nvPr/>
        </p:nvSpPr>
        <p:spPr>
          <a:xfrm>
            <a:off x="4011141" y="4530132"/>
            <a:ext cx="1426500" cy="30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rebuchet MS" panose="020B0603020202020204" pitchFamily="34" charset="0"/>
                <a:ea typeface="Trebuchet MS"/>
                <a:cs typeface="Trebuchet MS"/>
                <a:sym typeface="Trebuchet MS"/>
              </a:rPr>
              <a:t>= procurement</a:t>
            </a:r>
            <a:endParaRPr>
              <a:latin typeface="Trebuchet MS" panose="020B0603020202020204" pitchFamily="34" charset="0"/>
              <a:ea typeface="Trebuchet MS"/>
              <a:cs typeface="Trebuchet MS"/>
              <a:sym typeface="Trebuchet MS"/>
            </a:endParaRPr>
          </a:p>
        </p:txBody>
      </p:sp>
      <p:sp>
        <p:nvSpPr>
          <p:cNvPr id="494" name="Google Shape;494;p33"/>
          <p:cNvSpPr txBox="1"/>
          <p:nvPr/>
        </p:nvSpPr>
        <p:spPr>
          <a:xfrm>
            <a:off x="5620593" y="4520126"/>
            <a:ext cx="891000" cy="30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rebuchet MS" panose="020B0603020202020204" pitchFamily="34" charset="0"/>
                <a:ea typeface="Trebuchet MS"/>
                <a:cs typeface="Trebuchet MS"/>
                <a:sym typeface="Trebuchet MS"/>
              </a:rPr>
              <a:t>= design</a:t>
            </a:r>
            <a:endParaRPr>
              <a:latin typeface="Trebuchet MS" panose="020B0603020202020204" pitchFamily="34" charset="0"/>
              <a:ea typeface="Trebuchet MS"/>
              <a:cs typeface="Trebuchet MS"/>
              <a:sym typeface="Trebuchet MS"/>
            </a:endParaRPr>
          </a:p>
        </p:txBody>
      </p:sp>
      <p:sp>
        <p:nvSpPr>
          <p:cNvPr id="495" name="Google Shape;495;p33"/>
          <p:cNvSpPr txBox="1"/>
          <p:nvPr/>
        </p:nvSpPr>
        <p:spPr>
          <a:xfrm>
            <a:off x="6917907" y="4530132"/>
            <a:ext cx="1559100" cy="30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rebuchet MS" panose="020B0603020202020204" pitchFamily="34" charset="0"/>
                <a:ea typeface="Trebuchet MS"/>
                <a:cs typeface="Trebuchet MS"/>
                <a:sym typeface="Trebuchet MS"/>
              </a:rPr>
              <a:t>= manufacturing</a:t>
            </a:r>
            <a:endParaRPr>
              <a:latin typeface="Trebuchet MS" panose="020B0603020202020204" pitchFamily="34" charset="0"/>
              <a:ea typeface="Trebuchet MS"/>
              <a:cs typeface="Trebuchet MS"/>
              <a:sym typeface="Trebuchet MS"/>
            </a:endParaRPr>
          </a:p>
        </p:txBody>
      </p:sp>
      <p:grpSp>
        <p:nvGrpSpPr>
          <p:cNvPr id="496" name="Google Shape;496;p33"/>
          <p:cNvGrpSpPr/>
          <p:nvPr/>
        </p:nvGrpSpPr>
        <p:grpSpPr>
          <a:xfrm>
            <a:off x="6767200" y="2615923"/>
            <a:ext cx="1992900" cy="230277"/>
            <a:chOff x="4239775" y="3039023"/>
            <a:chExt cx="1992900" cy="230277"/>
          </a:xfrm>
        </p:grpSpPr>
        <p:sp>
          <p:nvSpPr>
            <p:cNvPr id="497" name="Google Shape;497;p33"/>
            <p:cNvSpPr/>
            <p:nvPr/>
          </p:nvSpPr>
          <p:spPr>
            <a:xfrm>
              <a:off x="4239775" y="3039500"/>
              <a:ext cx="1992900" cy="229800"/>
            </a:xfrm>
            <a:prstGeom prst="rect">
              <a:avLst/>
            </a:prstGeom>
            <a:solidFill>
              <a:srgbClr val="6666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Trebuchet MS" panose="020B0603020202020204" pitchFamily="34" charset="0"/>
                </a:rPr>
                <a:t>Stack Trays</a:t>
              </a:r>
              <a:endParaRPr>
                <a:solidFill>
                  <a:srgbClr val="FFFFFF"/>
                </a:solidFill>
                <a:latin typeface="Trebuchet MS" panose="020B0603020202020204" pitchFamily="34" charset="0"/>
              </a:endParaRPr>
            </a:p>
          </p:txBody>
        </p:sp>
        <p:sp>
          <p:nvSpPr>
            <p:cNvPr id="498" name="Google Shape;498;p33"/>
            <p:cNvSpPr/>
            <p:nvPr/>
          </p:nvSpPr>
          <p:spPr>
            <a:xfrm>
              <a:off x="5957140" y="3039023"/>
              <a:ext cx="275400" cy="229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M</a:t>
              </a:r>
              <a:endParaRPr>
                <a:latin typeface="Trebuchet MS" panose="020B0603020202020204" pitchFamily="34" charset="0"/>
              </a:endParaRPr>
            </a:p>
          </p:txBody>
        </p:sp>
        <p:sp>
          <p:nvSpPr>
            <p:cNvPr id="499" name="Google Shape;499;p33"/>
            <p:cNvSpPr/>
            <p:nvPr/>
          </p:nvSpPr>
          <p:spPr>
            <a:xfrm>
              <a:off x="5686490" y="3039023"/>
              <a:ext cx="275400" cy="2298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D</a:t>
              </a:r>
              <a:endParaRPr>
                <a:latin typeface="Trebuchet MS" panose="020B0603020202020204" pitchFamily="34" charset="0"/>
              </a:endParaRPr>
            </a:p>
          </p:txBody>
        </p:sp>
        <p:sp>
          <p:nvSpPr>
            <p:cNvPr id="500" name="Google Shape;500;p33"/>
            <p:cNvSpPr/>
            <p:nvPr/>
          </p:nvSpPr>
          <p:spPr>
            <a:xfrm>
              <a:off x="5411044" y="3039023"/>
              <a:ext cx="275400" cy="2298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P</a:t>
              </a:r>
              <a:endParaRPr>
                <a:latin typeface="Trebuchet MS" panose="020B0603020202020204" pitchFamily="34" charset="0"/>
              </a:endParaRPr>
            </a:p>
          </p:txBody>
        </p:sp>
      </p:grpSp>
      <p:grpSp>
        <p:nvGrpSpPr>
          <p:cNvPr id="501" name="Google Shape;501;p33"/>
          <p:cNvGrpSpPr/>
          <p:nvPr/>
        </p:nvGrpSpPr>
        <p:grpSpPr>
          <a:xfrm>
            <a:off x="6691000" y="1091923"/>
            <a:ext cx="1840500" cy="230277"/>
            <a:chOff x="4392175" y="3039023"/>
            <a:chExt cx="1840500" cy="230277"/>
          </a:xfrm>
        </p:grpSpPr>
        <p:sp>
          <p:nvSpPr>
            <p:cNvPr id="502" name="Google Shape;502;p33"/>
            <p:cNvSpPr/>
            <p:nvPr/>
          </p:nvSpPr>
          <p:spPr>
            <a:xfrm>
              <a:off x="4392175" y="3039500"/>
              <a:ext cx="1840500" cy="229800"/>
            </a:xfrm>
            <a:prstGeom prst="rect">
              <a:avLst/>
            </a:prstGeom>
            <a:solidFill>
              <a:srgbClr val="EBEB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rebuchet MS" panose="020B0603020202020204" pitchFamily="34" charset="0"/>
                </a:rPr>
                <a:t>Stack Lid</a:t>
              </a:r>
              <a:endParaRPr>
                <a:latin typeface="Trebuchet MS" panose="020B0603020202020204" pitchFamily="34" charset="0"/>
              </a:endParaRPr>
            </a:p>
          </p:txBody>
        </p:sp>
        <p:sp>
          <p:nvSpPr>
            <p:cNvPr id="503" name="Google Shape;503;p33"/>
            <p:cNvSpPr/>
            <p:nvPr/>
          </p:nvSpPr>
          <p:spPr>
            <a:xfrm>
              <a:off x="5957140" y="3039023"/>
              <a:ext cx="275400" cy="2298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M</a:t>
              </a:r>
              <a:endParaRPr>
                <a:latin typeface="Trebuchet MS" panose="020B0603020202020204" pitchFamily="34" charset="0"/>
              </a:endParaRPr>
            </a:p>
          </p:txBody>
        </p:sp>
        <p:sp>
          <p:nvSpPr>
            <p:cNvPr id="504" name="Google Shape;504;p33"/>
            <p:cNvSpPr/>
            <p:nvPr/>
          </p:nvSpPr>
          <p:spPr>
            <a:xfrm>
              <a:off x="5686490" y="3039023"/>
              <a:ext cx="275400" cy="229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D</a:t>
              </a:r>
              <a:endParaRPr>
                <a:latin typeface="Trebuchet MS" panose="020B0603020202020204" pitchFamily="34" charset="0"/>
              </a:endParaRPr>
            </a:p>
          </p:txBody>
        </p:sp>
        <p:sp>
          <p:nvSpPr>
            <p:cNvPr id="505" name="Google Shape;505;p33"/>
            <p:cNvSpPr/>
            <p:nvPr/>
          </p:nvSpPr>
          <p:spPr>
            <a:xfrm>
              <a:off x="5411044" y="3039023"/>
              <a:ext cx="275400" cy="229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P</a:t>
              </a:r>
              <a:endParaRPr>
                <a:latin typeface="Trebuchet MS" panose="020B0603020202020204" pitchFamily="34" charset="0"/>
              </a:endParaRPr>
            </a:p>
          </p:txBody>
        </p:sp>
      </p:grpSp>
      <p:grpSp>
        <p:nvGrpSpPr>
          <p:cNvPr id="506" name="Google Shape;506;p33"/>
          <p:cNvGrpSpPr/>
          <p:nvPr/>
        </p:nvGrpSpPr>
        <p:grpSpPr>
          <a:xfrm>
            <a:off x="353575" y="2810423"/>
            <a:ext cx="1992900" cy="230277"/>
            <a:chOff x="4239775" y="3039023"/>
            <a:chExt cx="1992900" cy="230277"/>
          </a:xfrm>
        </p:grpSpPr>
        <p:sp>
          <p:nvSpPr>
            <p:cNvPr id="507" name="Google Shape;507;p33"/>
            <p:cNvSpPr/>
            <p:nvPr/>
          </p:nvSpPr>
          <p:spPr>
            <a:xfrm>
              <a:off x="4239775" y="3039500"/>
              <a:ext cx="1992900" cy="229800"/>
            </a:xfrm>
            <a:prstGeom prst="rect">
              <a:avLst/>
            </a:prstGeom>
            <a:solidFill>
              <a:srgbClr val="3D85C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FF"/>
                  </a:solidFill>
                  <a:latin typeface="Trebuchet MS" panose="020B0603020202020204" pitchFamily="34" charset="0"/>
                </a:rPr>
                <a:t>Wall Clamps</a:t>
              </a:r>
              <a:endParaRPr dirty="0">
                <a:solidFill>
                  <a:srgbClr val="FFFFFF"/>
                </a:solidFill>
                <a:latin typeface="Trebuchet MS" panose="020B0603020202020204" pitchFamily="34" charset="0"/>
              </a:endParaRPr>
            </a:p>
          </p:txBody>
        </p:sp>
        <p:sp>
          <p:nvSpPr>
            <p:cNvPr id="508" name="Google Shape;508;p33"/>
            <p:cNvSpPr/>
            <p:nvPr/>
          </p:nvSpPr>
          <p:spPr>
            <a:xfrm>
              <a:off x="5957140" y="3039023"/>
              <a:ext cx="275400" cy="2298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M</a:t>
              </a:r>
              <a:endParaRPr>
                <a:latin typeface="Trebuchet MS" panose="020B0603020202020204" pitchFamily="34" charset="0"/>
              </a:endParaRPr>
            </a:p>
          </p:txBody>
        </p:sp>
        <p:sp>
          <p:nvSpPr>
            <p:cNvPr id="509" name="Google Shape;509;p33"/>
            <p:cNvSpPr/>
            <p:nvPr/>
          </p:nvSpPr>
          <p:spPr>
            <a:xfrm>
              <a:off x="5686490" y="3039023"/>
              <a:ext cx="275400" cy="2298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D</a:t>
              </a:r>
              <a:endParaRPr>
                <a:latin typeface="Trebuchet MS" panose="020B0603020202020204" pitchFamily="34" charset="0"/>
              </a:endParaRPr>
            </a:p>
          </p:txBody>
        </p:sp>
        <p:sp>
          <p:nvSpPr>
            <p:cNvPr id="510" name="Google Shape;510;p33"/>
            <p:cNvSpPr/>
            <p:nvPr/>
          </p:nvSpPr>
          <p:spPr>
            <a:xfrm>
              <a:off x="5411044" y="3039023"/>
              <a:ext cx="275400" cy="2298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P</a:t>
              </a:r>
              <a:endParaRPr>
                <a:latin typeface="Trebuchet MS" panose="020B0603020202020204" pitchFamily="34" charset="0"/>
              </a:endParaRPr>
            </a:p>
          </p:txBody>
        </p:sp>
      </p:grpSp>
      <p:grpSp>
        <p:nvGrpSpPr>
          <p:cNvPr id="511" name="Google Shape;511;p33"/>
          <p:cNvGrpSpPr/>
          <p:nvPr/>
        </p:nvGrpSpPr>
        <p:grpSpPr>
          <a:xfrm>
            <a:off x="6767200" y="3301723"/>
            <a:ext cx="1992900" cy="230277"/>
            <a:chOff x="4239775" y="3039023"/>
            <a:chExt cx="1992900" cy="230277"/>
          </a:xfrm>
        </p:grpSpPr>
        <p:sp>
          <p:nvSpPr>
            <p:cNvPr id="512" name="Google Shape;512;p33"/>
            <p:cNvSpPr/>
            <p:nvPr/>
          </p:nvSpPr>
          <p:spPr>
            <a:xfrm>
              <a:off x="4239775" y="3039500"/>
              <a:ext cx="1992900" cy="2298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rebuchet MS" panose="020B0603020202020204" pitchFamily="34" charset="0"/>
                </a:rPr>
                <a:t>Bay Walls</a:t>
              </a:r>
              <a:endParaRPr>
                <a:latin typeface="Trebuchet MS" panose="020B0603020202020204" pitchFamily="34" charset="0"/>
              </a:endParaRPr>
            </a:p>
          </p:txBody>
        </p:sp>
        <p:sp>
          <p:nvSpPr>
            <p:cNvPr id="513" name="Google Shape;513;p33"/>
            <p:cNvSpPr/>
            <p:nvPr/>
          </p:nvSpPr>
          <p:spPr>
            <a:xfrm>
              <a:off x="5957140" y="3039023"/>
              <a:ext cx="275400" cy="2298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M</a:t>
              </a:r>
              <a:endParaRPr>
                <a:latin typeface="Trebuchet MS" panose="020B0603020202020204" pitchFamily="34" charset="0"/>
              </a:endParaRPr>
            </a:p>
          </p:txBody>
        </p:sp>
        <p:sp>
          <p:nvSpPr>
            <p:cNvPr id="514" name="Google Shape;514;p33"/>
            <p:cNvSpPr/>
            <p:nvPr/>
          </p:nvSpPr>
          <p:spPr>
            <a:xfrm>
              <a:off x="5686490" y="3039023"/>
              <a:ext cx="275400" cy="229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D</a:t>
              </a:r>
              <a:endParaRPr>
                <a:latin typeface="Trebuchet MS" panose="020B0603020202020204" pitchFamily="34" charset="0"/>
              </a:endParaRPr>
            </a:p>
          </p:txBody>
        </p:sp>
        <p:sp>
          <p:nvSpPr>
            <p:cNvPr id="515" name="Google Shape;515;p33"/>
            <p:cNvSpPr/>
            <p:nvPr/>
          </p:nvSpPr>
          <p:spPr>
            <a:xfrm>
              <a:off x="5411044" y="3039023"/>
              <a:ext cx="275400" cy="2298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panose="020B0603020202020204" pitchFamily="34" charset="0"/>
                </a:rPr>
                <a:t>P</a:t>
              </a:r>
              <a:endParaRPr>
                <a:latin typeface="Trebuchet MS" panose="020B0603020202020204" pitchFamily="34" charset="0"/>
              </a:endParaRPr>
            </a:p>
          </p:txBody>
        </p:sp>
      </p:grpSp>
      <p:cxnSp>
        <p:nvCxnSpPr>
          <p:cNvPr id="516" name="Google Shape;516;p33"/>
          <p:cNvCxnSpPr>
            <a:stCxn id="485" idx="2"/>
          </p:cNvCxnSpPr>
          <p:nvPr/>
        </p:nvCxnSpPr>
        <p:spPr>
          <a:xfrm>
            <a:off x="1911925" y="1268975"/>
            <a:ext cx="877500" cy="323400"/>
          </a:xfrm>
          <a:prstGeom prst="straightConnector1">
            <a:avLst/>
          </a:prstGeom>
          <a:noFill/>
          <a:ln w="19050" cap="flat" cmpd="sng">
            <a:solidFill>
              <a:schemeClr val="dk2"/>
            </a:solidFill>
            <a:prstDash val="solid"/>
            <a:round/>
            <a:headEnd type="none" w="med" len="med"/>
            <a:tailEnd type="triangle" w="med" len="med"/>
          </a:ln>
        </p:spPr>
      </p:cxnSp>
      <p:cxnSp>
        <p:nvCxnSpPr>
          <p:cNvPr id="517" name="Google Shape;517;p33"/>
          <p:cNvCxnSpPr/>
          <p:nvPr/>
        </p:nvCxnSpPr>
        <p:spPr>
          <a:xfrm rot="10800000" flipH="1">
            <a:off x="2041025" y="3242575"/>
            <a:ext cx="1946100" cy="695400"/>
          </a:xfrm>
          <a:prstGeom prst="straightConnector1">
            <a:avLst/>
          </a:prstGeom>
          <a:noFill/>
          <a:ln w="19050" cap="flat" cmpd="sng">
            <a:solidFill>
              <a:srgbClr val="1DC3C8"/>
            </a:solidFill>
            <a:prstDash val="solid"/>
            <a:round/>
            <a:headEnd type="none" w="med" len="med"/>
            <a:tailEnd type="triangle" w="med" len="med"/>
          </a:ln>
        </p:spPr>
      </p:cxnSp>
      <p:cxnSp>
        <p:nvCxnSpPr>
          <p:cNvPr id="518" name="Google Shape;518;p33"/>
          <p:cNvCxnSpPr>
            <a:stCxn id="502" idx="1"/>
          </p:cNvCxnSpPr>
          <p:nvPr/>
        </p:nvCxnSpPr>
        <p:spPr>
          <a:xfrm flipH="1">
            <a:off x="5143600" y="1207300"/>
            <a:ext cx="1547400" cy="700200"/>
          </a:xfrm>
          <a:prstGeom prst="straightConnector1">
            <a:avLst/>
          </a:prstGeom>
          <a:noFill/>
          <a:ln w="19050" cap="flat" cmpd="sng">
            <a:solidFill>
              <a:srgbClr val="EBEB00"/>
            </a:solidFill>
            <a:prstDash val="solid"/>
            <a:round/>
            <a:headEnd type="none" w="med" len="med"/>
            <a:tailEnd type="triangle" w="med" len="med"/>
          </a:ln>
        </p:spPr>
      </p:cxnSp>
      <p:cxnSp>
        <p:nvCxnSpPr>
          <p:cNvPr id="519" name="Google Shape;519;p33"/>
          <p:cNvCxnSpPr/>
          <p:nvPr/>
        </p:nvCxnSpPr>
        <p:spPr>
          <a:xfrm flipH="1">
            <a:off x="6063450" y="1961863"/>
            <a:ext cx="955800" cy="164700"/>
          </a:xfrm>
          <a:prstGeom prst="straightConnector1">
            <a:avLst/>
          </a:prstGeom>
          <a:noFill/>
          <a:ln w="19050" cap="flat" cmpd="sng">
            <a:solidFill>
              <a:srgbClr val="E06666"/>
            </a:solidFill>
            <a:prstDash val="solid"/>
            <a:round/>
            <a:headEnd type="none" w="med" len="med"/>
            <a:tailEnd type="triangle" w="med" len="med"/>
          </a:ln>
        </p:spPr>
      </p:cxnSp>
      <p:cxnSp>
        <p:nvCxnSpPr>
          <p:cNvPr id="520" name="Google Shape;520;p33"/>
          <p:cNvCxnSpPr/>
          <p:nvPr/>
        </p:nvCxnSpPr>
        <p:spPr>
          <a:xfrm flipH="1">
            <a:off x="5298100" y="2732100"/>
            <a:ext cx="1469100" cy="226800"/>
          </a:xfrm>
          <a:prstGeom prst="straightConnector1">
            <a:avLst/>
          </a:prstGeom>
          <a:noFill/>
          <a:ln w="19050" cap="flat" cmpd="sng">
            <a:solidFill>
              <a:schemeClr val="lt1"/>
            </a:solidFill>
            <a:prstDash val="solid"/>
            <a:round/>
            <a:headEnd type="none" w="med" len="med"/>
            <a:tailEnd type="triangle" w="med" len="med"/>
          </a:ln>
        </p:spPr>
      </p:cxnSp>
      <p:cxnSp>
        <p:nvCxnSpPr>
          <p:cNvPr id="521" name="Google Shape;521;p33"/>
          <p:cNvCxnSpPr/>
          <p:nvPr/>
        </p:nvCxnSpPr>
        <p:spPr>
          <a:xfrm rot="10800000">
            <a:off x="5015025" y="3639975"/>
            <a:ext cx="1227300" cy="436500"/>
          </a:xfrm>
          <a:prstGeom prst="straightConnector1">
            <a:avLst/>
          </a:prstGeom>
          <a:noFill/>
          <a:ln w="19050" cap="flat" cmpd="sng">
            <a:solidFill>
              <a:srgbClr val="B384FF"/>
            </a:solidFill>
            <a:prstDash val="solid"/>
            <a:round/>
            <a:headEnd type="none" w="med" len="med"/>
            <a:tailEnd type="triangle" w="med" len="med"/>
          </a:ln>
        </p:spPr>
      </p:cxnSp>
      <p:cxnSp>
        <p:nvCxnSpPr>
          <p:cNvPr id="522" name="Google Shape;522;p33"/>
          <p:cNvCxnSpPr>
            <a:stCxn id="512" idx="1"/>
          </p:cNvCxnSpPr>
          <p:nvPr/>
        </p:nvCxnSpPr>
        <p:spPr>
          <a:xfrm rot="10800000">
            <a:off x="6267100" y="3144400"/>
            <a:ext cx="500100" cy="272700"/>
          </a:xfrm>
          <a:prstGeom prst="straightConnector1">
            <a:avLst/>
          </a:prstGeom>
          <a:noFill/>
          <a:ln w="19050" cap="flat" cmpd="sng">
            <a:solidFill>
              <a:srgbClr val="FBE4D4"/>
            </a:solidFill>
            <a:prstDash val="solid"/>
            <a:round/>
            <a:headEnd type="none" w="med" len="med"/>
            <a:tailEnd type="triangle" w="med" len="med"/>
          </a:ln>
        </p:spPr>
      </p:cxnSp>
      <p:cxnSp>
        <p:nvCxnSpPr>
          <p:cNvPr id="523" name="Google Shape;523;p33"/>
          <p:cNvCxnSpPr>
            <a:stCxn id="466" idx="2"/>
          </p:cNvCxnSpPr>
          <p:nvPr/>
        </p:nvCxnSpPr>
        <p:spPr>
          <a:xfrm>
            <a:off x="1485675" y="2183301"/>
            <a:ext cx="2144400" cy="289500"/>
          </a:xfrm>
          <a:prstGeom prst="straightConnector1">
            <a:avLst/>
          </a:prstGeom>
          <a:noFill/>
          <a:ln w="19050" cap="flat" cmpd="sng">
            <a:solidFill>
              <a:srgbClr val="93C47D"/>
            </a:solidFill>
            <a:prstDash val="solid"/>
            <a:round/>
            <a:headEnd type="none" w="med" len="med"/>
            <a:tailEnd type="triangle" w="med" len="med"/>
          </a:ln>
        </p:spPr>
      </p:cxnSp>
      <p:cxnSp>
        <p:nvCxnSpPr>
          <p:cNvPr id="524" name="Google Shape;524;p33"/>
          <p:cNvCxnSpPr>
            <a:stCxn id="508" idx="3"/>
          </p:cNvCxnSpPr>
          <p:nvPr/>
        </p:nvCxnSpPr>
        <p:spPr>
          <a:xfrm rot="10800000" flipH="1">
            <a:off x="2346340" y="2809223"/>
            <a:ext cx="1135500" cy="116100"/>
          </a:xfrm>
          <a:prstGeom prst="straightConnector1">
            <a:avLst/>
          </a:prstGeom>
          <a:noFill/>
          <a:ln w="19050" cap="flat" cmpd="sng">
            <a:solidFill>
              <a:srgbClr val="4A86E8"/>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Integration Plan</a:t>
            </a:r>
            <a:endParaRPr dirty="0"/>
          </a:p>
        </p:txBody>
      </p:sp>
      <p:sp>
        <p:nvSpPr>
          <p:cNvPr id="530" name="Google Shape;530;p3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13</a:t>
            </a:fld>
            <a:endParaRPr/>
          </a:p>
        </p:txBody>
      </p:sp>
      <p:sp>
        <p:nvSpPr>
          <p:cNvPr id="531" name="Google Shape;531;p34"/>
          <p:cNvSpPr/>
          <p:nvPr/>
        </p:nvSpPr>
        <p:spPr>
          <a:xfrm>
            <a:off x="6618303" y="1168846"/>
            <a:ext cx="1916400" cy="488400"/>
          </a:xfrm>
          <a:prstGeom prst="rect">
            <a:avLst/>
          </a:prstGeom>
          <a:solidFill>
            <a:srgbClr val="D8E2F3"/>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i="0" u="none" strike="noStrike" cap="none">
                <a:solidFill>
                  <a:srgbClr val="000000"/>
                </a:solidFill>
                <a:latin typeface="Trebuchet MS"/>
                <a:ea typeface="Trebuchet MS"/>
                <a:cs typeface="Trebuchet MS"/>
                <a:sym typeface="Trebuchet MS"/>
              </a:rPr>
              <a:t>Test Bed Integration</a:t>
            </a:r>
            <a:endParaRPr sz="1200">
              <a:latin typeface="Trebuchet MS"/>
              <a:ea typeface="Trebuchet MS"/>
              <a:cs typeface="Trebuchet MS"/>
              <a:sym typeface="Trebuchet MS"/>
            </a:endParaRPr>
          </a:p>
        </p:txBody>
      </p:sp>
      <p:sp>
        <p:nvSpPr>
          <p:cNvPr id="532" name="Google Shape;532;p34"/>
          <p:cNvSpPr/>
          <p:nvPr/>
        </p:nvSpPr>
        <p:spPr>
          <a:xfrm>
            <a:off x="3308993" y="2626130"/>
            <a:ext cx="1916400" cy="488400"/>
          </a:xfrm>
          <a:prstGeom prst="rect">
            <a:avLst/>
          </a:prstGeom>
          <a:solidFill>
            <a:srgbClr val="E1EFD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latin typeface="Trebuchet MS"/>
                <a:ea typeface="Trebuchet MS"/>
                <a:cs typeface="Trebuchet MS"/>
                <a:sym typeface="Trebuchet MS"/>
              </a:rPr>
              <a:t>Assemble Outer Bay</a:t>
            </a:r>
            <a:endParaRPr sz="1200">
              <a:latin typeface="Trebuchet MS"/>
              <a:ea typeface="Trebuchet MS"/>
              <a:cs typeface="Trebuchet MS"/>
              <a:sym typeface="Trebuchet MS"/>
            </a:endParaRPr>
          </a:p>
        </p:txBody>
      </p:sp>
      <p:sp>
        <p:nvSpPr>
          <p:cNvPr id="533" name="Google Shape;533;p34"/>
          <p:cNvSpPr/>
          <p:nvPr/>
        </p:nvSpPr>
        <p:spPr>
          <a:xfrm>
            <a:off x="400668" y="3792905"/>
            <a:ext cx="1916400" cy="488400"/>
          </a:xfrm>
          <a:prstGeom prst="rect">
            <a:avLst/>
          </a:prstGeom>
          <a:solidFill>
            <a:srgbClr val="FFF2CC"/>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latin typeface="Trebuchet MS"/>
                <a:ea typeface="Trebuchet MS"/>
                <a:cs typeface="Trebuchet MS"/>
                <a:sym typeface="Trebuchet MS"/>
              </a:rPr>
              <a:t>Test Camera Mount</a:t>
            </a:r>
            <a:endParaRPr sz="1200">
              <a:latin typeface="Trebuchet MS"/>
              <a:ea typeface="Trebuchet MS"/>
              <a:cs typeface="Trebuchet MS"/>
              <a:sym typeface="Trebuchet MS"/>
            </a:endParaRPr>
          </a:p>
        </p:txBody>
      </p:sp>
      <p:sp>
        <p:nvSpPr>
          <p:cNvPr id="534" name="Google Shape;534;p34"/>
          <p:cNvSpPr/>
          <p:nvPr/>
        </p:nvSpPr>
        <p:spPr>
          <a:xfrm>
            <a:off x="6618275" y="2093875"/>
            <a:ext cx="1916400" cy="488400"/>
          </a:xfrm>
          <a:prstGeom prst="rect">
            <a:avLst/>
          </a:prstGeom>
          <a:solidFill>
            <a:srgbClr val="FFF2CC"/>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i="0" u="none" strike="noStrike" cap="none">
                <a:solidFill>
                  <a:srgbClr val="000000"/>
                </a:solidFill>
                <a:latin typeface="Trebuchet MS"/>
                <a:ea typeface="Trebuchet MS"/>
                <a:cs typeface="Trebuchet MS"/>
                <a:sym typeface="Trebuchet MS"/>
              </a:rPr>
              <a:t>E2E Testing</a:t>
            </a:r>
            <a:endParaRPr sz="1200">
              <a:latin typeface="Trebuchet MS"/>
              <a:ea typeface="Trebuchet MS"/>
              <a:cs typeface="Trebuchet MS"/>
              <a:sym typeface="Trebuchet MS"/>
            </a:endParaRPr>
          </a:p>
        </p:txBody>
      </p:sp>
      <p:sp>
        <p:nvSpPr>
          <p:cNvPr id="535" name="Google Shape;535;p34"/>
          <p:cNvSpPr/>
          <p:nvPr/>
        </p:nvSpPr>
        <p:spPr>
          <a:xfrm>
            <a:off x="6618328" y="2993253"/>
            <a:ext cx="1916400" cy="488400"/>
          </a:xfrm>
          <a:prstGeom prst="rect">
            <a:avLst/>
          </a:prstGeom>
          <a:solidFill>
            <a:srgbClr val="D0CECE"/>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i="0" u="none" strike="noStrike" cap="none">
                <a:solidFill>
                  <a:srgbClr val="000000"/>
                </a:solidFill>
                <a:latin typeface="Trebuchet MS"/>
                <a:ea typeface="Trebuchet MS"/>
                <a:cs typeface="Trebuchet MS"/>
                <a:sym typeface="Trebuchet MS"/>
              </a:rPr>
              <a:t>Complete System</a:t>
            </a:r>
            <a:endParaRPr sz="1200">
              <a:latin typeface="Trebuchet MS"/>
              <a:ea typeface="Trebuchet MS"/>
              <a:cs typeface="Trebuchet MS"/>
              <a:sym typeface="Trebuchet MS"/>
            </a:endParaRPr>
          </a:p>
        </p:txBody>
      </p:sp>
      <p:sp>
        <p:nvSpPr>
          <p:cNvPr id="536" name="Google Shape;536;p34"/>
          <p:cNvSpPr txBox="1"/>
          <p:nvPr/>
        </p:nvSpPr>
        <p:spPr>
          <a:xfrm>
            <a:off x="400675" y="848025"/>
            <a:ext cx="1916400" cy="31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i="0" u="none" strike="noStrike" cap="none">
                <a:solidFill>
                  <a:srgbClr val="000000"/>
                </a:solidFill>
                <a:latin typeface="Trebuchet MS"/>
                <a:ea typeface="Trebuchet MS"/>
                <a:cs typeface="Trebuchet MS"/>
                <a:sym typeface="Trebuchet MS"/>
              </a:rPr>
              <a:t>Main Tasks</a:t>
            </a:r>
            <a:endParaRPr>
              <a:latin typeface="Trebuchet MS"/>
              <a:ea typeface="Trebuchet MS"/>
              <a:cs typeface="Trebuchet MS"/>
              <a:sym typeface="Trebuchet MS"/>
            </a:endParaRPr>
          </a:p>
        </p:txBody>
      </p:sp>
      <p:sp>
        <p:nvSpPr>
          <p:cNvPr id="537" name="Google Shape;537;p34"/>
          <p:cNvSpPr txBox="1"/>
          <p:nvPr/>
        </p:nvSpPr>
        <p:spPr>
          <a:xfrm>
            <a:off x="3313950" y="850251"/>
            <a:ext cx="1906500" cy="31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a:solidFill>
                  <a:srgbClr val="000000"/>
                </a:solidFill>
                <a:latin typeface="Trebuchet MS"/>
                <a:ea typeface="Trebuchet MS"/>
                <a:cs typeface="Trebuchet MS"/>
                <a:sym typeface="Trebuchet MS"/>
              </a:rPr>
              <a:t>Integration Tasks</a:t>
            </a:r>
            <a:endParaRPr>
              <a:latin typeface="Trebuchet MS"/>
              <a:ea typeface="Trebuchet MS"/>
              <a:cs typeface="Trebuchet MS"/>
              <a:sym typeface="Trebuchet MS"/>
            </a:endParaRPr>
          </a:p>
        </p:txBody>
      </p:sp>
      <p:sp>
        <p:nvSpPr>
          <p:cNvPr id="538" name="Google Shape;538;p34"/>
          <p:cNvSpPr txBox="1"/>
          <p:nvPr/>
        </p:nvSpPr>
        <p:spPr>
          <a:xfrm>
            <a:off x="6820493" y="848017"/>
            <a:ext cx="1592100" cy="31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a:solidFill>
                  <a:srgbClr val="000000"/>
                </a:solidFill>
                <a:latin typeface="Trebuchet MS"/>
                <a:ea typeface="Trebuchet MS"/>
                <a:cs typeface="Trebuchet MS"/>
                <a:sym typeface="Trebuchet MS"/>
              </a:rPr>
              <a:t>Final Tasks</a:t>
            </a:r>
            <a:endParaRPr>
              <a:latin typeface="Trebuchet MS"/>
              <a:ea typeface="Trebuchet MS"/>
              <a:cs typeface="Trebuchet MS"/>
              <a:sym typeface="Trebuchet MS"/>
            </a:endParaRPr>
          </a:p>
        </p:txBody>
      </p:sp>
      <p:grpSp>
        <p:nvGrpSpPr>
          <p:cNvPr id="539" name="Google Shape;539;p34"/>
          <p:cNvGrpSpPr/>
          <p:nvPr/>
        </p:nvGrpSpPr>
        <p:grpSpPr>
          <a:xfrm>
            <a:off x="3643313" y="3892519"/>
            <a:ext cx="5027084" cy="1003200"/>
            <a:chOff x="3567113" y="3740119"/>
            <a:chExt cx="5027084" cy="1003200"/>
          </a:xfrm>
        </p:grpSpPr>
        <p:sp>
          <p:nvSpPr>
            <p:cNvPr id="540" name="Google Shape;540;p34"/>
            <p:cNvSpPr/>
            <p:nvPr/>
          </p:nvSpPr>
          <p:spPr>
            <a:xfrm>
              <a:off x="3567113" y="3740119"/>
              <a:ext cx="4968000" cy="1003200"/>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dirty="0">
                <a:latin typeface="Trebuchet MS"/>
                <a:ea typeface="Trebuchet MS"/>
                <a:cs typeface="Trebuchet MS"/>
                <a:sym typeface="Trebuchet MS"/>
              </a:endParaRPr>
            </a:p>
            <a:p>
              <a:pPr marL="0" marR="0" lvl="0" indent="0" algn="ctr" rtl="0">
                <a:spcBef>
                  <a:spcPts val="0"/>
                </a:spcBef>
                <a:spcAft>
                  <a:spcPts val="0"/>
                </a:spcAft>
                <a:buNone/>
              </a:pPr>
              <a:r>
                <a:rPr lang="en" sz="2000" b="1" dirty="0">
                  <a:solidFill>
                    <a:srgbClr val="000000"/>
                  </a:solidFill>
                  <a:latin typeface="Trebuchet MS"/>
                  <a:ea typeface="Trebuchet MS"/>
                  <a:cs typeface="Trebuchet MS"/>
                  <a:sym typeface="Trebuchet MS"/>
                </a:rPr>
                <a:t>Legend</a:t>
              </a:r>
              <a:endParaRPr sz="2000" b="1" dirty="0">
                <a:latin typeface="Trebuchet MS"/>
                <a:ea typeface="Trebuchet MS"/>
                <a:cs typeface="Trebuchet MS"/>
                <a:sym typeface="Trebuchet MS"/>
              </a:endParaRPr>
            </a:p>
            <a:p>
              <a:pPr marL="0" marR="0" lvl="0" indent="0" algn="ctr" rtl="0">
                <a:spcBef>
                  <a:spcPts val="0"/>
                </a:spcBef>
                <a:spcAft>
                  <a:spcPts val="0"/>
                </a:spcAft>
                <a:buNone/>
              </a:pPr>
              <a:endParaRPr sz="2800" dirty="0">
                <a:solidFill>
                  <a:srgbClr val="000000"/>
                </a:solidFill>
                <a:latin typeface="Arial"/>
                <a:ea typeface="Arial"/>
                <a:cs typeface="Arial"/>
                <a:sym typeface="Arial"/>
              </a:endParaRPr>
            </a:p>
            <a:p>
              <a:pPr marL="0" marR="0" lvl="0" indent="0" algn="ctr" rtl="0">
                <a:spcBef>
                  <a:spcPts val="0"/>
                </a:spcBef>
                <a:spcAft>
                  <a:spcPts val="0"/>
                </a:spcAft>
                <a:buNone/>
              </a:pPr>
              <a:endParaRPr sz="2800" dirty="0">
                <a:solidFill>
                  <a:srgbClr val="000000"/>
                </a:solidFill>
                <a:latin typeface="Arial"/>
                <a:ea typeface="Arial"/>
                <a:cs typeface="Arial"/>
                <a:sym typeface="Arial"/>
              </a:endParaRPr>
            </a:p>
          </p:txBody>
        </p:sp>
        <p:sp>
          <p:nvSpPr>
            <p:cNvPr id="541" name="Google Shape;541;p34"/>
            <p:cNvSpPr/>
            <p:nvPr/>
          </p:nvSpPr>
          <p:spPr>
            <a:xfrm>
              <a:off x="3712032" y="4154994"/>
              <a:ext cx="631500" cy="146700"/>
            </a:xfrm>
            <a:prstGeom prst="rect">
              <a:avLst/>
            </a:prstGeom>
            <a:solidFill>
              <a:srgbClr val="E1EFD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0000"/>
                </a:solidFill>
                <a:latin typeface="Arial"/>
                <a:ea typeface="Arial"/>
                <a:cs typeface="Arial"/>
                <a:sym typeface="Arial"/>
              </a:endParaRPr>
            </a:p>
          </p:txBody>
        </p:sp>
        <p:sp>
          <p:nvSpPr>
            <p:cNvPr id="542" name="Google Shape;542;p34"/>
            <p:cNvSpPr/>
            <p:nvPr/>
          </p:nvSpPr>
          <p:spPr>
            <a:xfrm>
              <a:off x="3712032" y="4450429"/>
              <a:ext cx="631500" cy="146700"/>
            </a:xfrm>
            <a:prstGeom prst="rect">
              <a:avLst/>
            </a:prstGeom>
            <a:solidFill>
              <a:srgbClr val="FBE4D4"/>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0000"/>
                </a:solidFill>
                <a:latin typeface="Arial"/>
                <a:ea typeface="Arial"/>
                <a:cs typeface="Arial"/>
                <a:sym typeface="Arial"/>
              </a:endParaRPr>
            </a:p>
          </p:txBody>
        </p:sp>
        <p:sp>
          <p:nvSpPr>
            <p:cNvPr id="543" name="Google Shape;543;p34"/>
            <p:cNvSpPr txBox="1"/>
            <p:nvPr/>
          </p:nvSpPr>
          <p:spPr>
            <a:xfrm>
              <a:off x="4429510" y="4100949"/>
              <a:ext cx="1324200" cy="25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latin typeface="Trebuchet MS"/>
                  <a:ea typeface="Trebuchet MS"/>
                  <a:cs typeface="Trebuchet MS"/>
                  <a:sym typeface="Trebuchet MS"/>
                </a:rPr>
                <a:t>Hardware </a:t>
              </a:r>
              <a:r>
                <a:rPr lang="en" sz="1200">
                  <a:solidFill>
                    <a:srgbClr val="000000"/>
                  </a:solidFill>
                  <a:latin typeface="Trebuchet MS"/>
                  <a:ea typeface="Trebuchet MS"/>
                  <a:cs typeface="Trebuchet MS"/>
                  <a:sym typeface="Trebuchet MS"/>
                </a:rPr>
                <a:t>Tasks</a:t>
              </a:r>
              <a:endParaRPr sz="1200">
                <a:latin typeface="Trebuchet MS"/>
                <a:ea typeface="Trebuchet MS"/>
                <a:cs typeface="Trebuchet MS"/>
                <a:sym typeface="Trebuchet MS"/>
              </a:endParaRPr>
            </a:p>
          </p:txBody>
        </p:sp>
        <p:sp>
          <p:nvSpPr>
            <p:cNvPr id="544" name="Google Shape;544;p34"/>
            <p:cNvSpPr txBox="1"/>
            <p:nvPr/>
          </p:nvSpPr>
          <p:spPr>
            <a:xfrm>
              <a:off x="4429510" y="4396384"/>
              <a:ext cx="1380900" cy="25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rgbClr val="000000"/>
                  </a:solidFill>
                  <a:latin typeface="Trebuchet MS"/>
                  <a:ea typeface="Trebuchet MS"/>
                  <a:cs typeface="Trebuchet MS"/>
                  <a:sym typeface="Trebuchet MS"/>
                </a:rPr>
                <a:t>Unrelated Tasks</a:t>
              </a:r>
              <a:endParaRPr sz="1200">
                <a:latin typeface="Trebuchet MS"/>
                <a:ea typeface="Trebuchet MS"/>
                <a:cs typeface="Trebuchet MS"/>
                <a:sym typeface="Trebuchet MS"/>
              </a:endParaRPr>
            </a:p>
          </p:txBody>
        </p:sp>
        <p:sp>
          <p:nvSpPr>
            <p:cNvPr id="545" name="Google Shape;545;p34"/>
            <p:cNvSpPr/>
            <p:nvPr/>
          </p:nvSpPr>
          <p:spPr>
            <a:xfrm>
              <a:off x="6465215" y="4154994"/>
              <a:ext cx="631500" cy="146700"/>
            </a:xfrm>
            <a:prstGeom prst="rect">
              <a:avLst/>
            </a:prstGeom>
            <a:solidFill>
              <a:srgbClr val="D8E2F3"/>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0000"/>
                </a:solidFill>
                <a:latin typeface="Arial"/>
                <a:ea typeface="Arial"/>
                <a:cs typeface="Arial"/>
                <a:sym typeface="Arial"/>
              </a:endParaRPr>
            </a:p>
          </p:txBody>
        </p:sp>
        <p:sp>
          <p:nvSpPr>
            <p:cNvPr id="546" name="Google Shape;546;p34"/>
            <p:cNvSpPr/>
            <p:nvPr/>
          </p:nvSpPr>
          <p:spPr>
            <a:xfrm>
              <a:off x="6465215" y="4450429"/>
              <a:ext cx="631500" cy="146700"/>
            </a:xfrm>
            <a:prstGeom prst="rect">
              <a:avLst/>
            </a:prstGeom>
            <a:solidFill>
              <a:srgbClr val="FFF2CC"/>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0000"/>
                </a:solidFill>
                <a:latin typeface="Arial"/>
                <a:ea typeface="Arial"/>
                <a:cs typeface="Arial"/>
                <a:sym typeface="Arial"/>
              </a:endParaRPr>
            </a:p>
          </p:txBody>
        </p:sp>
        <p:sp>
          <p:nvSpPr>
            <p:cNvPr id="547" name="Google Shape;547;p34"/>
            <p:cNvSpPr txBox="1"/>
            <p:nvPr/>
          </p:nvSpPr>
          <p:spPr>
            <a:xfrm>
              <a:off x="7182697" y="4100951"/>
              <a:ext cx="1411500" cy="25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rgbClr val="000000"/>
                  </a:solidFill>
                  <a:latin typeface="Trebuchet MS"/>
                  <a:ea typeface="Trebuchet MS"/>
                  <a:cs typeface="Trebuchet MS"/>
                  <a:sym typeface="Trebuchet MS"/>
                </a:rPr>
                <a:t>Manual Tasks</a:t>
              </a:r>
              <a:endParaRPr sz="1200">
                <a:latin typeface="Trebuchet MS"/>
                <a:ea typeface="Trebuchet MS"/>
                <a:cs typeface="Trebuchet MS"/>
                <a:sym typeface="Trebuchet MS"/>
              </a:endParaRPr>
            </a:p>
          </p:txBody>
        </p:sp>
        <p:sp>
          <p:nvSpPr>
            <p:cNvPr id="548" name="Google Shape;548;p34"/>
            <p:cNvSpPr txBox="1"/>
            <p:nvPr/>
          </p:nvSpPr>
          <p:spPr>
            <a:xfrm>
              <a:off x="7182693" y="4396384"/>
              <a:ext cx="1174500" cy="25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rgbClr val="000000"/>
                  </a:solidFill>
                  <a:latin typeface="Trebuchet MS"/>
                  <a:ea typeface="Trebuchet MS"/>
                  <a:cs typeface="Trebuchet MS"/>
                  <a:sym typeface="Trebuchet MS"/>
                </a:rPr>
                <a:t>Testing Tasks</a:t>
              </a:r>
              <a:endParaRPr sz="1200">
                <a:latin typeface="Trebuchet MS"/>
                <a:ea typeface="Trebuchet MS"/>
                <a:cs typeface="Trebuchet MS"/>
                <a:sym typeface="Trebuchet MS"/>
              </a:endParaRPr>
            </a:p>
          </p:txBody>
        </p:sp>
      </p:grpSp>
      <p:sp>
        <p:nvSpPr>
          <p:cNvPr id="549" name="Google Shape;549;p34"/>
          <p:cNvSpPr/>
          <p:nvPr/>
        </p:nvSpPr>
        <p:spPr>
          <a:xfrm>
            <a:off x="3308993" y="1571780"/>
            <a:ext cx="1916400" cy="488400"/>
          </a:xfrm>
          <a:prstGeom prst="rect">
            <a:avLst/>
          </a:prstGeom>
          <a:solidFill>
            <a:srgbClr val="E1EFD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latin typeface="Trebuchet MS"/>
                <a:ea typeface="Trebuchet MS"/>
                <a:cs typeface="Trebuchet MS"/>
                <a:sym typeface="Trebuchet MS"/>
              </a:rPr>
              <a:t>Assemble Stack</a:t>
            </a:r>
            <a:endParaRPr sz="1200">
              <a:latin typeface="Trebuchet MS"/>
              <a:ea typeface="Trebuchet MS"/>
              <a:cs typeface="Trebuchet MS"/>
              <a:sym typeface="Trebuchet MS"/>
            </a:endParaRPr>
          </a:p>
        </p:txBody>
      </p:sp>
      <p:sp>
        <p:nvSpPr>
          <p:cNvPr id="550" name="Google Shape;550;p34"/>
          <p:cNvSpPr/>
          <p:nvPr/>
        </p:nvSpPr>
        <p:spPr>
          <a:xfrm>
            <a:off x="400806" y="2917480"/>
            <a:ext cx="1916400" cy="488400"/>
          </a:xfrm>
          <a:prstGeom prst="rect">
            <a:avLst/>
          </a:prstGeom>
          <a:solidFill>
            <a:srgbClr val="FFF2CC"/>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latin typeface="Trebuchet MS"/>
                <a:ea typeface="Trebuchet MS"/>
                <a:cs typeface="Trebuchet MS"/>
                <a:sym typeface="Trebuchet MS"/>
              </a:rPr>
              <a:t>Test Part Fitment</a:t>
            </a:r>
            <a:endParaRPr sz="1200">
              <a:latin typeface="Trebuchet MS"/>
              <a:ea typeface="Trebuchet MS"/>
              <a:cs typeface="Trebuchet MS"/>
              <a:sym typeface="Trebuchet MS"/>
            </a:endParaRPr>
          </a:p>
        </p:txBody>
      </p:sp>
      <p:sp>
        <p:nvSpPr>
          <p:cNvPr id="551" name="Google Shape;551;p34"/>
          <p:cNvSpPr/>
          <p:nvPr/>
        </p:nvSpPr>
        <p:spPr>
          <a:xfrm>
            <a:off x="400681" y="2042055"/>
            <a:ext cx="1916400" cy="488400"/>
          </a:xfrm>
          <a:prstGeom prst="rect">
            <a:avLst/>
          </a:prstGeom>
          <a:solidFill>
            <a:srgbClr val="D8E2F3"/>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latin typeface="Trebuchet MS"/>
                <a:ea typeface="Trebuchet MS"/>
                <a:cs typeface="Trebuchet MS"/>
                <a:sym typeface="Trebuchet MS"/>
              </a:rPr>
              <a:t>Measure Parts</a:t>
            </a:r>
            <a:endParaRPr sz="1200">
              <a:latin typeface="Trebuchet MS"/>
              <a:ea typeface="Trebuchet MS"/>
              <a:cs typeface="Trebuchet MS"/>
              <a:sym typeface="Trebuchet MS"/>
            </a:endParaRPr>
          </a:p>
        </p:txBody>
      </p:sp>
      <p:sp>
        <p:nvSpPr>
          <p:cNvPr id="552" name="Google Shape;552;p34"/>
          <p:cNvSpPr/>
          <p:nvPr/>
        </p:nvSpPr>
        <p:spPr>
          <a:xfrm>
            <a:off x="400806" y="1166630"/>
            <a:ext cx="1916400" cy="488400"/>
          </a:xfrm>
          <a:prstGeom prst="rect">
            <a:avLst/>
          </a:prstGeom>
          <a:solidFill>
            <a:srgbClr val="E1EFD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dirty="0">
                <a:latin typeface="Trebuchet MS"/>
                <a:ea typeface="Trebuchet MS"/>
                <a:cs typeface="Trebuchet MS"/>
                <a:sym typeface="Trebuchet MS"/>
              </a:rPr>
              <a:t>Manufacture Parts</a:t>
            </a:r>
            <a:endParaRPr sz="1200" dirty="0">
              <a:latin typeface="Trebuchet MS"/>
              <a:ea typeface="Trebuchet MS"/>
              <a:cs typeface="Trebuchet MS"/>
              <a:sym typeface="Trebuchet MS"/>
            </a:endParaRPr>
          </a:p>
        </p:txBody>
      </p:sp>
      <p:cxnSp>
        <p:nvCxnSpPr>
          <p:cNvPr id="553" name="Google Shape;553;p34"/>
          <p:cNvCxnSpPr>
            <a:stCxn id="552" idx="2"/>
            <a:endCxn id="551" idx="0"/>
          </p:cNvCxnSpPr>
          <p:nvPr/>
        </p:nvCxnSpPr>
        <p:spPr>
          <a:xfrm>
            <a:off x="1359006" y="1655030"/>
            <a:ext cx="0" cy="387000"/>
          </a:xfrm>
          <a:prstGeom prst="straightConnector1">
            <a:avLst/>
          </a:prstGeom>
          <a:noFill/>
          <a:ln w="28575" cap="flat" cmpd="sng">
            <a:solidFill>
              <a:schemeClr val="dk2"/>
            </a:solidFill>
            <a:prstDash val="solid"/>
            <a:round/>
            <a:headEnd type="none" w="med" len="med"/>
            <a:tailEnd type="triangle" w="med" len="med"/>
          </a:ln>
        </p:spPr>
      </p:cxnSp>
      <p:cxnSp>
        <p:nvCxnSpPr>
          <p:cNvPr id="554" name="Google Shape;554;p34"/>
          <p:cNvCxnSpPr>
            <a:stCxn id="551" idx="2"/>
            <a:endCxn id="550" idx="0"/>
          </p:cNvCxnSpPr>
          <p:nvPr/>
        </p:nvCxnSpPr>
        <p:spPr>
          <a:xfrm>
            <a:off x="1358881" y="2530455"/>
            <a:ext cx="0" cy="387000"/>
          </a:xfrm>
          <a:prstGeom prst="straightConnector1">
            <a:avLst/>
          </a:prstGeom>
          <a:noFill/>
          <a:ln w="28575" cap="flat" cmpd="sng">
            <a:solidFill>
              <a:schemeClr val="dk2"/>
            </a:solidFill>
            <a:prstDash val="solid"/>
            <a:round/>
            <a:headEnd type="none" w="med" len="med"/>
            <a:tailEnd type="triangle" w="med" len="med"/>
          </a:ln>
        </p:spPr>
      </p:cxnSp>
      <p:cxnSp>
        <p:nvCxnSpPr>
          <p:cNvPr id="555" name="Google Shape;555;p34"/>
          <p:cNvCxnSpPr>
            <a:stCxn id="550" idx="2"/>
            <a:endCxn id="533" idx="0"/>
          </p:cNvCxnSpPr>
          <p:nvPr/>
        </p:nvCxnSpPr>
        <p:spPr>
          <a:xfrm>
            <a:off x="1359006" y="3405880"/>
            <a:ext cx="0" cy="387000"/>
          </a:xfrm>
          <a:prstGeom prst="straightConnector1">
            <a:avLst/>
          </a:prstGeom>
          <a:noFill/>
          <a:ln w="28575" cap="flat" cmpd="sng">
            <a:solidFill>
              <a:schemeClr val="dk2"/>
            </a:solidFill>
            <a:prstDash val="solid"/>
            <a:round/>
            <a:headEnd type="none" w="med" len="med"/>
            <a:tailEnd type="triangle" w="med" len="med"/>
          </a:ln>
        </p:spPr>
      </p:cxnSp>
      <p:cxnSp>
        <p:nvCxnSpPr>
          <p:cNvPr id="556" name="Google Shape;556;p34"/>
          <p:cNvCxnSpPr>
            <a:stCxn id="550" idx="3"/>
            <a:endCxn id="549" idx="1"/>
          </p:cNvCxnSpPr>
          <p:nvPr/>
        </p:nvCxnSpPr>
        <p:spPr>
          <a:xfrm rot="10800000" flipH="1">
            <a:off x="2317206" y="1815880"/>
            <a:ext cx="991800" cy="1345800"/>
          </a:xfrm>
          <a:prstGeom prst="bentConnector3">
            <a:avLst>
              <a:gd name="adj1" fmla="val 49999"/>
            </a:avLst>
          </a:prstGeom>
          <a:noFill/>
          <a:ln w="28575" cap="flat" cmpd="sng">
            <a:solidFill>
              <a:schemeClr val="dk2"/>
            </a:solidFill>
            <a:prstDash val="solid"/>
            <a:round/>
            <a:headEnd type="none" w="med" len="med"/>
            <a:tailEnd type="stealth" w="med" len="med"/>
          </a:ln>
        </p:spPr>
      </p:cxnSp>
      <p:cxnSp>
        <p:nvCxnSpPr>
          <p:cNvPr id="557" name="Google Shape;557;p34"/>
          <p:cNvCxnSpPr>
            <a:stCxn id="550" idx="3"/>
            <a:endCxn id="532" idx="1"/>
          </p:cNvCxnSpPr>
          <p:nvPr/>
        </p:nvCxnSpPr>
        <p:spPr>
          <a:xfrm rot="10800000" flipH="1">
            <a:off x="2317206" y="2870380"/>
            <a:ext cx="991800" cy="291300"/>
          </a:xfrm>
          <a:prstGeom prst="bentConnector3">
            <a:avLst>
              <a:gd name="adj1" fmla="val 49999"/>
            </a:avLst>
          </a:prstGeom>
          <a:noFill/>
          <a:ln w="28575" cap="flat" cmpd="sng">
            <a:solidFill>
              <a:schemeClr val="dk2"/>
            </a:solidFill>
            <a:prstDash val="solid"/>
            <a:round/>
            <a:headEnd type="none" w="med" len="med"/>
            <a:tailEnd type="stealth" w="med" len="med"/>
          </a:ln>
        </p:spPr>
      </p:cxnSp>
      <p:cxnSp>
        <p:nvCxnSpPr>
          <p:cNvPr id="558" name="Google Shape;558;p34"/>
          <p:cNvCxnSpPr>
            <a:stCxn id="532" idx="3"/>
            <a:endCxn id="531" idx="1"/>
          </p:cNvCxnSpPr>
          <p:nvPr/>
        </p:nvCxnSpPr>
        <p:spPr>
          <a:xfrm rot="10800000" flipH="1">
            <a:off x="5225393" y="1412930"/>
            <a:ext cx="1392900" cy="1457400"/>
          </a:xfrm>
          <a:prstGeom prst="bentConnector3">
            <a:avLst>
              <a:gd name="adj1" fmla="val 50000"/>
            </a:avLst>
          </a:prstGeom>
          <a:noFill/>
          <a:ln w="28575" cap="flat" cmpd="sng">
            <a:solidFill>
              <a:schemeClr val="dk2"/>
            </a:solidFill>
            <a:prstDash val="solid"/>
            <a:round/>
            <a:headEnd type="none" w="med" len="med"/>
            <a:tailEnd type="stealth" w="med" len="med"/>
          </a:ln>
        </p:spPr>
      </p:cxnSp>
      <p:cxnSp>
        <p:nvCxnSpPr>
          <p:cNvPr id="559" name="Google Shape;559;p34"/>
          <p:cNvCxnSpPr>
            <a:stCxn id="549" idx="3"/>
            <a:endCxn id="531" idx="1"/>
          </p:cNvCxnSpPr>
          <p:nvPr/>
        </p:nvCxnSpPr>
        <p:spPr>
          <a:xfrm rot="10800000" flipH="1">
            <a:off x="5225393" y="1413080"/>
            <a:ext cx="1392900" cy="402900"/>
          </a:xfrm>
          <a:prstGeom prst="bentConnector3">
            <a:avLst>
              <a:gd name="adj1" fmla="val 50000"/>
            </a:avLst>
          </a:prstGeom>
          <a:noFill/>
          <a:ln w="28575" cap="flat" cmpd="sng">
            <a:solidFill>
              <a:schemeClr val="dk2"/>
            </a:solidFill>
            <a:prstDash val="solid"/>
            <a:round/>
            <a:headEnd type="none" w="med" len="med"/>
            <a:tailEnd type="stealth" w="med" len="med"/>
          </a:ln>
        </p:spPr>
      </p:cxnSp>
      <p:cxnSp>
        <p:nvCxnSpPr>
          <p:cNvPr id="560" name="Google Shape;560;p34"/>
          <p:cNvCxnSpPr>
            <a:stCxn id="531" idx="2"/>
            <a:endCxn id="534" idx="0"/>
          </p:cNvCxnSpPr>
          <p:nvPr/>
        </p:nvCxnSpPr>
        <p:spPr>
          <a:xfrm>
            <a:off x="7576503" y="1657246"/>
            <a:ext cx="0" cy="436500"/>
          </a:xfrm>
          <a:prstGeom prst="straightConnector1">
            <a:avLst/>
          </a:prstGeom>
          <a:noFill/>
          <a:ln w="28575" cap="flat" cmpd="sng">
            <a:solidFill>
              <a:schemeClr val="dk2"/>
            </a:solidFill>
            <a:prstDash val="solid"/>
            <a:round/>
            <a:headEnd type="none" w="med" len="med"/>
            <a:tailEnd type="triangle" w="med" len="med"/>
          </a:ln>
        </p:spPr>
      </p:cxnSp>
      <p:cxnSp>
        <p:nvCxnSpPr>
          <p:cNvPr id="561" name="Google Shape;561;p34"/>
          <p:cNvCxnSpPr>
            <a:stCxn id="534" idx="2"/>
            <a:endCxn id="535" idx="0"/>
          </p:cNvCxnSpPr>
          <p:nvPr/>
        </p:nvCxnSpPr>
        <p:spPr>
          <a:xfrm>
            <a:off x="7576475" y="2582275"/>
            <a:ext cx="0" cy="411000"/>
          </a:xfrm>
          <a:prstGeom prst="straightConnector1">
            <a:avLst/>
          </a:prstGeom>
          <a:noFill/>
          <a:ln w="28575" cap="flat" cmpd="sng">
            <a:solidFill>
              <a:schemeClr val="dk2"/>
            </a:solidFill>
            <a:prstDash val="solid"/>
            <a:round/>
            <a:headEnd type="none" w="med" len="med"/>
            <a:tailEnd type="triangle" w="med" len="med"/>
          </a:ln>
        </p:spPr>
      </p:cxnSp>
      <p:grpSp>
        <p:nvGrpSpPr>
          <p:cNvPr id="562" name="Google Shape;562;p34"/>
          <p:cNvGrpSpPr/>
          <p:nvPr/>
        </p:nvGrpSpPr>
        <p:grpSpPr>
          <a:xfrm>
            <a:off x="2317068" y="2880775"/>
            <a:ext cx="3603257" cy="1156330"/>
            <a:chOff x="2317068" y="2880775"/>
            <a:chExt cx="3603257" cy="1156330"/>
          </a:xfrm>
        </p:grpSpPr>
        <p:cxnSp>
          <p:nvCxnSpPr>
            <p:cNvPr id="563" name="Google Shape;563;p34"/>
            <p:cNvCxnSpPr>
              <a:stCxn id="533" idx="3"/>
            </p:cNvCxnSpPr>
            <p:nvPr/>
          </p:nvCxnSpPr>
          <p:spPr>
            <a:xfrm rot="10800000" flipH="1">
              <a:off x="2317068" y="3558005"/>
              <a:ext cx="2060400" cy="479100"/>
            </a:xfrm>
            <a:prstGeom prst="bentConnector3">
              <a:avLst>
                <a:gd name="adj1" fmla="val 25510"/>
              </a:avLst>
            </a:prstGeom>
            <a:noFill/>
            <a:ln w="28575" cap="flat" cmpd="sng">
              <a:solidFill>
                <a:schemeClr val="dk2"/>
              </a:solidFill>
              <a:prstDash val="solid"/>
              <a:round/>
              <a:headEnd type="none" w="med" len="med"/>
              <a:tailEnd type="none" w="med" len="med"/>
            </a:ln>
          </p:spPr>
        </p:cxnSp>
        <p:cxnSp>
          <p:nvCxnSpPr>
            <p:cNvPr id="564" name="Google Shape;564;p34"/>
            <p:cNvCxnSpPr/>
            <p:nvPr/>
          </p:nvCxnSpPr>
          <p:spPr>
            <a:xfrm flipH="1">
              <a:off x="4313825" y="2880775"/>
              <a:ext cx="1606500" cy="677400"/>
            </a:xfrm>
            <a:prstGeom prst="bentConnector3">
              <a:avLst>
                <a:gd name="adj1" fmla="val -131"/>
              </a:avLst>
            </a:prstGeom>
            <a:noFill/>
            <a:ln w="28575" cap="flat" cmpd="sng">
              <a:solidFill>
                <a:schemeClr val="dk2"/>
              </a:solidFill>
              <a:prstDash val="solid"/>
              <a:round/>
              <a:headEnd type="none" w="med" len="med"/>
              <a:tailEnd type="none" w="med" len="med"/>
            </a:ln>
          </p:spPr>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5"/>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Electrical</a:t>
            </a:r>
            <a:endParaRPr/>
          </a:p>
        </p:txBody>
      </p:sp>
      <p:sp>
        <p:nvSpPr>
          <p:cNvPr id="570" name="Google Shape;570;p3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15</a:t>
            </a:fld>
            <a:endParaRPr/>
          </a:p>
        </p:txBody>
      </p:sp>
      <p:sp>
        <p:nvSpPr>
          <p:cNvPr id="576" name="Google Shape;576;p36"/>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Wiring Diagram</a:t>
            </a:r>
            <a:endParaRPr/>
          </a:p>
        </p:txBody>
      </p:sp>
      <p:pic>
        <p:nvPicPr>
          <p:cNvPr id="577" name="Google Shape;577;p36"/>
          <p:cNvPicPr preferRelativeResize="0"/>
          <p:nvPr/>
        </p:nvPicPr>
        <p:blipFill>
          <a:blip r:embed="rId3">
            <a:alphaModFix/>
          </a:blip>
          <a:stretch>
            <a:fillRect/>
          </a:stretch>
        </p:blipFill>
        <p:spPr>
          <a:xfrm>
            <a:off x="1800950" y="918125"/>
            <a:ext cx="5035400" cy="3973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Full-Stack Regulation System</a:t>
            </a:r>
            <a:endParaRPr/>
          </a:p>
        </p:txBody>
      </p:sp>
      <p:sp>
        <p:nvSpPr>
          <p:cNvPr id="583" name="Google Shape;583;p3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17</a:t>
            </a:fld>
            <a:endParaRPr/>
          </a:p>
        </p:txBody>
      </p:sp>
      <p:sp>
        <p:nvSpPr>
          <p:cNvPr id="589" name="Google Shape;589;p38"/>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Integration with project </a:t>
            </a:r>
            <a:endParaRPr/>
          </a:p>
        </p:txBody>
      </p:sp>
      <p:pic>
        <p:nvPicPr>
          <p:cNvPr id="590" name="Google Shape;590;p38"/>
          <p:cNvPicPr preferRelativeResize="0"/>
          <p:nvPr/>
        </p:nvPicPr>
        <p:blipFill>
          <a:blip r:embed="rId3">
            <a:alphaModFix/>
          </a:blip>
          <a:stretch>
            <a:fillRect/>
          </a:stretch>
        </p:blipFill>
        <p:spPr>
          <a:xfrm>
            <a:off x="1800950" y="918125"/>
            <a:ext cx="5035400" cy="3973000"/>
          </a:xfrm>
          <a:prstGeom prst="rect">
            <a:avLst/>
          </a:prstGeom>
          <a:noFill/>
          <a:ln>
            <a:noFill/>
          </a:ln>
        </p:spPr>
      </p:pic>
      <p:sp>
        <p:nvSpPr>
          <p:cNvPr id="591" name="Google Shape;591;p38"/>
          <p:cNvSpPr/>
          <p:nvPr/>
        </p:nvSpPr>
        <p:spPr>
          <a:xfrm>
            <a:off x="2854125" y="1971575"/>
            <a:ext cx="904800" cy="527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3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18</a:t>
            </a:fld>
            <a:endParaRPr/>
          </a:p>
        </p:txBody>
      </p:sp>
      <p:sp>
        <p:nvSpPr>
          <p:cNvPr id="597" name="Google Shape;597;p39"/>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Tasks</a:t>
            </a:r>
            <a:endParaRPr/>
          </a:p>
        </p:txBody>
      </p:sp>
      <p:sp>
        <p:nvSpPr>
          <p:cNvPr id="598" name="Google Shape;598;p39"/>
          <p:cNvSpPr/>
          <p:nvPr/>
        </p:nvSpPr>
        <p:spPr>
          <a:xfrm>
            <a:off x="3041588" y="1287713"/>
            <a:ext cx="1264500" cy="2655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rebuchet MS"/>
                <a:ea typeface="Trebuchet MS"/>
                <a:cs typeface="Trebuchet MS"/>
                <a:sym typeface="Trebuchet MS"/>
              </a:rPr>
              <a:t>Receive PCBs</a:t>
            </a:r>
            <a:endParaRPr>
              <a:latin typeface="Trebuchet MS"/>
              <a:ea typeface="Trebuchet MS"/>
              <a:cs typeface="Trebuchet MS"/>
              <a:sym typeface="Trebuchet MS"/>
            </a:endParaRPr>
          </a:p>
        </p:txBody>
      </p:sp>
      <p:sp>
        <p:nvSpPr>
          <p:cNvPr id="599" name="Google Shape;599;p39"/>
          <p:cNvSpPr/>
          <p:nvPr/>
        </p:nvSpPr>
        <p:spPr>
          <a:xfrm>
            <a:off x="4769363" y="1287734"/>
            <a:ext cx="1552200" cy="2655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rebuchet MS"/>
                <a:ea typeface="Trebuchet MS"/>
                <a:cs typeface="Trebuchet MS"/>
                <a:sym typeface="Trebuchet MS"/>
              </a:rPr>
              <a:t>Assemble board</a:t>
            </a:r>
            <a:endParaRPr>
              <a:latin typeface="Trebuchet MS"/>
              <a:ea typeface="Trebuchet MS"/>
              <a:cs typeface="Trebuchet MS"/>
              <a:sym typeface="Trebuchet MS"/>
            </a:endParaRPr>
          </a:p>
        </p:txBody>
      </p:sp>
      <p:sp>
        <p:nvSpPr>
          <p:cNvPr id="600" name="Google Shape;600;p39"/>
          <p:cNvSpPr/>
          <p:nvPr/>
        </p:nvSpPr>
        <p:spPr>
          <a:xfrm>
            <a:off x="4651950" y="1772825"/>
            <a:ext cx="1580100" cy="2655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rebuchet MS"/>
                <a:ea typeface="Trebuchet MS"/>
                <a:cs typeface="Trebuchet MS"/>
                <a:sym typeface="Trebuchet MS"/>
              </a:rPr>
              <a:t>Control software</a:t>
            </a:r>
            <a:endParaRPr>
              <a:latin typeface="Trebuchet MS"/>
              <a:ea typeface="Trebuchet MS"/>
              <a:cs typeface="Trebuchet MS"/>
              <a:sym typeface="Trebuchet MS"/>
            </a:endParaRPr>
          </a:p>
        </p:txBody>
      </p:sp>
      <p:sp>
        <p:nvSpPr>
          <p:cNvPr id="601" name="Google Shape;601;p39"/>
          <p:cNvSpPr/>
          <p:nvPr/>
        </p:nvSpPr>
        <p:spPr>
          <a:xfrm>
            <a:off x="2429450" y="1772825"/>
            <a:ext cx="1903200" cy="2655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rebuchet MS"/>
                <a:ea typeface="Trebuchet MS"/>
                <a:cs typeface="Trebuchet MS"/>
                <a:sym typeface="Trebuchet MS"/>
              </a:rPr>
              <a:t>Receive components</a:t>
            </a:r>
            <a:endParaRPr>
              <a:latin typeface="Trebuchet MS"/>
              <a:ea typeface="Trebuchet MS"/>
              <a:cs typeface="Trebuchet MS"/>
              <a:sym typeface="Trebuchet MS"/>
            </a:endParaRPr>
          </a:p>
        </p:txBody>
      </p:sp>
      <p:sp>
        <p:nvSpPr>
          <p:cNvPr id="602" name="Google Shape;602;p39"/>
          <p:cNvSpPr/>
          <p:nvPr/>
        </p:nvSpPr>
        <p:spPr>
          <a:xfrm>
            <a:off x="6635250" y="1223675"/>
            <a:ext cx="1838400" cy="3936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rebuchet MS"/>
                <a:ea typeface="Trebuchet MS"/>
                <a:cs typeface="Trebuchet MS"/>
                <a:sym typeface="Trebuchet MS"/>
              </a:rPr>
              <a:t>Test Bed integration</a:t>
            </a:r>
            <a:endParaRPr>
              <a:latin typeface="Trebuchet MS"/>
              <a:ea typeface="Trebuchet MS"/>
              <a:cs typeface="Trebuchet MS"/>
              <a:sym typeface="Trebuchet MS"/>
            </a:endParaRPr>
          </a:p>
        </p:txBody>
      </p:sp>
      <p:sp>
        <p:nvSpPr>
          <p:cNvPr id="603" name="Google Shape;603;p39"/>
          <p:cNvSpPr txBox="1">
            <a:spLocks noGrp="1"/>
          </p:cNvSpPr>
          <p:nvPr>
            <p:ph type="body" idx="1"/>
          </p:nvPr>
        </p:nvSpPr>
        <p:spPr>
          <a:xfrm>
            <a:off x="1156350" y="3445150"/>
            <a:ext cx="3038400" cy="969300"/>
          </a:xfrm>
          <a:prstGeom prst="rect">
            <a:avLst/>
          </a:prstGeom>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rgbClr val="565A5C"/>
              </a:buClr>
              <a:buSzPts val="1200"/>
              <a:buChar char="●"/>
            </a:pPr>
            <a:r>
              <a:rPr lang="en" sz="1200" b="1" dirty="0"/>
              <a:t>Control software:</a:t>
            </a:r>
            <a:endParaRPr sz="1200" b="1" dirty="0"/>
          </a:p>
          <a:p>
            <a:pPr marL="914400" marR="0" lvl="1" indent="-304800" algn="l" rtl="0">
              <a:lnSpc>
                <a:spcPct val="100000"/>
              </a:lnSpc>
              <a:spcBef>
                <a:spcPts val="0"/>
              </a:spcBef>
              <a:spcAft>
                <a:spcPts val="0"/>
              </a:spcAft>
              <a:buClr>
                <a:srgbClr val="565A5C"/>
              </a:buClr>
              <a:buSzPts val="1200"/>
              <a:buFont typeface="Trebuchet MS"/>
              <a:buChar char="○"/>
            </a:pPr>
            <a:r>
              <a:rPr lang="en" dirty="0"/>
              <a:t>Python</a:t>
            </a:r>
            <a:endParaRPr dirty="0"/>
          </a:p>
          <a:p>
            <a:pPr marL="914400" marR="0" lvl="1" indent="-304800" algn="l" rtl="0">
              <a:lnSpc>
                <a:spcPct val="100000"/>
              </a:lnSpc>
              <a:spcBef>
                <a:spcPts val="0"/>
              </a:spcBef>
              <a:spcAft>
                <a:spcPts val="0"/>
              </a:spcAft>
              <a:buClr>
                <a:srgbClr val="565A5C"/>
              </a:buClr>
              <a:buSzPts val="1200"/>
              <a:buFont typeface="Trebuchet MS"/>
              <a:buChar char="○"/>
            </a:pPr>
            <a:r>
              <a:rPr lang="en" dirty="0"/>
              <a:t>Runs on embedded Raspberry Pi</a:t>
            </a:r>
            <a:endParaRPr sz="1200" dirty="0"/>
          </a:p>
        </p:txBody>
      </p:sp>
      <p:sp>
        <p:nvSpPr>
          <p:cNvPr id="604" name="Google Shape;604;p39"/>
          <p:cNvSpPr txBox="1">
            <a:spLocks noGrp="1"/>
          </p:cNvSpPr>
          <p:nvPr>
            <p:ph type="body" idx="1"/>
          </p:nvPr>
        </p:nvSpPr>
        <p:spPr>
          <a:xfrm>
            <a:off x="4651950" y="3445150"/>
            <a:ext cx="3596700" cy="969300"/>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Char char="●"/>
            </a:pPr>
            <a:r>
              <a:rPr lang="en" sz="1200" b="1"/>
              <a:t>Heater Driver PCB:</a:t>
            </a:r>
            <a:endParaRPr sz="1200" b="1"/>
          </a:p>
          <a:p>
            <a:pPr marL="914400" lvl="1" indent="-304800" algn="l" rtl="0">
              <a:lnSpc>
                <a:spcPct val="100000"/>
              </a:lnSpc>
              <a:spcBef>
                <a:spcPts val="0"/>
              </a:spcBef>
              <a:spcAft>
                <a:spcPts val="0"/>
              </a:spcAft>
              <a:buSzPts val="1200"/>
              <a:buChar char="○"/>
            </a:pPr>
            <a:r>
              <a:rPr lang="en"/>
              <a:t>Order from: JLCPCB (China), Digikey</a:t>
            </a:r>
            <a:endParaRPr/>
          </a:p>
          <a:p>
            <a:pPr marL="914400" lvl="1" indent="-304800" algn="l" rtl="0">
              <a:lnSpc>
                <a:spcPct val="100000"/>
              </a:lnSpc>
              <a:spcBef>
                <a:spcPts val="0"/>
              </a:spcBef>
              <a:spcAft>
                <a:spcPts val="0"/>
              </a:spcAft>
              <a:buSzPts val="1200"/>
              <a:buChar char="○"/>
            </a:pPr>
            <a:r>
              <a:rPr lang="en"/>
              <a:t>Design software used: KiCad</a:t>
            </a:r>
            <a:endParaRPr/>
          </a:p>
          <a:p>
            <a:pPr marL="914400" lvl="1" indent="-304800" algn="l" rtl="0">
              <a:lnSpc>
                <a:spcPct val="100000"/>
              </a:lnSpc>
              <a:spcBef>
                <a:spcPts val="0"/>
              </a:spcBef>
              <a:spcAft>
                <a:spcPts val="0"/>
              </a:spcAft>
              <a:buSzPts val="1200"/>
              <a:buChar char="○"/>
            </a:pPr>
            <a:r>
              <a:rPr lang="en" sz="1200"/>
              <a:t>Production + Shipping time: 2+ weeks</a:t>
            </a:r>
            <a:endParaRPr sz="1200">
              <a:solidFill>
                <a:srgbClr val="000000"/>
              </a:solidFill>
              <a:latin typeface="Arial"/>
              <a:ea typeface="Arial"/>
              <a:cs typeface="Arial"/>
              <a:sym typeface="Arial"/>
            </a:endParaRPr>
          </a:p>
          <a:p>
            <a:pPr marL="0" lvl="0" indent="0" algn="l" rtl="0">
              <a:lnSpc>
                <a:spcPct val="100000"/>
              </a:lnSpc>
              <a:spcBef>
                <a:spcPts val="1600"/>
              </a:spcBef>
              <a:spcAft>
                <a:spcPts val="1600"/>
              </a:spcAft>
              <a:buNone/>
            </a:pPr>
            <a:endParaRPr sz="1200"/>
          </a:p>
        </p:txBody>
      </p:sp>
      <p:sp>
        <p:nvSpPr>
          <p:cNvPr id="605" name="Google Shape;605;p39"/>
          <p:cNvSpPr txBox="1">
            <a:spLocks noGrp="1"/>
          </p:cNvSpPr>
          <p:nvPr>
            <p:ph type="title"/>
          </p:nvPr>
        </p:nvSpPr>
        <p:spPr>
          <a:xfrm>
            <a:off x="3094925" y="3095450"/>
            <a:ext cx="2279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Resources Involved:</a:t>
            </a:r>
            <a:endParaRPr sz="1800"/>
          </a:p>
        </p:txBody>
      </p:sp>
      <p:cxnSp>
        <p:nvCxnSpPr>
          <p:cNvPr id="606" name="Google Shape;606;p39"/>
          <p:cNvCxnSpPr/>
          <p:nvPr/>
        </p:nvCxnSpPr>
        <p:spPr>
          <a:xfrm>
            <a:off x="1900050" y="3095450"/>
            <a:ext cx="5120400" cy="0"/>
          </a:xfrm>
          <a:prstGeom prst="straightConnector1">
            <a:avLst/>
          </a:prstGeom>
          <a:noFill/>
          <a:ln w="9525" cap="flat" cmpd="sng">
            <a:solidFill>
              <a:schemeClr val="dk2"/>
            </a:solidFill>
            <a:prstDash val="solid"/>
            <a:round/>
            <a:headEnd type="none" w="med" len="med"/>
            <a:tailEnd type="none" w="med" len="med"/>
          </a:ln>
        </p:spPr>
      </p:cxnSp>
      <p:sp>
        <p:nvSpPr>
          <p:cNvPr id="607" name="Google Shape;607;p39"/>
          <p:cNvSpPr txBox="1"/>
          <p:nvPr/>
        </p:nvSpPr>
        <p:spPr>
          <a:xfrm>
            <a:off x="3700178" y="2626932"/>
            <a:ext cx="1069200" cy="309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In progress</a:t>
            </a:r>
            <a:endParaRPr>
              <a:latin typeface="Trebuchet MS"/>
              <a:ea typeface="Trebuchet MS"/>
              <a:cs typeface="Trebuchet MS"/>
              <a:sym typeface="Trebuchet MS"/>
            </a:endParaRPr>
          </a:p>
        </p:txBody>
      </p:sp>
      <p:sp>
        <p:nvSpPr>
          <p:cNvPr id="608" name="Google Shape;608;p39"/>
          <p:cNvSpPr txBox="1"/>
          <p:nvPr/>
        </p:nvSpPr>
        <p:spPr>
          <a:xfrm>
            <a:off x="2731503" y="2626932"/>
            <a:ext cx="820500" cy="3093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Needed</a:t>
            </a:r>
            <a:endParaRPr>
              <a:latin typeface="Trebuchet MS"/>
              <a:ea typeface="Trebuchet MS"/>
              <a:cs typeface="Trebuchet MS"/>
              <a:sym typeface="Trebuchet MS"/>
            </a:endParaRPr>
          </a:p>
        </p:txBody>
      </p:sp>
      <p:sp>
        <p:nvSpPr>
          <p:cNvPr id="609" name="Google Shape;609;p39"/>
          <p:cNvSpPr txBox="1"/>
          <p:nvPr/>
        </p:nvSpPr>
        <p:spPr>
          <a:xfrm>
            <a:off x="4911875" y="2626925"/>
            <a:ext cx="990000" cy="309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Complete</a:t>
            </a:r>
            <a:endParaRPr>
              <a:latin typeface="Trebuchet MS"/>
              <a:ea typeface="Trebuchet MS"/>
              <a:cs typeface="Trebuchet MS"/>
              <a:sym typeface="Trebuchet MS"/>
            </a:endParaRPr>
          </a:p>
        </p:txBody>
      </p:sp>
      <p:cxnSp>
        <p:nvCxnSpPr>
          <p:cNvPr id="610" name="Google Shape;610;p39"/>
          <p:cNvCxnSpPr>
            <a:stCxn id="598" idx="3"/>
            <a:endCxn id="599" idx="1"/>
          </p:cNvCxnSpPr>
          <p:nvPr/>
        </p:nvCxnSpPr>
        <p:spPr>
          <a:xfrm>
            <a:off x="4306088" y="1420463"/>
            <a:ext cx="463200" cy="0"/>
          </a:xfrm>
          <a:prstGeom prst="straightConnector1">
            <a:avLst/>
          </a:prstGeom>
          <a:noFill/>
          <a:ln w="9525" cap="flat" cmpd="sng">
            <a:solidFill>
              <a:schemeClr val="dk2"/>
            </a:solidFill>
            <a:prstDash val="solid"/>
            <a:round/>
            <a:headEnd type="none" w="med" len="med"/>
            <a:tailEnd type="triangle" w="med" len="med"/>
          </a:ln>
        </p:spPr>
      </p:cxnSp>
      <p:cxnSp>
        <p:nvCxnSpPr>
          <p:cNvPr id="611" name="Google Shape;611;p39"/>
          <p:cNvCxnSpPr>
            <a:stCxn id="601" idx="3"/>
            <a:endCxn id="599" idx="1"/>
          </p:cNvCxnSpPr>
          <p:nvPr/>
        </p:nvCxnSpPr>
        <p:spPr>
          <a:xfrm rot="10800000" flipH="1">
            <a:off x="4332650" y="1420475"/>
            <a:ext cx="436800" cy="485100"/>
          </a:xfrm>
          <a:prstGeom prst="bentConnector3">
            <a:avLst>
              <a:gd name="adj1" fmla="val 49990"/>
            </a:avLst>
          </a:prstGeom>
          <a:noFill/>
          <a:ln w="9525" cap="flat" cmpd="sng">
            <a:solidFill>
              <a:schemeClr val="dk2"/>
            </a:solidFill>
            <a:prstDash val="solid"/>
            <a:round/>
            <a:headEnd type="none" w="med" len="med"/>
            <a:tailEnd type="none" w="med" len="med"/>
          </a:ln>
        </p:spPr>
      </p:cxnSp>
      <p:cxnSp>
        <p:nvCxnSpPr>
          <p:cNvPr id="612" name="Google Shape;612;p39"/>
          <p:cNvCxnSpPr>
            <a:stCxn id="599" idx="3"/>
            <a:endCxn id="602" idx="1"/>
          </p:cNvCxnSpPr>
          <p:nvPr/>
        </p:nvCxnSpPr>
        <p:spPr>
          <a:xfrm>
            <a:off x="6321563" y="1420484"/>
            <a:ext cx="313800" cy="0"/>
          </a:xfrm>
          <a:prstGeom prst="straightConnector1">
            <a:avLst/>
          </a:prstGeom>
          <a:noFill/>
          <a:ln w="9525" cap="flat" cmpd="sng">
            <a:solidFill>
              <a:schemeClr val="dk2"/>
            </a:solidFill>
            <a:prstDash val="solid"/>
            <a:round/>
            <a:headEnd type="none" w="med" len="med"/>
            <a:tailEnd type="triangle" w="med" len="med"/>
          </a:ln>
        </p:spPr>
      </p:cxnSp>
      <p:cxnSp>
        <p:nvCxnSpPr>
          <p:cNvPr id="613" name="Google Shape;613;p39"/>
          <p:cNvCxnSpPr>
            <a:stCxn id="600" idx="3"/>
            <a:endCxn id="602" idx="1"/>
          </p:cNvCxnSpPr>
          <p:nvPr/>
        </p:nvCxnSpPr>
        <p:spPr>
          <a:xfrm rot="10800000" flipH="1">
            <a:off x="6232050" y="1420475"/>
            <a:ext cx="403200" cy="4851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614" name="Google Shape;614;p39"/>
          <p:cNvSpPr/>
          <p:nvPr/>
        </p:nvSpPr>
        <p:spPr>
          <a:xfrm>
            <a:off x="338825" y="1772825"/>
            <a:ext cx="1903200" cy="2655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rebuchet MS"/>
                <a:ea typeface="Trebuchet MS"/>
                <a:cs typeface="Trebuchet MS"/>
                <a:sym typeface="Trebuchet MS"/>
              </a:rPr>
              <a:t>Component Selection</a:t>
            </a:r>
            <a:endParaRPr dirty="0">
              <a:latin typeface="Trebuchet MS"/>
              <a:ea typeface="Trebuchet MS"/>
              <a:cs typeface="Trebuchet MS"/>
              <a:sym typeface="Trebuchet MS"/>
            </a:endParaRPr>
          </a:p>
        </p:txBody>
      </p:sp>
      <p:sp>
        <p:nvSpPr>
          <p:cNvPr id="615" name="Google Shape;615;p39"/>
          <p:cNvSpPr/>
          <p:nvPr/>
        </p:nvSpPr>
        <p:spPr>
          <a:xfrm>
            <a:off x="1668425" y="1287725"/>
            <a:ext cx="1112100" cy="2655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rebuchet MS"/>
                <a:ea typeface="Trebuchet MS"/>
                <a:cs typeface="Trebuchet MS"/>
                <a:sym typeface="Trebuchet MS"/>
              </a:rPr>
              <a:t>PCB Design</a:t>
            </a:r>
            <a:endParaRPr>
              <a:latin typeface="Trebuchet MS"/>
              <a:ea typeface="Trebuchet MS"/>
              <a:cs typeface="Trebuchet MS"/>
              <a:sym typeface="Trebuchet MS"/>
            </a:endParaRPr>
          </a:p>
        </p:txBody>
      </p:sp>
      <p:cxnSp>
        <p:nvCxnSpPr>
          <p:cNvPr id="616" name="Google Shape;616;p39"/>
          <p:cNvCxnSpPr>
            <a:stCxn id="614" idx="3"/>
            <a:endCxn id="601" idx="1"/>
          </p:cNvCxnSpPr>
          <p:nvPr/>
        </p:nvCxnSpPr>
        <p:spPr>
          <a:xfrm>
            <a:off x="2242025" y="1905575"/>
            <a:ext cx="187500" cy="0"/>
          </a:xfrm>
          <a:prstGeom prst="straightConnector1">
            <a:avLst/>
          </a:prstGeom>
          <a:noFill/>
          <a:ln w="9525" cap="flat" cmpd="sng">
            <a:solidFill>
              <a:schemeClr val="dk2"/>
            </a:solidFill>
            <a:prstDash val="solid"/>
            <a:round/>
            <a:headEnd type="none" w="med" len="med"/>
            <a:tailEnd type="none" w="med" len="med"/>
          </a:ln>
        </p:spPr>
      </p:cxnSp>
      <p:cxnSp>
        <p:nvCxnSpPr>
          <p:cNvPr id="617" name="Google Shape;617;p39"/>
          <p:cNvCxnSpPr>
            <a:stCxn id="615" idx="3"/>
            <a:endCxn id="598" idx="1"/>
          </p:cNvCxnSpPr>
          <p:nvPr/>
        </p:nvCxnSpPr>
        <p:spPr>
          <a:xfrm>
            <a:off x="2780525" y="1420475"/>
            <a:ext cx="261000" cy="0"/>
          </a:xfrm>
          <a:prstGeom prst="straightConnector1">
            <a:avLst/>
          </a:prstGeom>
          <a:noFill/>
          <a:ln w="9525" cap="flat" cmpd="sng">
            <a:solidFill>
              <a:schemeClr val="dk2"/>
            </a:solidFill>
            <a:prstDash val="solid"/>
            <a:round/>
            <a:headEnd type="none" w="med" len="med"/>
            <a:tailEnd type="triangle" w="med" len="med"/>
          </a:ln>
        </p:spPr>
      </p:cxnSp>
      <p:cxnSp>
        <p:nvCxnSpPr>
          <p:cNvPr id="618" name="Google Shape;618;p39"/>
          <p:cNvCxnSpPr>
            <a:endCxn id="615" idx="1"/>
          </p:cNvCxnSpPr>
          <p:nvPr/>
        </p:nvCxnSpPr>
        <p:spPr>
          <a:xfrm rot="10800000" flipH="1">
            <a:off x="1246325" y="1420475"/>
            <a:ext cx="422100" cy="352200"/>
          </a:xfrm>
          <a:prstGeom prst="bentConnector3">
            <a:avLst>
              <a:gd name="adj1" fmla="val 50000"/>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0"/>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Reference Data System</a:t>
            </a:r>
            <a:endParaRPr/>
          </a:p>
        </p:txBody>
      </p:sp>
      <p:sp>
        <p:nvSpPr>
          <p:cNvPr id="624" name="Google Shape;624;p4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0"/>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2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274" name="Google Shape;274;p20"/>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Project Overview</a:t>
            </a:r>
            <a:endParaRPr/>
          </a:p>
        </p:txBody>
      </p:sp>
      <p:sp>
        <p:nvSpPr>
          <p:cNvPr id="275" name="Google Shape;275;p20"/>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4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20</a:t>
            </a:fld>
            <a:endParaRPr/>
          </a:p>
        </p:txBody>
      </p:sp>
      <p:sp>
        <p:nvSpPr>
          <p:cNvPr id="630" name="Google Shape;630;p41"/>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Integration with project </a:t>
            </a:r>
            <a:endParaRPr/>
          </a:p>
        </p:txBody>
      </p:sp>
      <p:pic>
        <p:nvPicPr>
          <p:cNvPr id="631" name="Google Shape;631;p41"/>
          <p:cNvPicPr preferRelativeResize="0"/>
          <p:nvPr/>
        </p:nvPicPr>
        <p:blipFill>
          <a:blip r:embed="rId3">
            <a:alphaModFix/>
          </a:blip>
          <a:stretch>
            <a:fillRect/>
          </a:stretch>
        </p:blipFill>
        <p:spPr>
          <a:xfrm>
            <a:off x="1800950" y="918125"/>
            <a:ext cx="5035400" cy="3973000"/>
          </a:xfrm>
          <a:prstGeom prst="rect">
            <a:avLst/>
          </a:prstGeom>
          <a:noFill/>
          <a:ln>
            <a:noFill/>
          </a:ln>
        </p:spPr>
      </p:pic>
      <p:sp>
        <p:nvSpPr>
          <p:cNvPr id="632" name="Google Shape;632;p41"/>
          <p:cNvSpPr/>
          <p:nvPr/>
        </p:nvSpPr>
        <p:spPr>
          <a:xfrm>
            <a:off x="2279950" y="3424975"/>
            <a:ext cx="808500" cy="393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1"/>
          <p:cNvSpPr/>
          <p:nvPr/>
        </p:nvSpPr>
        <p:spPr>
          <a:xfrm>
            <a:off x="3741275" y="3244950"/>
            <a:ext cx="759300" cy="393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1"/>
          <p:cNvSpPr/>
          <p:nvPr/>
        </p:nvSpPr>
        <p:spPr>
          <a:xfrm>
            <a:off x="4500700" y="2729900"/>
            <a:ext cx="2020200" cy="13842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5" name="Google Shape;635;p41"/>
          <p:cNvCxnSpPr>
            <a:endCxn id="633" idx="1"/>
          </p:cNvCxnSpPr>
          <p:nvPr/>
        </p:nvCxnSpPr>
        <p:spPr>
          <a:xfrm rot="10800000" flipH="1">
            <a:off x="3088475" y="3441750"/>
            <a:ext cx="652800" cy="58200"/>
          </a:xfrm>
          <a:prstGeom prst="bentConnector3">
            <a:avLst>
              <a:gd name="adj1" fmla="val 50000"/>
            </a:avLst>
          </a:prstGeom>
          <a:noFill/>
          <a:ln w="38100" cap="flat" cmpd="sng">
            <a:solidFill>
              <a:srgbClr val="FF0000"/>
            </a:solidFill>
            <a:prstDash val="solid"/>
            <a:round/>
            <a:headEnd type="none" w="med" len="med"/>
            <a:tailEnd type="none" w="med" len="med"/>
          </a:ln>
        </p:spPr>
      </p:cxnSp>
      <p:cxnSp>
        <p:nvCxnSpPr>
          <p:cNvPr id="636" name="Google Shape;636;p41"/>
          <p:cNvCxnSpPr>
            <a:stCxn id="632" idx="0"/>
          </p:cNvCxnSpPr>
          <p:nvPr/>
        </p:nvCxnSpPr>
        <p:spPr>
          <a:xfrm rot="-5400000">
            <a:off x="2602300" y="2527675"/>
            <a:ext cx="979200" cy="815400"/>
          </a:xfrm>
          <a:prstGeom prst="bentConnector3">
            <a:avLst>
              <a:gd name="adj1" fmla="val 24073"/>
            </a:avLst>
          </a:prstGeom>
          <a:noFill/>
          <a:ln w="38100" cap="flat" cmpd="sng">
            <a:solidFill>
              <a:srgbClr val="FF0000"/>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21</a:t>
            </a:fld>
            <a:endParaRPr/>
          </a:p>
        </p:txBody>
      </p:sp>
      <p:sp>
        <p:nvSpPr>
          <p:cNvPr id="642" name="Google Shape;642;p42"/>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Tasks</a:t>
            </a:r>
            <a:endParaRPr/>
          </a:p>
        </p:txBody>
      </p:sp>
      <p:sp>
        <p:nvSpPr>
          <p:cNvPr id="643" name="Google Shape;643;p42"/>
          <p:cNvSpPr/>
          <p:nvPr/>
        </p:nvSpPr>
        <p:spPr>
          <a:xfrm>
            <a:off x="333400" y="1313550"/>
            <a:ext cx="1340400" cy="3936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Component Selection</a:t>
            </a:r>
            <a:endParaRPr>
              <a:latin typeface="Trebuchet MS"/>
              <a:ea typeface="Trebuchet MS"/>
              <a:cs typeface="Trebuchet MS"/>
              <a:sym typeface="Trebuchet MS"/>
            </a:endParaRPr>
          </a:p>
        </p:txBody>
      </p:sp>
      <p:sp>
        <p:nvSpPr>
          <p:cNvPr id="644" name="Google Shape;644;p42"/>
          <p:cNvSpPr/>
          <p:nvPr/>
        </p:nvSpPr>
        <p:spPr>
          <a:xfrm>
            <a:off x="4657475" y="1377609"/>
            <a:ext cx="1552200" cy="2655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Assemble board</a:t>
            </a:r>
            <a:endParaRPr>
              <a:latin typeface="Trebuchet MS"/>
              <a:ea typeface="Trebuchet MS"/>
              <a:cs typeface="Trebuchet MS"/>
              <a:sym typeface="Trebuchet MS"/>
            </a:endParaRPr>
          </a:p>
        </p:txBody>
      </p:sp>
      <p:sp>
        <p:nvSpPr>
          <p:cNvPr id="645" name="Google Shape;645;p42"/>
          <p:cNvSpPr/>
          <p:nvPr/>
        </p:nvSpPr>
        <p:spPr>
          <a:xfrm>
            <a:off x="478475" y="2375201"/>
            <a:ext cx="2013300" cy="448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Write Monitor GUI software</a:t>
            </a:r>
            <a:endParaRPr>
              <a:latin typeface="Trebuchet MS"/>
              <a:ea typeface="Trebuchet MS"/>
              <a:cs typeface="Trebuchet MS"/>
              <a:sym typeface="Trebuchet MS"/>
            </a:endParaRPr>
          </a:p>
        </p:txBody>
      </p:sp>
      <p:sp>
        <p:nvSpPr>
          <p:cNvPr id="646" name="Google Shape;646;p42"/>
          <p:cNvSpPr/>
          <p:nvPr/>
        </p:nvSpPr>
        <p:spPr>
          <a:xfrm>
            <a:off x="2713850" y="2351653"/>
            <a:ext cx="1781400" cy="495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Write ADC controller software </a:t>
            </a:r>
            <a:endParaRPr>
              <a:latin typeface="Trebuchet MS"/>
              <a:ea typeface="Trebuchet MS"/>
              <a:cs typeface="Trebuchet MS"/>
              <a:sym typeface="Trebuchet MS"/>
            </a:endParaRPr>
          </a:p>
        </p:txBody>
      </p:sp>
      <p:sp>
        <p:nvSpPr>
          <p:cNvPr id="647" name="Google Shape;647;p42"/>
          <p:cNvSpPr txBox="1">
            <a:spLocks noGrp="1"/>
          </p:cNvSpPr>
          <p:nvPr>
            <p:ph type="body" idx="1"/>
          </p:nvPr>
        </p:nvSpPr>
        <p:spPr>
          <a:xfrm>
            <a:off x="1156350" y="3749950"/>
            <a:ext cx="3038400" cy="969300"/>
          </a:xfrm>
          <a:prstGeom prst="rect">
            <a:avLst/>
          </a:prstGeom>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SzPts val="1000"/>
              <a:buChar char="●"/>
            </a:pPr>
            <a:r>
              <a:rPr lang="en" sz="1000" b="1"/>
              <a:t>Monitor Software:</a:t>
            </a:r>
            <a:endParaRPr sz="1000" b="1"/>
          </a:p>
          <a:p>
            <a:pPr marL="914400" lvl="1" indent="-292100" algn="l" rtl="0">
              <a:lnSpc>
                <a:spcPct val="100000"/>
              </a:lnSpc>
              <a:spcBef>
                <a:spcPts val="0"/>
              </a:spcBef>
              <a:spcAft>
                <a:spcPts val="0"/>
              </a:spcAft>
              <a:buSzPts val="1000"/>
              <a:buChar char="○"/>
            </a:pPr>
            <a:r>
              <a:rPr lang="en" sz="1000"/>
              <a:t>Python 3.7</a:t>
            </a:r>
            <a:endParaRPr sz="1000"/>
          </a:p>
          <a:p>
            <a:pPr marL="914400" lvl="1" indent="-292100" algn="l" rtl="0">
              <a:lnSpc>
                <a:spcPct val="100000"/>
              </a:lnSpc>
              <a:spcBef>
                <a:spcPts val="0"/>
              </a:spcBef>
              <a:spcAft>
                <a:spcPts val="0"/>
              </a:spcAft>
              <a:buSzPts val="1000"/>
              <a:buChar char="○"/>
            </a:pPr>
            <a:r>
              <a:rPr lang="en" sz="1000"/>
              <a:t>Packages used: numpy, Tkinter, os, Matplotlib, pySerial, datetime, time</a:t>
            </a:r>
            <a:endParaRPr sz="1000"/>
          </a:p>
          <a:p>
            <a:pPr marL="914400" lvl="1" indent="-292100" algn="l" rtl="0">
              <a:lnSpc>
                <a:spcPct val="100000"/>
              </a:lnSpc>
              <a:spcBef>
                <a:spcPts val="0"/>
              </a:spcBef>
              <a:spcAft>
                <a:spcPts val="0"/>
              </a:spcAft>
              <a:buSzPts val="1000"/>
              <a:buChar char="○"/>
            </a:pPr>
            <a:r>
              <a:rPr lang="en" sz="1000"/>
              <a:t>Able to run on Linux, Windows</a:t>
            </a:r>
            <a:endParaRPr sz="1000" b="1"/>
          </a:p>
        </p:txBody>
      </p:sp>
      <p:sp>
        <p:nvSpPr>
          <p:cNvPr id="648" name="Google Shape;648;p42"/>
          <p:cNvSpPr txBox="1">
            <a:spLocks noGrp="1"/>
          </p:cNvSpPr>
          <p:nvPr>
            <p:ph type="body" idx="1"/>
          </p:nvPr>
        </p:nvSpPr>
        <p:spPr>
          <a:xfrm>
            <a:off x="4651950" y="3521350"/>
            <a:ext cx="3596700" cy="969300"/>
          </a:xfrm>
          <a:prstGeom prst="rect">
            <a:avLst/>
          </a:prstGeom>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SzPts val="1000"/>
              <a:buChar char="●"/>
            </a:pPr>
            <a:r>
              <a:rPr lang="en" sz="1000" b="1"/>
              <a:t>MCU Software:</a:t>
            </a:r>
            <a:endParaRPr sz="1000" b="1"/>
          </a:p>
          <a:p>
            <a:pPr marL="914400" lvl="1" indent="-292100" algn="l" rtl="0">
              <a:lnSpc>
                <a:spcPct val="100000"/>
              </a:lnSpc>
              <a:spcBef>
                <a:spcPts val="0"/>
              </a:spcBef>
              <a:spcAft>
                <a:spcPts val="0"/>
              </a:spcAft>
              <a:buSzPts val="1000"/>
              <a:buChar char="○"/>
            </a:pPr>
            <a:r>
              <a:rPr lang="en" sz="1000"/>
              <a:t>C++</a:t>
            </a:r>
            <a:endParaRPr sz="1000"/>
          </a:p>
          <a:p>
            <a:pPr marL="914400" lvl="1" indent="-292100" algn="l" rtl="0">
              <a:lnSpc>
                <a:spcPct val="100000"/>
              </a:lnSpc>
              <a:spcBef>
                <a:spcPts val="0"/>
              </a:spcBef>
              <a:spcAft>
                <a:spcPts val="0"/>
              </a:spcAft>
              <a:buSzPts val="1000"/>
              <a:buChar char="○"/>
            </a:pPr>
            <a:r>
              <a:rPr lang="en" sz="1000"/>
              <a:t>Able to run on Arduino Uno</a:t>
            </a:r>
            <a:br>
              <a:rPr lang="en" sz="1000"/>
            </a:br>
            <a:endParaRPr sz="1000"/>
          </a:p>
          <a:p>
            <a:pPr marL="457200" lvl="0" indent="-292100" algn="l" rtl="0">
              <a:lnSpc>
                <a:spcPct val="100000"/>
              </a:lnSpc>
              <a:spcBef>
                <a:spcPts val="0"/>
              </a:spcBef>
              <a:spcAft>
                <a:spcPts val="0"/>
              </a:spcAft>
              <a:buSzPts val="1000"/>
              <a:buChar char="●"/>
            </a:pPr>
            <a:r>
              <a:rPr lang="en" sz="1000" b="1"/>
              <a:t>ADC PCB:</a:t>
            </a:r>
            <a:endParaRPr sz="1000" b="1"/>
          </a:p>
          <a:p>
            <a:pPr marL="914400" lvl="1" indent="-292100" algn="l" rtl="0">
              <a:lnSpc>
                <a:spcPct val="100000"/>
              </a:lnSpc>
              <a:spcBef>
                <a:spcPts val="0"/>
              </a:spcBef>
              <a:spcAft>
                <a:spcPts val="0"/>
              </a:spcAft>
              <a:buSzPts val="1000"/>
              <a:buChar char="○"/>
            </a:pPr>
            <a:r>
              <a:rPr lang="en" sz="1000"/>
              <a:t>Order from: JLCPCB (China), Digikey</a:t>
            </a:r>
            <a:endParaRPr sz="1000"/>
          </a:p>
          <a:p>
            <a:pPr marL="914400" lvl="1" indent="-292100" algn="l" rtl="0">
              <a:lnSpc>
                <a:spcPct val="100000"/>
              </a:lnSpc>
              <a:spcBef>
                <a:spcPts val="0"/>
              </a:spcBef>
              <a:spcAft>
                <a:spcPts val="0"/>
              </a:spcAft>
              <a:buSzPts val="1000"/>
              <a:buChar char="○"/>
            </a:pPr>
            <a:r>
              <a:rPr lang="en" sz="1000"/>
              <a:t>Design software used: KiCad</a:t>
            </a:r>
            <a:endParaRPr sz="1000"/>
          </a:p>
          <a:p>
            <a:pPr marL="914400" lvl="1" indent="-292100" algn="l" rtl="0">
              <a:lnSpc>
                <a:spcPct val="100000"/>
              </a:lnSpc>
              <a:spcBef>
                <a:spcPts val="0"/>
              </a:spcBef>
              <a:spcAft>
                <a:spcPts val="0"/>
              </a:spcAft>
              <a:buSzPts val="1000"/>
              <a:buChar char="○"/>
            </a:pPr>
            <a:r>
              <a:rPr lang="en" sz="1000"/>
              <a:t>Production + Shipping time: 2+ weeks</a:t>
            </a:r>
            <a:endParaRPr sz="1000" b="1"/>
          </a:p>
        </p:txBody>
      </p:sp>
      <p:sp>
        <p:nvSpPr>
          <p:cNvPr id="649" name="Google Shape;649;p42"/>
          <p:cNvSpPr txBox="1">
            <a:spLocks noGrp="1"/>
          </p:cNvSpPr>
          <p:nvPr>
            <p:ph type="title"/>
          </p:nvPr>
        </p:nvSpPr>
        <p:spPr>
          <a:xfrm>
            <a:off x="1225900" y="3449125"/>
            <a:ext cx="2279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Resources Involved:</a:t>
            </a:r>
            <a:endParaRPr sz="1800"/>
          </a:p>
        </p:txBody>
      </p:sp>
      <p:cxnSp>
        <p:nvCxnSpPr>
          <p:cNvPr id="650" name="Google Shape;650;p42"/>
          <p:cNvCxnSpPr/>
          <p:nvPr/>
        </p:nvCxnSpPr>
        <p:spPr>
          <a:xfrm>
            <a:off x="1900050" y="3497406"/>
            <a:ext cx="5120400" cy="0"/>
          </a:xfrm>
          <a:prstGeom prst="straightConnector1">
            <a:avLst/>
          </a:prstGeom>
          <a:noFill/>
          <a:ln w="9525" cap="flat" cmpd="sng">
            <a:solidFill>
              <a:schemeClr val="dk2"/>
            </a:solidFill>
            <a:prstDash val="solid"/>
            <a:round/>
            <a:headEnd type="none" w="med" len="med"/>
            <a:tailEnd type="none" w="med" len="med"/>
          </a:ln>
        </p:spPr>
      </p:cxnSp>
      <p:sp>
        <p:nvSpPr>
          <p:cNvPr id="651" name="Google Shape;651;p42"/>
          <p:cNvSpPr txBox="1"/>
          <p:nvPr/>
        </p:nvSpPr>
        <p:spPr>
          <a:xfrm>
            <a:off x="3776378" y="3084132"/>
            <a:ext cx="1069200" cy="309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In progress</a:t>
            </a:r>
            <a:endParaRPr>
              <a:latin typeface="Trebuchet MS"/>
              <a:ea typeface="Trebuchet MS"/>
              <a:cs typeface="Trebuchet MS"/>
              <a:sym typeface="Trebuchet MS"/>
            </a:endParaRPr>
          </a:p>
        </p:txBody>
      </p:sp>
      <p:sp>
        <p:nvSpPr>
          <p:cNvPr id="652" name="Google Shape;652;p42"/>
          <p:cNvSpPr txBox="1"/>
          <p:nvPr/>
        </p:nvSpPr>
        <p:spPr>
          <a:xfrm>
            <a:off x="2807703" y="3084132"/>
            <a:ext cx="820500" cy="3093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Needed</a:t>
            </a:r>
            <a:endParaRPr>
              <a:latin typeface="Trebuchet MS"/>
              <a:ea typeface="Trebuchet MS"/>
              <a:cs typeface="Trebuchet MS"/>
              <a:sym typeface="Trebuchet MS"/>
            </a:endParaRPr>
          </a:p>
        </p:txBody>
      </p:sp>
      <p:sp>
        <p:nvSpPr>
          <p:cNvPr id="653" name="Google Shape;653;p42"/>
          <p:cNvSpPr txBox="1"/>
          <p:nvPr/>
        </p:nvSpPr>
        <p:spPr>
          <a:xfrm>
            <a:off x="4988078" y="3084132"/>
            <a:ext cx="891000" cy="309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Acquired</a:t>
            </a:r>
            <a:endParaRPr>
              <a:latin typeface="Trebuchet MS"/>
              <a:ea typeface="Trebuchet MS"/>
              <a:cs typeface="Trebuchet MS"/>
              <a:sym typeface="Trebuchet MS"/>
            </a:endParaRPr>
          </a:p>
        </p:txBody>
      </p:sp>
      <p:sp>
        <p:nvSpPr>
          <p:cNvPr id="654" name="Google Shape;654;p42"/>
          <p:cNvSpPr/>
          <p:nvPr/>
        </p:nvSpPr>
        <p:spPr>
          <a:xfrm>
            <a:off x="4717325" y="2382100"/>
            <a:ext cx="1432500" cy="448200"/>
          </a:xfrm>
          <a:prstGeom prst="roundRect">
            <a:avLst>
              <a:gd name="adj" fmla="val 15553"/>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Integrate with GUI</a:t>
            </a:r>
            <a:endParaRPr>
              <a:latin typeface="Trebuchet MS"/>
              <a:ea typeface="Trebuchet MS"/>
              <a:cs typeface="Trebuchet MS"/>
              <a:sym typeface="Trebuchet MS"/>
            </a:endParaRPr>
          </a:p>
        </p:txBody>
      </p:sp>
      <p:sp>
        <p:nvSpPr>
          <p:cNvPr id="655" name="Google Shape;655;p42"/>
          <p:cNvSpPr/>
          <p:nvPr/>
        </p:nvSpPr>
        <p:spPr>
          <a:xfrm>
            <a:off x="1754875" y="1707150"/>
            <a:ext cx="1402500" cy="495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Receive Components</a:t>
            </a:r>
            <a:endParaRPr>
              <a:latin typeface="Trebuchet MS"/>
              <a:ea typeface="Trebuchet MS"/>
              <a:cs typeface="Trebuchet MS"/>
              <a:sym typeface="Trebuchet MS"/>
            </a:endParaRPr>
          </a:p>
        </p:txBody>
      </p:sp>
      <p:sp>
        <p:nvSpPr>
          <p:cNvPr id="656" name="Google Shape;656;p42"/>
          <p:cNvSpPr/>
          <p:nvPr/>
        </p:nvSpPr>
        <p:spPr>
          <a:xfrm>
            <a:off x="6870375" y="1282950"/>
            <a:ext cx="1121100" cy="4548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Test Bed Integration</a:t>
            </a:r>
            <a:endParaRPr>
              <a:latin typeface="Trebuchet MS"/>
              <a:ea typeface="Trebuchet MS"/>
              <a:cs typeface="Trebuchet MS"/>
              <a:sym typeface="Trebuchet MS"/>
            </a:endParaRPr>
          </a:p>
        </p:txBody>
      </p:sp>
      <p:sp>
        <p:nvSpPr>
          <p:cNvPr id="657" name="Google Shape;657;p42"/>
          <p:cNvSpPr/>
          <p:nvPr/>
        </p:nvSpPr>
        <p:spPr>
          <a:xfrm>
            <a:off x="1785925" y="1017450"/>
            <a:ext cx="1340400" cy="3093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PCB Design</a:t>
            </a:r>
            <a:endParaRPr>
              <a:latin typeface="Trebuchet MS"/>
              <a:ea typeface="Trebuchet MS"/>
              <a:cs typeface="Trebuchet MS"/>
              <a:sym typeface="Trebuchet MS"/>
            </a:endParaRPr>
          </a:p>
        </p:txBody>
      </p:sp>
      <p:sp>
        <p:nvSpPr>
          <p:cNvPr id="658" name="Google Shape;658;p42"/>
          <p:cNvSpPr/>
          <p:nvPr/>
        </p:nvSpPr>
        <p:spPr>
          <a:xfrm>
            <a:off x="3206350" y="1017450"/>
            <a:ext cx="1402500" cy="309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Receive PCBs</a:t>
            </a:r>
            <a:endParaRPr>
              <a:latin typeface="Trebuchet MS"/>
              <a:ea typeface="Trebuchet MS"/>
              <a:cs typeface="Trebuchet MS"/>
              <a:sym typeface="Trebuchet MS"/>
            </a:endParaRPr>
          </a:p>
        </p:txBody>
      </p:sp>
      <p:cxnSp>
        <p:nvCxnSpPr>
          <p:cNvPr id="659" name="Google Shape;659;p42"/>
          <p:cNvCxnSpPr>
            <a:endCxn id="655" idx="1"/>
          </p:cNvCxnSpPr>
          <p:nvPr/>
        </p:nvCxnSpPr>
        <p:spPr>
          <a:xfrm>
            <a:off x="988975" y="1714500"/>
            <a:ext cx="765900" cy="240300"/>
          </a:xfrm>
          <a:prstGeom prst="bentConnector3">
            <a:avLst>
              <a:gd name="adj1" fmla="val 20"/>
            </a:avLst>
          </a:prstGeom>
          <a:noFill/>
          <a:ln w="9525" cap="flat" cmpd="sng">
            <a:solidFill>
              <a:schemeClr val="dk2"/>
            </a:solidFill>
            <a:prstDash val="solid"/>
            <a:round/>
            <a:headEnd type="none" w="med" len="med"/>
            <a:tailEnd type="none" w="med" len="med"/>
          </a:ln>
        </p:spPr>
      </p:cxnSp>
      <p:cxnSp>
        <p:nvCxnSpPr>
          <p:cNvPr id="660" name="Google Shape;660;p42"/>
          <p:cNvCxnSpPr>
            <a:stCxn id="643" idx="0"/>
            <a:endCxn id="657" idx="1"/>
          </p:cNvCxnSpPr>
          <p:nvPr/>
        </p:nvCxnSpPr>
        <p:spPr>
          <a:xfrm rot="-5400000">
            <a:off x="1324000" y="851550"/>
            <a:ext cx="141600" cy="782400"/>
          </a:xfrm>
          <a:prstGeom prst="bentConnector2">
            <a:avLst/>
          </a:prstGeom>
          <a:noFill/>
          <a:ln w="9525" cap="flat" cmpd="sng">
            <a:solidFill>
              <a:schemeClr val="dk2"/>
            </a:solidFill>
            <a:prstDash val="solid"/>
            <a:round/>
            <a:headEnd type="none" w="med" len="med"/>
            <a:tailEnd type="none" w="med" len="med"/>
          </a:ln>
        </p:spPr>
      </p:cxnSp>
      <p:cxnSp>
        <p:nvCxnSpPr>
          <p:cNvPr id="661" name="Google Shape;661;p42"/>
          <p:cNvCxnSpPr>
            <a:stCxn id="657" idx="3"/>
            <a:endCxn id="658" idx="1"/>
          </p:cNvCxnSpPr>
          <p:nvPr/>
        </p:nvCxnSpPr>
        <p:spPr>
          <a:xfrm>
            <a:off x="3126325" y="1172100"/>
            <a:ext cx="80100" cy="0"/>
          </a:xfrm>
          <a:prstGeom prst="straightConnector1">
            <a:avLst/>
          </a:prstGeom>
          <a:noFill/>
          <a:ln w="9525" cap="flat" cmpd="sng">
            <a:solidFill>
              <a:schemeClr val="dk2"/>
            </a:solidFill>
            <a:prstDash val="solid"/>
            <a:round/>
            <a:headEnd type="none" w="med" len="med"/>
            <a:tailEnd type="none" w="med" len="med"/>
          </a:ln>
        </p:spPr>
      </p:cxnSp>
      <p:cxnSp>
        <p:nvCxnSpPr>
          <p:cNvPr id="662" name="Google Shape;662;p42"/>
          <p:cNvCxnSpPr>
            <a:endCxn id="644" idx="1"/>
          </p:cNvCxnSpPr>
          <p:nvPr/>
        </p:nvCxnSpPr>
        <p:spPr>
          <a:xfrm rot="10800000" flipH="1">
            <a:off x="3191675" y="1510359"/>
            <a:ext cx="1465800" cy="4482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663" name="Google Shape;663;p42"/>
          <p:cNvCxnSpPr>
            <a:endCxn id="644" idx="0"/>
          </p:cNvCxnSpPr>
          <p:nvPr/>
        </p:nvCxnSpPr>
        <p:spPr>
          <a:xfrm>
            <a:off x="4602875" y="1167309"/>
            <a:ext cx="830700" cy="210300"/>
          </a:xfrm>
          <a:prstGeom prst="bentConnector2">
            <a:avLst/>
          </a:prstGeom>
          <a:noFill/>
          <a:ln w="9525" cap="flat" cmpd="sng">
            <a:solidFill>
              <a:schemeClr val="dk2"/>
            </a:solidFill>
            <a:prstDash val="solid"/>
            <a:round/>
            <a:headEnd type="none" w="med" len="med"/>
            <a:tailEnd type="none" w="med" len="med"/>
          </a:ln>
        </p:spPr>
      </p:cxnSp>
      <p:cxnSp>
        <p:nvCxnSpPr>
          <p:cNvPr id="664" name="Google Shape;664;p42"/>
          <p:cNvCxnSpPr>
            <a:stCxn id="644" idx="3"/>
            <a:endCxn id="656" idx="1"/>
          </p:cNvCxnSpPr>
          <p:nvPr/>
        </p:nvCxnSpPr>
        <p:spPr>
          <a:xfrm>
            <a:off x="6209675" y="1510359"/>
            <a:ext cx="660600" cy="0"/>
          </a:xfrm>
          <a:prstGeom prst="straightConnector1">
            <a:avLst/>
          </a:prstGeom>
          <a:noFill/>
          <a:ln w="9525" cap="flat" cmpd="sng">
            <a:solidFill>
              <a:schemeClr val="dk2"/>
            </a:solidFill>
            <a:prstDash val="solid"/>
            <a:round/>
            <a:headEnd type="none" w="med" len="med"/>
            <a:tailEnd type="none" w="med" len="med"/>
          </a:ln>
        </p:spPr>
      </p:cxnSp>
      <p:cxnSp>
        <p:nvCxnSpPr>
          <p:cNvPr id="665" name="Google Shape;665;p42"/>
          <p:cNvCxnSpPr>
            <a:stCxn id="645" idx="3"/>
            <a:endCxn id="646" idx="1"/>
          </p:cNvCxnSpPr>
          <p:nvPr/>
        </p:nvCxnSpPr>
        <p:spPr>
          <a:xfrm>
            <a:off x="2491775" y="2599301"/>
            <a:ext cx="222000" cy="0"/>
          </a:xfrm>
          <a:prstGeom prst="straightConnector1">
            <a:avLst/>
          </a:prstGeom>
          <a:noFill/>
          <a:ln w="9525" cap="flat" cmpd="sng">
            <a:solidFill>
              <a:schemeClr val="dk2"/>
            </a:solidFill>
            <a:prstDash val="solid"/>
            <a:round/>
            <a:headEnd type="none" w="med" len="med"/>
            <a:tailEnd type="none" w="med" len="med"/>
          </a:ln>
        </p:spPr>
      </p:cxnSp>
      <p:cxnSp>
        <p:nvCxnSpPr>
          <p:cNvPr id="666" name="Google Shape;666;p42"/>
          <p:cNvCxnSpPr>
            <a:stCxn id="646" idx="3"/>
            <a:endCxn id="654" idx="1"/>
          </p:cNvCxnSpPr>
          <p:nvPr/>
        </p:nvCxnSpPr>
        <p:spPr>
          <a:xfrm>
            <a:off x="4495250" y="2599303"/>
            <a:ext cx="222000" cy="6900"/>
          </a:xfrm>
          <a:prstGeom prst="straightConnector1">
            <a:avLst/>
          </a:prstGeom>
          <a:noFill/>
          <a:ln w="9525" cap="flat" cmpd="sng">
            <a:solidFill>
              <a:schemeClr val="dk2"/>
            </a:solidFill>
            <a:prstDash val="solid"/>
            <a:round/>
            <a:headEnd type="none" w="med" len="med"/>
            <a:tailEnd type="none" w="med" len="med"/>
          </a:ln>
        </p:spPr>
      </p:cxnSp>
      <p:cxnSp>
        <p:nvCxnSpPr>
          <p:cNvPr id="667" name="Google Shape;667;p42"/>
          <p:cNvCxnSpPr>
            <a:stCxn id="654" idx="3"/>
            <a:endCxn id="656" idx="1"/>
          </p:cNvCxnSpPr>
          <p:nvPr/>
        </p:nvCxnSpPr>
        <p:spPr>
          <a:xfrm rot="10800000" flipH="1">
            <a:off x="6149825" y="1510300"/>
            <a:ext cx="720600" cy="1095900"/>
          </a:xfrm>
          <a:prstGeom prst="bentConnector3">
            <a:avLst>
              <a:gd name="adj1" fmla="val 49997"/>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4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Heater Driver Board</a:t>
            </a:r>
            <a:endParaRPr/>
          </a:p>
          <a:p>
            <a:pPr marL="0" lvl="0" indent="0" algn="l" rtl="0">
              <a:spcBef>
                <a:spcPts val="0"/>
              </a:spcBef>
              <a:spcAft>
                <a:spcPts val="0"/>
              </a:spcAft>
              <a:buNone/>
            </a:pPr>
            <a:endParaRPr/>
          </a:p>
        </p:txBody>
      </p:sp>
      <p:sp>
        <p:nvSpPr>
          <p:cNvPr id="673" name="Google Shape;673;p4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4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23</a:t>
            </a:fld>
            <a:endParaRPr/>
          </a:p>
        </p:txBody>
      </p:sp>
      <p:sp>
        <p:nvSpPr>
          <p:cNvPr id="679" name="Google Shape;679;p4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Integration with project </a:t>
            </a:r>
            <a:endParaRPr/>
          </a:p>
        </p:txBody>
      </p:sp>
      <p:pic>
        <p:nvPicPr>
          <p:cNvPr id="680" name="Google Shape;680;p44"/>
          <p:cNvPicPr preferRelativeResize="0"/>
          <p:nvPr/>
        </p:nvPicPr>
        <p:blipFill>
          <a:blip r:embed="rId3">
            <a:alphaModFix/>
          </a:blip>
          <a:stretch>
            <a:fillRect/>
          </a:stretch>
        </p:blipFill>
        <p:spPr>
          <a:xfrm>
            <a:off x="1800950" y="918125"/>
            <a:ext cx="5035400" cy="3973000"/>
          </a:xfrm>
          <a:prstGeom prst="rect">
            <a:avLst/>
          </a:prstGeom>
          <a:noFill/>
          <a:ln>
            <a:noFill/>
          </a:ln>
        </p:spPr>
      </p:pic>
      <p:sp>
        <p:nvSpPr>
          <p:cNvPr id="681" name="Google Shape;681;p44"/>
          <p:cNvSpPr/>
          <p:nvPr/>
        </p:nvSpPr>
        <p:spPr>
          <a:xfrm>
            <a:off x="2279950" y="3424975"/>
            <a:ext cx="808500" cy="393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2" name="Google Shape;682;p44"/>
          <p:cNvCxnSpPr/>
          <p:nvPr/>
        </p:nvCxnSpPr>
        <p:spPr>
          <a:xfrm rot="-5400000" flipH="1">
            <a:off x="2866325" y="3950700"/>
            <a:ext cx="770700" cy="326400"/>
          </a:xfrm>
          <a:prstGeom prst="bentConnector3">
            <a:avLst>
              <a:gd name="adj1" fmla="val 2666"/>
            </a:avLst>
          </a:prstGeom>
          <a:noFill/>
          <a:ln w="38100" cap="flat" cmpd="sng">
            <a:solidFill>
              <a:srgbClr val="FF0000"/>
            </a:solidFill>
            <a:prstDash val="solid"/>
            <a:round/>
            <a:headEnd type="none" w="med" len="med"/>
            <a:tailEnd type="none" w="med" len="med"/>
          </a:ln>
        </p:spPr>
      </p:cxnSp>
      <p:cxnSp>
        <p:nvCxnSpPr>
          <p:cNvPr id="683" name="Google Shape;683;p44"/>
          <p:cNvCxnSpPr>
            <a:stCxn id="681" idx="0"/>
          </p:cNvCxnSpPr>
          <p:nvPr/>
        </p:nvCxnSpPr>
        <p:spPr>
          <a:xfrm rot="-5400000">
            <a:off x="2602300" y="2527675"/>
            <a:ext cx="979200" cy="815400"/>
          </a:xfrm>
          <a:prstGeom prst="bentConnector3">
            <a:avLst>
              <a:gd name="adj1" fmla="val 24073"/>
            </a:avLst>
          </a:prstGeom>
          <a:noFill/>
          <a:ln w="38100" cap="flat" cmpd="sng">
            <a:solidFill>
              <a:srgbClr val="FF0000"/>
            </a:solidFill>
            <a:prstDash val="solid"/>
            <a:round/>
            <a:headEnd type="none" w="med" len="med"/>
            <a:tailEnd type="none" w="med" len="med"/>
          </a:ln>
        </p:spPr>
      </p:cxnSp>
      <p:sp>
        <p:nvSpPr>
          <p:cNvPr id="684" name="Google Shape;684;p44"/>
          <p:cNvSpPr/>
          <p:nvPr/>
        </p:nvSpPr>
        <p:spPr>
          <a:xfrm>
            <a:off x="3035425" y="4499250"/>
            <a:ext cx="759300" cy="393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4"/>
          <p:cNvSpPr/>
          <p:nvPr/>
        </p:nvSpPr>
        <p:spPr>
          <a:xfrm>
            <a:off x="4475825" y="4499250"/>
            <a:ext cx="759300" cy="393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6" name="Google Shape;686;p44"/>
          <p:cNvCxnSpPr>
            <a:stCxn id="684" idx="3"/>
            <a:endCxn id="685" idx="1"/>
          </p:cNvCxnSpPr>
          <p:nvPr/>
        </p:nvCxnSpPr>
        <p:spPr>
          <a:xfrm>
            <a:off x="3794725" y="4696050"/>
            <a:ext cx="681000" cy="600"/>
          </a:xfrm>
          <a:prstGeom prst="bentConnector3">
            <a:avLst>
              <a:gd name="adj1" fmla="val 50007"/>
            </a:avLst>
          </a:prstGeom>
          <a:noFill/>
          <a:ln w="38100" cap="flat" cmpd="sng">
            <a:solidFill>
              <a:srgbClr val="FF0000"/>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4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24</a:t>
            </a:fld>
            <a:endParaRPr/>
          </a:p>
        </p:txBody>
      </p:sp>
      <p:sp>
        <p:nvSpPr>
          <p:cNvPr id="692" name="Google Shape;692;p45"/>
          <p:cNvSpPr txBox="1">
            <a:spLocks noGrp="1"/>
          </p:cNvSpPr>
          <p:nvPr>
            <p:ph type="body" idx="1"/>
          </p:nvPr>
        </p:nvSpPr>
        <p:spPr>
          <a:xfrm>
            <a:off x="4423350" y="3630600"/>
            <a:ext cx="3596700" cy="969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b="1"/>
              <a:t>Embedded Software:</a:t>
            </a:r>
            <a:endParaRPr sz="1000" b="1"/>
          </a:p>
          <a:p>
            <a:pPr marL="457200" lvl="0" indent="-292100" algn="l" rtl="0">
              <a:lnSpc>
                <a:spcPct val="100000"/>
              </a:lnSpc>
              <a:spcBef>
                <a:spcPts val="0"/>
              </a:spcBef>
              <a:spcAft>
                <a:spcPts val="0"/>
              </a:spcAft>
              <a:buSzPts val="1000"/>
              <a:buChar char="●"/>
            </a:pPr>
            <a:r>
              <a:rPr lang="en" sz="1000"/>
              <a:t>C++</a:t>
            </a:r>
            <a:endParaRPr sz="1000"/>
          </a:p>
          <a:p>
            <a:pPr marL="457200" lvl="0" indent="-292100" algn="l" rtl="0">
              <a:lnSpc>
                <a:spcPct val="100000"/>
              </a:lnSpc>
              <a:spcBef>
                <a:spcPts val="0"/>
              </a:spcBef>
              <a:spcAft>
                <a:spcPts val="0"/>
              </a:spcAft>
              <a:buSzPts val="1000"/>
              <a:buChar char="●"/>
            </a:pPr>
            <a:r>
              <a:rPr lang="en" sz="1000"/>
              <a:t>Able to run on Arduino Uno</a:t>
            </a:r>
            <a:endParaRPr sz="1000"/>
          </a:p>
          <a:p>
            <a:pPr marL="0" lvl="0" indent="0" algn="l" rtl="0">
              <a:lnSpc>
                <a:spcPct val="100000"/>
              </a:lnSpc>
              <a:spcBef>
                <a:spcPts val="0"/>
              </a:spcBef>
              <a:spcAft>
                <a:spcPts val="0"/>
              </a:spcAft>
              <a:buClr>
                <a:srgbClr val="000000"/>
              </a:buClr>
              <a:buSzPts val="1100"/>
              <a:buFont typeface="Arial"/>
              <a:buNone/>
            </a:pPr>
            <a:r>
              <a:rPr lang="en" sz="1000" b="1"/>
              <a:t>Other:</a:t>
            </a:r>
            <a:endParaRPr sz="1000" b="1"/>
          </a:p>
          <a:p>
            <a:pPr marL="457200" lvl="0" indent="-292100" algn="l" rtl="0">
              <a:lnSpc>
                <a:spcPct val="100000"/>
              </a:lnSpc>
              <a:spcBef>
                <a:spcPts val="0"/>
              </a:spcBef>
              <a:spcAft>
                <a:spcPts val="0"/>
              </a:spcAft>
              <a:buSzPts val="1000"/>
              <a:buChar char="●"/>
            </a:pPr>
            <a:r>
              <a:rPr lang="en" sz="1000"/>
              <a:t>High density components may require reflow station in ITLL (TSSOP-16 and -28 packages)</a:t>
            </a:r>
            <a:endParaRPr sz="1000"/>
          </a:p>
          <a:p>
            <a:pPr marL="457200" lvl="0" indent="-292100" algn="l" rtl="0">
              <a:lnSpc>
                <a:spcPct val="100000"/>
              </a:lnSpc>
              <a:spcBef>
                <a:spcPts val="0"/>
              </a:spcBef>
              <a:spcAft>
                <a:spcPts val="0"/>
              </a:spcAft>
              <a:buSzPts val="1000"/>
              <a:buChar char="●"/>
            </a:pPr>
            <a:r>
              <a:rPr lang="en" sz="1000"/>
              <a:t>Requires separate power supply for heater current</a:t>
            </a:r>
            <a:endParaRPr sz="1000"/>
          </a:p>
        </p:txBody>
      </p:sp>
      <p:sp>
        <p:nvSpPr>
          <p:cNvPr id="693" name="Google Shape;693;p45"/>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Tasks</a:t>
            </a:r>
            <a:endParaRPr/>
          </a:p>
        </p:txBody>
      </p:sp>
      <p:sp>
        <p:nvSpPr>
          <p:cNvPr id="694" name="Google Shape;694;p45"/>
          <p:cNvSpPr/>
          <p:nvPr/>
        </p:nvSpPr>
        <p:spPr>
          <a:xfrm>
            <a:off x="333400" y="1313550"/>
            <a:ext cx="1340400" cy="3936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Component Selection</a:t>
            </a:r>
            <a:endParaRPr>
              <a:latin typeface="Trebuchet MS"/>
              <a:ea typeface="Trebuchet MS"/>
              <a:cs typeface="Trebuchet MS"/>
              <a:sym typeface="Trebuchet MS"/>
            </a:endParaRPr>
          </a:p>
        </p:txBody>
      </p:sp>
      <p:sp>
        <p:nvSpPr>
          <p:cNvPr id="695" name="Google Shape;695;p45"/>
          <p:cNvSpPr/>
          <p:nvPr/>
        </p:nvSpPr>
        <p:spPr>
          <a:xfrm>
            <a:off x="4657475" y="1377609"/>
            <a:ext cx="1552200" cy="2655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Assemble boards</a:t>
            </a:r>
            <a:endParaRPr>
              <a:latin typeface="Trebuchet MS"/>
              <a:ea typeface="Trebuchet MS"/>
              <a:cs typeface="Trebuchet MS"/>
              <a:sym typeface="Trebuchet MS"/>
            </a:endParaRPr>
          </a:p>
        </p:txBody>
      </p:sp>
      <p:sp>
        <p:nvSpPr>
          <p:cNvPr id="696" name="Google Shape;696;p45"/>
          <p:cNvSpPr/>
          <p:nvPr/>
        </p:nvSpPr>
        <p:spPr>
          <a:xfrm>
            <a:off x="478475" y="2375201"/>
            <a:ext cx="2013300" cy="448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rebuchet MS"/>
                <a:ea typeface="Trebuchet MS"/>
                <a:cs typeface="Trebuchet MS"/>
                <a:sym typeface="Trebuchet MS"/>
              </a:rPr>
              <a:t>Write Monitor GUI software</a:t>
            </a:r>
            <a:endParaRPr dirty="0">
              <a:latin typeface="Trebuchet MS"/>
              <a:ea typeface="Trebuchet MS"/>
              <a:cs typeface="Trebuchet MS"/>
              <a:sym typeface="Trebuchet MS"/>
            </a:endParaRPr>
          </a:p>
        </p:txBody>
      </p:sp>
      <p:sp>
        <p:nvSpPr>
          <p:cNvPr id="697" name="Google Shape;697;p45"/>
          <p:cNvSpPr/>
          <p:nvPr/>
        </p:nvSpPr>
        <p:spPr>
          <a:xfrm>
            <a:off x="2713850" y="2351650"/>
            <a:ext cx="1781400" cy="495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Write Heater driver software </a:t>
            </a:r>
            <a:endParaRPr>
              <a:latin typeface="Trebuchet MS"/>
              <a:ea typeface="Trebuchet MS"/>
              <a:cs typeface="Trebuchet MS"/>
              <a:sym typeface="Trebuchet MS"/>
            </a:endParaRPr>
          </a:p>
        </p:txBody>
      </p:sp>
      <p:cxnSp>
        <p:nvCxnSpPr>
          <p:cNvPr id="698" name="Google Shape;698;p45"/>
          <p:cNvCxnSpPr/>
          <p:nvPr/>
        </p:nvCxnSpPr>
        <p:spPr>
          <a:xfrm>
            <a:off x="1900050" y="3497406"/>
            <a:ext cx="5120400" cy="0"/>
          </a:xfrm>
          <a:prstGeom prst="straightConnector1">
            <a:avLst/>
          </a:prstGeom>
          <a:noFill/>
          <a:ln w="9525" cap="flat" cmpd="sng">
            <a:solidFill>
              <a:schemeClr val="dk2"/>
            </a:solidFill>
            <a:prstDash val="solid"/>
            <a:round/>
            <a:headEnd type="none" w="med" len="med"/>
            <a:tailEnd type="none" w="med" len="med"/>
          </a:ln>
        </p:spPr>
      </p:cxnSp>
      <p:sp>
        <p:nvSpPr>
          <p:cNvPr id="699" name="Google Shape;699;p45"/>
          <p:cNvSpPr txBox="1"/>
          <p:nvPr/>
        </p:nvSpPr>
        <p:spPr>
          <a:xfrm>
            <a:off x="3776378" y="3084132"/>
            <a:ext cx="1069200" cy="309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In progress</a:t>
            </a:r>
            <a:endParaRPr>
              <a:latin typeface="Trebuchet MS"/>
              <a:ea typeface="Trebuchet MS"/>
              <a:cs typeface="Trebuchet MS"/>
              <a:sym typeface="Trebuchet MS"/>
            </a:endParaRPr>
          </a:p>
        </p:txBody>
      </p:sp>
      <p:sp>
        <p:nvSpPr>
          <p:cNvPr id="700" name="Google Shape;700;p45"/>
          <p:cNvSpPr txBox="1"/>
          <p:nvPr/>
        </p:nvSpPr>
        <p:spPr>
          <a:xfrm>
            <a:off x="2807703" y="3084132"/>
            <a:ext cx="820500" cy="3093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Needed</a:t>
            </a:r>
            <a:endParaRPr>
              <a:latin typeface="Trebuchet MS"/>
              <a:ea typeface="Trebuchet MS"/>
              <a:cs typeface="Trebuchet MS"/>
              <a:sym typeface="Trebuchet MS"/>
            </a:endParaRPr>
          </a:p>
        </p:txBody>
      </p:sp>
      <p:sp>
        <p:nvSpPr>
          <p:cNvPr id="701" name="Google Shape;701;p45"/>
          <p:cNvSpPr txBox="1"/>
          <p:nvPr/>
        </p:nvSpPr>
        <p:spPr>
          <a:xfrm>
            <a:off x="4988078" y="3084132"/>
            <a:ext cx="891000" cy="309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Acquired</a:t>
            </a:r>
            <a:endParaRPr>
              <a:latin typeface="Trebuchet MS"/>
              <a:ea typeface="Trebuchet MS"/>
              <a:cs typeface="Trebuchet MS"/>
              <a:sym typeface="Trebuchet MS"/>
            </a:endParaRPr>
          </a:p>
        </p:txBody>
      </p:sp>
      <p:sp>
        <p:nvSpPr>
          <p:cNvPr id="702" name="Google Shape;702;p45"/>
          <p:cNvSpPr/>
          <p:nvPr/>
        </p:nvSpPr>
        <p:spPr>
          <a:xfrm>
            <a:off x="4717325" y="2371900"/>
            <a:ext cx="1432500" cy="454800"/>
          </a:xfrm>
          <a:prstGeom prst="roundRect">
            <a:avLst>
              <a:gd name="adj" fmla="val 15553"/>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Integrate with GUI</a:t>
            </a:r>
            <a:endParaRPr>
              <a:latin typeface="Trebuchet MS"/>
              <a:ea typeface="Trebuchet MS"/>
              <a:cs typeface="Trebuchet MS"/>
              <a:sym typeface="Trebuchet MS"/>
            </a:endParaRPr>
          </a:p>
        </p:txBody>
      </p:sp>
      <p:sp>
        <p:nvSpPr>
          <p:cNvPr id="703" name="Google Shape;703;p45"/>
          <p:cNvSpPr/>
          <p:nvPr/>
        </p:nvSpPr>
        <p:spPr>
          <a:xfrm>
            <a:off x="1754875" y="1707150"/>
            <a:ext cx="1402500" cy="495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Receive Components</a:t>
            </a:r>
            <a:endParaRPr>
              <a:latin typeface="Trebuchet MS"/>
              <a:ea typeface="Trebuchet MS"/>
              <a:cs typeface="Trebuchet MS"/>
              <a:sym typeface="Trebuchet MS"/>
            </a:endParaRPr>
          </a:p>
        </p:txBody>
      </p:sp>
      <p:sp>
        <p:nvSpPr>
          <p:cNvPr id="704" name="Google Shape;704;p45"/>
          <p:cNvSpPr/>
          <p:nvPr/>
        </p:nvSpPr>
        <p:spPr>
          <a:xfrm>
            <a:off x="6870375" y="1282950"/>
            <a:ext cx="1121100" cy="4548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Test Bed Integration</a:t>
            </a:r>
            <a:endParaRPr>
              <a:latin typeface="Trebuchet MS"/>
              <a:ea typeface="Trebuchet MS"/>
              <a:cs typeface="Trebuchet MS"/>
              <a:sym typeface="Trebuchet MS"/>
            </a:endParaRPr>
          </a:p>
        </p:txBody>
      </p:sp>
      <p:sp>
        <p:nvSpPr>
          <p:cNvPr id="705" name="Google Shape;705;p45"/>
          <p:cNvSpPr/>
          <p:nvPr/>
        </p:nvSpPr>
        <p:spPr>
          <a:xfrm>
            <a:off x="1785925" y="1017450"/>
            <a:ext cx="1340400" cy="3093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PCB Design</a:t>
            </a:r>
            <a:endParaRPr>
              <a:latin typeface="Trebuchet MS"/>
              <a:ea typeface="Trebuchet MS"/>
              <a:cs typeface="Trebuchet MS"/>
              <a:sym typeface="Trebuchet MS"/>
            </a:endParaRPr>
          </a:p>
        </p:txBody>
      </p:sp>
      <p:sp>
        <p:nvSpPr>
          <p:cNvPr id="706" name="Google Shape;706;p45"/>
          <p:cNvSpPr/>
          <p:nvPr/>
        </p:nvSpPr>
        <p:spPr>
          <a:xfrm>
            <a:off x="3206350" y="1017450"/>
            <a:ext cx="1402500" cy="309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rebuchet MS"/>
                <a:ea typeface="Trebuchet MS"/>
                <a:cs typeface="Trebuchet MS"/>
                <a:sym typeface="Trebuchet MS"/>
              </a:rPr>
              <a:t>Receive PCBs</a:t>
            </a:r>
            <a:endParaRPr>
              <a:latin typeface="Trebuchet MS"/>
              <a:ea typeface="Trebuchet MS"/>
              <a:cs typeface="Trebuchet MS"/>
              <a:sym typeface="Trebuchet MS"/>
            </a:endParaRPr>
          </a:p>
        </p:txBody>
      </p:sp>
      <p:cxnSp>
        <p:nvCxnSpPr>
          <p:cNvPr id="707" name="Google Shape;707;p45"/>
          <p:cNvCxnSpPr>
            <a:endCxn id="703" idx="1"/>
          </p:cNvCxnSpPr>
          <p:nvPr/>
        </p:nvCxnSpPr>
        <p:spPr>
          <a:xfrm>
            <a:off x="988975" y="1714500"/>
            <a:ext cx="765900" cy="240300"/>
          </a:xfrm>
          <a:prstGeom prst="bentConnector3">
            <a:avLst>
              <a:gd name="adj1" fmla="val 20"/>
            </a:avLst>
          </a:prstGeom>
          <a:noFill/>
          <a:ln w="9525" cap="flat" cmpd="sng">
            <a:solidFill>
              <a:schemeClr val="dk2"/>
            </a:solidFill>
            <a:prstDash val="solid"/>
            <a:round/>
            <a:headEnd type="none" w="med" len="med"/>
            <a:tailEnd type="none" w="med" len="med"/>
          </a:ln>
        </p:spPr>
      </p:cxnSp>
      <p:cxnSp>
        <p:nvCxnSpPr>
          <p:cNvPr id="708" name="Google Shape;708;p45"/>
          <p:cNvCxnSpPr>
            <a:stCxn id="694" idx="0"/>
            <a:endCxn id="705" idx="1"/>
          </p:cNvCxnSpPr>
          <p:nvPr/>
        </p:nvCxnSpPr>
        <p:spPr>
          <a:xfrm rot="-5400000">
            <a:off x="1324000" y="851550"/>
            <a:ext cx="141600" cy="782400"/>
          </a:xfrm>
          <a:prstGeom prst="bentConnector2">
            <a:avLst/>
          </a:prstGeom>
          <a:noFill/>
          <a:ln w="9525" cap="flat" cmpd="sng">
            <a:solidFill>
              <a:schemeClr val="dk2"/>
            </a:solidFill>
            <a:prstDash val="solid"/>
            <a:round/>
            <a:headEnd type="none" w="med" len="med"/>
            <a:tailEnd type="none" w="med" len="med"/>
          </a:ln>
        </p:spPr>
      </p:cxnSp>
      <p:cxnSp>
        <p:nvCxnSpPr>
          <p:cNvPr id="709" name="Google Shape;709;p45"/>
          <p:cNvCxnSpPr>
            <a:stCxn id="705" idx="3"/>
            <a:endCxn id="706" idx="1"/>
          </p:cNvCxnSpPr>
          <p:nvPr/>
        </p:nvCxnSpPr>
        <p:spPr>
          <a:xfrm>
            <a:off x="3126325" y="1172100"/>
            <a:ext cx="80100" cy="0"/>
          </a:xfrm>
          <a:prstGeom prst="straightConnector1">
            <a:avLst/>
          </a:prstGeom>
          <a:noFill/>
          <a:ln w="9525" cap="flat" cmpd="sng">
            <a:solidFill>
              <a:schemeClr val="dk2"/>
            </a:solidFill>
            <a:prstDash val="solid"/>
            <a:round/>
            <a:headEnd type="none" w="med" len="med"/>
            <a:tailEnd type="none" w="med" len="med"/>
          </a:ln>
        </p:spPr>
      </p:cxnSp>
      <p:cxnSp>
        <p:nvCxnSpPr>
          <p:cNvPr id="710" name="Google Shape;710;p45"/>
          <p:cNvCxnSpPr>
            <a:endCxn id="695" idx="1"/>
          </p:cNvCxnSpPr>
          <p:nvPr/>
        </p:nvCxnSpPr>
        <p:spPr>
          <a:xfrm rot="10800000" flipH="1">
            <a:off x="3191675" y="1510359"/>
            <a:ext cx="1465800" cy="4482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711" name="Google Shape;711;p45"/>
          <p:cNvCxnSpPr>
            <a:endCxn id="695" idx="0"/>
          </p:cNvCxnSpPr>
          <p:nvPr/>
        </p:nvCxnSpPr>
        <p:spPr>
          <a:xfrm>
            <a:off x="4602875" y="1167309"/>
            <a:ext cx="830700" cy="210300"/>
          </a:xfrm>
          <a:prstGeom prst="bentConnector2">
            <a:avLst/>
          </a:prstGeom>
          <a:noFill/>
          <a:ln w="9525" cap="flat" cmpd="sng">
            <a:solidFill>
              <a:schemeClr val="dk2"/>
            </a:solidFill>
            <a:prstDash val="solid"/>
            <a:round/>
            <a:headEnd type="none" w="med" len="med"/>
            <a:tailEnd type="none" w="med" len="med"/>
          </a:ln>
        </p:spPr>
      </p:cxnSp>
      <p:cxnSp>
        <p:nvCxnSpPr>
          <p:cNvPr id="712" name="Google Shape;712;p45"/>
          <p:cNvCxnSpPr>
            <a:stCxn id="695" idx="3"/>
            <a:endCxn id="704" idx="1"/>
          </p:cNvCxnSpPr>
          <p:nvPr/>
        </p:nvCxnSpPr>
        <p:spPr>
          <a:xfrm>
            <a:off x="6209675" y="1510359"/>
            <a:ext cx="660600" cy="0"/>
          </a:xfrm>
          <a:prstGeom prst="straightConnector1">
            <a:avLst/>
          </a:prstGeom>
          <a:noFill/>
          <a:ln w="9525" cap="flat" cmpd="sng">
            <a:solidFill>
              <a:schemeClr val="dk2"/>
            </a:solidFill>
            <a:prstDash val="solid"/>
            <a:round/>
            <a:headEnd type="none" w="med" len="med"/>
            <a:tailEnd type="none" w="med" len="med"/>
          </a:ln>
        </p:spPr>
      </p:cxnSp>
      <p:cxnSp>
        <p:nvCxnSpPr>
          <p:cNvPr id="713" name="Google Shape;713;p45"/>
          <p:cNvCxnSpPr>
            <a:stCxn id="696" idx="3"/>
            <a:endCxn id="697" idx="1"/>
          </p:cNvCxnSpPr>
          <p:nvPr/>
        </p:nvCxnSpPr>
        <p:spPr>
          <a:xfrm>
            <a:off x="2491775" y="2599301"/>
            <a:ext cx="222000" cy="0"/>
          </a:xfrm>
          <a:prstGeom prst="straightConnector1">
            <a:avLst/>
          </a:prstGeom>
          <a:noFill/>
          <a:ln w="9525" cap="flat" cmpd="sng">
            <a:solidFill>
              <a:schemeClr val="dk2"/>
            </a:solidFill>
            <a:prstDash val="solid"/>
            <a:round/>
            <a:headEnd type="none" w="med" len="med"/>
            <a:tailEnd type="none" w="med" len="med"/>
          </a:ln>
        </p:spPr>
      </p:cxnSp>
      <p:cxnSp>
        <p:nvCxnSpPr>
          <p:cNvPr id="714" name="Google Shape;714;p45"/>
          <p:cNvCxnSpPr>
            <a:stCxn id="697" idx="3"/>
            <a:endCxn id="702" idx="1"/>
          </p:cNvCxnSpPr>
          <p:nvPr/>
        </p:nvCxnSpPr>
        <p:spPr>
          <a:xfrm>
            <a:off x="4495250" y="2599300"/>
            <a:ext cx="222000" cy="0"/>
          </a:xfrm>
          <a:prstGeom prst="straightConnector1">
            <a:avLst/>
          </a:prstGeom>
          <a:noFill/>
          <a:ln w="9525" cap="flat" cmpd="sng">
            <a:solidFill>
              <a:schemeClr val="dk2"/>
            </a:solidFill>
            <a:prstDash val="solid"/>
            <a:round/>
            <a:headEnd type="none" w="med" len="med"/>
            <a:tailEnd type="none" w="med" len="med"/>
          </a:ln>
        </p:spPr>
      </p:cxnSp>
      <p:cxnSp>
        <p:nvCxnSpPr>
          <p:cNvPr id="715" name="Google Shape;715;p45"/>
          <p:cNvCxnSpPr>
            <a:stCxn id="702" idx="3"/>
            <a:endCxn id="704" idx="1"/>
          </p:cNvCxnSpPr>
          <p:nvPr/>
        </p:nvCxnSpPr>
        <p:spPr>
          <a:xfrm rot="10800000" flipH="1">
            <a:off x="6149825" y="1510300"/>
            <a:ext cx="720600" cy="1089000"/>
          </a:xfrm>
          <a:prstGeom prst="bentConnector3">
            <a:avLst>
              <a:gd name="adj1" fmla="val 49997"/>
            </a:avLst>
          </a:prstGeom>
          <a:noFill/>
          <a:ln w="9525" cap="flat" cmpd="sng">
            <a:solidFill>
              <a:schemeClr val="dk2"/>
            </a:solidFill>
            <a:prstDash val="solid"/>
            <a:round/>
            <a:headEnd type="none" w="med" len="med"/>
            <a:tailEnd type="none" w="med" len="med"/>
          </a:ln>
        </p:spPr>
      </p:cxnSp>
      <p:sp>
        <p:nvSpPr>
          <p:cNvPr id="716" name="Google Shape;716;p45"/>
          <p:cNvSpPr txBox="1"/>
          <p:nvPr/>
        </p:nvSpPr>
        <p:spPr>
          <a:xfrm>
            <a:off x="1301700" y="3992650"/>
            <a:ext cx="2954100" cy="12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565A5C"/>
                </a:solidFill>
                <a:latin typeface="Trebuchet MS"/>
                <a:ea typeface="Trebuchet MS"/>
                <a:cs typeface="Trebuchet MS"/>
                <a:sym typeface="Trebuchet MS"/>
              </a:rPr>
              <a:t>Driver PCB:</a:t>
            </a:r>
            <a:endParaRPr sz="1000" b="1">
              <a:solidFill>
                <a:srgbClr val="565A5C"/>
              </a:solidFill>
              <a:latin typeface="Trebuchet MS"/>
              <a:ea typeface="Trebuchet MS"/>
              <a:cs typeface="Trebuchet MS"/>
              <a:sym typeface="Trebuchet MS"/>
            </a:endParaRPr>
          </a:p>
          <a:p>
            <a:pPr marL="457200" lvl="0" indent="-292100" algn="l" rtl="0">
              <a:spcBef>
                <a:spcPts val="0"/>
              </a:spcBef>
              <a:spcAft>
                <a:spcPts val="0"/>
              </a:spcAft>
              <a:buClr>
                <a:srgbClr val="565A5C"/>
              </a:buClr>
              <a:buSzPts val="1000"/>
              <a:buFont typeface="Trebuchet MS"/>
              <a:buChar char="●"/>
            </a:pPr>
            <a:r>
              <a:rPr lang="en" sz="1000">
                <a:solidFill>
                  <a:srgbClr val="565A5C"/>
                </a:solidFill>
                <a:latin typeface="Trebuchet MS"/>
                <a:ea typeface="Trebuchet MS"/>
                <a:cs typeface="Trebuchet MS"/>
                <a:sym typeface="Trebuchet MS"/>
              </a:rPr>
              <a:t>Order from: JLCPCB (China), Digikey</a:t>
            </a:r>
            <a:endParaRPr sz="1000">
              <a:solidFill>
                <a:srgbClr val="565A5C"/>
              </a:solidFill>
              <a:latin typeface="Trebuchet MS"/>
              <a:ea typeface="Trebuchet MS"/>
              <a:cs typeface="Trebuchet MS"/>
              <a:sym typeface="Trebuchet MS"/>
            </a:endParaRPr>
          </a:p>
          <a:p>
            <a:pPr marL="457200" lvl="0" indent="-292100" algn="l" rtl="0">
              <a:spcBef>
                <a:spcPts val="0"/>
              </a:spcBef>
              <a:spcAft>
                <a:spcPts val="0"/>
              </a:spcAft>
              <a:buClr>
                <a:srgbClr val="565A5C"/>
              </a:buClr>
              <a:buSzPts val="1000"/>
              <a:buFont typeface="Trebuchet MS"/>
              <a:buChar char="●"/>
            </a:pPr>
            <a:r>
              <a:rPr lang="en" sz="1000">
                <a:solidFill>
                  <a:srgbClr val="565A5C"/>
                </a:solidFill>
                <a:latin typeface="Trebuchet MS"/>
                <a:ea typeface="Trebuchet MS"/>
                <a:cs typeface="Trebuchet MS"/>
                <a:sym typeface="Trebuchet MS"/>
              </a:rPr>
              <a:t>Design software used: KiCad</a:t>
            </a:r>
            <a:endParaRPr sz="1000">
              <a:solidFill>
                <a:srgbClr val="565A5C"/>
              </a:solidFill>
              <a:latin typeface="Trebuchet MS"/>
              <a:ea typeface="Trebuchet MS"/>
              <a:cs typeface="Trebuchet MS"/>
              <a:sym typeface="Trebuchet MS"/>
            </a:endParaRPr>
          </a:p>
          <a:p>
            <a:pPr marL="457200" lvl="0" indent="-292100" algn="l" rtl="0">
              <a:spcBef>
                <a:spcPts val="0"/>
              </a:spcBef>
              <a:spcAft>
                <a:spcPts val="0"/>
              </a:spcAft>
              <a:buClr>
                <a:srgbClr val="565A5C"/>
              </a:buClr>
              <a:buSzPts val="1000"/>
              <a:buFont typeface="Trebuchet MS"/>
              <a:buChar char="●"/>
            </a:pPr>
            <a:r>
              <a:rPr lang="en" sz="1000">
                <a:solidFill>
                  <a:srgbClr val="565A5C"/>
                </a:solidFill>
                <a:latin typeface="Trebuchet MS"/>
                <a:ea typeface="Trebuchet MS"/>
                <a:cs typeface="Trebuchet MS"/>
                <a:sym typeface="Trebuchet MS"/>
              </a:rPr>
              <a:t>Production + Shipping time: 2+ weeks</a:t>
            </a:r>
            <a:endParaRPr sz="1000">
              <a:solidFill>
                <a:srgbClr val="565A5C"/>
              </a:solidFill>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1000">
              <a:solidFill>
                <a:srgbClr val="565A5C"/>
              </a:solidFill>
              <a:latin typeface="Trebuchet MS"/>
              <a:ea typeface="Trebuchet MS"/>
              <a:cs typeface="Trebuchet MS"/>
              <a:sym typeface="Trebuchet MS"/>
            </a:endParaRPr>
          </a:p>
          <a:p>
            <a:pPr marL="0" lvl="0" indent="0" algn="l" rtl="0">
              <a:spcBef>
                <a:spcPts val="1600"/>
              </a:spcBef>
              <a:spcAft>
                <a:spcPts val="0"/>
              </a:spcAft>
              <a:buNone/>
            </a:pPr>
            <a:endParaRPr sz="1000">
              <a:solidFill>
                <a:srgbClr val="565A5C"/>
              </a:solidFill>
              <a:latin typeface="Trebuchet MS"/>
              <a:ea typeface="Trebuchet MS"/>
              <a:cs typeface="Trebuchet MS"/>
              <a:sym typeface="Trebuchet MS"/>
            </a:endParaRPr>
          </a:p>
        </p:txBody>
      </p:sp>
      <p:sp>
        <p:nvSpPr>
          <p:cNvPr id="717" name="Google Shape;717;p45"/>
          <p:cNvSpPr txBox="1">
            <a:spLocks noGrp="1"/>
          </p:cNvSpPr>
          <p:nvPr>
            <p:ph type="title"/>
          </p:nvPr>
        </p:nvSpPr>
        <p:spPr>
          <a:xfrm>
            <a:off x="1301700" y="3601375"/>
            <a:ext cx="2279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Resources Involved:</a:t>
            </a:r>
            <a:endParaRP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4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Image Processing</a:t>
            </a:r>
            <a:endParaRPr/>
          </a:p>
          <a:p>
            <a:pPr marL="0" lvl="0" indent="0" algn="ctr" rtl="0">
              <a:spcBef>
                <a:spcPts val="0"/>
              </a:spcBef>
              <a:spcAft>
                <a:spcPts val="0"/>
              </a:spcAft>
              <a:buNone/>
            </a:pPr>
            <a:r>
              <a:rPr lang="en"/>
              <a:t>Software</a:t>
            </a:r>
            <a:endParaRPr/>
          </a:p>
        </p:txBody>
      </p:sp>
      <p:sp>
        <p:nvSpPr>
          <p:cNvPr id="723" name="Google Shape;723;p4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26</a:t>
            </a:fld>
            <a:endParaRPr/>
          </a:p>
        </p:txBody>
      </p:sp>
      <p:sp>
        <p:nvSpPr>
          <p:cNvPr id="729" name="Google Shape;729;p47"/>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Integration with project </a:t>
            </a:r>
            <a:endParaRPr/>
          </a:p>
        </p:txBody>
      </p:sp>
      <p:pic>
        <p:nvPicPr>
          <p:cNvPr id="730" name="Google Shape;730;p47"/>
          <p:cNvPicPr preferRelativeResize="0"/>
          <p:nvPr/>
        </p:nvPicPr>
        <p:blipFill>
          <a:blip r:embed="rId3">
            <a:alphaModFix/>
          </a:blip>
          <a:stretch>
            <a:fillRect/>
          </a:stretch>
        </p:blipFill>
        <p:spPr>
          <a:xfrm>
            <a:off x="1800950" y="918125"/>
            <a:ext cx="5035400" cy="3973000"/>
          </a:xfrm>
          <a:prstGeom prst="rect">
            <a:avLst/>
          </a:prstGeom>
          <a:noFill/>
          <a:ln>
            <a:noFill/>
          </a:ln>
        </p:spPr>
      </p:pic>
      <p:sp>
        <p:nvSpPr>
          <p:cNvPr id="731" name="Google Shape;731;p47"/>
          <p:cNvSpPr/>
          <p:nvPr/>
        </p:nvSpPr>
        <p:spPr>
          <a:xfrm>
            <a:off x="2910625" y="2052175"/>
            <a:ext cx="808500" cy="393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2" name="Google Shape;732;p47"/>
          <p:cNvCxnSpPr/>
          <p:nvPr/>
        </p:nvCxnSpPr>
        <p:spPr>
          <a:xfrm rot="10800000" flipH="1">
            <a:off x="3719125" y="2053075"/>
            <a:ext cx="586500" cy="119700"/>
          </a:xfrm>
          <a:prstGeom prst="bentConnector3">
            <a:avLst>
              <a:gd name="adj1" fmla="val 37430"/>
            </a:avLst>
          </a:prstGeom>
          <a:noFill/>
          <a:ln w="38100" cap="flat" cmpd="sng">
            <a:solidFill>
              <a:srgbClr val="FF0000"/>
            </a:solidFill>
            <a:prstDash val="solid"/>
            <a:round/>
            <a:headEnd type="none" w="med" len="med"/>
            <a:tailEnd type="none" w="med" len="med"/>
          </a:ln>
        </p:spPr>
      </p:cxnSp>
      <p:cxnSp>
        <p:nvCxnSpPr>
          <p:cNvPr id="733" name="Google Shape;733;p47"/>
          <p:cNvCxnSpPr/>
          <p:nvPr/>
        </p:nvCxnSpPr>
        <p:spPr>
          <a:xfrm rot="5400000" flipH="1">
            <a:off x="2731325" y="1651675"/>
            <a:ext cx="482400" cy="318600"/>
          </a:xfrm>
          <a:prstGeom prst="bentConnector3">
            <a:avLst>
              <a:gd name="adj1" fmla="val 25202"/>
            </a:avLst>
          </a:prstGeom>
          <a:noFill/>
          <a:ln w="38100" cap="flat" cmpd="sng">
            <a:solidFill>
              <a:srgbClr val="FF0000"/>
            </a:solidFill>
            <a:prstDash val="solid"/>
            <a:round/>
            <a:headEnd type="none" w="med" len="med"/>
            <a:tailEnd type="none" w="med" len="med"/>
          </a:ln>
        </p:spPr>
      </p:cxnSp>
      <p:sp>
        <p:nvSpPr>
          <p:cNvPr id="734" name="Google Shape;734;p47"/>
          <p:cNvSpPr/>
          <p:nvPr/>
        </p:nvSpPr>
        <p:spPr>
          <a:xfrm>
            <a:off x="2238425" y="1146525"/>
            <a:ext cx="770700" cy="393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7"/>
          <p:cNvSpPr/>
          <p:nvPr/>
        </p:nvSpPr>
        <p:spPr>
          <a:xfrm>
            <a:off x="4297950" y="1861575"/>
            <a:ext cx="466200" cy="802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6" name="Google Shape;736;p47"/>
          <p:cNvCxnSpPr/>
          <p:nvPr/>
        </p:nvCxnSpPr>
        <p:spPr>
          <a:xfrm>
            <a:off x="3719125" y="2308825"/>
            <a:ext cx="586500" cy="153900"/>
          </a:xfrm>
          <a:prstGeom prst="bentConnector3">
            <a:avLst>
              <a:gd name="adj1" fmla="val 39518"/>
            </a:avLst>
          </a:prstGeom>
          <a:noFill/>
          <a:ln w="38100" cap="flat" cmpd="sng">
            <a:solidFill>
              <a:srgbClr val="FF0000"/>
            </a:solidFill>
            <a:prstDash val="solid"/>
            <a:round/>
            <a:headEnd type="none" w="med" len="med"/>
            <a:tailEnd type="none" w="med" len="med"/>
          </a:ln>
        </p:spPr>
      </p:cxnSp>
      <p:cxnSp>
        <p:nvCxnSpPr>
          <p:cNvPr id="737" name="Google Shape;737;p47"/>
          <p:cNvCxnSpPr/>
          <p:nvPr/>
        </p:nvCxnSpPr>
        <p:spPr>
          <a:xfrm rot="5400000" flipH="1">
            <a:off x="2270450" y="1745875"/>
            <a:ext cx="602100" cy="237900"/>
          </a:xfrm>
          <a:prstGeom prst="bentConnector3">
            <a:avLst>
              <a:gd name="adj1" fmla="val 50000"/>
            </a:avLst>
          </a:prstGeom>
          <a:noFill/>
          <a:ln w="38100" cap="flat" cmpd="sng">
            <a:solidFill>
              <a:srgbClr val="FF0000"/>
            </a:solidFill>
            <a:prstDash val="solid"/>
            <a:round/>
            <a:headEnd type="none" w="med" len="med"/>
            <a:tailEnd type="none" w="med" len="med"/>
          </a:ln>
        </p:spPr>
      </p:cxnSp>
      <p:cxnSp>
        <p:nvCxnSpPr>
          <p:cNvPr id="738" name="Google Shape;738;p47"/>
          <p:cNvCxnSpPr/>
          <p:nvPr/>
        </p:nvCxnSpPr>
        <p:spPr>
          <a:xfrm rot="10800000">
            <a:off x="2703325" y="2162875"/>
            <a:ext cx="207300" cy="9900"/>
          </a:xfrm>
          <a:prstGeom prst="bentConnector3">
            <a:avLst>
              <a:gd name="adj1" fmla="val 50000"/>
            </a:avLst>
          </a:prstGeom>
          <a:noFill/>
          <a:ln w="38100" cap="flat" cmpd="sng">
            <a:solidFill>
              <a:srgbClr val="FF0000"/>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48"/>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Software Task Progress</a:t>
            </a:r>
            <a:endParaRPr/>
          </a:p>
        </p:txBody>
      </p:sp>
      <p:sp>
        <p:nvSpPr>
          <p:cNvPr id="744" name="Google Shape;744;p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27</a:t>
            </a:fld>
            <a:endParaRPr/>
          </a:p>
        </p:txBody>
      </p:sp>
      <p:pic>
        <p:nvPicPr>
          <p:cNvPr id="745" name="Google Shape;745;p48"/>
          <p:cNvPicPr preferRelativeResize="0"/>
          <p:nvPr/>
        </p:nvPicPr>
        <p:blipFill>
          <a:blip r:embed="rId3">
            <a:alphaModFix/>
          </a:blip>
          <a:stretch>
            <a:fillRect/>
          </a:stretch>
        </p:blipFill>
        <p:spPr>
          <a:xfrm>
            <a:off x="746025" y="1022925"/>
            <a:ext cx="4018725" cy="3795450"/>
          </a:xfrm>
          <a:prstGeom prst="rect">
            <a:avLst/>
          </a:prstGeom>
          <a:noFill/>
          <a:ln>
            <a:noFill/>
          </a:ln>
        </p:spPr>
      </p:pic>
      <p:pic>
        <p:nvPicPr>
          <p:cNvPr id="746" name="Google Shape;746;p48"/>
          <p:cNvPicPr preferRelativeResize="0"/>
          <p:nvPr/>
        </p:nvPicPr>
        <p:blipFill>
          <a:blip r:embed="rId4">
            <a:alphaModFix/>
          </a:blip>
          <a:stretch>
            <a:fillRect/>
          </a:stretch>
        </p:blipFill>
        <p:spPr>
          <a:xfrm>
            <a:off x="5493075" y="1208050"/>
            <a:ext cx="2776150" cy="2148075"/>
          </a:xfrm>
          <a:prstGeom prst="rect">
            <a:avLst/>
          </a:prstGeom>
          <a:noFill/>
          <a:ln>
            <a:noFill/>
          </a:ln>
        </p:spPr>
      </p:pic>
      <p:sp>
        <p:nvSpPr>
          <p:cNvPr id="747" name="Google Shape;747;p48"/>
          <p:cNvSpPr/>
          <p:nvPr/>
        </p:nvSpPr>
        <p:spPr>
          <a:xfrm>
            <a:off x="3374850" y="1319750"/>
            <a:ext cx="936900" cy="936900"/>
          </a:xfrm>
          <a:prstGeom prst="ellipse">
            <a:avLst/>
          </a:prstGeom>
          <a:noFill/>
          <a:ln w="762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8"/>
          <p:cNvSpPr/>
          <p:nvPr/>
        </p:nvSpPr>
        <p:spPr>
          <a:xfrm>
            <a:off x="3374850" y="3547037"/>
            <a:ext cx="936900" cy="936900"/>
          </a:xfrm>
          <a:prstGeom prst="ellipse">
            <a:avLst/>
          </a:prstGeom>
          <a:noFill/>
          <a:ln w="762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8"/>
          <p:cNvSpPr/>
          <p:nvPr/>
        </p:nvSpPr>
        <p:spPr>
          <a:xfrm>
            <a:off x="2255710" y="3891048"/>
            <a:ext cx="936900" cy="936900"/>
          </a:xfrm>
          <a:prstGeom prst="ellipse">
            <a:avLst/>
          </a:prstGeom>
          <a:noFill/>
          <a:ln w="762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5"/>
                                        </p:tgtEl>
                                        <p:attrNameLst>
                                          <p:attrName>style.visibility</p:attrName>
                                        </p:attrNameLst>
                                      </p:cBhvr>
                                      <p:to>
                                        <p:strVal val="visible"/>
                                      </p:to>
                                    </p:set>
                                    <p:animEffect transition="in" filter="fade">
                                      <p:cBhvr>
                                        <p:cTn id="7" dur="1000"/>
                                        <p:tgtEl>
                                          <p:spTgt spid="7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8"/>
                                        </p:tgtEl>
                                        <p:attrNameLst>
                                          <p:attrName>style.visibility</p:attrName>
                                        </p:attrNameLst>
                                      </p:cBhvr>
                                      <p:to>
                                        <p:strVal val="visible"/>
                                      </p:to>
                                    </p:set>
                                    <p:animEffect transition="in" filter="fade">
                                      <p:cBhvr>
                                        <p:cTn id="12" dur="1000"/>
                                        <p:tgtEl>
                                          <p:spTgt spid="748"/>
                                        </p:tgtEl>
                                      </p:cBhvr>
                                    </p:animEffect>
                                  </p:childTnLst>
                                </p:cTn>
                              </p:par>
                              <p:par>
                                <p:cTn id="13" presetID="10" presetClass="entr" presetSubtype="0" fill="hold" nodeType="withEffect">
                                  <p:stCondLst>
                                    <p:cond delay="0"/>
                                  </p:stCondLst>
                                  <p:childTnLst>
                                    <p:set>
                                      <p:cBhvr>
                                        <p:cTn id="14" dur="1" fill="hold">
                                          <p:stCondLst>
                                            <p:cond delay="0"/>
                                          </p:stCondLst>
                                        </p:cTn>
                                        <p:tgtEl>
                                          <p:spTgt spid="749"/>
                                        </p:tgtEl>
                                        <p:attrNameLst>
                                          <p:attrName>style.visibility</p:attrName>
                                        </p:attrNameLst>
                                      </p:cBhvr>
                                      <p:to>
                                        <p:strVal val="visible"/>
                                      </p:to>
                                    </p:set>
                                    <p:animEffect transition="in" filter="fade">
                                      <p:cBhvr>
                                        <p:cTn id="15" dur="1000"/>
                                        <p:tgtEl>
                                          <p:spTgt spid="749"/>
                                        </p:tgtEl>
                                      </p:cBhvr>
                                    </p:animEffect>
                                  </p:childTnLst>
                                </p:cTn>
                              </p:par>
                              <p:par>
                                <p:cTn id="16" presetID="10" presetClass="entr" presetSubtype="0" fill="hold" nodeType="withEffect">
                                  <p:stCondLst>
                                    <p:cond delay="0"/>
                                  </p:stCondLst>
                                  <p:childTnLst>
                                    <p:set>
                                      <p:cBhvr>
                                        <p:cTn id="17" dur="1" fill="hold">
                                          <p:stCondLst>
                                            <p:cond delay="0"/>
                                          </p:stCondLst>
                                        </p:cTn>
                                        <p:tgtEl>
                                          <p:spTgt spid="747"/>
                                        </p:tgtEl>
                                        <p:attrNameLst>
                                          <p:attrName>style.visibility</p:attrName>
                                        </p:attrNameLst>
                                      </p:cBhvr>
                                      <p:to>
                                        <p:strVal val="visible"/>
                                      </p:to>
                                    </p:set>
                                    <p:animEffect transition="in" filter="fade">
                                      <p:cBhvr>
                                        <p:cTn id="18" dur="1000"/>
                                        <p:tgtEl>
                                          <p:spTgt spid="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49"/>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Integration Plan</a:t>
            </a:r>
            <a:endParaRPr dirty="0"/>
          </a:p>
        </p:txBody>
      </p:sp>
      <p:sp>
        <p:nvSpPr>
          <p:cNvPr id="755" name="Google Shape;755;p4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28</a:t>
            </a:fld>
            <a:endParaRPr/>
          </a:p>
        </p:txBody>
      </p:sp>
      <p:sp>
        <p:nvSpPr>
          <p:cNvPr id="756" name="Google Shape;756;p49"/>
          <p:cNvSpPr/>
          <p:nvPr/>
        </p:nvSpPr>
        <p:spPr>
          <a:xfrm>
            <a:off x="6618303" y="1168846"/>
            <a:ext cx="1916400" cy="488400"/>
          </a:xfrm>
          <a:prstGeom prst="rect">
            <a:avLst/>
          </a:prstGeom>
          <a:solidFill>
            <a:srgbClr val="D8E2F3"/>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i="0" u="none" strike="noStrike" cap="none">
                <a:solidFill>
                  <a:srgbClr val="000000"/>
                </a:solidFill>
                <a:latin typeface="Trebuchet MS"/>
                <a:ea typeface="Trebuchet MS"/>
                <a:cs typeface="Trebuchet MS"/>
                <a:sym typeface="Trebuchet MS"/>
              </a:rPr>
              <a:t>Test Bed Integration</a:t>
            </a:r>
            <a:endParaRPr sz="1200">
              <a:latin typeface="Trebuchet MS"/>
              <a:ea typeface="Trebuchet MS"/>
              <a:cs typeface="Trebuchet MS"/>
              <a:sym typeface="Trebuchet MS"/>
            </a:endParaRPr>
          </a:p>
        </p:txBody>
      </p:sp>
      <p:sp>
        <p:nvSpPr>
          <p:cNvPr id="757" name="Google Shape;757;p49"/>
          <p:cNvSpPr/>
          <p:nvPr/>
        </p:nvSpPr>
        <p:spPr>
          <a:xfrm>
            <a:off x="400806" y="3590405"/>
            <a:ext cx="1916400" cy="488400"/>
          </a:xfrm>
          <a:prstGeom prst="rect">
            <a:avLst/>
          </a:prstGeom>
          <a:solidFill>
            <a:srgbClr val="E1EFD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latin typeface="Trebuchet MS"/>
                <a:ea typeface="Trebuchet MS"/>
                <a:cs typeface="Trebuchet MS"/>
                <a:sym typeface="Trebuchet MS"/>
              </a:rPr>
              <a:t>Identify Hot Spots</a:t>
            </a:r>
            <a:endParaRPr sz="1200">
              <a:latin typeface="Trebuchet MS"/>
              <a:ea typeface="Trebuchet MS"/>
              <a:cs typeface="Trebuchet MS"/>
              <a:sym typeface="Trebuchet MS"/>
            </a:endParaRPr>
          </a:p>
        </p:txBody>
      </p:sp>
      <p:sp>
        <p:nvSpPr>
          <p:cNvPr id="758" name="Google Shape;758;p49"/>
          <p:cNvSpPr/>
          <p:nvPr/>
        </p:nvSpPr>
        <p:spPr>
          <a:xfrm>
            <a:off x="400806" y="4187555"/>
            <a:ext cx="1916400" cy="488400"/>
          </a:xfrm>
          <a:prstGeom prst="rect">
            <a:avLst/>
          </a:prstGeom>
          <a:solidFill>
            <a:srgbClr val="E1EFD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latin typeface="Trebuchet MS"/>
                <a:ea typeface="Trebuchet MS"/>
                <a:cs typeface="Trebuchet MS"/>
                <a:sym typeface="Trebuchet MS"/>
              </a:rPr>
              <a:t>Data Export</a:t>
            </a:r>
            <a:endParaRPr sz="1200">
              <a:latin typeface="Trebuchet MS"/>
              <a:ea typeface="Trebuchet MS"/>
              <a:cs typeface="Trebuchet MS"/>
              <a:sym typeface="Trebuchet MS"/>
            </a:endParaRPr>
          </a:p>
        </p:txBody>
      </p:sp>
      <p:sp>
        <p:nvSpPr>
          <p:cNvPr id="759" name="Google Shape;759;p49"/>
          <p:cNvSpPr/>
          <p:nvPr/>
        </p:nvSpPr>
        <p:spPr>
          <a:xfrm>
            <a:off x="3595504" y="2988880"/>
            <a:ext cx="1916400" cy="488400"/>
          </a:xfrm>
          <a:prstGeom prst="rect">
            <a:avLst/>
          </a:prstGeom>
          <a:solidFill>
            <a:srgbClr val="D8E2F3"/>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latin typeface="Trebuchet MS"/>
                <a:ea typeface="Trebuchet MS"/>
                <a:cs typeface="Trebuchet MS"/>
                <a:sym typeface="Trebuchet MS"/>
              </a:rPr>
              <a:t>Embed Software</a:t>
            </a:r>
            <a:endParaRPr sz="1200">
              <a:latin typeface="Trebuchet MS"/>
              <a:ea typeface="Trebuchet MS"/>
              <a:cs typeface="Trebuchet MS"/>
              <a:sym typeface="Trebuchet MS"/>
            </a:endParaRPr>
          </a:p>
        </p:txBody>
      </p:sp>
      <p:sp>
        <p:nvSpPr>
          <p:cNvPr id="760" name="Google Shape;760;p49"/>
          <p:cNvSpPr/>
          <p:nvPr/>
        </p:nvSpPr>
        <p:spPr>
          <a:xfrm>
            <a:off x="3595442" y="2085105"/>
            <a:ext cx="1916530" cy="488525"/>
          </a:xfrm>
          <a:prstGeom prst="rect">
            <a:avLst/>
          </a:prstGeom>
          <a:solidFill>
            <a:srgbClr val="E1EFD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latin typeface="Trebuchet MS"/>
                <a:ea typeface="Trebuchet MS"/>
                <a:cs typeface="Trebuchet MS"/>
                <a:sym typeface="Trebuchet MS"/>
              </a:rPr>
              <a:t>Software Automation</a:t>
            </a:r>
            <a:endParaRPr sz="1200">
              <a:latin typeface="Trebuchet MS"/>
              <a:ea typeface="Trebuchet MS"/>
              <a:cs typeface="Trebuchet MS"/>
              <a:sym typeface="Trebuchet MS"/>
            </a:endParaRPr>
          </a:p>
        </p:txBody>
      </p:sp>
      <p:sp>
        <p:nvSpPr>
          <p:cNvPr id="761" name="Google Shape;761;p49"/>
          <p:cNvSpPr/>
          <p:nvPr/>
        </p:nvSpPr>
        <p:spPr>
          <a:xfrm>
            <a:off x="6618275" y="2093875"/>
            <a:ext cx="1916400" cy="488400"/>
          </a:xfrm>
          <a:prstGeom prst="rect">
            <a:avLst/>
          </a:prstGeom>
          <a:solidFill>
            <a:srgbClr val="FFF2CC"/>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i="0" u="none" strike="noStrike" cap="none">
                <a:solidFill>
                  <a:srgbClr val="000000"/>
                </a:solidFill>
                <a:latin typeface="Trebuchet MS"/>
                <a:ea typeface="Trebuchet MS"/>
                <a:cs typeface="Trebuchet MS"/>
                <a:sym typeface="Trebuchet MS"/>
              </a:rPr>
              <a:t>E2E Testing</a:t>
            </a:r>
            <a:endParaRPr sz="1200">
              <a:latin typeface="Trebuchet MS"/>
              <a:ea typeface="Trebuchet MS"/>
              <a:cs typeface="Trebuchet MS"/>
              <a:sym typeface="Trebuchet MS"/>
            </a:endParaRPr>
          </a:p>
        </p:txBody>
      </p:sp>
      <p:sp>
        <p:nvSpPr>
          <p:cNvPr id="762" name="Google Shape;762;p49"/>
          <p:cNvSpPr/>
          <p:nvPr/>
        </p:nvSpPr>
        <p:spPr>
          <a:xfrm>
            <a:off x="6618328" y="2993253"/>
            <a:ext cx="1916400" cy="488400"/>
          </a:xfrm>
          <a:prstGeom prst="rect">
            <a:avLst/>
          </a:prstGeom>
          <a:solidFill>
            <a:srgbClr val="D0CECE"/>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i="0" u="none" strike="noStrike" cap="none">
                <a:solidFill>
                  <a:srgbClr val="000000"/>
                </a:solidFill>
                <a:latin typeface="Trebuchet MS"/>
                <a:ea typeface="Trebuchet MS"/>
                <a:cs typeface="Trebuchet MS"/>
                <a:sym typeface="Trebuchet MS"/>
              </a:rPr>
              <a:t>Complete System</a:t>
            </a:r>
            <a:endParaRPr sz="1200">
              <a:latin typeface="Trebuchet MS"/>
              <a:ea typeface="Trebuchet MS"/>
              <a:cs typeface="Trebuchet MS"/>
              <a:sym typeface="Trebuchet MS"/>
            </a:endParaRPr>
          </a:p>
        </p:txBody>
      </p:sp>
      <p:sp>
        <p:nvSpPr>
          <p:cNvPr id="763" name="Google Shape;763;p49"/>
          <p:cNvSpPr txBox="1"/>
          <p:nvPr/>
        </p:nvSpPr>
        <p:spPr>
          <a:xfrm>
            <a:off x="400675" y="848025"/>
            <a:ext cx="1916400" cy="31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i="0" u="none" strike="noStrike" cap="none" dirty="0">
                <a:solidFill>
                  <a:srgbClr val="000000"/>
                </a:solidFill>
                <a:latin typeface="Trebuchet MS"/>
                <a:ea typeface="Trebuchet MS"/>
                <a:cs typeface="Trebuchet MS"/>
                <a:sym typeface="Trebuchet MS"/>
              </a:rPr>
              <a:t>Main Tasks</a:t>
            </a:r>
            <a:endParaRPr dirty="0">
              <a:latin typeface="Trebuchet MS"/>
              <a:ea typeface="Trebuchet MS"/>
              <a:cs typeface="Trebuchet MS"/>
              <a:sym typeface="Trebuchet MS"/>
            </a:endParaRPr>
          </a:p>
        </p:txBody>
      </p:sp>
      <p:sp>
        <p:nvSpPr>
          <p:cNvPr id="764" name="Google Shape;764;p49"/>
          <p:cNvSpPr txBox="1"/>
          <p:nvPr/>
        </p:nvSpPr>
        <p:spPr>
          <a:xfrm>
            <a:off x="3600475" y="850251"/>
            <a:ext cx="1906500" cy="31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dirty="0">
                <a:solidFill>
                  <a:srgbClr val="000000"/>
                </a:solidFill>
                <a:latin typeface="Nunito" panose="020B0604020202020204" charset="0"/>
                <a:ea typeface="Trebuchet MS"/>
                <a:cs typeface="Trebuchet MS"/>
                <a:sym typeface="Trebuchet MS"/>
              </a:rPr>
              <a:t>Integration Tasks</a:t>
            </a:r>
            <a:endParaRPr dirty="0">
              <a:latin typeface="Nunito" panose="020B0604020202020204" charset="0"/>
              <a:ea typeface="Trebuchet MS"/>
              <a:cs typeface="Trebuchet MS"/>
              <a:sym typeface="Trebuchet MS"/>
            </a:endParaRPr>
          </a:p>
        </p:txBody>
      </p:sp>
      <p:sp>
        <p:nvSpPr>
          <p:cNvPr id="765" name="Google Shape;765;p49"/>
          <p:cNvSpPr txBox="1"/>
          <p:nvPr/>
        </p:nvSpPr>
        <p:spPr>
          <a:xfrm>
            <a:off x="6820493" y="848017"/>
            <a:ext cx="1592100" cy="31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a:solidFill>
                  <a:srgbClr val="000000"/>
                </a:solidFill>
                <a:latin typeface="Nunito" panose="020B0604020202020204" charset="0"/>
                <a:ea typeface="Trebuchet MS"/>
                <a:cs typeface="Trebuchet MS"/>
                <a:sym typeface="Trebuchet MS"/>
              </a:rPr>
              <a:t>Final Tasks</a:t>
            </a:r>
            <a:endParaRPr>
              <a:latin typeface="Nunito" panose="020B0604020202020204" charset="0"/>
              <a:ea typeface="Trebuchet MS"/>
              <a:cs typeface="Trebuchet MS"/>
              <a:sym typeface="Trebuchet MS"/>
            </a:endParaRPr>
          </a:p>
        </p:txBody>
      </p:sp>
      <p:grpSp>
        <p:nvGrpSpPr>
          <p:cNvPr id="766" name="Google Shape;766;p49"/>
          <p:cNvGrpSpPr/>
          <p:nvPr/>
        </p:nvGrpSpPr>
        <p:grpSpPr>
          <a:xfrm>
            <a:off x="3643313" y="3892519"/>
            <a:ext cx="5027087" cy="1003144"/>
            <a:chOff x="3567113" y="3740119"/>
            <a:chExt cx="5027087" cy="1003144"/>
          </a:xfrm>
        </p:grpSpPr>
        <p:sp>
          <p:nvSpPr>
            <p:cNvPr id="767" name="Google Shape;767;p49"/>
            <p:cNvSpPr/>
            <p:nvPr/>
          </p:nvSpPr>
          <p:spPr>
            <a:xfrm>
              <a:off x="3567113" y="3740119"/>
              <a:ext cx="4967905" cy="1003144"/>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latin typeface="Nunito" panose="020B0604020202020204" charset="0"/>
                <a:ea typeface="Trebuchet MS"/>
                <a:cs typeface="Trebuchet MS"/>
                <a:sym typeface="Trebuchet MS"/>
              </a:endParaRPr>
            </a:p>
            <a:p>
              <a:pPr marL="0" marR="0" lvl="0" indent="0" algn="ctr" rtl="0">
                <a:spcBef>
                  <a:spcPts val="0"/>
                </a:spcBef>
                <a:spcAft>
                  <a:spcPts val="0"/>
                </a:spcAft>
                <a:buNone/>
              </a:pPr>
              <a:r>
                <a:rPr lang="en" sz="2000" b="1">
                  <a:solidFill>
                    <a:srgbClr val="000000"/>
                  </a:solidFill>
                  <a:latin typeface="Nunito" panose="020B0604020202020204" charset="0"/>
                  <a:ea typeface="Trebuchet MS"/>
                  <a:cs typeface="Trebuchet MS"/>
                  <a:sym typeface="Trebuchet MS"/>
                </a:rPr>
                <a:t>Legend</a:t>
              </a:r>
              <a:endParaRPr sz="2000" b="1">
                <a:latin typeface="Nunito" panose="020B0604020202020204" charset="0"/>
                <a:ea typeface="Trebuchet MS"/>
                <a:cs typeface="Trebuchet MS"/>
                <a:sym typeface="Trebuchet MS"/>
              </a:endParaRPr>
            </a:p>
            <a:p>
              <a:pPr marL="0" marR="0" lvl="0" indent="0" algn="ctr" rtl="0">
                <a:spcBef>
                  <a:spcPts val="0"/>
                </a:spcBef>
                <a:spcAft>
                  <a:spcPts val="0"/>
                </a:spcAft>
                <a:buNone/>
              </a:pPr>
              <a:endParaRPr sz="2800">
                <a:solidFill>
                  <a:srgbClr val="000000"/>
                </a:solidFill>
                <a:latin typeface="Nunito" panose="020B0604020202020204" charset="0"/>
                <a:sym typeface="Arial"/>
              </a:endParaRPr>
            </a:p>
            <a:p>
              <a:pPr marL="0" marR="0" lvl="0" indent="0" algn="ctr" rtl="0">
                <a:spcBef>
                  <a:spcPts val="0"/>
                </a:spcBef>
                <a:spcAft>
                  <a:spcPts val="0"/>
                </a:spcAft>
                <a:buNone/>
              </a:pPr>
              <a:endParaRPr sz="2800">
                <a:solidFill>
                  <a:srgbClr val="000000"/>
                </a:solidFill>
                <a:latin typeface="Nunito" panose="020B0604020202020204" charset="0"/>
                <a:sym typeface="Arial"/>
              </a:endParaRPr>
            </a:p>
          </p:txBody>
        </p:sp>
        <p:sp>
          <p:nvSpPr>
            <p:cNvPr id="768" name="Google Shape;768;p49"/>
            <p:cNvSpPr/>
            <p:nvPr/>
          </p:nvSpPr>
          <p:spPr>
            <a:xfrm>
              <a:off x="3712032" y="4154994"/>
              <a:ext cx="631622" cy="146827"/>
            </a:xfrm>
            <a:prstGeom prst="rect">
              <a:avLst/>
            </a:prstGeom>
            <a:solidFill>
              <a:srgbClr val="E1EFD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0000"/>
                </a:solidFill>
                <a:latin typeface="Nunito" panose="020B0604020202020204" charset="0"/>
                <a:sym typeface="Arial"/>
              </a:endParaRPr>
            </a:p>
          </p:txBody>
        </p:sp>
        <p:sp>
          <p:nvSpPr>
            <p:cNvPr id="769" name="Google Shape;769;p49"/>
            <p:cNvSpPr/>
            <p:nvPr/>
          </p:nvSpPr>
          <p:spPr>
            <a:xfrm>
              <a:off x="3712032" y="4450429"/>
              <a:ext cx="631622" cy="146827"/>
            </a:xfrm>
            <a:prstGeom prst="rect">
              <a:avLst/>
            </a:prstGeom>
            <a:solidFill>
              <a:srgbClr val="FBE4D4"/>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0000"/>
                </a:solidFill>
                <a:latin typeface="Nunito" panose="020B0604020202020204" charset="0"/>
                <a:sym typeface="Arial"/>
              </a:endParaRPr>
            </a:p>
          </p:txBody>
        </p:sp>
        <p:sp>
          <p:nvSpPr>
            <p:cNvPr id="770" name="Google Shape;770;p49"/>
            <p:cNvSpPr txBox="1"/>
            <p:nvPr/>
          </p:nvSpPr>
          <p:spPr>
            <a:xfrm>
              <a:off x="4429510" y="4100949"/>
              <a:ext cx="1324173" cy="2549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dirty="0">
                  <a:solidFill>
                    <a:srgbClr val="000000"/>
                  </a:solidFill>
                  <a:latin typeface="Nunito" panose="020B0604020202020204" charset="0"/>
                  <a:ea typeface="Trebuchet MS"/>
                  <a:cs typeface="Trebuchet MS"/>
                  <a:sym typeface="Trebuchet MS"/>
                </a:rPr>
                <a:t>Software Tasks</a:t>
              </a:r>
              <a:endParaRPr sz="1200" dirty="0">
                <a:latin typeface="Nunito" panose="020B0604020202020204" charset="0"/>
                <a:ea typeface="Trebuchet MS"/>
                <a:cs typeface="Trebuchet MS"/>
                <a:sym typeface="Trebuchet MS"/>
              </a:endParaRPr>
            </a:p>
          </p:txBody>
        </p:sp>
        <p:sp>
          <p:nvSpPr>
            <p:cNvPr id="771" name="Google Shape;771;p49"/>
            <p:cNvSpPr txBox="1"/>
            <p:nvPr/>
          </p:nvSpPr>
          <p:spPr>
            <a:xfrm>
              <a:off x="4429510" y="4396384"/>
              <a:ext cx="1380814" cy="2549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dirty="0">
                  <a:solidFill>
                    <a:srgbClr val="000000"/>
                  </a:solidFill>
                  <a:latin typeface="Nunito" panose="020B0604020202020204" charset="0"/>
                  <a:ea typeface="Trebuchet MS"/>
                  <a:cs typeface="Trebuchet MS"/>
                  <a:sym typeface="Trebuchet MS"/>
                </a:rPr>
                <a:t>Unrelated Tasks</a:t>
              </a:r>
              <a:endParaRPr sz="1200" dirty="0">
                <a:latin typeface="Nunito" panose="020B0604020202020204" charset="0"/>
                <a:ea typeface="Trebuchet MS"/>
                <a:cs typeface="Trebuchet MS"/>
                <a:sym typeface="Trebuchet MS"/>
              </a:endParaRPr>
            </a:p>
          </p:txBody>
        </p:sp>
        <p:sp>
          <p:nvSpPr>
            <p:cNvPr id="772" name="Google Shape;772;p49"/>
            <p:cNvSpPr/>
            <p:nvPr/>
          </p:nvSpPr>
          <p:spPr>
            <a:xfrm>
              <a:off x="6465215" y="4154994"/>
              <a:ext cx="631622" cy="146827"/>
            </a:xfrm>
            <a:prstGeom prst="rect">
              <a:avLst/>
            </a:prstGeom>
            <a:solidFill>
              <a:srgbClr val="D8E2F3"/>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0000"/>
                </a:solidFill>
                <a:latin typeface="Nunito" panose="020B0604020202020204" charset="0"/>
                <a:sym typeface="Arial"/>
              </a:endParaRPr>
            </a:p>
          </p:txBody>
        </p:sp>
        <p:sp>
          <p:nvSpPr>
            <p:cNvPr id="773" name="Google Shape;773;p49"/>
            <p:cNvSpPr/>
            <p:nvPr/>
          </p:nvSpPr>
          <p:spPr>
            <a:xfrm>
              <a:off x="6465215" y="4450429"/>
              <a:ext cx="631622" cy="146827"/>
            </a:xfrm>
            <a:prstGeom prst="rect">
              <a:avLst/>
            </a:prstGeom>
            <a:solidFill>
              <a:srgbClr val="FFF2CC"/>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0000"/>
                </a:solidFill>
                <a:latin typeface="Nunito" panose="020B0604020202020204" charset="0"/>
                <a:sym typeface="Arial"/>
              </a:endParaRPr>
            </a:p>
          </p:txBody>
        </p:sp>
        <p:sp>
          <p:nvSpPr>
            <p:cNvPr id="774" name="Google Shape;774;p49"/>
            <p:cNvSpPr txBox="1"/>
            <p:nvPr/>
          </p:nvSpPr>
          <p:spPr>
            <a:xfrm>
              <a:off x="7182697" y="4100951"/>
              <a:ext cx="1411503" cy="2549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dirty="0">
                  <a:solidFill>
                    <a:srgbClr val="000000"/>
                  </a:solidFill>
                  <a:latin typeface="Nunito" panose="020B0604020202020204" charset="0"/>
                  <a:ea typeface="Trebuchet MS"/>
                  <a:cs typeface="Trebuchet MS"/>
                  <a:sym typeface="Trebuchet MS"/>
                </a:rPr>
                <a:t>Manual Tasks</a:t>
              </a:r>
              <a:endParaRPr sz="1200" dirty="0">
                <a:latin typeface="Nunito" panose="020B0604020202020204" charset="0"/>
                <a:ea typeface="Trebuchet MS"/>
                <a:cs typeface="Trebuchet MS"/>
                <a:sym typeface="Trebuchet MS"/>
              </a:endParaRPr>
            </a:p>
          </p:txBody>
        </p:sp>
        <p:sp>
          <p:nvSpPr>
            <p:cNvPr id="775" name="Google Shape;775;p49"/>
            <p:cNvSpPr txBox="1"/>
            <p:nvPr/>
          </p:nvSpPr>
          <p:spPr>
            <a:xfrm>
              <a:off x="7182693" y="4396384"/>
              <a:ext cx="1174560" cy="2549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dirty="0">
                  <a:solidFill>
                    <a:srgbClr val="000000"/>
                  </a:solidFill>
                  <a:latin typeface="Nunito" panose="020B0604020202020204" charset="0"/>
                  <a:ea typeface="Trebuchet MS"/>
                  <a:cs typeface="Trebuchet MS"/>
                  <a:sym typeface="Trebuchet MS"/>
                </a:rPr>
                <a:t>Testing Tasks</a:t>
              </a:r>
              <a:endParaRPr sz="1200" dirty="0">
                <a:latin typeface="Nunito" panose="020B0604020202020204" charset="0"/>
                <a:ea typeface="Trebuchet MS"/>
                <a:cs typeface="Trebuchet MS"/>
                <a:sym typeface="Trebuchet MS"/>
              </a:endParaRPr>
            </a:p>
          </p:txBody>
        </p:sp>
      </p:grpSp>
      <p:sp>
        <p:nvSpPr>
          <p:cNvPr id="776" name="Google Shape;776;p49"/>
          <p:cNvSpPr/>
          <p:nvPr/>
        </p:nvSpPr>
        <p:spPr>
          <a:xfrm>
            <a:off x="400806" y="2993255"/>
            <a:ext cx="1916400" cy="488400"/>
          </a:xfrm>
          <a:prstGeom prst="rect">
            <a:avLst/>
          </a:prstGeom>
          <a:solidFill>
            <a:srgbClr val="E1EFD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latin typeface="Trebuchet MS"/>
                <a:ea typeface="Trebuchet MS"/>
                <a:cs typeface="Trebuchet MS"/>
                <a:sym typeface="Trebuchet MS"/>
              </a:rPr>
              <a:t>Data Calibration</a:t>
            </a:r>
            <a:endParaRPr sz="1200">
              <a:latin typeface="Trebuchet MS"/>
              <a:ea typeface="Trebuchet MS"/>
              <a:cs typeface="Trebuchet MS"/>
              <a:sym typeface="Trebuchet MS"/>
            </a:endParaRPr>
          </a:p>
        </p:txBody>
      </p:sp>
      <p:sp>
        <p:nvSpPr>
          <p:cNvPr id="777" name="Google Shape;777;p49"/>
          <p:cNvSpPr/>
          <p:nvPr/>
        </p:nvSpPr>
        <p:spPr>
          <a:xfrm>
            <a:off x="400806" y="2396092"/>
            <a:ext cx="1916400" cy="488400"/>
          </a:xfrm>
          <a:prstGeom prst="rect">
            <a:avLst/>
          </a:prstGeom>
          <a:solidFill>
            <a:srgbClr val="E1EFD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latin typeface="Trebuchet MS"/>
                <a:ea typeface="Trebuchet MS"/>
                <a:cs typeface="Trebuchet MS"/>
                <a:sym typeface="Trebuchet MS"/>
              </a:rPr>
              <a:t>Data Extraction</a:t>
            </a:r>
            <a:endParaRPr sz="1200">
              <a:latin typeface="Trebuchet MS"/>
              <a:ea typeface="Trebuchet MS"/>
              <a:cs typeface="Trebuchet MS"/>
              <a:sym typeface="Trebuchet MS"/>
            </a:endParaRPr>
          </a:p>
        </p:txBody>
      </p:sp>
      <p:sp>
        <p:nvSpPr>
          <p:cNvPr id="778" name="Google Shape;778;p49"/>
          <p:cNvSpPr/>
          <p:nvPr/>
        </p:nvSpPr>
        <p:spPr>
          <a:xfrm>
            <a:off x="400806" y="1781367"/>
            <a:ext cx="1916400" cy="488400"/>
          </a:xfrm>
          <a:prstGeom prst="rect">
            <a:avLst/>
          </a:prstGeom>
          <a:solidFill>
            <a:srgbClr val="E1EFD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latin typeface="Trebuchet MS"/>
                <a:ea typeface="Trebuchet MS"/>
                <a:cs typeface="Trebuchet MS"/>
                <a:sym typeface="Trebuchet MS"/>
              </a:rPr>
              <a:t>Image Stitch</a:t>
            </a:r>
            <a:endParaRPr sz="1200">
              <a:latin typeface="Trebuchet MS"/>
              <a:ea typeface="Trebuchet MS"/>
              <a:cs typeface="Trebuchet MS"/>
              <a:sym typeface="Trebuchet MS"/>
            </a:endParaRPr>
          </a:p>
        </p:txBody>
      </p:sp>
      <p:sp>
        <p:nvSpPr>
          <p:cNvPr id="779" name="Google Shape;779;p49"/>
          <p:cNvSpPr/>
          <p:nvPr/>
        </p:nvSpPr>
        <p:spPr>
          <a:xfrm>
            <a:off x="400806" y="1166630"/>
            <a:ext cx="1916400" cy="488400"/>
          </a:xfrm>
          <a:prstGeom prst="rect">
            <a:avLst/>
          </a:prstGeom>
          <a:solidFill>
            <a:srgbClr val="E1EFD8"/>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dirty="0">
                <a:latin typeface="Trebuchet MS"/>
                <a:ea typeface="Trebuchet MS"/>
                <a:cs typeface="Trebuchet MS"/>
                <a:sym typeface="Trebuchet MS"/>
              </a:rPr>
              <a:t>Image Capture</a:t>
            </a:r>
            <a:endParaRPr sz="1200" dirty="0">
              <a:latin typeface="Trebuchet MS"/>
              <a:ea typeface="Trebuchet MS"/>
              <a:cs typeface="Trebuchet MS"/>
              <a:sym typeface="Trebuchet MS"/>
            </a:endParaRPr>
          </a:p>
        </p:txBody>
      </p:sp>
      <p:cxnSp>
        <p:nvCxnSpPr>
          <p:cNvPr id="780" name="Google Shape;780;p49"/>
          <p:cNvCxnSpPr>
            <a:endCxn id="758" idx="3"/>
          </p:cNvCxnSpPr>
          <p:nvPr/>
        </p:nvCxnSpPr>
        <p:spPr>
          <a:xfrm rot="5400000">
            <a:off x="1135656" y="2572205"/>
            <a:ext cx="3041100" cy="678000"/>
          </a:xfrm>
          <a:prstGeom prst="bentConnector2">
            <a:avLst/>
          </a:prstGeom>
          <a:noFill/>
          <a:ln w="28575" cap="flat" cmpd="sng">
            <a:solidFill>
              <a:schemeClr val="dk2"/>
            </a:solidFill>
            <a:prstDash val="solid"/>
            <a:round/>
            <a:headEnd type="none" w="med" len="med"/>
            <a:tailEnd type="none" w="med" len="med"/>
          </a:ln>
        </p:spPr>
      </p:cxnSp>
      <p:cxnSp>
        <p:nvCxnSpPr>
          <p:cNvPr id="781" name="Google Shape;781;p49"/>
          <p:cNvCxnSpPr/>
          <p:nvPr/>
        </p:nvCxnSpPr>
        <p:spPr>
          <a:xfrm rot="-5400000">
            <a:off x="1434100" y="2284925"/>
            <a:ext cx="2444700" cy="677400"/>
          </a:xfrm>
          <a:prstGeom prst="bentConnector3">
            <a:avLst>
              <a:gd name="adj1" fmla="val -434"/>
            </a:avLst>
          </a:prstGeom>
          <a:noFill/>
          <a:ln w="28575" cap="flat" cmpd="sng">
            <a:solidFill>
              <a:schemeClr val="dk2"/>
            </a:solidFill>
            <a:prstDash val="solid"/>
            <a:round/>
            <a:headEnd type="none" w="med" len="med"/>
            <a:tailEnd type="none" w="med" len="med"/>
          </a:ln>
        </p:spPr>
      </p:cxnSp>
      <p:cxnSp>
        <p:nvCxnSpPr>
          <p:cNvPr id="782" name="Google Shape;782;p49"/>
          <p:cNvCxnSpPr>
            <a:stCxn id="776" idx="3"/>
          </p:cNvCxnSpPr>
          <p:nvPr/>
        </p:nvCxnSpPr>
        <p:spPr>
          <a:xfrm rot="10800000" flipH="1">
            <a:off x="2317206" y="1443755"/>
            <a:ext cx="677700" cy="1793700"/>
          </a:xfrm>
          <a:prstGeom prst="bentConnector2">
            <a:avLst/>
          </a:prstGeom>
          <a:noFill/>
          <a:ln w="28575" cap="flat" cmpd="sng">
            <a:solidFill>
              <a:schemeClr val="dk2"/>
            </a:solidFill>
            <a:prstDash val="solid"/>
            <a:round/>
            <a:headEnd type="none" w="med" len="med"/>
            <a:tailEnd type="none" w="med" len="med"/>
          </a:ln>
        </p:spPr>
      </p:cxnSp>
      <p:cxnSp>
        <p:nvCxnSpPr>
          <p:cNvPr id="783" name="Google Shape;783;p49"/>
          <p:cNvCxnSpPr>
            <a:stCxn id="777" idx="3"/>
          </p:cNvCxnSpPr>
          <p:nvPr/>
        </p:nvCxnSpPr>
        <p:spPr>
          <a:xfrm rot="10800000" flipH="1">
            <a:off x="2317206" y="1390792"/>
            <a:ext cx="678000" cy="1249500"/>
          </a:xfrm>
          <a:prstGeom prst="bentConnector2">
            <a:avLst/>
          </a:prstGeom>
          <a:noFill/>
          <a:ln w="28575" cap="flat" cmpd="sng">
            <a:solidFill>
              <a:schemeClr val="dk2"/>
            </a:solidFill>
            <a:prstDash val="solid"/>
            <a:round/>
            <a:headEnd type="none" w="med" len="med"/>
            <a:tailEnd type="none" w="med" len="med"/>
          </a:ln>
        </p:spPr>
      </p:cxnSp>
      <p:cxnSp>
        <p:nvCxnSpPr>
          <p:cNvPr id="784" name="Google Shape;784;p49"/>
          <p:cNvCxnSpPr>
            <a:stCxn id="778" idx="3"/>
          </p:cNvCxnSpPr>
          <p:nvPr/>
        </p:nvCxnSpPr>
        <p:spPr>
          <a:xfrm rot="10800000" flipH="1">
            <a:off x="2317206" y="1411767"/>
            <a:ext cx="677700" cy="613800"/>
          </a:xfrm>
          <a:prstGeom prst="bentConnector3">
            <a:avLst>
              <a:gd name="adj1" fmla="val 100025"/>
            </a:avLst>
          </a:prstGeom>
          <a:noFill/>
          <a:ln w="28575" cap="flat" cmpd="sng">
            <a:solidFill>
              <a:schemeClr val="dk2"/>
            </a:solidFill>
            <a:prstDash val="solid"/>
            <a:round/>
            <a:headEnd type="none" w="med" len="med"/>
            <a:tailEnd type="none" w="med" len="med"/>
          </a:ln>
        </p:spPr>
      </p:cxnSp>
      <p:sp>
        <p:nvSpPr>
          <p:cNvPr id="785" name="Google Shape;785;p49"/>
          <p:cNvSpPr/>
          <p:nvPr/>
        </p:nvSpPr>
        <p:spPr>
          <a:xfrm>
            <a:off x="3595518" y="1166630"/>
            <a:ext cx="1916400" cy="488400"/>
          </a:xfrm>
          <a:prstGeom prst="rect">
            <a:avLst/>
          </a:prstGeom>
          <a:solidFill>
            <a:srgbClr val="FFF2CC"/>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a:latin typeface="Trebuchet MS"/>
                <a:ea typeface="Trebuchet MS"/>
                <a:cs typeface="Trebuchet MS"/>
                <a:sym typeface="Trebuchet MS"/>
              </a:rPr>
              <a:t>Unit Testing</a:t>
            </a:r>
            <a:endParaRPr sz="1200">
              <a:latin typeface="Trebuchet MS"/>
              <a:ea typeface="Trebuchet MS"/>
              <a:cs typeface="Trebuchet MS"/>
              <a:sym typeface="Trebuchet MS"/>
            </a:endParaRPr>
          </a:p>
        </p:txBody>
      </p:sp>
      <p:cxnSp>
        <p:nvCxnSpPr>
          <p:cNvPr id="786" name="Google Shape;786;p49"/>
          <p:cNvCxnSpPr>
            <a:stCxn id="779" idx="3"/>
            <a:endCxn id="785" idx="1"/>
          </p:cNvCxnSpPr>
          <p:nvPr/>
        </p:nvCxnSpPr>
        <p:spPr>
          <a:xfrm>
            <a:off x="2317206" y="1410830"/>
            <a:ext cx="1278300" cy="0"/>
          </a:xfrm>
          <a:prstGeom prst="straightConnector1">
            <a:avLst/>
          </a:prstGeom>
          <a:noFill/>
          <a:ln w="28575" cap="flat" cmpd="sng">
            <a:solidFill>
              <a:schemeClr val="dk2"/>
            </a:solidFill>
            <a:prstDash val="solid"/>
            <a:round/>
            <a:headEnd type="none" w="med" len="med"/>
            <a:tailEnd type="triangle" w="med" len="med"/>
          </a:ln>
        </p:spPr>
      </p:cxnSp>
      <p:cxnSp>
        <p:nvCxnSpPr>
          <p:cNvPr id="787" name="Google Shape;787;p49"/>
          <p:cNvCxnSpPr>
            <a:stCxn id="785" idx="2"/>
            <a:endCxn id="760" idx="0"/>
          </p:cNvCxnSpPr>
          <p:nvPr/>
        </p:nvCxnSpPr>
        <p:spPr>
          <a:xfrm>
            <a:off x="4553718" y="1655030"/>
            <a:ext cx="0" cy="430200"/>
          </a:xfrm>
          <a:prstGeom prst="straightConnector1">
            <a:avLst/>
          </a:prstGeom>
          <a:noFill/>
          <a:ln w="28575" cap="flat" cmpd="sng">
            <a:solidFill>
              <a:schemeClr val="dk2"/>
            </a:solidFill>
            <a:prstDash val="solid"/>
            <a:round/>
            <a:headEnd type="none" w="med" len="med"/>
            <a:tailEnd type="triangle" w="med" len="med"/>
          </a:ln>
        </p:spPr>
      </p:cxnSp>
      <p:cxnSp>
        <p:nvCxnSpPr>
          <p:cNvPr id="788" name="Google Shape;788;p49"/>
          <p:cNvCxnSpPr>
            <a:stCxn id="760" idx="2"/>
            <a:endCxn id="759" idx="0"/>
          </p:cNvCxnSpPr>
          <p:nvPr/>
        </p:nvCxnSpPr>
        <p:spPr>
          <a:xfrm>
            <a:off x="4553707" y="2573630"/>
            <a:ext cx="0" cy="415200"/>
          </a:xfrm>
          <a:prstGeom prst="straightConnector1">
            <a:avLst/>
          </a:prstGeom>
          <a:noFill/>
          <a:ln w="28575" cap="flat" cmpd="sng">
            <a:solidFill>
              <a:schemeClr val="dk2"/>
            </a:solidFill>
            <a:prstDash val="solid"/>
            <a:round/>
            <a:headEnd type="none" w="med" len="med"/>
            <a:tailEnd type="triangle" w="med" len="med"/>
          </a:ln>
        </p:spPr>
      </p:cxnSp>
      <p:cxnSp>
        <p:nvCxnSpPr>
          <p:cNvPr id="789" name="Google Shape;789;p49"/>
          <p:cNvCxnSpPr>
            <a:stCxn id="761" idx="2"/>
            <a:endCxn id="762" idx="0"/>
          </p:cNvCxnSpPr>
          <p:nvPr/>
        </p:nvCxnSpPr>
        <p:spPr>
          <a:xfrm>
            <a:off x="7576475" y="2582275"/>
            <a:ext cx="0" cy="411000"/>
          </a:xfrm>
          <a:prstGeom prst="straightConnector1">
            <a:avLst/>
          </a:prstGeom>
          <a:noFill/>
          <a:ln w="28575" cap="flat" cmpd="sng">
            <a:solidFill>
              <a:schemeClr val="dk2"/>
            </a:solidFill>
            <a:prstDash val="solid"/>
            <a:round/>
            <a:headEnd type="none" w="med" len="med"/>
            <a:tailEnd type="triangle" w="med" len="med"/>
          </a:ln>
        </p:spPr>
      </p:cxnSp>
      <p:cxnSp>
        <p:nvCxnSpPr>
          <p:cNvPr id="790" name="Google Shape;790;p49"/>
          <p:cNvCxnSpPr>
            <a:stCxn id="756" idx="2"/>
            <a:endCxn id="761" idx="0"/>
          </p:cNvCxnSpPr>
          <p:nvPr/>
        </p:nvCxnSpPr>
        <p:spPr>
          <a:xfrm>
            <a:off x="7576503" y="1657246"/>
            <a:ext cx="0" cy="436500"/>
          </a:xfrm>
          <a:prstGeom prst="straightConnector1">
            <a:avLst/>
          </a:prstGeom>
          <a:noFill/>
          <a:ln w="28575" cap="flat" cmpd="sng">
            <a:solidFill>
              <a:schemeClr val="dk2"/>
            </a:solidFill>
            <a:prstDash val="solid"/>
            <a:round/>
            <a:headEnd type="none" w="med" len="med"/>
            <a:tailEnd type="triangle" w="med" len="med"/>
          </a:ln>
        </p:spPr>
      </p:cxnSp>
      <p:cxnSp>
        <p:nvCxnSpPr>
          <p:cNvPr id="791" name="Google Shape;791;p49"/>
          <p:cNvCxnSpPr>
            <a:stCxn id="759" idx="3"/>
            <a:endCxn id="756" idx="1"/>
          </p:cNvCxnSpPr>
          <p:nvPr/>
        </p:nvCxnSpPr>
        <p:spPr>
          <a:xfrm rot="10800000" flipH="1">
            <a:off x="5511904" y="1412980"/>
            <a:ext cx="1106400" cy="1820100"/>
          </a:xfrm>
          <a:prstGeom prst="bentConnector3">
            <a:avLst>
              <a:gd name="adj1" fmla="val 50000"/>
            </a:avLst>
          </a:prstGeom>
          <a:noFill/>
          <a:ln w="28575" cap="flat" cmpd="sng">
            <a:solidFill>
              <a:schemeClr val="dk2"/>
            </a:solidFill>
            <a:prstDash val="solid"/>
            <a:round/>
            <a:headEnd type="none" w="med" len="med"/>
            <a:tailEnd type="stealth"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50"/>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7" name="Google Shape;797;p5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798" name="Google Shape;798;p50"/>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Budget</a:t>
            </a:r>
            <a:endParaRPr/>
          </a:p>
        </p:txBody>
      </p:sp>
      <p:sp>
        <p:nvSpPr>
          <p:cNvPr id="799" name="Google Shape;799;p50"/>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1"/>
          <p:cNvPicPr preferRelativeResize="0"/>
          <p:nvPr/>
        </p:nvPicPr>
        <p:blipFill>
          <a:blip r:embed="rId3">
            <a:alphaModFix/>
          </a:blip>
          <a:stretch>
            <a:fillRect/>
          </a:stretch>
        </p:blipFill>
        <p:spPr>
          <a:xfrm>
            <a:off x="5182375" y="906426"/>
            <a:ext cx="3208350" cy="2207208"/>
          </a:xfrm>
          <a:prstGeom prst="rect">
            <a:avLst/>
          </a:prstGeom>
          <a:noFill/>
          <a:ln>
            <a:noFill/>
          </a:ln>
        </p:spPr>
      </p:pic>
      <p:sp>
        <p:nvSpPr>
          <p:cNvPr id="281" name="Google Shape;281;p21"/>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Baseline Design</a:t>
            </a:r>
            <a:endParaRPr/>
          </a:p>
        </p:txBody>
      </p:sp>
      <p:sp>
        <p:nvSpPr>
          <p:cNvPr id="282" name="Google Shape;282;p21"/>
          <p:cNvSpPr txBox="1">
            <a:spLocks noGrp="1"/>
          </p:cNvSpPr>
          <p:nvPr>
            <p:ph type="body" idx="1"/>
          </p:nvPr>
        </p:nvSpPr>
        <p:spPr>
          <a:xfrm>
            <a:off x="370250" y="923925"/>
            <a:ext cx="4593000" cy="3822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u="sng" dirty="0"/>
              <a:t>Goal:</a:t>
            </a:r>
            <a:r>
              <a:rPr lang="en" dirty="0"/>
              <a:t> Replace traditional temp sensors with IR camera</a:t>
            </a:r>
            <a:endParaRPr dirty="0"/>
          </a:p>
          <a:p>
            <a:pPr marL="457200" lvl="0" indent="-317500" algn="l" rtl="0">
              <a:lnSpc>
                <a:spcPct val="100000"/>
              </a:lnSpc>
              <a:spcBef>
                <a:spcPts val="1600"/>
              </a:spcBef>
              <a:spcAft>
                <a:spcPts val="0"/>
              </a:spcAft>
              <a:buSzPts val="1400"/>
              <a:buChar char="●"/>
            </a:pPr>
            <a:r>
              <a:rPr lang="en" dirty="0"/>
              <a:t>System uses 2 cameras mounted on bay ceiling/floor (shown in green)</a:t>
            </a:r>
            <a:endParaRPr dirty="0"/>
          </a:p>
          <a:p>
            <a:pPr marL="457200" lvl="0" indent="-317500" algn="l" rtl="0">
              <a:lnSpc>
                <a:spcPct val="100000"/>
              </a:lnSpc>
              <a:spcBef>
                <a:spcPts val="1000"/>
              </a:spcBef>
              <a:spcAft>
                <a:spcPts val="0"/>
              </a:spcAft>
              <a:buSzPts val="1400"/>
              <a:buChar char="●"/>
            </a:pPr>
            <a:r>
              <a:rPr lang="en" dirty="0"/>
              <a:t>Image centrally located electronics stack and return surface temperature data</a:t>
            </a:r>
            <a:endParaRPr dirty="0"/>
          </a:p>
          <a:p>
            <a:pPr marL="457200" lvl="0" indent="-317500" algn="l" rtl="0">
              <a:lnSpc>
                <a:spcPct val="100000"/>
              </a:lnSpc>
              <a:spcBef>
                <a:spcPts val="1000"/>
              </a:spcBef>
              <a:spcAft>
                <a:spcPts val="0"/>
              </a:spcAft>
              <a:buSzPts val="1400"/>
              <a:buChar char="●"/>
            </a:pPr>
            <a:r>
              <a:rPr lang="en" dirty="0"/>
              <a:t>Turn representative indicators on/off based on localized temperature hot spots</a:t>
            </a:r>
            <a:endParaRPr dirty="0"/>
          </a:p>
          <a:p>
            <a:pPr marL="457200" lvl="0" indent="-317500" algn="l" rtl="0">
              <a:lnSpc>
                <a:spcPct val="100000"/>
              </a:lnSpc>
              <a:spcBef>
                <a:spcPts val="1000"/>
              </a:spcBef>
              <a:spcAft>
                <a:spcPts val="0"/>
              </a:spcAft>
              <a:buSzPts val="1400"/>
              <a:buChar char="●"/>
            </a:pPr>
            <a:r>
              <a:rPr lang="en" dirty="0"/>
              <a:t>TestBed replicates materials and dimensions of the stack with modifications to allow changing of some parameters.</a:t>
            </a:r>
            <a:endParaRPr dirty="0"/>
          </a:p>
          <a:p>
            <a:pPr marL="457200" lvl="0" indent="-317500" algn="l" rtl="0">
              <a:lnSpc>
                <a:spcPct val="100000"/>
              </a:lnSpc>
              <a:spcBef>
                <a:spcPts val="1000"/>
              </a:spcBef>
              <a:spcAft>
                <a:spcPts val="1000"/>
              </a:spcAft>
              <a:buSzPts val="1400"/>
              <a:buChar char="●"/>
            </a:pPr>
            <a:r>
              <a:rPr lang="en" dirty="0"/>
              <a:t>Material of imaged stack face can be swapped</a:t>
            </a:r>
            <a:endParaRPr dirty="0"/>
          </a:p>
        </p:txBody>
      </p:sp>
      <p:sp>
        <p:nvSpPr>
          <p:cNvPr id="283" name="Google Shape;283;p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a:t>
            </a:fld>
            <a:endParaRPr/>
          </a:p>
        </p:txBody>
      </p:sp>
      <p:grpSp>
        <p:nvGrpSpPr>
          <p:cNvPr id="284" name="Google Shape;284;p21"/>
          <p:cNvGrpSpPr/>
          <p:nvPr/>
        </p:nvGrpSpPr>
        <p:grpSpPr>
          <a:xfrm>
            <a:off x="5601802" y="3760663"/>
            <a:ext cx="2571600" cy="447880"/>
            <a:chOff x="5760064" y="3814150"/>
            <a:chExt cx="2571600" cy="447880"/>
          </a:xfrm>
        </p:grpSpPr>
        <p:sp>
          <p:nvSpPr>
            <p:cNvPr id="285" name="Google Shape;285;p21"/>
            <p:cNvSpPr/>
            <p:nvPr/>
          </p:nvSpPr>
          <p:spPr>
            <a:xfrm>
              <a:off x="5861164" y="4083530"/>
              <a:ext cx="2369400" cy="178500"/>
            </a:xfrm>
            <a:prstGeom prst="roundRect">
              <a:avLst>
                <a:gd name="adj" fmla="val 16667"/>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Trebuchet MS"/>
                  <a:ea typeface="Trebuchet MS"/>
                  <a:cs typeface="Trebuchet MS"/>
                  <a:sym typeface="Trebuchet MS"/>
                </a:rPr>
                <a:t>Create Thermal Profile</a:t>
              </a:r>
              <a:endParaRPr sz="1100">
                <a:latin typeface="Trebuchet MS"/>
                <a:ea typeface="Trebuchet MS"/>
                <a:cs typeface="Trebuchet MS"/>
                <a:sym typeface="Trebuchet MS"/>
              </a:endParaRPr>
            </a:p>
          </p:txBody>
        </p:sp>
        <p:sp>
          <p:nvSpPr>
            <p:cNvPr id="286" name="Google Shape;286;p21"/>
            <p:cNvSpPr/>
            <p:nvPr/>
          </p:nvSpPr>
          <p:spPr>
            <a:xfrm>
              <a:off x="5760064" y="3814150"/>
              <a:ext cx="2571600" cy="2103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Simulated Electronics System</a:t>
              </a:r>
              <a:endParaRPr>
                <a:latin typeface="Nunito"/>
                <a:ea typeface="Nunito"/>
                <a:cs typeface="Nunito"/>
                <a:sym typeface="Nunito"/>
              </a:endParaRPr>
            </a:p>
          </p:txBody>
        </p:sp>
        <p:cxnSp>
          <p:nvCxnSpPr>
            <p:cNvPr id="287" name="Google Shape;287;p21"/>
            <p:cNvCxnSpPr>
              <a:stCxn id="286" idx="2"/>
              <a:endCxn id="286" idx="2"/>
            </p:cNvCxnSpPr>
            <p:nvPr/>
          </p:nvCxnSpPr>
          <p:spPr>
            <a:xfrm>
              <a:off x="7045864" y="4024450"/>
              <a:ext cx="0" cy="0"/>
            </a:xfrm>
            <a:prstGeom prst="straightConnector1">
              <a:avLst/>
            </a:prstGeom>
            <a:noFill/>
            <a:ln w="19050" cap="flat" cmpd="sng">
              <a:solidFill>
                <a:schemeClr val="dk2"/>
              </a:solidFill>
              <a:prstDash val="solid"/>
              <a:round/>
              <a:headEnd type="none" w="med" len="med"/>
              <a:tailEnd type="none" w="med" len="med"/>
            </a:ln>
          </p:spPr>
        </p:cxnSp>
        <p:cxnSp>
          <p:nvCxnSpPr>
            <p:cNvPr id="288" name="Google Shape;288;p21"/>
            <p:cNvCxnSpPr>
              <a:stCxn id="286" idx="2"/>
              <a:endCxn id="285" idx="0"/>
            </p:cNvCxnSpPr>
            <p:nvPr/>
          </p:nvCxnSpPr>
          <p:spPr>
            <a:xfrm>
              <a:off x="7045864" y="4024450"/>
              <a:ext cx="0" cy="59100"/>
            </a:xfrm>
            <a:prstGeom prst="straightConnector1">
              <a:avLst/>
            </a:prstGeom>
            <a:noFill/>
            <a:ln w="19050" cap="flat" cmpd="sng">
              <a:solidFill>
                <a:schemeClr val="dk2"/>
              </a:solidFill>
              <a:prstDash val="solid"/>
              <a:round/>
              <a:headEnd type="none" w="med" len="med"/>
              <a:tailEnd type="none" w="med" len="med"/>
            </a:ln>
          </p:spPr>
        </p:cxnSp>
      </p:grpSp>
      <p:grpSp>
        <p:nvGrpSpPr>
          <p:cNvPr id="289" name="Google Shape;289;p21"/>
          <p:cNvGrpSpPr/>
          <p:nvPr/>
        </p:nvGrpSpPr>
        <p:grpSpPr>
          <a:xfrm>
            <a:off x="5611809" y="4347435"/>
            <a:ext cx="2571600" cy="459425"/>
            <a:chOff x="5770070" y="4413743"/>
            <a:chExt cx="2571600" cy="459425"/>
          </a:xfrm>
        </p:grpSpPr>
        <p:sp>
          <p:nvSpPr>
            <p:cNvPr id="290" name="Google Shape;290;p21"/>
            <p:cNvSpPr/>
            <p:nvPr/>
          </p:nvSpPr>
          <p:spPr>
            <a:xfrm>
              <a:off x="5770070" y="4413743"/>
              <a:ext cx="2571600" cy="2103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Reference Data System</a:t>
              </a:r>
              <a:endParaRPr>
                <a:latin typeface="Nunito"/>
                <a:ea typeface="Nunito"/>
                <a:cs typeface="Nunito"/>
                <a:sym typeface="Nunito"/>
              </a:endParaRPr>
            </a:p>
          </p:txBody>
        </p:sp>
        <p:sp>
          <p:nvSpPr>
            <p:cNvPr id="291" name="Google Shape;291;p21"/>
            <p:cNvSpPr/>
            <p:nvPr/>
          </p:nvSpPr>
          <p:spPr>
            <a:xfrm>
              <a:off x="5871170" y="4694668"/>
              <a:ext cx="2369400" cy="178500"/>
            </a:xfrm>
            <a:prstGeom prst="roundRect">
              <a:avLst>
                <a:gd name="adj" fmla="val 16667"/>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Trebuchet MS"/>
                  <a:ea typeface="Trebuchet MS"/>
                  <a:cs typeface="Trebuchet MS"/>
                  <a:sym typeface="Trebuchet MS"/>
                </a:rPr>
                <a:t>V&amp;V of Thermal Camera Data</a:t>
              </a:r>
              <a:endParaRPr sz="1100">
                <a:latin typeface="Trebuchet MS"/>
                <a:ea typeface="Trebuchet MS"/>
                <a:cs typeface="Trebuchet MS"/>
                <a:sym typeface="Trebuchet MS"/>
              </a:endParaRPr>
            </a:p>
          </p:txBody>
        </p:sp>
        <p:cxnSp>
          <p:nvCxnSpPr>
            <p:cNvPr id="292" name="Google Shape;292;p21"/>
            <p:cNvCxnSpPr>
              <a:stCxn id="290" idx="2"/>
              <a:endCxn id="291" idx="0"/>
            </p:cNvCxnSpPr>
            <p:nvPr/>
          </p:nvCxnSpPr>
          <p:spPr>
            <a:xfrm>
              <a:off x="7055870" y="4624043"/>
              <a:ext cx="0" cy="70500"/>
            </a:xfrm>
            <a:prstGeom prst="straightConnector1">
              <a:avLst/>
            </a:prstGeom>
            <a:noFill/>
            <a:ln w="19050" cap="flat" cmpd="sng">
              <a:solidFill>
                <a:schemeClr val="dk2"/>
              </a:solidFill>
              <a:prstDash val="solid"/>
              <a:round/>
              <a:headEnd type="none" w="med" len="med"/>
              <a:tailEnd type="none" w="med" len="med"/>
            </a:ln>
          </p:spPr>
        </p:cxnSp>
      </p:grpSp>
      <p:grpSp>
        <p:nvGrpSpPr>
          <p:cNvPr id="293" name="Google Shape;293;p21"/>
          <p:cNvGrpSpPr/>
          <p:nvPr/>
        </p:nvGrpSpPr>
        <p:grpSpPr>
          <a:xfrm>
            <a:off x="5581788" y="3158024"/>
            <a:ext cx="2574475" cy="432485"/>
            <a:chOff x="5740050" y="3098676"/>
            <a:chExt cx="2574475" cy="432485"/>
          </a:xfrm>
        </p:grpSpPr>
        <p:grpSp>
          <p:nvGrpSpPr>
            <p:cNvPr id="294" name="Google Shape;294;p21"/>
            <p:cNvGrpSpPr/>
            <p:nvPr/>
          </p:nvGrpSpPr>
          <p:grpSpPr>
            <a:xfrm>
              <a:off x="5740050" y="3098676"/>
              <a:ext cx="2574475" cy="432485"/>
              <a:chOff x="5740050" y="3280750"/>
              <a:chExt cx="2574475" cy="432485"/>
            </a:xfrm>
          </p:grpSpPr>
          <p:sp>
            <p:nvSpPr>
              <p:cNvPr id="295" name="Google Shape;295;p21"/>
              <p:cNvSpPr/>
              <p:nvPr/>
            </p:nvSpPr>
            <p:spPr>
              <a:xfrm>
                <a:off x="5740050" y="3280750"/>
                <a:ext cx="2571600" cy="2103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OTheRS System</a:t>
                </a:r>
                <a:endParaRPr>
                  <a:latin typeface="Nunito"/>
                  <a:ea typeface="Nunito"/>
                  <a:cs typeface="Nunito"/>
                  <a:sym typeface="Nunito"/>
                </a:endParaRPr>
              </a:p>
            </p:txBody>
          </p:sp>
          <p:sp>
            <p:nvSpPr>
              <p:cNvPr id="296" name="Google Shape;296;p21"/>
              <p:cNvSpPr/>
              <p:nvPr/>
            </p:nvSpPr>
            <p:spPr>
              <a:xfrm>
                <a:off x="5762708" y="3534735"/>
                <a:ext cx="1245600" cy="178500"/>
              </a:xfrm>
              <a:prstGeom prst="roundRect">
                <a:avLst>
                  <a:gd name="adj" fmla="val 16667"/>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Trebuchet MS"/>
                    <a:ea typeface="Trebuchet MS"/>
                    <a:cs typeface="Trebuchet MS"/>
                    <a:sym typeface="Trebuchet MS"/>
                  </a:rPr>
                  <a:t>IR Cameras</a:t>
                </a:r>
                <a:endParaRPr sz="1100">
                  <a:latin typeface="Trebuchet MS"/>
                  <a:ea typeface="Trebuchet MS"/>
                  <a:cs typeface="Trebuchet MS"/>
                  <a:sym typeface="Trebuchet MS"/>
                </a:endParaRPr>
              </a:p>
            </p:txBody>
          </p:sp>
          <p:sp>
            <p:nvSpPr>
              <p:cNvPr id="297" name="Google Shape;297;p21"/>
              <p:cNvSpPr/>
              <p:nvPr/>
            </p:nvSpPr>
            <p:spPr>
              <a:xfrm>
                <a:off x="7068925" y="3534723"/>
                <a:ext cx="1245600" cy="178500"/>
              </a:xfrm>
              <a:prstGeom prst="roundRect">
                <a:avLst>
                  <a:gd name="adj" fmla="val 16667"/>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Trebuchet MS"/>
                    <a:ea typeface="Trebuchet MS"/>
                    <a:cs typeface="Trebuchet MS"/>
                    <a:sym typeface="Trebuchet MS"/>
                  </a:rPr>
                  <a:t>Thermal Ctrl</a:t>
                </a:r>
                <a:endParaRPr sz="1100">
                  <a:latin typeface="Trebuchet MS"/>
                  <a:ea typeface="Trebuchet MS"/>
                  <a:cs typeface="Trebuchet MS"/>
                  <a:sym typeface="Trebuchet MS"/>
                </a:endParaRPr>
              </a:p>
            </p:txBody>
          </p:sp>
        </p:grpSp>
        <p:cxnSp>
          <p:nvCxnSpPr>
            <p:cNvPr id="298" name="Google Shape;298;p21"/>
            <p:cNvCxnSpPr>
              <a:stCxn id="296" idx="0"/>
              <a:endCxn id="296" idx="0"/>
            </p:cNvCxnSpPr>
            <p:nvPr/>
          </p:nvCxnSpPr>
          <p:spPr>
            <a:xfrm>
              <a:off x="6385508" y="3352661"/>
              <a:ext cx="0" cy="0"/>
            </a:xfrm>
            <a:prstGeom prst="straightConnector1">
              <a:avLst/>
            </a:prstGeom>
            <a:noFill/>
            <a:ln w="19050" cap="flat" cmpd="sng">
              <a:solidFill>
                <a:schemeClr val="dk2"/>
              </a:solidFill>
              <a:prstDash val="solid"/>
              <a:round/>
              <a:headEnd type="none" w="med" len="med"/>
              <a:tailEnd type="none" w="med" len="med"/>
            </a:ln>
          </p:spPr>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2"/>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Cost Breakdown As of MSR</a:t>
            </a:r>
            <a:endParaRPr dirty="0"/>
          </a:p>
        </p:txBody>
      </p:sp>
      <p:sp>
        <p:nvSpPr>
          <p:cNvPr id="812" name="Google Shape;812;p5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30</a:t>
            </a:fld>
            <a:endParaRPr/>
          </a:p>
        </p:txBody>
      </p:sp>
      <p:pic>
        <p:nvPicPr>
          <p:cNvPr id="813" name="Google Shape;813;p52" title="Chart"/>
          <p:cNvPicPr preferRelativeResize="0"/>
          <p:nvPr/>
        </p:nvPicPr>
        <p:blipFill>
          <a:blip r:embed="rId3">
            <a:alphaModFix/>
          </a:blip>
          <a:stretch>
            <a:fillRect/>
          </a:stretch>
        </p:blipFill>
        <p:spPr>
          <a:xfrm>
            <a:off x="3621925" y="1046988"/>
            <a:ext cx="5196577" cy="3212626"/>
          </a:xfrm>
          <a:prstGeom prst="rect">
            <a:avLst/>
          </a:prstGeom>
          <a:noFill/>
          <a:ln>
            <a:noFill/>
          </a:ln>
        </p:spPr>
      </p:pic>
      <p:graphicFrame>
        <p:nvGraphicFramePr>
          <p:cNvPr id="814" name="Google Shape;814;p52"/>
          <p:cNvGraphicFramePr/>
          <p:nvPr/>
        </p:nvGraphicFramePr>
        <p:xfrm>
          <a:off x="471350" y="1123188"/>
          <a:ext cx="3021550" cy="3415300"/>
        </p:xfrm>
        <a:graphic>
          <a:graphicData uri="http://schemas.openxmlformats.org/drawingml/2006/table">
            <a:tbl>
              <a:tblPr>
                <a:noFill/>
                <a:tableStyleId>{82622B9A-1EAA-40AF-8205-A205B9F2EAFC}</a:tableStyleId>
              </a:tblPr>
              <a:tblGrid>
                <a:gridCol w="1510775">
                  <a:extLst>
                    <a:ext uri="{9D8B030D-6E8A-4147-A177-3AD203B41FA5}">
                      <a16:colId xmlns:a16="http://schemas.microsoft.com/office/drawing/2014/main" val="20000"/>
                    </a:ext>
                  </a:extLst>
                </a:gridCol>
                <a:gridCol w="1510775">
                  <a:extLst>
                    <a:ext uri="{9D8B030D-6E8A-4147-A177-3AD203B41FA5}">
                      <a16:colId xmlns:a16="http://schemas.microsoft.com/office/drawing/2014/main" val="20001"/>
                    </a:ext>
                  </a:extLst>
                </a:gridCol>
              </a:tblGrid>
              <a:tr h="487900">
                <a:tc>
                  <a:txBody>
                    <a:bodyPr/>
                    <a:lstStyle/>
                    <a:p>
                      <a:pPr marL="0" lvl="0" indent="0" algn="ctr" rtl="0">
                        <a:lnSpc>
                          <a:spcPct val="115000"/>
                        </a:lnSpc>
                        <a:spcBef>
                          <a:spcPts val="0"/>
                        </a:spcBef>
                        <a:spcAft>
                          <a:spcPts val="0"/>
                        </a:spcAft>
                        <a:buNone/>
                      </a:pPr>
                      <a:r>
                        <a:rPr lang="en" b="1">
                          <a:solidFill>
                            <a:srgbClr val="CFB87C"/>
                          </a:solidFill>
                          <a:latin typeface="Trebuchet MS"/>
                          <a:ea typeface="Trebuchet MS"/>
                          <a:cs typeface="Trebuchet MS"/>
                          <a:sym typeface="Trebuchet MS"/>
                        </a:rPr>
                        <a:t>IP Cost</a:t>
                      </a:r>
                      <a:endParaRPr b="1">
                        <a:solidFill>
                          <a:srgbClr val="CFB87C"/>
                        </a:solidFill>
                        <a:latin typeface="Trebuchet MS"/>
                        <a:ea typeface="Trebuchet MS"/>
                        <a:cs typeface="Trebuchet MS"/>
                        <a:sym typeface="Trebuchet MS"/>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b="1">
                          <a:solidFill>
                            <a:srgbClr val="CFB87C"/>
                          </a:solidFill>
                          <a:latin typeface="Trebuchet MS"/>
                          <a:ea typeface="Trebuchet MS"/>
                          <a:cs typeface="Trebuchet MS"/>
                          <a:sym typeface="Trebuchet MS"/>
                        </a:rPr>
                        <a:t>$713.01</a:t>
                      </a:r>
                      <a:endParaRPr b="1">
                        <a:solidFill>
                          <a:srgbClr val="CFB87C"/>
                        </a:solidFill>
                        <a:latin typeface="Trebuchet MS"/>
                        <a:ea typeface="Trebuchet MS"/>
                        <a:cs typeface="Trebuchet MS"/>
                        <a:sym typeface="Trebuchet MS"/>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0"/>
                  </a:ext>
                </a:extLst>
              </a:tr>
              <a:tr h="487900">
                <a:tc>
                  <a:txBody>
                    <a:bodyPr/>
                    <a:lstStyle/>
                    <a:p>
                      <a:pPr marL="0" lvl="0" indent="0" algn="ctr" rtl="0">
                        <a:lnSpc>
                          <a:spcPct val="115000"/>
                        </a:lnSpc>
                        <a:spcBef>
                          <a:spcPts val="0"/>
                        </a:spcBef>
                        <a:spcAft>
                          <a:spcPts val="0"/>
                        </a:spcAft>
                        <a:buNone/>
                      </a:pPr>
                      <a:r>
                        <a:rPr lang="en" b="1">
                          <a:solidFill>
                            <a:srgbClr val="CFB87C"/>
                          </a:solidFill>
                          <a:latin typeface="Trebuchet MS"/>
                          <a:ea typeface="Trebuchet MS"/>
                          <a:cs typeface="Trebuchet MS"/>
                          <a:sym typeface="Trebuchet MS"/>
                        </a:rPr>
                        <a:t>Ref Data Cost</a:t>
                      </a:r>
                      <a:endParaRPr b="1">
                        <a:solidFill>
                          <a:srgbClr val="CFB87C"/>
                        </a:solidFill>
                        <a:latin typeface="Trebuchet MS"/>
                        <a:ea typeface="Trebuchet MS"/>
                        <a:cs typeface="Trebuchet MS"/>
                        <a:sym typeface="Trebuchet MS"/>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b="1">
                          <a:solidFill>
                            <a:srgbClr val="CFB87C"/>
                          </a:solidFill>
                          <a:latin typeface="Trebuchet MS"/>
                          <a:ea typeface="Trebuchet MS"/>
                          <a:cs typeface="Trebuchet MS"/>
                          <a:sym typeface="Trebuchet MS"/>
                        </a:rPr>
                        <a:t>$162.54</a:t>
                      </a:r>
                      <a:endParaRPr b="1">
                        <a:solidFill>
                          <a:srgbClr val="CFB87C"/>
                        </a:solidFill>
                        <a:latin typeface="Trebuchet MS"/>
                        <a:ea typeface="Trebuchet MS"/>
                        <a:cs typeface="Trebuchet MS"/>
                        <a:sym typeface="Trebuchet MS"/>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1"/>
                  </a:ext>
                </a:extLst>
              </a:tr>
              <a:tr h="487900">
                <a:tc>
                  <a:txBody>
                    <a:bodyPr/>
                    <a:lstStyle/>
                    <a:p>
                      <a:pPr marL="0" lvl="0" indent="0" algn="ctr" rtl="0">
                        <a:lnSpc>
                          <a:spcPct val="115000"/>
                        </a:lnSpc>
                        <a:spcBef>
                          <a:spcPts val="0"/>
                        </a:spcBef>
                        <a:spcAft>
                          <a:spcPts val="0"/>
                        </a:spcAft>
                        <a:buNone/>
                      </a:pPr>
                      <a:r>
                        <a:rPr lang="en" b="1">
                          <a:solidFill>
                            <a:srgbClr val="CFB87C"/>
                          </a:solidFill>
                          <a:latin typeface="Trebuchet MS"/>
                          <a:ea typeface="Trebuchet MS"/>
                          <a:cs typeface="Trebuchet MS"/>
                          <a:sym typeface="Trebuchet MS"/>
                        </a:rPr>
                        <a:t>Sim Elec Cost</a:t>
                      </a:r>
                      <a:endParaRPr b="1">
                        <a:solidFill>
                          <a:srgbClr val="CFB87C"/>
                        </a:solidFill>
                        <a:latin typeface="Trebuchet MS"/>
                        <a:ea typeface="Trebuchet MS"/>
                        <a:cs typeface="Trebuchet MS"/>
                        <a:sym typeface="Trebuchet MS"/>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b="1">
                          <a:solidFill>
                            <a:srgbClr val="CFB87C"/>
                          </a:solidFill>
                          <a:latin typeface="Trebuchet MS"/>
                          <a:ea typeface="Trebuchet MS"/>
                          <a:cs typeface="Trebuchet MS"/>
                          <a:sym typeface="Trebuchet MS"/>
                        </a:rPr>
                        <a:t>$228.00</a:t>
                      </a:r>
                      <a:endParaRPr b="1">
                        <a:solidFill>
                          <a:srgbClr val="CFB87C"/>
                        </a:solidFill>
                        <a:latin typeface="Trebuchet MS"/>
                        <a:ea typeface="Trebuchet MS"/>
                        <a:cs typeface="Trebuchet MS"/>
                        <a:sym typeface="Trebuchet MS"/>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2"/>
                  </a:ext>
                </a:extLst>
              </a:tr>
              <a:tr h="487900">
                <a:tc>
                  <a:txBody>
                    <a:bodyPr/>
                    <a:lstStyle/>
                    <a:p>
                      <a:pPr marL="0" lvl="0" indent="0" algn="ctr" rtl="0">
                        <a:lnSpc>
                          <a:spcPct val="115000"/>
                        </a:lnSpc>
                        <a:spcBef>
                          <a:spcPts val="0"/>
                        </a:spcBef>
                        <a:spcAft>
                          <a:spcPts val="0"/>
                        </a:spcAft>
                        <a:buNone/>
                      </a:pPr>
                      <a:r>
                        <a:rPr lang="en" b="1">
                          <a:solidFill>
                            <a:srgbClr val="CFB87C"/>
                          </a:solidFill>
                          <a:latin typeface="Trebuchet MS"/>
                          <a:ea typeface="Trebuchet MS"/>
                          <a:cs typeface="Trebuchet MS"/>
                          <a:sym typeface="Trebuchet MS"/>
                        </a:rPr>
                        <a:t>Elec Cost</a:t>
                      </a:r>
                      <a:endParaRPr b="1">
                        <a:solidFill>
                          <a:srgbClr val="CFB87C"/>
                        </a:solidFill>
                        <a:latin typeface="Trebuchet MS"/>
                        <a:ea typeface="Trebuchet MS"/>
                        <a:cs typeface="Trebuchet MS"/>
                        <a:sym typeface="Trebuchet MS"/>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b="1">
                          <a:solidFill>
                            <a:srgbClr val="CFB87C"/>
                          </a:solidFill>
                          <a:latin typeface="Trebuchet MS"/>
                          <a:ea typeface="Trebuchet MS"/>
                          <a:cs typeface="Trebuchet MS"/>
                          <a:sym typeface="Trebuchet MS"/>
                        </a:rPr>
                        <a:t>$237.90</a:t>
                      </a:r>
                      <a:endParaRPr b="1">
                        <a:solidFill>
                          <a:srgbClr val="CFB87C"/>
                        </a:solidFill>
                        <a:latin typeface="Trebuchet MS"/>
                        <a:ea typeface="Trebuchet MS"/>
                        <a:cs typeface="Trebuchet MS"/>
                        <a:sym typeface="Trebuchet MS"/>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3"/>
                  </a:ext>
                </a:extLst>
              </a:tr>
              <a:tr h="487900">
                <a:tc>
                  <a:txBody>
                    <a:bodyPr/>
                    <a:lstStyle/>
                    <a:p>
                      <a:pPr marL="0" lvl="0" indent="0" algn="ctr" rtl="0">
                        <a:lnSpc>
                          <a:spcPct val="115000"/>
                        </a:lnSpc>
                        <a:spcBef>
                          <a:spcPts val="0"/>
                        </a:spcBef>
                        <a:spcAft>
                          <a:spcPts val="0"/>
                        </a:spcAft>
                        <a:buNone/>
                      </a:pPr>
                      <a:r>
                        <a:rPr lang="en" b="1">
                          <a:solidFill>
                            <a:srgbClr val="CFB87C"/>
                          </a:solidFill>
                          <a:latin typeface="Trebuchet MS"/>
                          <a:ea typeface="Trebuchet MS"/>
                          <a:cs typeface="Trebuchet MS"/>
                          <a:sym typeface="Trebuchet MS"/>
                        </a:rPr>
                        <a:t>Structural</a:t>
                      </a:r>
                      <a:endParaRPr b="1">
                        <a:solidFill>
                          <a:srgbClr val="CFB87C"/>
                        </a:solidFill>
                        <a:latin typeface="Trebuchet MS"/>
                        <a:ea typeface="Trebuchet MS"/>
                        <a:cs typeface="Trebuchet MS"/>
                        <a:sym typeface="Trebuchet MS"/>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b="1">
                          <a:solidFill>
                            <a:srgbClr val="CFB87C"/>
                          </a:solidFill>
                          <a:latin typeface="Trebuchet MS"/>
                          <a:ea typeface="Trebuchet MS"/>
                          <a:cs typeface="Trebuchet MS"/>
                          <a:sym typeface="Trebuchet MS"/>
                        </a:rPr>
                        <a:t>$1,900.45</a:t>
                      </a:r>
                      <a:endParaRPr b="1">
                        <a:solidFill>
                          <a:srgbClr val="CFB87C"/>
                        </a:solidFill>
                        <a:latin typeface="Trebuchet MS"/>
                        <a:ea typeface="Trebuchet MS"/>
                        <a:cs typeface="Trebuchet MS"/>
                        <a:sym typeface="Trebuchet MS"/>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4"/>
                  </a:ext>
                </a:extLst>
              </a:tr>
              <a:tr h="487900">
                <a:tc>
                  <a:txBody>
                    <a:bodyPr/>
                    <a:lstStyle/>
                    <a:p>
                      <a:pPr marL="0" lvl="0" indent="0" algn="ctr" rtl="0">
                        <a:lnSpc>
                          <a:spcPct val="115000"/>
                        </a:lnSpc>
                        <a:spcBef>
                          <a:spcPts val="0"/>
                        </a:spcBef>
                        <a:spcAft>
                          <a:spcPts val="0"/>
                        </a:spcAft>
                        <a:buNone/>
                      </a:pPr>
                      <a:r>
                        <a:rPr lang="en" b="1">
                          <a:solidFill>
                            <a:srgbClr val="CFB87C"/>
                          </a:solidFill>
                          <a:latin typeface="Trebuchet MS"/>
                          <a:ea typeface="Trebuchet MS"/>
                          <a:cs typeface="Trebuchet MS"/>
                          <a:sym typeface="Trebuchet MS"/>
                        </a:rPr>
                        <a:t>Grand Total</a:t>
                      </a:r>
                      <a:endParaRPr b="1">
                        <a:solidFill>
                          <a:srgbClr val="CFB87C"/>
                        </a:solidFill>
                        <a:latin typeface="Trebuchet MS"/>
                        <a:ea typeface="Trebuchet MS"/>
                        <a:cs typeface="Trebuchet MS"/>
                        <a:sym typeface="Trebuchet MS"/>
                      </a:endParaRPr>
                    </a:p>
                  </a:txBody>
                  <a:tcPr marL="28575" marR="28575" marT="19050" marB="19050" anchor="ctr">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b="1">
                          <a:solidFill>
                            <a:srgbClr val="CFB87C"/>
                          </a:solidFill>
                          <a:latin typeface="Trebuchet MS"/>
                          <a:ea typeface="Trebuchet MS"/>
                          <a:cs typeface="Trebuchet MS"/>
                          <a:sym typeface="Trebuchet MS"/>
                        </a:rPr>
                        <a:t>$3,241.90</a:t>
                      </a:r>
                      <a:endParaRPr b="1">
                        <a:solidFill>
                          <a:srgbClr val="CFB87C"/>
                        </a:solidFill>
                        <a:latin typeface="Trebuchet MS"/>
                        <a:ea typeface="Trebuchet MS"/>
                        <a:cs typeface="Trebuchet MS"/>
                        <a:sym typeface="Trebuchet MS"/>
                      </a:endParaRPr>
                    </a:p>
                  </a:txBody>
                  <a:tcPr marL="28575" marR="28575" marT="19050" marB="19050" anchor="ctr">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5"/>
                  </a:ext>
                </a:extLst>
              </a:tr>
              <a:tr h="487900">
                <a:tc>
                  <a:txBody>
                    <a:bodyPr/>
                    <a:lstStyle/>
                    <a:p>
                      <a:pPr marL="0" lvl="0" indent="0" algn="ctr" rtl="0">
                        <a:lnSpc>
                          <a:spcPct val="115000"/>
                        </a:lnSpc>
                        <a:spcBef>
                          <a:spcPts val="0"/>
                        </a:spcBef>
                        <a:spcAft>
                          <a:spcPts val="0"/>
                        </a:spcAft>
                        <a:buNone/>
                      </a:pPr>
                      <a:r>
                        <a:rPr lang="en" b="1">
                          <a:solidFill>
                            <a:srgbClr val="CFB87C"/>
                          </a:solidFill>
                          <a:latin typeface="Trebuchet MS"/>
                          <a:ea typeface="Trebuchet MS"/>
                          <a:cs typeface="Trebuchet MS"/>
                          <a:sym typeface="Trebuchet MS"/>
                        </a:rPr>
                        <a:t>Remaining</a:t>
                      </a:r>
                      <a:endParaRPr b="1">
                        <a:solidFill>
                          <a:srgbClr val="CFB87C"/>
                        </a:solidFill>
                        <a:latin typeface="Trebuchet MS"/>
                        <a:ea typeface="Trebuchet MS"/>
                        <a:cs typeface="Trebuchet MS"/>
                        <a:sym typeface="Trebuchet MS"/>
                      </a:endParaRPr>
                    </a:p>
                  </a:txBody>
                  <a:tcPr marL="28575" marR="28575" marT="19050" marB="19050" anchor="ctr">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b="1">
                          <a:solidFill>
                            <a:srgbClr val="CFB87C"/>
                          </a:solidFill>
                          <a:latin typeface="Trebuchet MS"/>
                          <a:ea typeface="Trebuchet MS"/>
                          <a:cs typeface="Trebuchet MS"/>
                          <a:sym typeface="Trebuchet MS"/>
                        </a:rPr>
                        <a:t>$1,758.10</a:t>
                      </a:r>
                      <a:endParaRPr b="1">
                        <a:solidFill>
                          <a:srgbClr val="CFB87C"/>
                        </a:solidFill>
                        <a:latin typeface="Trebuchet MS"/>
                        <a:ea typeface="Trebuchet MS"/>
                        <a:cs typeface="Trebuchet MS"/>
                        <a:sym typeface="Trebuchet MS"/>
                      </a:endParaRPr>
                    </a:p>
                  </a:txBody>
                  <a:tcPr marL="28575" marR="28575" marT="19050" marB="19050" anchor="ctr">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819" name="Google Shape;819;p53" title="Chart"/>
          <p:cNvPicPr preferRelativeResize="0"/>
          <p:nvPr/>
        </p:nvPicPr>
        <p:blipFill>
          <a:blip r:embed="rId3">
            <a:alphaModFix/>
          </a:blip>
          <a:stretch>
            <a:fillRect/>
          </a:stretch>
        </p:blipFill>
        <p:spPr>
          <a:xfrm>
            <a:off x="3173525" y="1073375"/>
            <a:ext cx="4846524" cy="2996745"/>
          </a:xfrm>
          <a:prstGeom prst="rect">
            <a:avLst/>
          </a:prstGeom>
          <a:noFill/>
          <a:ln>
            <a:noFill/>
          </a:ln>
        </p:spPr>
      </p:pic>
      <p:sp>
        <p:nvSpPr>
          <p:cNvPr id="820" name="Google Shape;820;p5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Cost Planning</a:t>
            </a:r>
            <a:endParaRPr/>
          </a:p>
        </p:txBody>
      </p:sp>
      <p:sp>
        <p:nvSpPr>
          <p:cNvPr id="821" name="Google Shape;821;p53"/>
          <p:cNvSpPr txBox="1">
            <a:spLocks noGrp="1"/>
          </p:cNvSpPr>
          <p:nvPr>
            <p:ph type="body" idx="1"/>
          </p:nvPr>
        </p:nvSpPr>
        <p:spPr>
          <a:xfrm>
            <a:off x="577775" y="1190250"/>
            <a:ext cx="2463000" cy="27630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000000"/>
              </a:buClr>
              <a:buSzPts val="1200"/>
              <a:buFont typeface="Trebuchet MS"/>
              <a:buChar char="●"/>
            </a:pPr>
            <a:r>
              <a:rPr lang="en" sz="1200" dirty="0">
                <a:solidFill>
                  <a:srgbClr val="000000"/>
                </a:solidFill>
                <a:latin typeface="Trebuchet MS"/>
                <a:ea typeface="Trebuchet MS"/>
                <a:cs typeface="Trebuchet MS"/>
                <a:sym typeface="Trebuchet MS"/>
              </a:rPr>
              <a:t>Structural</a:t>
            </a:r>
            <a:endParaRPr sz="1200" dirty="0">
              <a:solidFill>
                <a:srgbClr val="000000"/>
              </a:solidFill>
              <a:latin typeface="Trebuchet MS"/>
              <a:ea typeface="Trebuchet MS"/>
              <a:cs typeface="Trebuchet MS"/>
              <a:sym typeface="Trebuchet MS"/>
            </a:endParaRPr>
          </a:p>
          <a:p>
            <a:pPr marL="914400" lvl="1" indent="-304800" algn="l" rtl="0">
              <a:spcBef>
                <a:spcPts val="0"/>
              </a:spcBef>
              <a:spcAft>
                <a:spcPts val="0"/>
              </a:spcAft>
              <a:buClr>
                <a:srgbClr val="000000"/>
              </a:buClr>
              <a:buSzPts val="1200"/>
              <a:buFont typeface="Trebuchet MS"/>
              <a:buChar char="○"/>
            </a:pPr>
            <a:r>
              <a:rPr lang="en" dirty="0">
                <a:solidFill>
                  <a:srgbClr val="000000"/>
                </a:solidFill>
                <a:latin typeface="Trebuchet MS"/>
                <a:ea typeface="Trebuchet MS"/>
                <a:cs typeface="Trebuchet MS"/>
                <a:sym typeface="Trebuchet MS"/>
              </a:rPr>
              <a:t>Lid ($124)</a:t>
            </a:r>
            <a:endParaRPr dirty="0">
              <a:solidFill>
                <a:srgbClr val="000000"/>
              </a:solidFill>
              <a:latin typeface="Trebuchet MS"/>
              <a:ea typeface="Trebuchet MS"/>
              <a:cs typeface="Trebuchet MS"/>
              <a:sym typeface="Trebuchet MS"/>
            </a:endParaRPr>
          </a:p>
          <a:p>
            <a:pPr marL="914400" lvl="1" indent="-304800" algn="l" rtl="0">
              <a:spcBef>
                <a:spcPts val="0"/>
              </a:spcBef>
              <a:spcAft>
                <a:spcPts val="0"/>
              </a:spcAft>
              <a:buClr>
                <a:srgbClr val="000000"/>
              </a:buClr>
              <a:buSzPts val="1200"/>
              <a:buFont typeface="Trebuchet MS"/>
              <a:buChar char="○"/>
            </a:pPr>
            <a:r>
              <a:rPr lang="en" dirty="0">
                <a:solidFill>
                  <a:srgbClr val="000000"/>
                </a:solidFill>
                <a:latin typeface="Trebuchet MS"/>
                <a:ea typeface="Trebuchet MS"/>
                <a:cs typeface="Trebuchet MS"/>
                <a:sym typeface="Trebuchet MS"/>
              </a:rPr>
              <a:t>Standoffs ($7)</a:t>
            </a:r>
            <a:endParaRPr dirty="0">
              <a:solidFill>
                <a:srgbClr val="000000"/>
              </a:solidFill>
              <a:latin typeface="Trebuchet MS"/>
              <a:ea typeface="Trebuchet MS"/>
              <a:cs typeface="Trebuchet MS"/>
              <a:sym typeface="Trebuchet MS"/>
            </a:endParaRPr>
          </a:p>
          <a:p>
            <a:pPr marL="914400" lvl="1" indent="-304800" algn="l" rtl="0">
              <a:spcBef>
                <a:spcPts val="0"/>
              </a:spcBef>
              <a:spcAft>
                <a:spcPts val="0"/>
              </a:spcAft>
              <a:buClr>
                <a:srgbClr val="000000"/>
              </a:buClr>
              <a:buSzPts val="1200"/>
              <a:buFont typeface="Trebuchet MS"/>
              <a:buChar char="○"/>
            </a:pPr>
            <a:r>
              <a:rPr lang="en" dirty="0">
                <a:solidFill>
                  <a:srgbClr val="000000"/>
                </a:solidFill>
                <a:latin typeface="Trebuchet MS"/>
                <a:ea typeface="Trebuchet MS"/>
                <a:cs typeface="Trebuchet MS"/>
                <a:sym typeface="Trebuchet MS"/>
              </a:rPr>
              <a:t>Removable Plates ($60 per plate)</a:t>
            </a:r>
            <a:endParaRPr dirty="0">
              <a:solidFill>
                <a:srgbClr val="000000"/>
              </a:solidFill>
              <a:latin typeface="Trebuchet MS"/>
              <a:ea typeface="Trebuchet MS"/>
              <a:cs typeface="Trebuchet MS"/>
              <a:sym typeface="Trebuchet MS"/>
            </a:endParaRPr>
          </a:p>
          <a:p>
            <a:pPr marL="914400" lvl="1" indent="-304800" algn="l" rtl="0">
              <a:spcBef>
                <a:spcPts val="0"/>
              </a:spcBef>
              <a:spcAft>
                <a:spcPts val="0"/>
              </a:spcAft>
              <a:buClr>
                <a:srgbClr val="000000"/>
              </a:buClr>
              <a:buSzPts val="1200"/>
              <a:buFont typeface="Trebuchet MS"/>
              <a:buChar char="○"/>
            </a:pPr>
            <a:r>
              <a:rPr lang="en" dirty="0">
                <a:solidFill>
                  <a:srgbClr val="000000"/>
                </a:solidFill>
                <a:latin typeface="Trebuchet MS"/>
                <a:ea typeface="Trebuchet MS"/>
                <a:cs typeface="Trebuchet MS"/>
                <a:sym typeface="Trebuchet MS"/>
              </a:rPr>
              <a:t>Offset Plate ($120)</a:t>
            </a:r>
            <a:endParaRPr dirty="0">
              <a:solidFill>
                <a:srgbClr val="000000"/>
              </a:solidFill>
              <a:latin typeface="Trebuchet MS"/>
              <a:ea typeface="Trebuchet MS"/>
              <a:cs typeface="Trebuchet MS"/>
              <a:sym typeface="Trebuchet MS"/>
            </a:endParaRPr>
          </a:p>
          <a:p>
            <a:pPr marL="457200" lvl="0" indent="-304800" algn="l" rtl="0">
              <a:spcBef>
                <a:spcPts val="0"/>
              </a:spcBef>
              <a:spcAft>
                <a:spcPts val="0"/>
              </a:spcAft>
              <a:buClr>
                <a:srgbClr val="000000"/>
              </a:buClr>
              <a:buSzPts val="1200"/>
              <a:buFont typeface="Trebuchet MS"/>
              <a:buChar char="●"/>
            </a:pPr>
            <a:r>
              <a:rPr lang="en" sz="1200" dirty="0">
                <a:solidFill>
                  <a:srgbClr val="000000"/>
                </a:solidFill>
                <a:latin typeface="Trebuchet MS"/>
                <a:ea typeface="Trebuchet MS"/>
                <a:cs typeface="Trebuchet MS"/>
                <a:sym typeface="Trebuchet MS"/>
              </a:rPr>
              <a:t>Electronics</a:t>
            </a:r>
            <a:endParaRPr sz="1200" dirty="0">
              <a:solidFill>
                <a:srgbClr val="000000"/>
              </a:solidFill>
              <a:latin typeface="Trebuchet MS"/>
              <a:ea typeface="Trebuchet MS"/>
              <a:cs typeface="Trebuchet MS"/>
              <a:sym typeface="Trebuchet MS"/>
            </a:endParaRPr>
          </a:p>
          <a:p>
            <a:pPr marL="914400" lvl="1" indent="-304800" algn="l" rtl="0">
              <a:spcBef>
                <a:spcPts val="0"/>
              </a:spcBef>
              <a:spcAft>
                <a:spcPts val="0"/>
              </a:spcAft>
              <a:buClr>
                <a:srgbClr val="000000"/>
              </a:buClr>
              <a:buSzPts val="1200"/>
              <a:buFont typeface="Trebuchet MS"/>
              <a:buChar char="○"/>
            </a:pPr>
            <a:r>
              <a:rPr lang="en" dirty="0">
                <a:solidFill>
                  <a:srgbClr val="000000"/>
                </a:solidFill>
                <a:latin typeface="Trebuchet MS"/>
                <a:ea typeface="Trebuchet MS"/>
                <a:cs typeface="Trebuchet MS"/>
                <a:sym typeface="Trebuchet MS"/>
              </a:rPr>
              <a:t>PCB for the Heaters ($80 per PCB)</a:t>
            </a:r>
            <a:endParaRPr dirty="0">
              <a:solidFill>
                <a:srgbClr val="000000"/>
              </a:solidFill>
              <a:latin typeface="Trebuchet MS"/>
              <a:ea typeface="Trebuchet MS"/>
              <a:cs typeface="Trebuchet MS"/>
              <a:sym typeface="Trebuchet MS"/>
            </a:endParaRPr>
          </a:p>
          <a:p>
            <a:pPr marL="457200" lvl="0" indent="-304800" algn="l" rtl="0">
              <a:spcBef>
                <a:spcPts val="0"/>
              </a:spcBef>
              <a:spcAft>
                <a:spcPts val="0"/>
              </a:spcAft>
              <a:buClr>
                <a:srgbClr val="000000"/>
              </a:buClr>
              <a:buSzPts val="1200"/>
              <a:buFont typeface="Trebuchet MS"/>
              <a:buChar char="●"/>
            </a:pPr>
            <a:r>
              <a:rPr lang="en" sz="1200" dirty="0">
                <a:solidFill>
                  <a:srgbClr val="000000"/>
                </a:solidFill>
                <a:latin typeface="Trebuchet MS"/>
                <a:ea typeface="Trebuchet MS"/>
                <a:cs typeface="Trebuchet MS"/>
                <a:sym typeface="Trebuchet MS"/>
              </a:rPr>
              <a:t>Coatings</a:t>
            </a:r>
            <a:endParaRPr sz="1200" dirty="0">
              <a:solidFill>
                <a:srgbClr val="000000"/>
              </a:solidFill>
              <a:latin typeface="Trebuchet MS"/>
              <a:ea typeface="Trebuchet MS"/>
              <a:cs typeface="Trebuchet MS"/>
              <a:sym typeface="Trebuchet MS"/>
            </a:endParaRPr>
          </a:p>
          <a:p>
            <a:pPr marL="914400" lvl="1" indent="-304800" algn="l" rtl="0">
              <a:spcBef>
                <a:spcPts val="0"/>
              </a:spcBef>
              <a:spcAft>
                <a:spcPts val="0"/>
              </a:spcAft>
              <a:buClr>
                <a:srgbClr val="000000"/>
              </a:buClr>
              <a:buSzPts val="1200"/>
              <a:buFont typeface="Trebuchet MS"/>
              <a:buChar char="○"/>
            </a:pPr>
            <a:r>
              <a:rPr lang="en" dirty="0">
                <a:solidFill>
                  <a:srgbClr val="000000"/>
                </a:solidFill>
                <a:latin typeface="Trebuchet MS"/>
                <a:ea typeface="Trebuchet MS"/>
                <a:cs typeface="Trebuchet MS"/>
                <a:sym typeface="Trebuchet MS"/>
              </a:rPr>
              <a:t>Remaining budget will be used to research coatings </a:t>
            </a:r>
            <a:endParaRPr dirty="0">
              <a:solidFill>
                <a:srgbClr val="000000"/>
              </a:solidFill>
              <a:latin typeface="Trebuchet MS"/>
              <a:ea typeface="Trebuchet MS"/>
              <a:cs typeface="Trebuchet MS"/>
              <a:sym typeface="Trebuchet MS"/>
            </a:endParaRPr>
          </a:p>
        </p:txBody>
      </p:sp>
      <p:sp>
        <p:nvSpPr>
          <p:cNvPr id="822" name="Google Shape;822;p5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56"/>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3" name="Google Shape;843;p5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
        <p:nvSpPr>
          <p:cNvPr id="844" name="Google Shape;844;p56"/>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
        <p:nvSpPr>
          <p:cNvPr id="845" name="Google Shape;845;p56"/>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57"/>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1" name="Google Shape;851;p5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33</a:t>
            </a:fld>
            <a:endParaRPr/>
          </a:p>
        </p:txBody>
      </p:sp>
      <p:sp>
        <p:nvSpPr>
          <p:cNvPr id="852" name="Google Shape;852;p57"/>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Back Up Slide Deck</a:t>
            </a:r>
            <a:endParaRPr dirty="0"/>
          </a:p>
        </p:txBody>
      </p:sp>
      <p:sp>
        <p:nvSpPr>
          <p:cNvPr id="853" name="Google Shape;853;p57"/>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58"/>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859" name="Google Shape;859;p5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860" name="Google Shape;860;p58"/>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rebuchet MS"/>
              <a:buChar char="●"/>
            </a:pPr>
            <a:r>
              <a:rPr lang="en" u="sng">
                <a:solidFill>
                  <a:schemeClr val="hlink"/>
                </a:solidFill>
                <a:latin typeface="Trebuchet MS"/>
                <a:ea typeface="Trebuchet MS"/>
                <a:cs typeface="Trebuchet MS"/>
                <a:sym typeface="Trebuchet MS"/>
                <a:hlinkClick r:id="rId3"/>
              </a:rPr>
              <a:t>https://www.unitedaluminum.com/chemical-composition-and-properties-of-aluminum-alloys/</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en" u="sng">
                <a:solidFill>
                  <a:schemeClr val="hlink"/>
                </a:solidFill>
                <a:latin typeface="Trebuchet MS"/>
                <a:ea typeface="Trebuchet MS"/>
                <a:cs typeface="Trebuchet MS"/>
                <a:sym typeface="Trebuchet MS"/>
                <a:hlinkClick r:id="rId4"/>
              </a:rPr>
              <a:t>https://www.makeitfrom.com/compare/2014-T6-Aluminum/6061-T6-Aluminum</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en" u="sng">
                <a:solidFill>
                  <a:schemeClr val="hlink"/>
                </a:solidFill>
                <a:latin typeface="Trebuchet MS"/>
                <a:ea typeface="Trebuchet MS"/>
                <a:cs typeface="Trebuchet MS"/>
                <a:sym typeface="Trebuchet MS"/>
                <a:hlinkClick r:id="rId5"/>
              </a:rPr>
              <a:t>https://www.monolithicpower.com/pub/media/document/MP1584_r1.0.pdf</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en" u="sng">
                <a:solidFill>
                  <a:schemeClr val="hlink"/>
                </a:solidFill>
                <a:latin typeface="Trebuchet MS"/>
                <a:ea typeface="Trebuchet MS"/>
                <a:cs typeface="Trebuchet MS"/>
                <a:sym typeface="Trebuchet MS"/>
                <a:hlinkClick r:id="rId6"/>
              </a:rPr>
              <a:t>https://www.digikey.com/catalog/en/partgroup/lepton-breakout-board/55730?utm_adgroup=Programmers%20Dev&amp;slid=&amp;gclid=EAIaIQobChMIkf6j54WE3wIVFx6tBh1j3gDuEAAYAiAAEgIv9PD_BwE</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en" u="sng">
                <a:solidFill>
                  <a:schemeClr val="hlink"/>
                </a:solidFill>
                <a:latin typeface="Trebuchet MS"/>
                <a:ea typeface="Trebuchet MS"/>
                <a:cs typeface="Trebuchet MS"/>
                <a:sym typeface="Trebuchet MS"/>
                <a:hlinkClick r:id="rId7"/>
              </a:rPr>
              <a:t>https://www.midstateinstruments.com/iriss-small-shaped-high-emissivity-target-labels-4-x-500/</a:t>
            </a:r>
            <a:r>
              <a:rPr lang="en">
                <a:latin typeface="Trebuchet MS"/>
                <a:ea typeface="Trebuchet MS"/>
                <a:cs typeface="Trebuchet MS"/>
                <a:sym typeface="Trebuchet MS"/>
              </a:rPr>
              <a:t> </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en" u="sng">
                <a:solidFill>
                  <a:schemeClr val="hlink"/>
                </a:solidFill>
                <a:latin typeface="Trebuchet MS"/>
                <a:ea typeface="Trebuchet MS"/>
                <a:cs typeface="Trebuchet MS"/>
                <a:sym typeface="Trebuchet MS"/>
                <a:hlinkClick r:id="rId8"/>
              </a:rPr>
              <a:t>https://www.instructables.com/id/Read-and-write-from-serial-port-with-Raspberry-Pi/</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endParaRPr>
              <a:latin typeface="Trebuchet MS"/>
              <a:ea typeface="Trebuchet MS"/>
              <a:cs typeface="Trebuchet MS"/>
              <a:sym typeface="Trebuchet MS"/>
            </a:endParaRPr>
          </a:p>
          <a:p>
            <a:pPr marL="457200" lvl="0" indent="0" algn="l" rtl="0">
              <a:spcBef>
                <a:spcPts val="1600"/>
              </a:spcBef>
              <a:spcAft>
                <a:spcPts val="0"/>
              </a:spcAft>
              <a:buNone/>
            </a:pPr>
            <a:endParaRPr>
              <a:latin typeface="Trebuchet MS"/>
              <a:ea typeface="Trebuchet MS"/>
              <a:cs typeface="Trebuchet MS"/>
              <a:sym typeface="Trebuchet MS"/>
            </a:endParaRPr>
          </a:p>
          <a:p>
            <a:pPr marL="457200" lvl="0" indent="0" algn="l" rtl="0">
              <a:spcBef>
                <a:spcPts val="1600"/>
              </a:spcBef>
              <a:spcAft>
                <a:spcPts val="1600"/>
              </a:spcAft>
              <a:buNone/>
            </a:pPr>
            <a:endParaRPr>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59"/>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Baseline Design</a:t>
            </a:r>
            <a:endParaRPr/>
          </a:p>
        </p:txBody>
      </p:sp>
      <p:sp>
        <p:nvSpPr>
          <p:cNvPr id="866" name="Google Shape;866;p5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60"/>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Grounding The Testbed</a:t>
            </a:r>
            <a:endParaRPr/>
          </a:p>
        </p:txBody>
      </p:sp>
      <p:sp>
        <p:nvSpPr>
          <p:cNvPr id="872" name="Google Shape;872;p6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36</a:t>
            </a:fld>
            <a:endParaRPr/>
          </a:p>
        </p:txBody>
      </p:sp>
      <p:sp>
        <p:nvSpPr>
          <p:cNvPr id="873" name="Google Shape;873;p60"/>
          <p:cNvSpPr txBox="1">
            <a:spLocks noGrp="1"/>
          </p:cNvSpPr>
          <p:nvPr>
            <p:ph type="body" idx="1"/>
          </p:nvPr>
        </p:nvSpPr>
        <p:spPr>
          <a:xfrm>
            <a:off x="514350" y="923925"/>
            <a:ext cx="25194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The Test bed will be grounded through the utilization of solderless crimp terminals.</a:t>
            </a:r>
            <a:endParaRPr dirty="0"/>
          </a:p>
          <a:p>
            <a:pPr marL="457200" lvl="0" indent="-317500" algn="l" rtl="0">
              <a:spcBef>
                <a:spcPts val="0"/>
              </a:spcBef>
              <a:spcAft>
                <a:spcPts val="0"/>
              </a:spcAft>
              <a:buSzPts val="1400"/>
              <a:buChar char="-"/>
            </a:pPr>
            <a:r>
              <a:rPr lang="en" dirty="0"/>
              <a:t>These will connect to the aluminum surface and then to a grounding terminal. </a:t>
            </a:r>
            <a:endParaRPr dirty="0"/>
          </a:p>
        </p:txBody>
      </p:sp>
      <p:sp>
        <p:nvSpPr>
          <p:cNvPr id="874" name="Google Shape;874;p60"/>
          <p:cNvSpPr txBox="1"/>
          <p:nvPr/>
        </p:nvSpPr>
        <p:spPr>
          <a:xfrm>
            <a:off x="5399238" y="3454475"/>
            <a:ext cx="2956500" cy="80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Trebuchet MS"/>
                <a:ea typeface="Trebuchet MS"/>
                <a:cs typeface="Trebuchet MS"/>
                <a:sym typeface="Trebuchet MS"/>
              </a:rPr>
              <a:t>Figure: Solderless crimp Terminal</a:t>
            </a:r>
            <a:endParaRPr>
              <a:latin typeface="Trebuchet MS"/>
              <a:ea typeface="Trebuchet MS"/>
              <a:cs typeface="Trebuchet MS"/>
              <a:sym typeface="Trebuchet MS"/>
            </a:endParaRPr>
          </a:p>
        </p:txBody>
      </p:sp>
      <p:pic>
        <p:nvPicPr>
          <p:cNvPr id="875" name="Google Shape;875;p60"/>
          <p:cNvPicPr preferRelativeResize="0"/>
          <p:nvPr/>
        </p:nvPicPr>
        <p:blipFill>
          <a:blip r:embed="rId3">
            <a:alphaModFix/>
          </a:blip>
          <a:stretch>
            <a:fillRect/>
          </a:stretch>
        </p:blipFill>
        <p:spPr>
          <a:xfrm>
            <a:off x="5793900" y="1032125"/>
            <a:ext cx="2167175" cy="2326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61"/>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Mechanical Structure Status</a:t>
            </a:r>
            <a:endParaRPr/>
          </a:p>
        </p:txBody>
      </p:sp>
      <p:sp>
        <p:nvSpPr>
          <p:cNvPr id="881" name="Google Shape;881;p6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pic>
        <p:nvPicPr>
          <p:cNvPr id="886" name="Google Shape;886;p62"/>
          <p:cNvPicPr preferRelativeResize="0"/>
          <p:nvPr/>
        </p:nvPicPr>
        <p:blipFill rotWithShape="1">
          <a:blip r:embed="rId3">
            <a:alphaModFix/>
          </a:blip>
          <a:srcRect t="8883"/>
          <a:stretch/>
        </p:blipFill>
        <p:spPr>
          <a:xfrm>
            <a:off x="792025" y="981900"/>
            <a:ext cx="3409425" cy="1850000"/>
          </a:xfrm>
          <a:prstGeom prst="rect">
            <a:avLst/>
          </a:prstGeom>
          <a:noFill/>
          <a:ln>
            <a:noFill/>
          </a:ln>
        </p:spPr>
      </p:pic>
      <p:sp>
        <p:nvSpPr>
          <p:cNvPr id="887" name="Google Shape;887;p62"/>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of Testbed</a:t>
            </a:r>
            <a:endParaRPr/>
          </a:p>
        </p:txBody>
      </p:sp>
      <p:sp>
        <p:nvSpPr>
          <p:cNvPr id="888" name="Google Shape;888;p6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38</a:t>
            </a:fld>
            <a:endParaRPr/>
          </a:p>
        </p:txBody>
      </p:sp>
      <p:pic>
        <p:nvPicPr>
          <p:cNvPr id="889" name="Google Shape;889;p62"/>
          <p:cNvPicPr preferRelativeResize="0"/>
          <p:nvPr/>
        </p:nvPicPr>
        <p:blipFill>
          <a:blip r:embed="rId4">
            <a:alphaModFix/>
          </a:blip>
          <a:stretch>
            <a:fillRect/>
          </a:stretch>
        </p:blipFill>
        <p:spPr>
          <a:xfrm>
            <a:off x="884900" y="2805026"/>
            <a:ext cx="3223674" cy="2030300"/>
          </a:xfrm>
          <a:prstGeom prst="rect">
            <a:avLst/>
          </a:prstGeom>
          <a:noFill/>
          <a:ln>
            <a:noFill/>
          </a:ln>
        </p:spPr>
      </p:pic>
      <p:pic>
        <p:nvPicPr>
          <p:cNvPr id="890" name="Google Shape;890;p62"/>
          <p:cNvPicPr preferRelativeResize="0"/>
          <p:nvPr/>
        </p:nvPicPr>
        <p:blipFill>
          <a:blip r:embed="rId5">
            <a:alphaModFix/>
          </a:blip>
          <a:stretch>
            <a:fillRect/>
          </a:stretch>
        </p:blipFill>
        <p:spPr>
          <a:xfrm>
            <a:off x="4986400" y="1629050"/>
            <a:ext cx="2926375" cy="2760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6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Tray Design</a:t>
            </a:r>
            <a:endParaRPr/>
          </a:p>
        </p:txBody>
      </p:sp>
      <p:sp>
        <p:nvSpPr>
          <p:cNvPr id="896" name="Google Shape;896;p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39</a:t>
            </a:fld>
            <a:endParaRPr/>
          </a:p>
        </p:txBody>
      </p:sp>
      <p:pic>
        <p:nvPicPr>
          <p:cNvPr id="897" name="Google Shape;897;p63"/>
          <p:cNvPicPr preferRelativeResize="0"/>
          <p:nvPr/>
        </p:nvPicPr>
        <p:blipFill rotWithShape="1">
          <a:blip r:embed="rId3">
            <a:alphaModFix/>
          </a:blip>
          <a:srcRect t="8675"/>
          <a:stretch/>
        </p:blipFill>
        <p:spPr>
          <a:xfrm>
            <a:off x="256650" y="1797475"/>
            <a:ext cx="5113725" cy="1713950"/>
          </a:xfrm>
          <a:prstGeom prst="rect">
            <a:avLst/>
          </a:prstGeom>
          <a:noFill/>
          <a:ln>
            <a:noFill/>
          </a:ln>
        </p:spPr>
      </p:pic>
      <p:pic>
        <p:nvPicPr>
          <p:cNvPr id="898" name="Google Shape;898;p63"/>
          <p:cNvPicPr preferRelativeResize="0"/>
          <p:nvPr/>
        </p:nvPicPr>
        <p:blipFill>
          <a:blip r:embed="rId4">
            <a:alphaModFix/>
          </a:blip>
          <a:stretch>
            <a:fillRect/>
          </a:stretch>
        </p:blipFill>
        <p:spPr>
          <a:xfrm>
            <a:off x="5489224" y="1276175"/>
            <a:ext cx="2956076" cy="32031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2"/>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CONOPS</a:t>
            </a:r>
            <a:endParaRPr/>
          </a:p>
        </p:txBody>
      </p:sp>
      <p:sp>
        <p:nvSpPr>
          <p:cNvPr id="304" name="Google Shape;304;p2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a:t>
            </a:fld>
            <a:endParaRPr/>
          </a:p>
        </p:txBody>
      </p:sp>
      <p:pic>
        <p:nvPicPr>
          <p:cNvPr id="305" name="Google Shape;305;p22"/>
          <p:cNvPicPr preferRelativeResize="0"/>
          <p:nvPr/>
        </p:nvPicPr>
        <p:blipFill>
          <a:blip r:embed="rId3">
            <a:alphaModFix/>
          </a:blip>
          <a:stretch>
            <a:fillRect/>
          </a:stretch>
        </p:blipFill>
        <p:spPr>
          <a:xfrm>
            <a:off x="1076326" y="961897"/>
            <a:ext cx="7034874" cy="3953550"/>
          </a:xfrm>
          <a:prstGeom prst="rect">
            <a:avLst/>
          </a:prstGeom>
          <a:noFill/>
          <a:ln>
            <a:noFill/>
          </a:ln>
        </p:spPr>
      </p:pic>
      <p:sp>
        <p:nvSpPr>
          <p:cNvPr id="306" name="Google Shape;306;p22"/>
          <p:cNvSpPr/>
          <p:nvPr/>
        </p:nvSpPr>
        <p:spPr>
          <a:xfrm>
            <a:off x="1076325" y="961900"/>
            <a:ext cx="3336000" cy="1878900"/>
          </a:xfrm>
          <a:prstGeom prst="roundRect">
            <a:avLst>
              <a:gd name="adj" fmla="val 3421"/>
            </a:avLst>
          </a:prstGeom>
          <a:noFill/>
          <a:ln w="38100" cap="flat" cmpd="sng">
            <a:solidFill>
              <a:srgbClr val="B384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FF"/>
              </a:solidFill>
            </a:endParaRPr>
          </a:p>
        </p:txBody>
      </p:sp>
      <p:sp>
        <p:nvSpPr>
          <p:cNvPr id="307" name="Google Shape;307;p22"/>
          <p:cNvSpPr/>
          <p:nvPr/>
        </p:nvSpPr>
        <p:spPr>
          <a:xfrm>
            <a:off x="4412325" y="961900"/>
            <a:ext cx="3699000" cy="1878900"/>
          </a:xfrm>
          <a:prstGeom prst="roundRect">
            <a:avLst>
              <a:gd name="adj" fmla="val 3421"/>
            </a:avLst>
          </a:prstGeom>
          <a:noFill/>
          <a:ln w="38100" cap="flat" cmpd="sng">
            <a:solidFill>
              <a:srgbClr val="B384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FF"/>
              </a:solidFill>
            </a:endParaRPr>
          </a:p>
        </p:txBody>
      </p:sp>
      <p:sp>
        <p:nvSpPr>
          <p:cNvPr id="308" name="Google Shape;308;p22"/>
          <p:cNvSpPr/>
          <p:nvPr/>
        </p:nvSpPr>
        <p:spPr>
          <a:xfrm>
            <a:off x="1076325" y="2840800"/>
            <a:ext cx="3336000" cy="1932900"/>
          </a:xfrm>
          <a:prstGeom prst="roundRect">
            <a:avLst>
              <a:gd name="adj" fmla="val 3421"/>
            </a:avLst>
          </a:prstGeom>
          <a:noFill/>
          <a:ln w="38100" cap="flat" cmpd="sng">
            <a:solidFill>
              <a:srgbClr val="B384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FF"/>
              </a:solidFill>
            </a:endParaRPr>
          </a:p>
        </p:txBody>
      </p:sp>
      <p:sp>
        <p:nvSpPr>
          <p:cNvPr id="309" name="Google Shape;309;p22"/>
          <p:cNvSpPr/>
          <p:nvPr/>
        </p:nvSpPr>
        <p:spPr>
          <a:xfrm>
            <a:off x="4412325" y="2840800"/>
            <a:ext cx="3699000" cy="1932900"/>
          </a:xfrm>
          <a:prstGeom prst="roundRect">
            <a:avLst>
              <a:gd name="adj" fmla="val 3421"/>
            </a:avLst>
          </a:prstGeom>
          <a:noFill/>
          <a:ln w="38100" cap="flat" cmpd="sng">
            <a:solidFill>
              <a:srgbClr val="B384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0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0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0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6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Tolerances</a:t>
            </a:r>
            <a:endParaRPr/>
          </a:p>
        </p:txBody>
      </p:sp>
      <p:sp>
        <p:nvSpPr>
          <p:cNvPr id="904" name="Google Shape;904;p64"/>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latin typeface="Trebuchet MS" panose="020B0603020202020204" pitchFamily="34" charset="0"/>
              </a:rPr>
              <a:t>± 0.01 inch = 0.254 mm</a:t>
            </a:r>
            <a:endParaRPr dirty="0">
              <a:latin typeface="Trebuchet MS" panose="020B0603020202020204" pitchFamily="34" charset="0"/>
            </a:endParaRPr>
          </a:p>
          <a:p>
            <a:pPr marL="0" lvl="0" indent="0" algn="l" rtl="0">
              <a:lnSpc>
                <a:spcPct val="100000"/>
              </a:lnSpc>
              <a:spcBef>
                <a:spcPts val="100"/>
              </a:spcBef>
              <a:spcAft>
                <a:spcPts val="0"/>
              </a:spcAft>
              <a:buClr>
                <a:srgbClr val="000000"/>
              </a:buClr>
              <a:buSzPts val="1100"/>
              <a:buFont typeface="Arial"/>
              <a:buNone/>
            </a:pPr>
            <a:r>
              <a:rPr lang="en" dirty="0">
                <a:latin typeface="Trebuchet MS" panose="020B0603020202020204" pitchFamily="34" charset="0"/>
              </a:rPr>
              <a:t>16.538° ± 3° (vertical angle, camera mount)</a:t>
            </a:r>
            <a:endParaRPr dirty="0">
              <a:latin typeface="Trebuchet MS" panose="020B0603020202020204" pitchFamily="34" charset="0"/>
            </a:endParaRPr>
          </a:p>
          <a:p>
            <a:pPr marL="0" lvl="0" indent="0" algn="l" rtl="0">
              <a:lnSpc>
                <a:spcPct val="100000"/>
              </a:lnSpc>
              <a:spcBef>
                <a:spcPts val="100"/>
              </a:spcBef>
              <a:spcAft>
                <a:spcPts val="0"/>
              </a:spcAft>
              <a:buNone/>
            </a:pPr>
            <a:r>
              <a:rPr lang="en" dirty="0">
                <a:latin typeface="Trebuchet MS" panose="020B0603020202020204" pitchFamily="34" charset="0"/>
              </a:rPr>
              <a:t>52° ± 7° (horizontal angle, camera mount)</a:t>
            </a:r>
            <a:endParaRPr dirty="0">
              <a:latin typeface="Trebuchet MS" panose="020B0603020202020204" pitchFamily="34" charset="0"/>
            </a:endParaRPr>
          </a:p>
          <a:p>
            <a:pPr marL="0" lvl="0" indent="0" algn="l" rtl="0">
              <a:lnSpc>
                <a:spcPct val="100000"/>
              </a:lnSpc>
              <a:spcBef>
                <a:spcPts val="100"/>
              </a:spcBef>
              <a:spcAft>
                <a:spcPts val="0"/>
              </a:spcAft>
              <a:buNone/>
            </a:pPr>
            <a:endParaRPr dirty="0">
              <a:latin typeface="Trebuchet MS" panose="020B0603020202020204" pitchFamily="34" charset="0"/>
            </a:endParaRPr>
          </a:p>
          <a:p>
            <a:pPr marL="0" lvl="0" indent="0" algn="l" rtl="0">
              <a:spcBef>
                <a:spcPts val="100"/>
              </a:spcBef>
              <a:spcAft>
                <a:spcPts val="0"/>
              </a:spcAft>
              <a:buNone/>
            </a:pPr>
            <a:r>
              <a:rPr lang="en" dirty="0">
                <a:latin typeface="Trebuchet MS" panose="020B0603020202020204" pitchFamily="34" charset="0"/>
              </a:rPr>
              <a:t>Most important components to minimize tolerance:</a:t>
            </a:r>
            <a:endParaRPr dirty="0">
              <a:latin typeface="Trebuchet MS" panose="020B0603020202020204" pitchFamily="34" charset="0"/>
            </a:endParaRPr>
          </a:p>
          <a:p>
            <a:pPr marL="457200" lvl="0" indent="-317500" algn="l" rtl="0">
              <a:spcBef>
                <a:spcPts val="1600"/>
              </a:spcBef>
              <a:spcAft>
                <a:spcPts val="0"/>
              </a:spcAft>
              <a:buSzPts val="1400"/>
              <a:buChar char="●"/>
            </a:pPr>
            <a:r>
              <a:rPr lang="en" dirty="0">
                <a:latin typeface="Trebuchet MS" panose="020B0603020202020204" pitchFamily="34" charset="0"/>
              </a:rPr>
              <a:t>Stack walls - want to keep heat isolated to inside the stack</a:t>
            </a:r>
            <a:endParaRPr dirty="0">
              <a:latin typeface="Trebuchet MS" panose="020B0603020202020204" pitchFamily="34" charset="0"/>
            </a:endParaRPr>
          </a:p>
          <a:p>
            <a:pPr marL="457200" lvl="0" indent="-317500" algn="l" rtl="0">
              <a:spcBef>
                <a:spcPts val="0"/>
              </a:spcBef>
              <a:spcAft>
                <a:spcPts val="0"/>
              </a:spcAft>
              <a:buSzPts val="1400"/>
              <a:buChar char="●"/>
            </a:pPr>
            <a:r>
              <a:rPr lang="en" dirty="0">
                <a:latin typeface="Trebuchet MS" panose="020B0603020202020204" pitchFamily="34" charset="0"/>
              </a:rPr>
              <a:t>Bay walls - want to keep system isolated, don’t want outside light entering testbed</a:t>
            </a:r>
            <a:endParaRPr dirty="0">
              <a:latin typeface="Trebuchet MS" panose="020B0603020202020204" pitchFamily="34" charset="0"/>
            </a:endParaRPr>
          </a:p>
          <a:p>
            <a:pPr marL="457200" lvl="0" indent="-317500" algn="l" rtl="0">
              <a:spcBef>
                <a:spcPts val="0"/>
              </a:spcBef>
              <a:spcAft>
                <a:spcPts val="0"/>
              </a:spcAft>
              <a:buSzPts val="1400"/>
              <a:buChar char="●"/>
            </a:pPr>
            <a:r>
              <a:rPr lang="en" dirty="0">
                <a:latin typeface="Trebuchet MS" panose="020B0603020202020204" pitchFamily="34" charset="0"/>
              </a:rPr>
              <a:t>Camera mount - want to be able to image entire side of stack</a:t>
            </a:r>
            <a:endParaRPr dirty="0">
              <a:latin typeface="Trebuchet MS" panose="020B0603020202020204" pitchFamily="34" charset="0"/>
            </a:endParaRPr>
          </a:p>
        </p:txBody>
      </p:sp>
      <p:sp>
        <p:nvSpPr>
          <p:cNvPr id="905" name="Google Shape;905;p6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65"/>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Thermal Model Status</a:t>
            </a:r>
            <a:endParaRPr/>
          </a:p>
        </p:txBody>
      </p:sp>
      <p:sp>
        <p:nvSpPr>
          <p:cNvPr id="911" name="Google Shape;911;p6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66"/>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Thermal Model</a:t>
            </a:r>
            <a:endParaRPr/>
          </a:p>
        </p:txBody>
      </p:sp>
      <p:sp>
        <p:nvSpPr>
          <p:cNvPr id="917" name="Google Shape;917;p6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42</a:t>
            </a:fld>
            <a:endParaRPr/>
          </a:p>
        </p:txBody>
      </p:sp>
      <p:pic>
        <p:nvPicPr>
          <p:cNvPr id="918" name="Google Shape;918;p66"/>
          <p:cNvPicPr preferRelativeResize="0"/>
          <p:nvPr/>
        </p:nvPicPr>
        <p:blipFill>
          <a:blip r:embed="rId3">
            <a:alphaModFix/>
          </a:blip>
          <a:stretch>
            <a:fillRect/>
          </a:stretch>
        </p:blipFill>
        <p:spPr>
          <a:xfrm>
            <a:off x="474300" y="902625"/>
            <a:ext cx="7652462" cy="3973000"/>
          </a:xfrm>
          <a:prstGeom prst="rect">
            <a:avLst/>
          </a:prstGeom>
          <a:noFill/>
          <a:ln>
            <a:noFill/>
          </a:ln>
        </p:spPr>
      </p:pic>
      <p:sp>
        <p:nvSpPr>
          <p:cNvPr id="919" name="Google Shape;919;p66"/>
          <p:cNvSpPr txBox="1"/>
          <p:nvPr/>
        </p:nvSpPr>
        <p:spPr>
          <a:xfrm>
            <a:off x="3357900" y="1250350"/>
            <a:ext cx="1818600" cy="5178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Wiring and Realistic Heater Performance</a:t>
            </a:r>
            <a:endParaRPr sz="1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6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Software Development</a:t>
            </a:r>
            <a:endParaRPr/>
          </a:p>
        </p:txBody>
      </p:sp>
      <p:sp>
        <p:nvSpPr>
          <p:cNvPr id="925" name="Google Shape;925;p6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68"/>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 Challenges - Image Stitching</a:t>
            </a:r>
            <a:endParaRPr/>
          </a:p>
        </p:txBody>
      </p:sp>
      <p:sp>
        <p:nvSpPr>
          <p:cNvPr id="931" name="Google Shape;931;p68"/>
          <p:cNvSpPr txBox="1">
            <a:spLocks noGrp="1"/>
          </p:cNvSpPr>
          <p:nvPr>
            <p:ph type="body" idx="1"/>
          </p:nvPr>
        </p:nvSpPr>
        <p:spPr>
          <a:xfrm>
            <a:off x="514350" y="994475"/>
            <a:ext cx="3740100" cy="2138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Image stitching will resolve two thermal images into one. </a:t>
            </a:r>
            <a:endParaRPr dirty="0"/>
          </a:p>
          <a:p>
            <a:pPr marL="457200" lvl="0" indent="-317500" algn="l" rtl="0">
              <a:spcBef>
                <a:spcPts val="0"/>
              </a:spcBef>
              <a:spcAft>
                <a:spcPts val="0"/>
              </a:spcAft>
              <a:buSzPts val="1400"/>
              <a:buChar char="●"/>
            </a:pPr>
            <a:r>
              <a:rPr lang="en" dirty="0"/>
              <a:t>The current Stitch API does not create a stitch for small images (160x120)</a:t>
            </a:r>
            <a:endParaRPr dirty="0"/>
          </a:p>
          <a:p>
            <a:pPr marL="457200" lvl="0" indent="-317500" algn="l" rtl="0">
              <a:spcBef>
                <a:spcPts val="0"/>
              </a:spcBef>
              <a:spcAft>
                <a:spcPts val="0"/>
              </a:spcAft>
              <a:buSzPts val="1400"/>
              <a:buChar char="●"/>
            </a:pPr>
            <a:r>
              <a:rPr lang="en" dirty="0"/>
              <a:t>Custom solution script currently in development taking advantage of pre-determined coordinates</a:t>
            </a:r>
            <a:endParaRPr dirty="0"/>
          </a:p>
          <a:p>
            <a:pPr marL="457200" lvl="0" indent="-317500" algn="l" rtl="0">
              <a:spcBef>
                <a:spcPts val="0"/>
              </a:spcBef>
              <a:spcAft>
                <a:spcPts val="0"/>
              </a:spcAft>
              <a:buSzPts val="1400"/>
              <a:buChar char="●"/>
            </a:pPr>
            <a:r>
              <a:rPr lang="en" b="1" dirty="0"/>
              <a:t>Testing will resume Feb. 7th</a:t>
            </a:r>
            <a:endParaRPr dirty="0"/>
          </a:p>
        </p:txBody>
      </p:sp>
      <p:sp>
        <p:nvSpPr>
          <p:cNvPr id="932" name="Google Shape;932;p6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44</a:t>
            </a:fld>
            <a:endParaRPr/>
          </a:p>
        </p:txBody>
      </p:sp>
      <p:pic>
        <p:nvPicPr>
          <p:cNvPr id="933" name="Google Shape;933;p68"/>
          <p:cNvPicPr preferRelativeResize="0"/>
          <p:nvPr/>
        </p:nvPicPr>
        <p:blipFill>
          <a:blip r:embed="rId3">
            <a:alphaModFix/>
          </a:blip>
          <a:stretch>
            <a:fillRect/>
          </a:stretch>
        </p:blipFill>
        <p:spPr>
          <a:xfrm>
            <a:off x="4419600" y="1285775"/>
            <a:ext cx="1524000" cy="1143000"/>
          </a:xfrm>
          <a:prstGeom prst="rect">
            <a:avLst/>
          </a:prstGeom>
          <a:noFill/>
          <a:ln w="28575" cap="flat" cmpd="sng">
            <a:solidFill>
              <a:schemeClr val="dk2"/>
            </a:solidFill>
            <a:prstDash val="solid"/>
            <a:round/>
            <a:headEnd type="none" w="sm" len="sm"/>
            <a:tailEnd type="none" w="sm" len="sm"/>
          </a:ln>
        </p:spPr>
      </p:pic>
      <p:pic>
        <p:nvPicPr>
          <p:cNvPr id="934" name="Google Shape;934;p68"/>
          <p:cNvPicPr preferRelativeResize="0"/>
          <p:nvPr/>
        </p:nvPicPr>
        <p:blipFill>
          <a:blip r:embed="rId4">
            <a:alphaModFix/>
          </a:blip>
          <a:stretch>
            <a:fillRect/>
          </a:stretch>
        </p:blipFill>
        <p:spPr>
          <a:xfrm>
            <a:off x="6100325" y="1285775"/>
            <a:ext cx="1524000" cy="1143000"/>
          </a:xfrm>
          <a:prstGeom prst="rect">
            <a:avLst/>
          </a:prstGeom>
          <a:noFill/>
          <a:ln w="28575" cap="flat" cmpd="sng">
            <a:solidFill>
              <a:schemeClr val="dk2"/>
            </a:solidFill>
            <a:prstDash val="solid"/>
            <a:round/>
            <a:headEnd type="none" w="sm" len="sm"/>
            <a:tailEnd type="none" w="sm" len="sm"/>
          </a:ln>
        </p:spPr>
      </p:pic>
      <p:sp>
        <p:nvSpPr>
          <p:cNvPr id="935" name="Google Shape;935;p68"/>
          <p:cNvSpPr txBox="1">
            <a:spLocks noGrp="1"/>
          </p:cNvSpPr>
          <p:nvPr>
            <p:ph type="body" idx="1"/>
          </p:nvPr>
        </p:nvSpPr>
        <p:spPr>
          <a:xfrm>
            <a:off x="4311051" y="887266"/>
            <a:ext cx="2885100" cy="472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Test 4: 160X120 pixels</a:t>
            </a:r>
            <a:endParaRPr b="1"/>
          </a:p>
        </p:txBody>
      </p:sp>
      <p:pic>
        <p:nvPicPr>
          <p:cNvPr id="936" name="Google Shape;936;p68"/>
          <p:cNvPicPr preferRelativeResize="0"/>
          <p:nvPr/>
        </p:nvPicPr>
        <p:blipFill>
          <a:blip r:embed="rId5">
            <a:alphaModFix/>
          </a:blip>
          <a:stretch>
            <a:fillRect/>
          </a:stretch>
        </p:blipFill>
        <p:spPr>
          <a:xfrm>
            <a:off x="4419600" y="2546675"/>
            <a:ext cx="3200400" cy="1200150"/>
          </a:xfrm>
          <a:prstGeom prst="rect">
            <a:avLst/>
          </a:prstGeom>
          <a:noFill/>
          <a:ln w="28575" cap="flat" cmpd="sng">
            <a:solidFill>
              <a:schemeClr val="dk2"/>
            </a:solidFill>
            <a:prstDash val="solid"/>
            <a:round/>
            <a:headEnd type="none" w="sm" len="sm"/>
            <a:tailEnd type="none" w="sm" len="sm"/>
          </a:ln>
        </p:spPr>
      </p:pic>
      <p:sp>
        <p:nvSpPr>
          <p:cNvPr id="937" name="Google Shape;937;p68"/>
          <p:cNvSpPr txBox="1">
            <a:spLocks noGrp="1"/>
          </p:cNvSpPr>
          <p:nvPr>
            <p:ph type="body" idx="1"/>
          </p:nvPr>
        </p:nvSpPr>
        <p:spPr>
          <a:xfrm>
            <a:off x="4321825" y="3920198"/>
            <a:ext cx="3818700" cy="103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Test Results:</a:t>
            </a:r>
            <a:endParaRPr b="1"/>
          </a:p>
          <a:p>
            <a:pPr marL="0" lvl="0" indent="0" algn="l" rtl="0">
              <a:spcBef>
                <a:spcPts val="0"/>
              </a:spcBef>
              <a:spcAft>
                <a:spcPts val="0"/>
              </a:spcAft>
              <a:buNone/>
            </a:pPr>
            <a:r>
              <a:rPr lang="en"/>
              <a:t>Significant Matches Found? - </a:t>
            </a:r>
            <a:r>
              <a:rPr lang="en">
                <a:highlight>
                  <a:srgbClr val="00FF00"/>
                </a:highlight>
              </a:rPr>
              <a:t>Success</a:t>
            </a:r>
            <a:endParaRPr>
              <a:highlight>
                <a:srgbClr val="00FF00"/>
              </a:highlight>
            </a:endParaRPr>
          </a:p>
          <a:p>
            <a:pPr marL="0" lvl="0" indent="0" algn="l" rtl="0">
              <a:spcBef>
                <a:spcPts val="0"/>
              </a:spcBef>
              <a:spcAft>
                <a:spcPts val="0"/>
              </a:spcAft>
              <a:buNone/>
            </a:pPr>
            <a:r>
              <a:rPr lang="en"/>
              <a:t>Comprehensive Stitch - </a:t>
            </a:r>
            <a:r>
              <a:rPr lang="en">
                <a:highlight>
                  <a:srgbClr val="E06666"/>
                </a:highlight>
              </a:rPr>
              <a:t>Fail</a:t>
            </a:r>
            <a:endParaRPr>
              <a:highlight>
                <a:srgbClr val="E06666"/>
              </a:highlight>
            </a:endParaRPr>
          </a:p>
          <a:p>
            <a:pPr marL="0" lvl="0" indent="0" algn="l" rtl="0">
              <a:spcBef>
                <a:spcPts val="0"/>
              </a:spcBef>
              <a:spcAft>
                <a:spcPts val="0"/>
              </a:spcAft>
              <a:buNone/>
            </a:pPr>
            <a:endParaRPr b="1"/>
          </a:p>
        </p:txBody>
      </p:sp>
      <p:sp>
        <p:nvSpPr>
          <p:cNvPr id="938" name="Google Shape;938;p68"/>
          <p:cNvSpPr txBox="1">
            <a:spLocks noGrp="1"/>
          </p:cNvSpPr>
          <p:nvPr>
            <p:ph type="body" idx="1"/>
          </p:nvPr>
        </p:nvSpPr>
        <p:spPr>
          <a:xfrm>
            <a:off x="7226776" y="1762775"/>
            <a:ext cx="420000" cy="472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b="1">
                <a:solidFill>
                  <a:srgbClr val="000000"/>
                </a:solidFill>
              </a:rPr>
              <a:t>2</a:t>
            </a:r>
            <a:endParaRPr sz="2400" b="1">
              <a:solidFill>
                <a:srgbClr val="000000"/>
              </a:solidFill>
            </a:endParaRPr>
          </a:p>
        </p:txBody>
      </p:sp>
      <p:sp>
        <p:nvSpPr>
          <p:cNvPr id="939" name="Google Shape;939;p68"/>
          <p:cNvSpPr txBox="1">
            <a:spLocks noGrp="1"/>
          </p:cNvSpPr>
          <p:nvPr>
            <p:ph type="body" idx="1"/>
          </p:nvPr>
        </p:nvSpPr>
        <p:spPr>
          <a:xfrm>
            <a:off x="5702776" y="1762775"/>
            <a:ext cx="420000" cy="472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b="1">
                <a:solidFill>
                  <a:srgbClr val="000000"/>
                </a:solidFill>
              </a:rPr>
              <a:t>1</a:t>
            </a:r>
            <a:endParaRPr sz="2400" b="1">
              <a:solidFill>
                <a:srgbClr val="000000"/>
              </a:solidFill>
            </a:endParaRPr>
          </a:p>
        </p:txBody>
      </p:sp>
      <p:sp>
        <p:nvSpPr>
          <p:cNvPr id="940" name="Google Shape;940;p68"/>
          <p:cNvSpPr txBox="1">
            <a:spLocks noGrp="1"/>
          </p:cNvSpPr>
          <p:nvPr>
            <p:ph type="body" idx="1"/>
          </p:nvPr>
        </p:nvSpPr>
        <p:spPr>
          <a:xfrm>
            <a:off x="783900" y="3438300"/>
            <a:ext cx="2885100" cy="8928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2200" b="1"/>
              <a:t>Not enough matches found!</a:t>
            </a:r>
            <a:endParaRPr sz="2200" b="1"/>
          </a:p>
        </p:txBody>
      </p:sp>
      <p:sp>
        <p:nvSpPr>
          <p:cNvPr id="941" name="Google Shape;941;p68"/>
          <p:cNvSpPr txBox="1">
            <a:spLocks noGrp="1"/>
          </p:cNvSpPr>
          <p:nvPr>
            <p:ph type="body" idx="1"/>
          </p:nvPr>
        </p:nvSpPr>
        <p:spPr>
          <a:xfrm>
            <a:off x="7705725" y="1285775"/>
            <a:ext cx="1156800" cy="114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Fig. 1,2: Input Thermal Images</a:t>
            </a:r>
            <a:endParaRPr b="1"/>
          </a:p>
        </p:txBody>
      </p:sp>
      <p:sp>
        <p:nvSpPr>
          <p:cNvPr id="942" name="Google Shape;942;p68"/>
          <p:cNvSpPr txBox="1">
            <a:spLocks noGrp="1"/>
          </p:cNvSpPr>
          <p:nvPr>
            <p:ph type="body" idx="1"/>
          </p:nvPr>
        </p:nvSpPr>
        <p:spPr>
          <a:xfrm>
            <a:off x="7708950" y="2575250"/>
            <a:ext cx="1156800" cy="114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Fig. 3: Results</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6"/>
                                        </p:tgtEl>
                                        <p:attrNameLst>
                                          <p:attrName>style.visibility</p:attrName>
                                        </p:attrNameLst>
                                      </p:cBhvr>
                                      <p:to>
                                        <p:strVal val="visible"/>
                                      </p:to>
                                    </p:set>
                                    <p:animEffect transition="in" filter="fade">
                                      <p:cBhvr>
                                        <p:cTn id="7" dur="1000"/>
                                        <p:tgtEl>
                                          <p:spTgt spid="9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0"/>
                                        </p:tgtEl>
                                        <p:attrNameLst>
                                          <p:attrName>style.visibility</p:attrName>
                                        </p:attrNameLst>
                                      </p:cBhvr>
                                      <p:to>
                                        <p:strVal val="visible"/>
                                      </p:to>
                                    </p:set>
                                    <p:animEffect transition="in" filter="fade">
                                      <p:cBhvr>
                                        <p:cTn id="12" dur="1000"/>
                                        <p:tgtEl>
                                          <p:spTgt spid="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69"/>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 Challenges - Serial Data Comm.</a:t>
            </a:r>
            <a:endParaRPr/>
          </a:p>
        </p:txBody>
      </p:sp>
      <p:sp>
        <p:nvSpPr>
          <p:cNvPr id="948" name="Google Shape;948;p69"/>
          <p:cNvSpPr txBox="1">
            <a:spLocks noGrp="1"/>
          </p:cNvSpPr>
          <p:nvPr>
            <p:ph type="body" idx="1"/>
          </p:nvPr>
        </p:nvSpPr>
        <p:spPr>
          <a:xfrm>
            <a:off x="514350" y="1000125"/>
            <a:ext cx="38643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Serial data communication protocol will be RS232, as specified by the customer.</a:t>
            </a:r>
            <a:endParaRPr dirty="0"/>
          </a:p>
          <a:p>
            <a:pPr marL="457200" lvl="0" indent="-317500" algn="l" rtl="0">
              <a:spcBef>
                <a:spcPts val="0"/>
              </a:spcBef>
              <a:spcAft>
                <a:spcPts val="0"/>
              </a:spcAft>
              <a:buSzPts val="1400"/>
              <a:buChar char="●"/>
            </a:pPr>
            <a:r>
              <a:rPr lang="en" dirty="0"/>
              <a:t>Code has been written, preliminary testing</a:t>
            </a:r>
            <a:endParaRPr dirty="0"/>
          </a:p>
          <a:p>
            <a:pPr marL="457200" lvl="0" indent="-317500" algn="l" rtl="0">
              <a:spcBef>
                <a:spcPts val="0"/>
              </a:spcBef>
              <a:spcAft>
                <a:spcPts val="0"/>
              </a:spcAft>
              <a:buSzPts val="1400"/>
              <a:buChar char="●"/>
            </a:pPr>
            <a:r>
              <a:rPr lang="en" dirty="0"/>
              <a:t>Currently, the RasPi can write to the RS232 to UART converter but not read</a:t>
            </a:r>
            <a:endParaRPr dirty="0"/>
          </a:p>
          <a:p>
            <a:pPr marL="457200" lvl="0" indent="-317500" algn="l" rtl="0">
              <a:spcBef>
                <a:spcPts val="0"/>
              </a:spcBef>
              <a:spcAft>
                <a:spcPts val="0"/>
              </a:spcAft>
              <a:buSzPts val="1400"/>
              <a:buChar char="●"/>
            </a:pPr>
            <a:r>
              <a:rPr lang="en" b="1" dirty="0"/>
              <a:t>Testing will resume Feb. 5th</a:t>
            </a:r>
            <a:endParaRPr b="1" dirty="0"/>
          </a:p>
        </p:txBody>
      </p:sp>
      <p:sp>
        <p:nvSpPr>
          <p:cNvPr id="949" name="Google Shape;949;p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45</a:t>
            </a:fld>
            <a:endParaRPr/>
          </a:p>
        </p:txBody>
      </p:sp>
      <p:pic>
        <p:nvPicPr>
          <p:cNvPr id="950" name="Google Shape;950;p69"/>
          <p:cNvPicPr preferRelativeResize="0"/>
          <p:nvPr/>
        </p:nvPicPr>
        <p:blipFill rotWithShape="1">
          <a:blip r:embed="rId3">
            <a:alphaModFix/>
          </a:blip>
          <a:srcRect t="14182" b="7936"/>
          <a:stretch/>
        </p:blipFill>
        <p:spPr>
          <a:xfrm>
            <a:off x="5105900" y="1324350"/>
            <a:ext cx="2286000" cy="1780375"/>
          </a:xfrm>
          <a:prstGeom prst="rect">
            <a:avLst/>
          </a:prstGeom>
          <a:noFill/>
          <a:ln>
            <a:noFill/>
          </a:ln>
        </p:spPr>
      </p:pic>
      <p:sp>
        <p:nvSpPr>
          <p:cNvPr id="951" name="Google Shape;951;p69"/>
          <p:cNvSpPr txBox="1">
            <a:spLocks noGrp="1"/>
          </p:cNvSpPr>
          <p:nvPr>
            <p:ph type="body" idx="1"/>
          </p:nvPr>
        </p:nvSpPr>
        <p:spPr>
          <a:xfrm>
            <a:off x="5229701" y="3104716"/>
            <a:ext cx="2885100" cy="472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Fig. 1: RS232 to UART converter</a:t>
            </a:r>
            <a:endParaRPr b="1"/>
          </a:p>
        </p:txBody>
      </p:sp>
      <p:sp>
        <p:nvSpPr>
          <p:cNvPr id="952" name="Google Shape;952;p69"/>
          <p:cNvSpPr txBox="1">
            <a:spLocks noGrp="1"/>
          </p:cNvSpPr>
          <p:nvPr>
            <p:ph type="body" idx="1"/>
          </p:nvPr>
        </p:nvSpPr>
        <p:spPr>
          <a:xfrm>
            <a:off x="5229700" y="3643500"/>
            <a:ext cx="3279000" cy="124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Testing Results:</a:t>
            </a:r>
            <a:endParaRPr b="1"/>
          </a:p>
          <a:p>
            <a:pPr marL="0" lvl="0" indent="0" algn="l" rtl="0">
              <a:spcBef>
                <a:spcPts val="0"/>
              </a:spcBef>
              <a:spcAft>
                <a:spcPts val="0"/>
              </a:spcAft>
              <a:buNone/>
            </a:pPr>
            <a:r>
              <a:rPr lang="en"/>
              <a:t>RasPi Code Write - </a:t>
            </a:r>
            <a:r>
              <a:rPr lang="en">
                <a:highlight>
                  <a:srgbClr val="00FF00"/>
                </a:highlight>
              </a:rPr>
              <a:t>Success</a:t>
            </a:r>
            <a:endParaRPr>
              <a:highlight>
                <a:srgbClr val="00FF00"/>
              </a:highlight>
            </a:endParaRPr>
          </a:p>
          <a:p>
            <a:pPr marL="0" lvl="0" indent="0" algn="l" rtl="0">
              <a:spcBef>
                <a:spcPts val="0"/>
              </a:spcBef>
              <a:spcAft>
                <a:spcPts val="0"/>
              </a:spcAft>
              <a:buNone/>
            </a:pPr>
            <a:r>
              <a:rPr lang="en"/>
              <a:t>RasPi Code Read - </a:t>
            </a:r>
            <a:r>
              <a:rPr lang="en">
                <a:highlight>
                  <a:srgbClr val="EA9999"/>
                </a:highlight>
              </a:rPr>
              <a:t>Fail</a:t>
            </a:r>
            <a:endParaRPr>
              <a:highlight>
                <a:srgbClr val="EA9999"/>
              </a:highlight>
            </a:endParaRPr>
          </a:p>
          <a:p>
            <a:pPr marL="0" lvl="0" indent="0" algn="l" rtl="0">
              <a:spcBef>
                <a:spcPts val="0"/>
              </a:spcBef>
              <a:spcAft>
                <a:spcPts val="0"/>
              </a:spcAft>
              <a:buNone/>
            </a:pPr>
            <a:r>
              <a:rPr lang="en"/>
              <a:t>Send serial data to host - </a:t>
            </a:r>
            <a:r>
              <a:rPr lang="en">
                <a:highlight>
                  <a:srgbClr val="EA9999"/>
                </a:highlight>
              </a:rPr>
              <a:t>Fail</a:t>
            </a:r>
            <a:endParaRPr>
              <a:highlight>
                <a:srgbClr val="EA9999"/>
              </a:highlight>
            </a:endParaRPr>
          </a:p>
          <a:p>
            <a:pPr marL="0" lvl="0" indent="0" algn="l" rtl="0">
              <a:spcBef>
                <a:spcPts val="0"/>
              </a:spcBef>
              <a:spcAft>
                <a:spcPts val="0"/>
              </a:spcAft>
              <a:buNone/>
            </a:pPr>
            <a:endParaRPr b="1"/>
          </a:p>
        </p:txBody>
      </p:sp>
      <p:sp>
        <p:nvSpPr>
          <p:cNvPr id="953" name="Google Shape;953;p69"/>
          <p:cNvSpPr txBox="1">
            <a:spLocks noGrp="1"/>
          </p:cNvSpPr>
          <p:nvPr>
            <p:ph type="body" idx="1"/>
          </p:nvPr>
        </p:nvSpPr>
        <p:spPr>
          <a:xfrm>
            <a:off x="5198751" y="1000116"/>
            <a:ext cx="2885100" cy="472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Test 1: Serial Communication</a:t>
            </a:r>
            <a:endParaRPr b="1"/>
          </a:p>
        </p:txBody>
      </p:sp>
      <p:sp>
        <p:nvSpPr>
          <p:cNvPr id="954" name="Google Shape;954;p69"/>
          <p:cNvSpPr txBox="1">
            <a:spLocks noGrp="1"/>
          </p:cNvSpPr>
          <p:nvPr>
            <p:ph type="body" idx="1"/>
          </p:nvPr>
        </p:nvSpPr>
        <p:spPr>
          <a:xfrm>
            <a:off x="1051675" y="3362100"/>
            <a:ext cx="2932500" cy="10551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2200" b="1"/>
              <a:t>Potential Hardware Issue</a:t>
            </a:r>
            <a:endParaRPr sz="2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4"/>
                                        </p:tgtEl>
                                        <p:attrNameLst>
                                          <p:attrName>style.visibility</p:attrName>
                                        </p:attrNameLst>
                                      </p:cBhvr>
                                      <p:to>
                                        <p:strVal val="visible"/>
                                      </p:to>
                                    </p:set>
                                    <p:animEffect transition="in" filter="fade">
                                      <p:cBhvr>
                                        <p:cTn id="7" dur="1000"/>
                                        <p:tgtEl>
                                          <p:spTgt spid="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70"/>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Software Development Timeline</a:t>
            </a:r>
            <a:endParaRPr/>
          </a:p>
        </p:txBody>
      </p:sp>
      <p:sp>
        <p:nvSpPr>
          <p:cNvPr id="960" name="Google Shape;960;p7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46</a:t>
            </a:fld>
            <a:endParaRPr/>
          </a:p>
        </p:txBody>
      </p:sp>
      <p:sp>
        <p:nvSpPr>
          <p:cNvPr id="961" name="Google Shape;961;p70"/>
          <p:cNvSpPr txBox="1">
            <a:spLocks noGrp="1"/>
          </p:cNvSpPr>
          <p:nvPr>
            <p:ph type="body" idx="1"/>
          </p:nvPr>
        </p:nvSpPr>
        <p:spPr>
          <a:xfrm>
            <a:off x="277000" y="937150"/>
            <a:ext cx="5984700" cy="369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Image Sensing:</a:t>
            </a:r>
            <a:endParaRPr b="1" dirty="0"/>
          </a:p>
          <a:p>
            <a:pPr marL="457200" lvl="0" indent="-317500" algn="l" rtl="0">
              <a:spcBef>
                <a:spcPts val="1600"/>
              </a:spcBef>
              <a:spcAft>
                <a:spcPts val="0"/>
              </a:spcAft>
              <a:buSzPts val="1400"/>
              <a:buChar char="●"/>
            </a:pPr>
            <a:r>
              <a:rPr lang="en" dirty="0">
                <a:highlight>
                  <a:srgbClr val="B6D7A8"/>
                </a:highlight>
              </a:rPr>
              <a:t>Find workable Image Capture Module</a:t>
            </a:r>
            <a:endParaRPr dirty="0">
              <a:highlight>
                <a:srgbClr val="B6D7A8"/>
              </a:highlight>
            </a:endParaRPr>
          </a:p>
          <a:p>
            <a:pPr marL="457200" lvl="0" indent="-317500" algn="l" rtl="0">
              <a:spcBef>
                <a:spcPts val="0"/>
              </a:spcBef>
              <a:spcAft>
                <a:spcPts val="0"/>
              </a:spcAft>
              <a:buSzPts val="1400"/>
              <a:buChar char="●"/>
            </a:pPr>
            <a:r>
              <a:rPr lang="en" dirty="0">
                <a:highlight>
                  <a:srgbClr val="B6D7A8"/>
                </a:highlight>
              </a:rPr>
              <a:t>Configure FLIR Lepton w/ RasPi</a:t>
            </a:r>
            <a:endParaRPr dirty="0">
              <a:highlight>
                <a:srgbClr val="B6D7A8"/>
              </a:highlight>
            </a:endParaRPr>
          </a:p>
          <a:p>
            <a:pPr marL="457200" lvl="0" indent="-317500" algn="l" rtl="0">
              <a:spcBef>
                <a:spcPts val="0"/>
              </a:spcBef>
              <a:spcAft>
                <a:spcPts val="0"/>
              </a:spcAft>
              <a:buSzPts val="1400"/>
              <a:buChar char="●"/>
            </a:pPr>
            <a:r>
              <a:rPr lang="en" dirty="0">
                <a:highlight>
                  <a:srgbClr val="B6D7A8"/>
                </a:highlight>
              </a:rPr>
              <a:t>Useful images test (initial testbed)</a:t>
            </a:r>
            <a:endParaRPr dirty="0">
              <a:highlight>
                <a:srgbClr val="B6D7A8"/>
              </a:highlight>
            </a:endParaRPr>
          </a:p>
          <a:p>
            <a:pPr marL="457200" lvl="0" indent="-317500" algn="l" rtl="0">
              <a:spcBef>
                <a:spcPts val="0"/>
              </a:spcBef>
              <a:spcAft>
                <a:spcPts val="0"/>
              </a:spcAft>
              <a:buSzPts val="1400"/>
              <a:buChar char="●"/>
            </a:pPr>
            <a:r>
              <a:rPr lang="en" dirty="0">
                <a:highlight>
                  <a:srgbClr val="B6D7A8"/>
                </a:highlight>
              </a:rPr>
              <a:t>Thermal Image Capture</a:t>
            </a:r>
            <a:endParaRPr dirty="0">
              <a:highlight>
                <a:srgbClr val="B6D7A8"/>
              </a:highlight>
            </a:endParaRPr>
          </a:p>
          <a:p>
            <a:pPr marL="457200" lvl="0" indent="-317500" algn="l" rtl="0">
              <a:spcBef>
                <a:spcPts val="0"/>
              </a:spcBef>
              <a:spcAft>
                <a:spcPts val="0"/>
              </a:spcAft>
              <a:buSzPts val="1400"/>
              <a:buChar char="●"/>
            </a:pPr>
            <a:r>
              <a:rPr lang="en" dirty="0">
                <a:highlight>
                  <a:srgbClr val="B6D7A8"/>
                </a:highlight>
              </a:rPr>
              <a:t>Enable radiometry feature via Lepton SDK</a:t>
            </a:r>
            <a:endParaRPr dirty="0">
              <a:highlight>
                <a:srgbClr val="B6D7A8"/>
              </a:highlight>
            </a:endParaRPr>
          </a:p>
          <a:p>
            <a:pPr marL="457200" lvl="0" indent="-317500" algn="l" rtl="0">
              <a:spcBef>
                <a:spcPts val="0"/>
              </a:spcBef>
              <a:spcAft>
                <a:spcPts val="0"/>
              </a:spcAft>
              <a:buSzPts val="1400"/>
              <a:buChar char="●"/>
            </a:pPr>
            <a:r>
              <a:rPr lang="en" dirty="0">
                <a:highlight>
                  <a:srgbClr val="B6D7A8"/>
                </a:highlight>
              </a:rPr>
              <a:t>Radiometric image testing</a:t>
            </a:r>
            <a:endParaRPr dirty="0">
              <a:highlight>
                <a:srgbClr val="B6D7A8"/>
              </a:highlight>
            </a:endParaRPr>
          </a:p>
          <a:p>
            <a:pPr marL="457200" lvl="0" indent="-317500" algn="l" rtl="0">
              <a:spcBef>
                <a:spcPts val="0"/>
              </a:spcBef>
              <a:spcAft>
                <a:spcPts val="0"/>
              </a:spcAft>
              <a:buSzPts val="1400"/>
              <a:buChar char="●"/>
            </a:pPr>
            <a:r>
              <a:rPr lang="en" dirty="0">
                <a:highlight>
                  <a:srgbClr val="B6D7A8"/>
                </a:highlight>
              </a:rPr>
              <a:t>Temperature data post-processing</a:t>
            </a:r>
            <a:endParaRPr dirty="0">
              <a:highlight>
                <a:srgbClr val="B6D7A8"/>
              </a:highlight>
            </a:endParaRPr>
          </a:p>
          <a:p>
            <a:pPr marL="457200" lvl="0" indent="-317500" algn="l" rtl="0">
              <a:spcBef>
                <a:spcPts val="0"/>
              </a:spcBef>
              <a:spcAft>
                <a:spcPts val="0"/>
              </a:spcAft>
              <a:buSzPts val="1400"/>
              <a:buChar char="●"/>
            </a:pPr>
            <a:r>
              <a:rPr lang="en" dirty="0">
                <a:highlight>
                  <a:srgbClr val="FFE599"/>
                </a:highlight>
              </a:rPr>
              <a:t>Improve dynamic range (8bits -&gt; 14 bits per channel)</a:t>
            </a:r>
            <a:endParaRPr dirty="0">
              <a:highlight>
                <a:srgbClr val="FFE599"/>
              </a:highlight>
            </a:endParaRPr>
          </a:p>
          <a:p>
            <a:pPr marL="457200" lvl="0" indent="-317500" algn="l" rtl="0">
              <a:spcBef>
                <a:spcPts val="0"/>
              </a:spcBef>
              <a:spcAft>
                <a:spcPts val="0"/>
              </a:spcAft>
              <a:buSzPts val="1400"/>
              <a:buChar char="●"/>
            </a:pPr>
            <a:r>
              <a:rPr lang="en" dirty="0">
                <a:highlight>
                  <a:srgbClr val="FFE599"/>
                </a:highlight>
              </a:rPr>
              <a:t>Verify temperature data</a:t>
            </a:r>
            <a:endParaRPr dirty="0">
              <a:highlight>
                <a:srgbClr val="FFE599"/>
              </a:highlight>
            </a:endParaRPr>
          </a:p>
          <a:p>
            <a:pPr marL="457200" lvl="0" indent="-317500" algn="l" rtl="0">
              <a:spcBef>
                <a:spcPts val="0"/>
              </a:spcBef>
              <a:spcAft>
                <a:spcPts val="0"/>
              </a:spcAft>
              <a:buSzPts val="1400"/>
              <a:buChar char="●"/>
            </a:pPr>
            <a:r>
              <a:rPr lang="en" dirty="0">
                <a:highlight>
                  <a:srgbClr val="EA9999"/>
                </a:highlight>
              </a:rPr>
              <a:t>Configure 2x FLIR Lepton w/ RasPi</a:t>
            </a:r>
            <a:endParaRPr dirty="0">
              <a:highlight>
                <a:srgbClr val="EA9999"/>
              </a:highlight>
            </a:endParaRPr>
          </a:p>
          <a:p>
            <a:pPr marL="457200" lvl="0" indent="-317500" algn="l" rtl="0">
              <a:spcBef>
                <a:spcPts val="0"/>
              </a:spcBef>
              <a:spcAft>
                <a:spcPts val="0"/>
              </a:spcAft>
              <a:buSzPts val="1400"/>
              <a:buChar char="●"/>
            </a:pPr>
            <a:r>
              <a:rPr lang="en" dirty="0">
                <a:highlight>
                  <a:srgbClr val="EA9999"/>
                </a:highlight>
              </a:rPr>
              <a:t>Test image capture w/ both cameras</a:t>
            </a:r>
            <a:endParaRPr dirty="0"/>
          </a:p>
        </p:txBody>
      </p:sp>
      <p:sp>
        <p:nvSpPr>
          <p:cNvPr id="962" name="Google Shape;962;p70"/>
          <p:cNvSpPr txBox="1">
            <a:spLocks noGrp="1"/>
          </p:cNvSpPr>
          <p:nvPr>
            <p:ph type="body" idx="1"/>
          </p:nvPr>
        </p:nvSpPr>
        <p:spPr>
          <a:xfrm>
            <a:off x="6967925" y="1096900"/>
            <a:ext cx="1321200" cy="2435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highlight>
                  <a:srgbClr val="EA9999"/>
                </a:highlight>
              </a:rPr>
              <a:t>Infant Stages</a:t>
            </a:r>
            <a:r>
              <a:rPr lang="en"/>
              <a:t>	</a:t>
            </a:r>
            <a:endParaRPr>
              <a:highlight>
                <a:srgbClr val="FFE599"/>
              </a:highlight>
            </a:endParaRPr>
          </a:p>
          <a:p>
            <a:pPr marL="0" lvl="0" indent="0" algn="l" rtl="0">
              <a:lnSpc>
                <a:spcPct val="100000"/>
              </a:lnSpc>
              <a:spcBef>
                <a:spcPts val="500"/>
              </a:spcBef>
              <a:spcAft>
                <a:spcPts val="0"/>
              </a:spcAft>
              <a:buNone/>
            </a:pPr>
            <a:r>
              <a:rPr lang="en">
                <a:highlight>
                  <a:srgbClr val="FFE599"/>
                </a:highlight>
              </a:rPr>
              <a:t>In progress</a:t>
            </a:r>
            <a:endParaRPr/>
          </a:p>
          <a:p>
            <a:pPr marL="0" lvl="0" indent="0" algn="l" rtl="0">
              <a:lnSpc>
                <a:spcPct val="100000"/>
              </a:lnSpc>
              <a:spcBef>
                <a:spcPts val="500"/>
              </a:spcBef>
              <a:spcAft>
                <a:spcPts val="0"/>
              </a:spcAft>
              <a:buNone/>
            </a:pPr>
            <a:endParaRPr/>
          </a:p>
          <a:p>
            <a:pPr marL="0" lvl="0" indent="0" algn="l" rtl="0">
              <a:lnSpc>
                <a:spcPct val="100000"/>
              </a:lnSpc>
              <a:spcBef>
                <a:spcPts val="500"/>
              </a:spcBef>
              <a:spcAft>
                <a:spcPts val="0"/>
              </a:spcAft>
              <a:buNone/>
            </a:pPr>
            <a:r>
              <a:rPr lang="en">
                <a:highlight>
                  <a:srgbClr val="B6D7A8"/>
                </a:highlight>
              </a:rPr>
              <a:t>Complete</a:t>
            </a:r>
            <a:endParaRPr>
              <a:highlight>
                <a:srgbClr val="B6D7A8"/>
              </a:highlight>
            </a:endParaRPr>
          </a:p>
          <a:p>
            <a:pPr marL="0" lvl="0" indent="0" algn="l" rtl="0">
              <a:spcBef>
                <a:spcPts val="500"/>
              </a:spcBef>
              <a:spcAft>
                <a:spcPts val="1600"/>
              </a:spcAft>
              <a:buNone/>
            </a:pPr>
            <a:endParaRPr/>
          </a:p>
        </p:txBody>
      </p:sp>
      <p:cxnSp>
        <p:nvCxnSpPr>
          <p:cNvPr id="963" name="Google Shape;963;p70"/>
          <p:cNvCxnSpPr/>
          <p:nvPr/>
        </p:nvCxnSpPr>
        <p:spPr>
          <a:xfrm rot="10800000">
            <a:off x="3613825" y="2314450"/>
            <a:ext cx="1673100" cy="0"/>
          </a:xfrm>
          <a:prstGeom prst="straightConnector1">
            <a:avLst/>
          </a:prstGeom>
          <a:noFill/>
          <a:ln w="28575" cap="flat" cmpd="sng">
            <a:solidFill>
              <a:schemeClr val="dk2"/>
            </a:solidFill>
            <a:prstDash val="solid"/>
            <a:round/>
            <a:headEnd type="none" w="med" len="med"/>
            <a:tailEnd type="triangle" w="med" len="med"/>
          </a:ln>
        </p:spPr>
      </p:cxnSp>
      <p:sp>
        <p:nvSpPr>
          <p:cNvPr id="964" name="Google Shape;964;p70"/>
          <p:cNvSpPr txBox="1">
            <a:spLocks noGrp="1"/>
          </p:cNvSpPr>
          <p:nvPr>
            <p:ph type="body" idx="1"/>
          </p:nvPr>
        </p:nvSpPr>
        <p:spPr>
          <a:xfrm>
            <a:off x="5332825" y="2087950"/>
            <a:ext cx="1321200" cy="453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Since CDR</a:t>
            </a:r>
            <a:endParaRPr b="1"/>
          </a:p>
          <a:p>
            <a:pPr marL="0" lvl="0" indent="0" algn="l" rtl="0">
              <a:spcBef>
                <a:spcPts val="500"/>
              </a:spcBef>
              <a:spcAft>
                <a:spcPts val="160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71"/>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Software Development Timeline</a:t>
            </a:r>
            <a:endParaRPr/>
          </a:p>
        </p:txBody>
      </p:sp>
      <p:sp>
        <p:nvSpPr>
          <p:cNvPr id="970" name="Google Shape;970;p7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47</a:t>
            </a:fld>
            <a:endParaRPr/>
          </a:p>
        </p:txBody>
      </p:sp>
      <p:sp>
        <p:nvSpPr>
          <p:cNvPr id="971" name="Google Shape;971;p71"/>
          <p:cNvSpPr txBox="1">
            <a:spLocks noGrp="1"/>
          </p:cNvSpPr>
          <p:nvPr>
            <p:ph type="body" idx="1"/>
          </p:nvPr>
        </p:nvSpPr>
        <p:spPr>
          <a:xfrm>
            <a:off x="267725" y="937150"/>
            <a:ext cx="7005900" cy="385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Image Stitching:</a:t>
            </a:r>
            <a:endParaRPr b="1">
              <a:highlight>
                <a:srgbClr val="B6D7A8"/>
              </a:highlight>
            </a:endParaRPr>
          </a:p>
          <a:p>
            <a:pPr marL="457200" lvl="0" indent="-317500" algn="l" rtl="0">
              <a:spcBef>
                <a:spcPts val="1600"/>
              </a:spcBef>
              <a:spcAft>
                <a:spcPts val="0"/>
              </a:spcAft>
              <a:buSzPts val="1400"/>
              <a:buChar char="●"/>
            </a:pPr>
            <a:r>
              <a:rPr lang="en">
                <a:highlight>
                  <a:srgbClr val="B6D7A8"/>
                </a:highlight>
              </a:rPr>
              <a:t>Find workable Image Stitching Module</a:t>
            </a:r>
            <a:endParaRPr>
              <a:highlight>
                <a:srgbClr val="B6D7A8"/>
              </a:highlight>
            </a:endParaRPr>
          </a:p>
          <a:p>
            <a:pPr marL="457200" lvl="0" indent="-317500" algn="l" rtl="0">
              <a:spcBef>
                <a:spcPts val="0"/>
              </a:spcBef>
              <a:spcAft>
                <a:spcPts val="0"/>
              </a:spcAft>
              <a:buSzPts val="1400"/>
              <a:buChar char="●"/>
            </a:pPr>
            <a:r>
              <a:rPr lang="en">
                <a:highlight>
                  <a:srgbClr val="B6D7A8"/>
                </a:highlight>
              </a:rPr>
              <a:t>Research stitching methods</a:t>
            </a:r>
            <a:endParaRPr>
              <a:highlight>
                <a:srgbClr val="B6D7A8"/>
              </a:highlight>
            </a:endParaRPr>
          </a:p>
          <a:p>
            <a:pPr marL="457200" lvl="0" indent="-317500" algn="l" rtl="0">
              <a:spcBef>
                <a:spcPts val="0"/>
              </a:spcBef>
              <a:spcAft>
                <a:spcPts val="0"/>
              </a:spcAft>
              <a:buSzPts val="1400"/>
              <a:buChar char="●"/>
            </a:pPr>
            <a:r>
              <a:rPr lang="en">
                <a:highlight>
                  <a:srgbClr val="B6D7A8"/>
                </a:highlight>
              </a:rPr>
              <a:t>Research Stitching API (ORB Stitching)</a:t>
            </a:r>
            <a:endParaRPr>
              <a:highlight>
                <a:srgbClr val="B6D7A8"/>
              </a:highlight>
            </a:endParaRPr>
          </a:p>
          <a:p>
            <a:pPr marL="457200" lvl="0" indent="-317500" algn="l" rtl="0">
              <a:spcBef>
                <a:spcPts val="0"/>
              </a:spcBef>
              <a:spcAft>
                <a:spcPts val="0"/>
              </a:spcAft>
              <a:buSzPts val="1400"/>
              <a:buChar char="●"/>
            </a:pPr>
            <a:r>
              <a:rPr lang="en">
                <a:highlight>
                  <a:srgbClr val="B6D7A8"/>
                </a:highlight>
              </a:rPr>
              <a:t>Timing analysis for OpenCV stitching methods</a:t>
            </a:r>
            <a:endParaRPr>
              <a:highlight>
                <a:srgbClr val="B6D7A8"/>
              </a:highlight>
            </a:endParaRPr>
          </a:p>
          <a:p>
            <a:pPr marL="457200" lvl="0" indent="-317500" algn="l" rtl="0">
              <a:spcBef>
                <a:spcPts val="0"/>
              </a:spcBef>
              <a:spcAft>
                <a:spcPts val="0"/>
              </a:spcAft>
              <a:buSzPts val="1400"/>
              <a:buChar char="●"/>
            </a:pPr>
            <a:r>
              <a:rPr lang="en">
                <a:highlight>
                  <a:srgbClr val="B6D7A8"/>
                </a:highlight>
              </a:rPr>
              <a:t>Testing stitching module</a:t>
            </a:r>
            <a:endParaRPr>
              <a:highlight>
                <a:srgbClr val="B6D7A8"/>
              </a:highlight>
            </a:endParaRPr>
          </a:p>
          <a:p>
            <a:pPr marL="457200" lvl="0" indent="-317500" algn="l" rtl="0">
              <a:spcBef>
                <a:spcPts val="0"/>
              </a:spcBef>
              <a:spcAft>
                <a:spcPts val="0"/>
              </a:spcAft>
              <a:buSzPts val="1400"/>
              <a:buChar char="●"/>
            </a:pPr>
            <a:r>
              <a:rPr lang="en">
                <a:highlight>
                  <a:srgbClr val="B6D7A8"/>
                </a:highlight>
              </a:rPr>
              <a:t>Test stitching module with high-resolution images</a:t>
            </a:r>
            <a:endParaRPr>
              <a:highlight>
                <a:srgbClr val="B6D7A8"/>
              </a:highlight>
            </a:endParaRPr>
          </a:p>
          <a:p>
            <a:pPr marL="457200" lvl="0" indent="-317500" algn="l" rtl="0">
              <a:spcBef>
                <a:spcPts val="0"/>
              </a:spcBef>
              <a:spcAft>
                <a:spcPts val="0"/>
              </a:spcAft>
              <a:buSzPts val="1400"/>
              <a:buChar char="●"/>
            </a:pPr>
            <a:r>
              <a:rPr lang="en">
                <a:highlight>
                  <a:srgbClr val="B6D7A8"/>
                </a:highlight>
              </a:rPr>
              <a:t>Test stitching module with high-resolution thermal image</a:t>
            </a:r>
            <a:endParaRPr>
              <a:highlight>
                <a:srgbClr val="B6D7A8"/>
              </a:highlight>
            </a:endParaRPr>
          </a:p>
          <a:p>
            <a:pPr marL="457200" lvl="0" indent="-317500" algn="l" rtl="0">
              <a:spcBef>
                <a:spcPts val="0"/>
              </a:spcBef>
              <a:spcAft>
                <a:spcPts val="0"/>
              </a:spcAft>
              <a:buSzPts val="1400"/>
              <a:buChar char="●"/>
            </a:pPr>
            <a:r>
              <a:rPr lang="en">
                <a:highlight>
                  <a:srgbClr val="B6D7A8"/>
                </a:highlight>
              </a:rPr>
              <a:t>Test stitching module with low-resolution thermal image</a:t>
            </a:r>
            <a:endParaRPr>
              <a:highlight>
                <a:srgbClr val="B6D7A8"/>
              </a:highlight>
            </a:endParaRPr>
          </a:p>
          <a:p>
            <a:pPr marL="457200" lvl="0" indent="-317500" algn="l" rtl="0">
              <a:spcBef>
                <a:spcPts val="0"/>
              </a:spcBef>
              <a:spcAft>
                <a:spcPts val="0"/>
              </a:spcAft>
              <a:buSzPts val="1400"/>
              <a:buChar char="●"/>
            </a:pPr>
            <a:r>
              <a:rPr lang="en">
                <a:highlight>
                  <a:srgbClr val="B6D7A8"/>
                </a:highlight>
              </a:rPr>
              <a:t>Test stitching module with low-resolution low-quality thermal image</a:t>
            </a:r>
            <a:endParaRPr>
              <a:highlight>
                <a:srgbClr val="B6D7A8"/>
              </a:highlight>
            </a:endParaRPr>
          </a:p>
          <a:p>
            <a:pPr marL="457200" lvl="0" indent="-317500" algn="l" rtl="0">
              <a:spcBef>
                <a:spcPts val="0"/>
              </a:spcBef>
              <a:spcAft>
                <a:spcPts val="0"/>
              </a:spcAft>
              <a:buSzPts val="1400"/>
              <a:buChar char="●"/>
            </a:pPr>
            <a:r>
              <a:rPr lang="en">
                <a:highlight>
                  <a:srgbClr val="FFE599"/>
                </a:highlight>
              </a:rPr>
              <a:t>Researching additional image stitching methods</a:t>
            </a:r>
            <a:endParaRPr>
              <a:highlight>
                <a:srgbClr val="FFE599"/>
              </a:highlight>
            </a:endParaRPr>
          </a:p>
          <a:p>
            <a:pPr marL="457200" lvl="0" indent="-317500" algn="l" rtl="0">
              <a:spcBef>
                <a:spcPts val="0"/>
              </a:spcBef>
              <a:spcAft>
                <a:spcPts val="0"/>
              </a:spcAft>
              <a:buSzPts val="1400"/>
              <a:buChar char="●"/>
            </a:pPr>
            <a:r>
              <a:rPr lang="en">
                <a:highlight>
                  <a:srgbClr val="FFE599"/>
                </a:highlight>
              </a:rPr>
              <a:t>Brainstorming custom software options</a:t>
            </a:r>
            <a:endParaRPr>
              <a:highlight>
                <a:srgbClr val="FFE599"/>
              </a:highlight>
            </a:endParaRPr>
          </a:p>
          <a:p>
            <a:pPr marL="457200" lvl="0" indent="-317500" algn="l" rtl="0">
              <a:spcBef>
                <a:spcPts val="0"/>
              </a:spcBef>
              <a:spcAft>
                <a:spcPts val="0"/>
              </a:spcAft>
              <a:buSzPts val="1400"/>
              <a:buChar char="●"/>
            </a:pPr>
            <a:r>
              <a:rPr lang="en">
                <a:highlight>
                  <a:srgbClr val="EA9999"/>
                </a:highlight>
              </a:rPr>
              <a:t>Locate keypoint matches between the two images (hard-code)</a:t>
            </a:r>
            <a:endParaRPr>
              <a:highlight>
                <a:srgbClr val="EA9999"/>
              </a:highlight>
            </a:endParaRPr>
          </a:p>
          <a:p>
            <a:pPr marL="457200" lvl="0" indent="-317500" algn="l" rtl="0">
              <a:spcBef>
                <a:spcPts val="0"/>
              </a:spcBef>
              <a:spcAft>
                <a:spcPts val="0"/>
              </a:spcAft>
              <a:buSzPts val="1400"/>
              <a:buChar char="●"/>
            </a:pPr>
            <a:r>
              <a:rPr lang="en">
                <a:highlight>
                  <a:srgbClr val="EA9999"/>
                </a:highlight>
              </a:rPr>
              <a:t>Develop comprehensive stitch, preserving data</a:t>
            </a:r>
            <a:endParaRPr>
              <a:highlight>
                <a:srgbClr val="EA9999"/>
              </a:highlight>
            </a:endParaRPr>
          </a:p>
        </p:txBody>
      </p:sp>
      <p:sp>
        <p:nvSpPr>
          <p:cNvPr id="972" name="Google Shape;972;p71"/>
          <p:cNvSpPr txBox="1">
            <a:spLocks noGrp="1"/>
          </p:cNvSpPr>
          <p:nvPr>
            <p:ph type="body" idx="1"/>
          </p:nvPr>
        </p:nvSpPr>
        <p:spPr>
          <a:xfrm>
            <a:off x="7273725" y="997425"/>
            <a:ext cx="1321200" cy="1622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highlight>
                  <a:srgbClr val="EA9999"/>
                </a:highlight>
              </a:rPr>
              <a:t>Infant Stages</a:t>
            </a:r>
            <a:r>
              <a:rPr lang="en"/>
              <a:t>	</a:t>
            </a:r>
            <a:endParaRPr>
              <a:highlight>
                <a:srgbClr val="FFE599"/>
              </a:highlight>
            </a:endParaRPr>
          </a:p>
          <a:p>
            <a:pPr marL="0" lvl="0" indent="0" algn="l" rtl="0">
              <a:lnSpc>
                <a:spcPct val="100000"/>
              </a:lnSpc>
              <a:spcBef>
                <a:spcPts val="500"/>
              </a:spcBef>
              <a:spcAft>
                <a:spcPts val="0"/>
              </a:spcAft>
              <a:buNone/>
            </a:pPr>
            <a:r>
              <a:rPr lang="en">
                <a:highlight>
                  <a:srgbClr val="FFE599"/>
                </a:highlight>
              </a:rPr>
              <a:t>In progress</a:t>
            </a:r>
            <a:endParaRPr/>
          </a:p>
          <a:p>
            <a:pPr marL="0" lvl="0" indent="0" algn="l" rtl="0">
              <a:lnSpc>
                <a:spcPct val="100000"/>
              </a:lnSpc>
              <a:spcBef>
                <a:spcPts val="500"/>
              </a:spcBef>
              <a:spcAft>
                <a:spcPts val="0"/>
              </a:spcAft>
              <a:buNone/>
            </a:pPr>
            <a:endParaRPr/>
          </a:p>
          <a:p>
            <a:pPr marL="0" lvl="0" indent="0" algn="l" rtl="0">
              <a:lnSpc>
                <a:spcPct val="100000"/>
              </a:lnSpc>
              <a:spcBef>
                <a:spcPts val="500"/>
              </a:spcBef>
              <a:spcAft>
                <a:spcPts val="0"/>
              </a:spcAft>
              <a:buNone/>
            </a:pPr>
            <a:r>
              <a:rPr lang="en">
                <a:highlight>
                  <a:srgbClr val="B6D7A8"/>
                </a:highlight>
              </a:rPr>
              <a:t>Complete</a:t>
            </a:r>
            <a:endParaRPr>
              <a:highlight>
                <a:srgbClr val="B6D7A8"/>
              </a:highlight>
            </a:endParaRPr>
          </a:p>
          <a:p>
            <a:pPr marL="0" lvl="0" indent="0" algn="l" rtl="0">
              <a:spcBef>
                <a:spcPts val="500"/>
              </a:spcBef>
              <a:spcAft>
                <a:spcPts val="1600"/>
              </a:spcAft>
              <a:buNone/>
            </a:pPr>
            <a:endParaRPr/>
          </a:p>
        </p:txBody>
      </p:sp>
      <p:cxnSp>
        <p:nvCxnSpPr>
          <p:cNvPr id="973" name="Google Shape;973;p71"/>
          <p:cNvCxnSpPr/>
          <p:nvPr/>
        </p:nvCxnSpPr>
        <p:spPr>
          <a:xfrm rot="10800000">
            <a:off x="4233425" y="2571750"/>
            <a:ext cx="1673100" cy="0"/>
          </a:xfrm>
          <a:prstGeom prst="straightConnector1">
            <a:avLst/>
          </a:prstGeom>
          <a:noFill/>
          <a:ln w="28575" cap="flat" cmpd="sng">
            <a:solidFill>
              <a:schemeClr val="dk2"/>
            </a:solidFill>
            <a:prstDash val="solid"/>
            <a:round/>
            <a:headEnd type="none" w="med" len="med"/>
            <a:tailEnd type="triangle" w="med" len="med"/>
          </a:ln>
        </p:spPr>
      </p:cxnSp>
      <p:sp>
        <p:nvSpPr>
          <p:cNvPr id="974" name="Google Shape;974;p71"/>
          <p:cNvSpPr txBox="1">
            <a:spLocks noGrp="1"/>
          </p:cNvSpPr>
          <p:nvPr>
            <p:ph type="body" idx="1"/>
          </p:nvPr>
        </p:nvSpPr>
        <p:spPr>
          <a:xfrm>
            <a:off x="5952425" y="2345250"/>
            <a:ext cx="1321200" cy="453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Since CDR</a:t>
            </a:r>
            <a:endParaRPr b="1"/>
          </a:p>
          <a:p>
            <a:pPr marL="0" lvl="0" indent="0" algn="l" rtl="0">
              <a:spcBef>
                <a:spcPts val="500"/>
              </a:spcBef>
              <a:spcAft>
                <a:spcPts val="160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72"/>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Stitching Tests</a:t>
            </a:r>
            <a:endParaRPr/>
          </a:p>
          <a:p>
            <a:pPr marL="0" lvl="0" indent="0" algn="l" rtl="0">
              <a:spcBef>
                <a:spcPts val="0"/>
              </a:spcBef>
              <a:spcAft>
                <a:spcPts val="0"/>
              </a:spcAft>
              <a:buNone/>
            </a:pPr>
            <a:endParaRPr/>
          </a:p>
        </p:txBody>
      </p:sp>
      <p:sp>
        <p:nvSpPr>
          <p:cNvPr id="980" name="Google Shape;980;p7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48</a:t>
            </a:fld>
            <a:endParaRPr/>
          </a:p>
        </p:txBody>
      </p:sp>
      <p:pic>
        <p:nvPicPr>
          <p:cNvPr id="981" name="Google Shape;981;p72"/>
          <p:cNvPicPr preferRelativeResize="0"/>
          <p:nvPr/>
        </p:nvPicPr>
        <p:blipFill>
          <a:blip r:embed="rId3">
            <a:alphaModFix/>
          </a:blip>
          <a:stretch>
            <a:fillRect/>
          </a:stretch>
        </p:blipFill>
        <p:spPr>
          <a:xfrm>
            <a:off x="291875" y="1057575"/>
            <a:ext cx="1904375" cy="1428275"/>
          </a:xfrm>
          <a:prstGeom prst="rect">
            <a:avLst/>
          </a:prstGeom>
          <a:noFill/>
          <a:ln>
            <a:noFill/>
          </a:ln>
        </p:spPr>
      </p:pic>
      <p:pic>
        <p:nvPicPr>
          <p:cNvPr id="982" name="Google Shape;982;p72"/>
          <p:cNvPicPr preferRelativeResize="0"/>
          <p:nvPr/>
        </p:nvPicPr>
        <p:blipFill>
          <a:blip r:embed="rId4">
            <a:alphaModFix/>
          </a:blip>
          <a:stretch>
            <a:fillRect/>
          </a:stretch>
        </p:blipFill>
        <p:spPr>
          <a:xfrm>
            <a:off x="2424850" y="1018100"/>
            <a:ext cx="1904375" cy="2096554"/>
          </a:xfrm>
          <a:prstGeom prst="rect">
            <a:avLst/>
          </a:prstGeom>
          <a:noFill/>
          <a:ln>
            <a:noFill/>
          </a:ln>
        </p:spPr>
      </p:pic>
      <p:pic>
        <p:nvPicPr>
          <p:cNvPr id="983" name="Google Shape;983;p72"/>
          <p:cNvPicPr preferRelativeResize="0"/>
          <p:nvPr/>
        </p:nvPicPr>
        <p:blipFill>
          <a:blip r:embed="rId5">
            <a:alphaModFix/>
          </a:blip>
          <a:stretch>
            <a:fillRect/>
          </a:stretch>
        </p:blipFill>
        <p:spPr>
          <a:xfrm>
            <a:off x="4415700" y="1018096"/>
            <a:ext cx="2044136" cy="2096550"/>
          </a:xfrm>
          <a:prstGeom prst="rect">
            <a:avLst/>
          </a:prstGeom>
          <a:noFill/>
          <a:ln>
            <a:noFill/>
          </a:ln>
        </p:spPr>
      </p:pic>
      <p:sp>
        <p:nvSpPr>
          <p:cNvPr id="984" name="Google Shape;984;p72"/>
          <p:cNvSpPr txBox="1">
            <a:spLocks noGrp="1"/>
          </p:cNvSpPr>
          <p:nvPr>
            <p:ph type="body" idx="1"/>
          </p:nvPr>
        </p:nvSpPr>
        <p:spPr>
          <a:xfrm>
            <a:off x="112750" y="3416250"/>
            <a:ext cx="7319100" cy="1428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Stitch test with FLIR 3.5</a:t>
            </a:r>
            <a:endParaRPr dirty="0"/>
          </a:p>
          <a:p>
            <a:pPr marL="0" lvl="0" indent="0" algn="l" rtl="0">
              <a:spcBef>
                <a:spcPts val="1600"/>
              </a:spcBef>
              <a:spcAft>
                <a:spcPts val="1600"/>
              </a:spcAft>
              <a:buNone/>
            </a:pPr>
            <a:r>
              <a:rPr lang="en" dirty="0"/>
              <a:t>Result: Failure, Not enough accurate matches were found to complete the stitch</a:t>
            </a:r>
            <a:endParaRPr dirty="0"/>
          </a:p>
        </p:txBody>
      </p:sp>
      <p:sp>
        <p:nvSpPr>
          <p:cNvPr id="985" name="Google Shape;985;p72"/>
          <p:cNvSpPr txBox="1"/>
          <p:nvPr/>
        </p:nvSpPr>
        <p:spPr>
          <a:xfrm>
            <a:off x="425250" y="2571750"/>
            <a:ext cx="1634700" cy="4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rebuchet MS"/>
                <a:ea typeface="Trebuchet MS"/>
                <a:cs typeface="Trebuchet MS"/>
                <a:sym typeface="Trebuchet MS"/>
              </a:rPr>
              <a:t>Captured Image</a:t>
            </a:r>
            <a:endParaRPr>
              <a:latin typeface="Trebuchet MS"/>
              <a:ea typeface="Trebuchet MS"/>
              <a:cs typeface="Trebuchet MS"/>
              <a:sym typeface="Trebuchet MS"/>
            </a:endParaRPr>
          </a:p>
        </p:txBody>
      </p:sp>
      <p:sp>
        <p:nvSpPr>
          <p:cNvPr id="986" name="Google Shape;986;p72"/>
          <p:cNvSpPr txBox="1"/>
          <p:nvPr/>
        </p:nvSpPr>
        <p:spPr>
          <a:xfrm>
            <a:off x="2441225" y="3201600"/>
            <a:ext cx="1904400" cy="3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rebuchet MS"/>
                <a:ea typeface="Trebuchet MS"/>
                <a:cs typeface="Trebuchet MS"/>
                <a:sym typeface="Trebuchet MS"/>
              </a:rPr>
              <a:t>Image A to Stitch</a:t>
            </a:r>
            <a:endParaRPr>
              <a:latin typeface="Trebuchet MS"/>
              <a:ea typeface="Trebuchet MS"/>
              <a:cs typeface="Trebuchet MS"/>
              <a:sym typeface="Trebuchet MS"/>
            </a:endParaRPr>
          </a:p>
        </p:txBody>
      </p:sp>
      <p:sp>
        <p:nvSpPr>
          <p:cNvPr id="987" name="Google Shape;987;p72"/>
          <p:cNvSpPr txBox="1"/>
          <p:nvPr/>
        </p:nvSpPr>
        <p:spPr>
          <a:xfrm>
            <a:off x="6800975" y="2391450"/>
            <a:ext cx="1950900" cy="3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rebuchet MS"/>
                <a:ea typeface="Trebuchet MS"/>
                <a:cs typeface="Trebuchet MS"/>
                <a:sym typeface="Trebuchet MS"/>
              </a:rPr>
              <a:t>Raw Match Data</a:t>
            </a:r>
            <a:endParaRPr>
              <a:latin typeface="Trebuchet MS"/>
              <a:ea typeface="Trebuchet MS"/>
              <a:cs typeface="Trebuchet MS"/>
              <a:sym typeface="Trebuchet MS"/>
            </a:endParaRPr>
          </a:p>
        </p:txBody>
      </p:sp>
      <p:pic>
        <p:nvPicPr>
          <p:cNvPr id="988" name="Google Shape;988;p72"/>
          <p:cNvPicPr preferRelativeResize="0"/>
          <p:nvPr/>
        </p:nvPicPr>
        <p:blipFill>
          <a:blip r:embed="rId6">
            <a:alphaModFix/>
          </a:blip>
          <a:stretch>
            <a:fillRect/>
          </a:stretch>
        </p:blipFill>
        <p:spPr>
          <a:xfrm>
            <a:off x="6601111" y="1057575"/>
            <a:ext cx="2150764" cy="11419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7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Rs232 to UART Converter</a:t>
            </a:r>
            <a:endParaRPr/>
          </a:p>
        </p:txBody>
      </p:sp>
      <p:sp>
        <p:nvSpPr>
          <p:cNvPr id="994" name="Google Shape;994;p7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49</a:t>
            </a:fld>
            <a:endParaRPr/>
          </a:p>
        </p:txBody>
      </p:sp>
      <p:pic>
        <p:nvPicPr>
          <p:cNvPr id="995" name="Google Shape;995;p73"/>
          <p:cNvPicPr preferRelativeResize="0"/>
          <p:nvPr/>
        </p:nvPicPr>
        <p:blipFill rotWithShape="1">
          <a:blip r:embed="rId3">
            <a:alphaModFix/>
          </a:blip>
          <a:srcRect r="1009"/>
          <a:stretch/>
        </p:blipFill>
        <p:spPr>
          <a:xfrm>
            <a:off x="1002050" y="1018100"/>
            <a:ext cx="6464650" cy="378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Functional Block Diagram</a:t>
            </a:r>
            <a:endParaRPr/>
          </a:p>
        </p:txBody>
      </p:sp>
      <p:sp>
        <p:nvSpPr>
          <p:cNvPr id="315" name="Google Shape;315;p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a:t>
            </a:fld>
            <a:endParaRPr/>
          </a:p>
        </p:txBody>
      </p:sp>
      <p:pic>
        <p:nvPicPr>
          <p:cNvPr id="316" name="Google Shape;316;p23"/>
          <p:cNvPicPr preferRelativeResize="0"/>
          <p:nvPr/>
        </p:nvPicPr>
        <p:blipFill rotWithShape="1">
          <a:blip r:embed="rId3">
            <a:alphaModFix/>
          </a:blip>
          <a:srcRect l="1386" t="1123" r="1629" b="1182"/>
          <a:stretch/>
        </p:blipFill>
        <p:spPr>
          <a:xfrm>
            <a:off x="1831845" y="942550"/>
            <a:ext cx="4870706" cy="392402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7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IP Hardware Interfacing</a:t>
            </a:r>
            <a:endParaRPr/>
          </a:p>
        </p:txBody>
      </p:sp>
      <p:sp>
        <p:nvSpPr>
          <p:cNvPr id="1001" name="Google Shape;1001;p7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50</a:t>
            </a:fld>
            <a:endParaRPr/>
          </a:p>
        </p:txBody>
      </p:sp>
      <p:pic>
        <p:nvPicPr>
          <p:cNvPr id="1002" name="Google Shape;1002;p74"/>
          <p:cNvPicPr preferRelativeResize="0"/>
          <p:nvPr/>
        </p:nvPicPr>
        <p:blipFill rotWithShape="1">
          <a:blip r:embed="rId3">
            <a:alphaModFix/>
          </a:blip>
          <a:srcRect b="62086"/>
          <a:stretch/>
        </p:blipFill>
        <p:spPr>
          <a:xfrm>
            <a:off x="678200" y="1649100"/>
            <a:ext cx="7410476" cy="2452750"/>
          </a:xfrm>
          <a:prstGeom prst="rect">
            <a:avLst/>
          </a:prstGeom>
          <a:noFill/>
          <a:ln>
            <a:noFill/>
          </a:ln>
        </p:spPr>
      </p:pic>
      <p:sp>
        <p:nvSpPr>
          <p:cNvPr id="1003" name="Google Shape;1003;p74"/>
          <p:cNvSpPr txBox="1">
            <a:spLocks noGrp="1"/>
          </p:cNvSpPr>
          <p:nvPr>
            <p:ph type="body" idx="1"/>
          </p:nvPr>
        </p:nvSpPr>
        <p:spPr>
          <a:xfrm>
            <a:off x="957050" y="1090300"/>
            <a:ext cx="2410500" cy="306000"/>
          </a:xfrm>
          <a:prstGeom prst="rect">
            <a:avLst/>
          </a:prstGeom>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0000FF"/>
                </a:solidFill>
              </a:rPr>
              <a:t>RS232 to UART converter</a:t>
            </a:r>
            <a:endParaRPr b="1">
              <a:solidFill>
                <a:srgbClr val="0000FF"/>
              </a:solidFill>
            </a:endParaRPr>
          </a:p>
        </p:txBody>
      </p:sp>
      <p:cxnSp>
        <p:nvCxnSpPr>
          <p:cNvPr id="1004" name="Google Shape;1004;p74"/>
          <p:cNvCxnSpPr/>
          <p:nvPr/>
        </p:nvCxnSpPr>
        <p:spPr>
          <a:xfrm>
            <a:off x="1912100" y="1386960"/>
            <a:ext cx="0" cy="306000"/>
          </a:xfrm>
          <a:prstGeom prst="straightConnector1">
            <a:avLst/>
          </a:prstGeom>
          <a:noFill/>
          <a:ln w="19050" cap="flat" cmpd="sng">
            <a:solidFill>
              <a:srgbClr val="0000FF"/>
            </a:solidFill>
            <a:prstDash val="solid"/>
            <a:round/>
            <a:headEnd type="none" w="med" len="med"/>
            <a:tailEnd type="triangle" w="med" len="med"/>
          </a:ln>
        </p:spPr>
      </p:cxnSp>
      <p:cxnSp>
        <p:nvCxnSpPr>
          <p:cNvPr id="1005" name="Google Shape;1005;p74"/>
          <p:cNvCxnSpPr/>
          <p:nvPr/>
        </p:nvCxnSpPr>
        <p:spPr>
          <a:xfrm>
            <a:off x="2245581" y="1396521"/>
            <a:ext cx="0" cy="306000"/>
          </a:xfrm>
          <a:prstGeom prst="straightConnector1">
            <a:avLst/>
          </a:prstGeom>
          <a:noFill/>
          <a:ln w="19050" cap="flat" cmpd="sng">
            <a:solidFill>
              <a:srgbClr val="0000FF"/>
            </a:solidFill>
            <a:prstDash val="solid"/>
            <a:round/>
            <a:headEnd type="none" w="med" len="med"/>
            <a:tailEnd type="triangle" w="med" len="med"/>
          </a:ln>
        </p:spPr>
      </p:cxnSp>
      <p:cxnSp>
        <p:nvCxnSpPr>
          <p:cNvPr id="1006" name="Google Shape;1006;p74"/>
          <p:cNvCxnSpPr/>
          <p:nvPr/>
        </p:nvCxnSpPr>
        <p:spPr>
          <a:xfrm>
            <a:off x="2579629" y="1406081"/>
            <a:ext cx="0" cy="306000"/>
          </a:xfrm>
          <a:prstGeom prst="straightConnector1">
            <a:avLst/>
          </a:prstGeom>
          <a:noFill/>
          <a:ln w="19050" cap="flat" cmpd="sng">
            <a:solidFill>
              <a:srgbClr val="0000FF"/>
            </a:solidFill>
            <a:prstDash val="solid"/>
            <a:round/>
            <a:headEnd type="none" w="med" len="med"/>
            <a:tailEnd type="triangle" w="med" len="med"/>
          </a:ln>
        </p:spPr>
      </p:cxnSp>
      <p:cxnSp>
        <p:nvCxnSpPr>
          <p:cNvPr id="1007" name="Google Shape;1007;p74"/>
          <p:cNvCxnSpPr/>
          <p:nvPr/>
        </p:nvCxnSpPr>
        <p:spPr>
          <a:xfrm>
            <a:off x="1568209" y="1396521"/>
            <a:ext cx="0" cy="306000"/>
          </a:xfrm>
          <a:prstGeom prst="straightConnector1">
            <a:avLst/>
          </a:prstGeom>
          <a:noFill/>
          <a:ln w="19050" cap="flat" cmpd="sng">
            <a:solidFill>
              <a:srgbClr val="0000FF"/>
            </a:solidFill>
            <a:prstDash val="solid"/>
            <a:round/>
            <a:headEnd type="none" w="med" len="med"/>
            <a:tailEnd type="triangle" w="med" len="med"/>
          </a:ln>
        </p:spPr>
      </p:cxnSp>
      <p:cxnSp>
        <p:nvCxnSpPr>
          <p:cNvPr id="1008" name="Google Shape;1008;p74"/>
          <p:cNvCxnSpPr/>
          <p:nvPr/>
        </p:nvCxnSpPr>
        <p:spPr>
          <a:xfrm>
            <a:off x="1233454" y="4202812"/>
            <a:ext cx="0" cy="306000"/>
          </a:xfrm>
          <a:prstGeom prst="straightConnector1">
            <a:avLst/>
          </a:prstGeom>
          <a:noFill/>
          <a:ln w="19050" cap="flat" cmpd="sng">
            <a:solidFill>
              <a:srgbClr val="FF0000"/>
            </a:solidFill>
            <a:prstDash val="solid"/>
            <a:round/>
            <a:headEnd type="triangle" w="med" len="med"/>
            <a:tailEnd type="none" w="med" len="med"/>
          </a:ln>
        </p:spPr>
      </p:cxnSp>
      <p:cxnSp>
        <p:nvCxnSpPr>
          <p:cNvPr id="1009" name="Google Shape;1009;p74"/>
          <p:cNvCxnSpPr/>
          <p:nvPr/>
        </p:nvCxnSpPr>
        <p:spPr>
          <a:xfrm>
            <a:off x="1566936" y="4202812"/>
            <a:ext cx="0" cy="306000"/>
          </a:xfrm>
          <a:prstGeom prst="straightConnector1">
            <a:avLst/>
          </a:prstGeom>
          <a:noFill/>
          <a:ln w="19050" cap="flat" cmpd="sng">
            <a:solidFill>
              <a:srgbClr val="FF0000"/>
            </a:solidFill>
            <a:prstDash val="solid"/>
            <a:round/>
            <a:headEnd type="triangle" w="med" len="med"/>
            <a:tailEnd type="none" w="med" len="med"/>
          </a:ln>
        </p:spPr>
      </p:cxnSp>
      <p:cxnSp>
        <p:nvCxnSpPr>
          <p:cNvPr id="1010" name="Google Shape;1010;p74"/>
          <p:cNvCxnSpPr/>
          <p:nvPr/>
        </p:nvCxnSpPr>
        <p:spPr>
          <a:xfrm>
            <a:off x="1900134" y="4202812"/>
            <a:ext cx="0" cy="306000"/>
          </a:xfrm>
          <a:prstGeom prst="straightConnector1">
            <a:avLst/>
          </a:prstGeom>
          <a:noFill/>
          <a:ln w="19050" cap="flat" cmpd="sng">
            <a:solidFill>
              <a:srgbClr val="FF0000"/>
            </a:solidFill>
            <a:prstDash val="solid"/>
            <a:round/>
            <a:headEnd type="triangle" w="med" len="med"/>
            <a:tailEnd type="none" w="med" len="med"/>
          </a:ln>
        </p:spPr>
      </p:cxnSp>
      <p:cxnSp>
        <p:nvCxnSpPr>
          <p:cNvPr id="1011" name="Google Shape;1011;p74"/>
          <p:cNvCxnSpPr/>
          <p:nvPr/>
        </p:nvCxnSpPr>
        <p:spPr>
          <a:xfrm>
            <a:off x="2576373" y="4202812"/>
            <a:ext cx="0" cy="306000"/>
          </a:xfrm>
          <a:prstGeom prst="straightConnector1">
            <a:avLst/>
          </a:prstGeom>
          <a:noFill/>
          <a:ln w="19050" cap="flat" cmpd="sng">
            <a:solidFill>
              <a:srgbClr val="FF0000"/>
            </a:solidFill>
            <a:prstDash val="solid"/>
            <a:round/>
            <a:headEnd type="triangle" w="med" len="med"/>
            <a:tailEnd type="none" w="med" len="med"/>
          </a:ln>
        </p:spPr>
      </p:cxnSp>
      <p:cxnSp>
        <p:nvCxnSpPr>
          <p:cNvPr id="1012" name="Google Shape;1012;p74"/>
          <p:cNvCxnSpPr/>
          <p:nvPr/>
        </p:nvCxnSpPr>
        <p:spPr>
          <a:xfrm>
            <a:off x="4243213" y="4202812"/>
            <a:ext cx="0" cy="306000"/>
          </a:xfrm>
          <a:prstGeom prst="straightConnector1">
            <a:avLst/>
          </a:prstGeom>
          <a:noFill/>
          <a:ln w="19050" cap="flat" cmpd="sng">
            <a:solidFill>
              <a:srgbClr val="FF0000"/>
            </a:solidFill>
            <a:prstDash val="solid"/>
            <a:round/>
            <a:headEnd type="triangle" w="med" len="med"/>
            <a:tailEnd type="none" w="med" len="med"/>
          </a:ln>
        </p:spPr>
      </p:cxnSp>
      <p:cxnSp>
        <p:nvCxnSpPr>
          <p:cNvPr id="1013" name="Google Shape;1013;p74"/>
          <p:cNvCxnSpPr/>
          <p:nvPr/>
        </p:nvCxnSpPr>
        <p:spPr>
          <a:xfrm>
            <a:off x="4576694" y="4202812"/>
            <a:ext cx="0" cy="306000"/>
          </a:xfrm>
          <a:prstGeom prst="straightConnector1">
            <a:avLst/>
          </a:prstGeom>
          <a:noFill/>
          <a:ln w="19050" cap="flat" cmpd="sng">
            <a:solidFill>
              <a:srgbClr val="FF0000"/>
            </a:solidFill>
            <a:prstDash val="solid"/>
            <a:round/>
            <a:headEnd type="triangle" w="med" len="med"/>
            <a:tailEnd type="none" w="med" len="med"/>
          </a:ln>
        </p:spPr>
      </p:cxnSp>
      <p:cxnSp>
        <p:nvCxnSpPr>
          <p:cNvPr id="1014" name="Google Shape;1014;p74"/>
          <p:cNvCxnSpPr/>
          <p:nvPr/>
        </p:nvCxnSpPr>
        <p:spPr>
          <a:xfrm>
            <a:off x="4919452" y="4202812"/>
            <a:ext cx="0" cy="306000"/>
          </a:xfrm>
          <a:prstGeom prst="straightConnector1">
            <a:avLst/>
          </a:prstGeom>
          <a:noFill/>
          <a:ln w="19050" cap="flat" cmpd="sng">
            <a:solidFill>
              <a:srgbClr val="FF0000"/>
            </a:solidFill>
            <a:prstDash val="solid"/>
            <a:round/>
            <a:headEnd type="triangle" w="med" len="med"/>
            <a:tailEnd type="none" w="med" len="med"/>
          </a:ln>
        </p:spPr>
      </p:cxnSp>
      <p:cxnSp>
        <p:nvCxnSpPr>
          <p:cNvPr id="1015" name="Google Shape;1015;p74"/>
          <p:cNvCxnSpPr>
            <a:endCxn id="1016" idx="1"/>
          </p:cNvCxnSpPr>
          <p:nvPr/>
        </p:nvCxnSpPr>
        <p:spPr>
          <a:xfrm>
            <a:off x="1233325" y="4503400"/>
            <a:ext cx="4218600" cy="9000"/>
          </a:xfrm>
          <a:prstGeom prst="straightConnector1">
            <a:avLst/>
          </a:prstGeom>
          <a:noFill/>
          <a:ln w="28575" cap="flat" cmpd="sng">
            <a:solidFill>
              <a:srgbClr val="FF0000"/>
            </a:solidFill>
            <a:prstDash val="solid"/>
            <a:round/>
            <a:headEnd type="none" w="med" len="med"/>
            <a:tailEnd type="none" w="med" len="med"/>
          </a:ln>
        </p:spPr>
      </p:cxnSp>
      <p:cxnSp>
        <p:nvCxnSpPr>
          <p:cNvPr id="1017" name="Google Shape;1017;p74"/>
          <p:cNvCxnSpPr/>
          <p:nvPr/>
        </p:nvCxnSpPr>
        <p:spPr>
          <a:xfrm>
            <a:off x="5214975" y="1191287"/>
            <a:ext cx="0" cy="306000"/>
          </a:xfrm>
          <a:prstGeom prst="straightConnector1">
            <a:avLst/>
          </a:prstGeom>
          <a:noFill/>
          <a:ln w="19050" cap="flat" cmpd="sng">
            <a:solidFill>
              <a:srgbClr val="FF0000"/>
            </a:solidFill>
            <a:prstDash val="solid"/>
            <a:round/>
            <a:headEnd type="none" w="med" len="med"/>
            <a:tailEnd type="triangle" w="med" len="med"/>
          </a:ln>
        </p:spPr>
      </p:cxnSp>
      <p:sp>
        <p:nvSpPr>
          <p:cNvPr id="1016" name="Google Shape;1016;p74"/>
          <p:cNvSpPr txBox="1">
            <a:spLocks noGrp="1"/>
          </p:cNvSpPr>
          <p:nvPr>
            <p:ph type="body" idx="1"/>
          </p:nvPr>
        </p:nvSpPr>
        <p:spPr>
          <a:xfrm>
            <a:off x="5451925" y="4359400"/>
            <a:ext cx="2067900" cy="306000"/>
          </a:xfrm>
          <a:prstGeom prst="rect">
            <a:avLst/>
          </a:prstGeom>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FF0000"/>
                </a:solidFill>
              </a:rPr>
              <a:t>FLIR Lepton Cameras</a:t>
            </a:r>
            <a:endParaRPr b="1">
              <a:solidFill>
                <a:srgbClr val="FF0000"/>
              </a:solidFill>
            </a:endParaRPr>
          </a:p>
        </p:txBody>
      </p:sp>
      <p:cxnSp>
        <p:nvCxnSpPr>
          <p:cNvPr id="1018" name="Google Shape;1018;p74"/>
          <p:cNvCxnSpPr/>
          <p:nvPr/>
        </p:nvCxnSpPr>
        <p:spPr>
          <a:xfrm>
            <a:off x="4900615" y="1191287"/>
            <a:ext cx="0" cy="306000"/>
          </a:xfrm>
          <a:prstGeom prst="straightConnector1">
            <a:avLst/>
          </a:prstGeom>
          <a:noFill/>
          <a:ln w="19050" cap="flat" cmpd="sng">
            <a:solidFill>
              <a:srgbClr val="FF0000"/>
            </a:solidFill>
            <a:prstDash val="solid"/>
            <a:round/>
            <a:headEnd type="none" w="med" len="med"/>
            <a:tailEnd type="triangle" w="med" len="med"/>
          </a:ln>
        </p:spPr>
      </p:cxnSp>
      <p:cxnSp>
        <p:nvCxnSpPr>
          <p:cNvPr id="1019" name="Google Shape;1019;p74"/>
          <p:cNvCxnSpPr/>
          <p:nvPr/>
        </p:nvCxnSpPr>
        <p:spPr>
          <a:xfrm>
            <a:off x="4891065" y="1191275"/>
            <a:ext cx="3490200" cy="0"/>
          </a:xfrm>
          <a:prstGeom prst="straightConnector1">
            <a:avLst/>
          </a:prstGeom>
          <a:noFill/>
          <a:ln w="28575" cap="flat" cmpd="sng">
            <a:solidFill>
              <a:srgbClr val="FF0000"/>
            </a:solidFill>
            <a:prstDash val="solid"/>
            <a:round/>
            <a:headEnd type="none" w="med" len="med"/>
            <a:tailEnd type="none" w="med" len="med"/>
          </a:ln>
        </p:spPr>
      </p:cxnSp>
      <p:cxnSp>
        <p:nvCxnSpPr>
          <p:cNvPr id="1020" name="Google Shape;1020;p74"/>
          <p:cNvCxnSpPr/>
          <p:nvPr/>
        </p:nvCxnSpPr>
        <p:spPr>
          <a:xfrm>
            <a:off x="7509765" y="4512400"/>
            <a:ext cx="879600" cy="600"/>
          </a:xfrm>
          <a:prstGeom prst="straightConnector1">
            <a:avLst/>
          </a:prstGeom>
          <a:noFill/>
          <a:ln w="28575" cap="flat" cmpd="sng">
            <a:solidFill>
              <a:srgbClr val="FF0000"/>
            </a:solidFill>
            <a:prstDash val="solid"/>
            <a:round/>
            <a:headEnd type="none" w="med" len="med"/>
            <a:tailEnd type="none" w="med" len="med"/>
          </a:ln>
        </p:spPr>
      </p:cxnSp>
      <p:cxnSp>
        <p:nvCxnSpPr>
          <p:cNvPr id="1021" name="Google Shape;1021;p74"/>
          <p:cNvCxnSpPr/>
          <p:nvPr/>
        </p:nvCxnSpPr>
        <p:spPr>
          <a:xfrm>
            <a:off x="8381100" y="1176360"/>
            <a:ext cx="0" cy="3336600"/>
          </a:xfrm>
          <a:prstGeom prst="straightConnector1">
            <a:avLst/>
          </a:prstGeom>
          <a:noFill/>
          <a:ln w="28575" cap="flat" cmpd="sng">
            <a:solidFill>
              <a:srgbClr val="FF0000"/>
            </a:solidFill>
            <a:prstDash val="solid"/>
            <a:round/>
            <a:headEnd type="none" w="med" len="med"/>
            <a:tailEnd type="none" w="med" len="med"/>
          </a:ln>
        </p:spPr>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75"/>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Full Stack Regulation System</a:t>
            </a:r>
            <a:endParaRPr/>
          </a:p>
        </p:txBody>
      </p:sp>
      <p:sp>
        <p:nvSpPr>
          <p:cNvPr id="1027" name="Google Shape;1027;p7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52</a:t>
            </a:fld>
            <a:endParaRPr/>
          </a:p>
        </p:txBody>
      </p:sp>
      <p:sp>
        <p:nvSpPr>
          <p:cNvPr id="1033" name="Google Shape;1033;p76"/>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Integration Plan</a:t>
            </a:r>
            <a:endParaRPr/>
          </a:p>
        </p:txBody>
      </p:sp>
      <p:pic>
        <p:nvPicPr>
          <p:cNvPr id="1034" name="Google Shape;1034;p76"/>
          <p:cNvPicPr preferRelativeResize="0"/>
          <p:nvPr/>
        </p:nvPicPr>
        <p:blipFill>
          <a:blip r:embed="rId3">
            <a:alphaModFix/>
          </a:blip>
          <a:stretch>
            <a:fillRect/>
          </a:stretch>
        </p:blipFill>
        <p:spPr>
          <a:xfrm>
            <a:off x="419625" y="910375"/>
            <a:ext cx="7847529" cy="397300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7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53</a:t>
            </a:fld>
            <a:endParaRPr/>
          </a:p>
        </p:txBody>
      </p:sp>
      <p:sp>
        <p:nvSpPr>
          <p:cNvPr id="1040" name="Google Shape;1040;p77"/>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Full Stack Regulation System Schematic</a:t>
            </a:r>
            <a:endParaRPr/>
          </a:p>
        </p:txBody>
      </p:sp>
      <p:pic>
        <p:nvPicPr>
          <p:cNvPr id="1041" name="Google Shape;1041;p77"/>
          <p:cNvPicPr preferRelativeResize="0"/>
          <p:nvPr/>
        </p:nvPicPr>
        <p:blipFill rotWithShape="1">
          <a:blip r:embed="rId3">
            <a:alphaModFix/>
          </a:blip>
          <a:srcRect/>
          <a:stretch/>
        </p:blipFill>
        <p:spPr>
          <a:xfrm>
            <a:off x="1270625" y="698775"/>
            <a:ext cx="5993149" cy="423849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78"/>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Heater Driver System</a:t>
            </a:r>
            <a:endParaRPr/>
          </a:p>
        </p:txBody>
      </p:sp>
      <p:sp>
        <p:nvSpPr>
          <p:cNvPr id="1047" name="Google Shape;1047;p7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7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55</a:t>
            </a:fld>
            <a:endParaRPr/>
          </a:p>
        </p:txBody>
      </p:sp>
      <p:sp>
        <p:nvSpPr>
          <p:cNvPr id="1053" name="Google Shape;1053;p79"/>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Heater Driver Schematic</a:t>
            </a:r>
            <a:endParaRPr/>
          </a:p>
        </p:txBody>
      </p:sp>
      <p:pic>
        <p:nvPicPr>
          <p:cNvPr id="1054" name="Google Shape;1054;p79"/>
          <p:cNvPicPr preferRelativeResize="0"/>
          <p:nvPr/>
        </p:nvPicPr>
        <p:blipFill>
          <a:blip r:embed="rId3">
            <a:alphaModFix/>
          </a:blip>
          <a:stretch>
            <a:fillRect/>
          </a:stretch>
        </p:blipFill>
        <p:spPr>
          <a:xfrm>
            <a:off x="1457400" y="755475"/>
            <a:ext cx="5914949" cy="41818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80"/>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Heater Driver PCB</a:t>
            </a:r>
            <a:endParaRPr/>
          </a:p>
        </p:txBody>
      </p:sp>
      <p:sp>
        <p:nvSpPr>
          <p:cNvPr id="1060" name="Google Shape;1060;p80"/>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061" name="Google Shape;1061;p8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56</a:t>
            </a:fld>
            <a:endParaRPr/>
          </a:p>
        </p:txBody>
      </p:sp>
      <p:pic>
        <p:nvPicPr>
          <p:cNvPr id="1062" name="Google Shape;1062;p80"/>
          <p:cNvPicPr preferRelativeResize="0"/>
          <p:nvPr/>
        </p:nvPicPr>
        <p:blipFill>
          <a:blip r:embed="rId3">
            <a:alphaModFix/>
          </a:blip>
          <a:stretch>
            <a:fillRect/>
          </a:stretch>
        </p:blipFill>
        <p:spPr>
          <a:xfrm>
            <a:off x="514350" y="923925"/>
            <a:ext cx="4032295" cy="3822599"/>
          </a:xfrm>
          <a:prstGeom prst="rect">
            <a:avLst/>
          </a:prstGeom>
          <a:noFill/>
          <a:ln>
            <a:noFill/>
          </a:ln>
        </p:spPr>
      </p:pic>
      <p:pic>
        <p:nvPicPr>
          <p:cNvPr id="1063" name="Google Shape;1063;p80"/>
          <p:cNvPicPr preferRelativeResize="0"/>
          <p:nvPr/>
        </p:nvPicPr>
        <p:blipFill>
          <a:blip r:embed="rId4">
            <a:alphaModFix/>
          </a:blip>
          <a:stretch>
            <a:fillRect/>
          </a:stretch>
        </p:blipFill>
        <p:spPr>
          <a:xfrm>
            <a:off x="3987750" y="923907"/>
            <a:ext cx="4032300" cy="382261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81"/>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Reference Data System</a:t>
            </a:r>
            <a:endParaRPr/>
          </a:p>
        </p:txBody>
      </p:sp>
      <p:sp>
        <p:nvSpPr>
          <p:cNvPr id="1069" name="Google Shape;1069;p8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8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58</a:t>
            </a:fld>
            <a:endParaRPr/>
          </a:p>
        </p:txBody>
      </p:sp>
      <p:sp>
        <p:nvSpPr>
          <p:cNvPr id="1075" name="Google Shape;1075;p82"/>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Integration Plan</a:t>
            </a:r>
            <a:endParaRPr/>
          </a:p>
        </p:txBody>
      </p:sp>
      <p:pic>
        <p:nvPicPr>
          <p:cNvPr id="1076" name="Google Shape;1076;p82"/>
          <p:cNvPicPr preferRelativeResize="0"/>
          <p:nvPr/>
        </p:nvPicPr>
        <p:blipFill rotWithShape="1">
          <a:blip r:embed="rId3">
            <a:alphaModFix/>
          </a:blip>
          <a:srcRect l="3572" t="17478" r="6442"/>
          <a:stretch/>
        </p:blipFill>
        <p:spPr>
          <a:xfrm>
            <a:off x="945013" y="996600"/>
            <a:ext cx="7253977" cy="37450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83"/>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Monitor GUI</a:t>
            </a:r>
            <a:endParaRPr/>
          </a:p>
        </p:txBody>
      </p:sp>
      <p:sp>
        <p:nvSpPr>
          <p:cNvPr id="1082" name="Google Shape;1082;p8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59</a:t>
            </a:fld>
            <a:endParaRPr/>
          </a:p>
        </p:txBody>
      </p:sp>
      <p:pic>
        <p:nvPicPr>
          <p:cNvPr id="1083" name="Google Shape;1083;p83"/>
          <p:cNvPicPr preferRelativeResize="0"/>
          <p:nvPr/>
        </p:nvPicPr>
        <p:blipFill rotWithShape="1">
          <a:blip r:embed="rId3">
            <a:alphaModFix/>
          </a:blip>
          <a:srcRect l="937" t="1013" r="1358" b="1558"/>
          <a:stretch/>
        </p:blipFill>
        <p:spPr>
          <a:xfrm>
            <a:off x="438150" y="992375"/>
            <a:ext cx="6664649" cy="3870952"/>
          </a:xfrm>
          <a:prstGeom prst="rect">
            <a:avLst/>
          </a:prstGeom>
          <a:noFill/>
          <a:ln>
            <a:noFill/>
          </a:ln>
        </p:spPr>
      </p:pic>
      <p:pic>
        <p:nvPicPr>
          <p:cNvPr id="1084" name="Google Shape;1084;p83"/>
          <p:cNvPicPr preferRelativeResize="0"/>
          <p:nvPr/>
        </p:nvPicPr>
        <p:blipFill rotWithShape="1">
          <a:blip r:embed="rId4">
            <a:alphaModFix/>
          </a:blip>
          <a:srcRect l="1903" t="996" r="1478" b="1318"/>
          <a:stretch/>
        </p:blipFill>
        <p:spPr>
          <a:xfrm>
            <a:off x="7180325" y="1016075"/>
            <a:ext cx="1604024" cy="2326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Critical Project Elements</a:t>
            </a:r>
            <a:endParaRPr/>
          </a:p>
        </p:txBody>
      </p:sp>
      <p:sp>
        <p:nvSpPr>
          <p:cNvPr id="322" name="Google Shape;322;p2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a:t>
            </a:fld>
            <a:endParaRPr/>
          </a:p>
        </p:txBody>
      </p:sp>
      <p:graphicFrame>
        <p:nvGraphicFramePr>
          <p:cNvPr id="323" name="Google Shape;323;p24"/>
          <p:cNvGraphicFramePr/>
          <p:nvPr/>
        </p:nvGraphicFramePr>
        <p:xfrm>
          <a:off x="514350" y="1107825"/>
          <a:ext cx="8018225" cy="3695325"/>
        </p:xfrm>
        <a:graphic>
          <a:graphicData uri="http://schemas.openxmlformats.org/drawingml/2006/table">
            <a:tbl>
              <a:tblPr>
                <a:noFill/>
                <a:tableStyleId>{2CAE5850-88BF-4BCF-9CDF-21DF31FB1E1A}</a:tableStyleId>
              </a:tblPr>
              <a:tblGrid>
                <a:gridCol w="3242525">
                  <a:extLst>
                    <a:ext uri="{9D8B030D-6E8A-4147-A177-3AD203B41FA5}">
                      <a16:colId xmlns:a16="http://schemas.microsoft.com/office/drawing/2014/main" val="20000"/>
                    </a:ext>
                  </a:extLst>
                </a:gridCol>
                <a:gridCol w="4775700">
                  <a:extLst>
                    <a:ext uri="{9D8B030D-6E8A-4147-A177-3AD203B41FA5}">
                      <a16:colId xmlns:a16="http://schemas.microsoft.com/office/drawing/2014/main" val="20001"/>
                    </a:ext>
                  </a:extLst>
                </a:gridCol>
              </a:tblGrid>
              <a:tr h="555500">
                <a:tc>
                  <a:txBody>
                    <a:bodyPr/>
                    <a:lstStyle/>
                    <a:p>
                      <a:pPr marL="0" lvl="0" indent="0" algn="ctr" rtl="0">
                        <a:lnSpc>
                          <a:spcPct val="114000"/>
                        </a:lnSpc>
                        <a:spcBef>
                          <a:spcPts val="100"/>
                        </a:spcBef>
                        <a:spcAft>
                          <a:spcPts val="500"/>
                        </a:spcAft>
                        <a:buNone/>
                      </a:pPr>
                      <a:r>
                        <a:rPr lang="en" b="1">
                          <a:solidFill>
                            <a:srgbClr val="565A5C"/>
                          </a:solidFill>
                          <a:latin typeface="Trebuchet MS"/>
                          <a:ea typeface="Trebuchet MS"/>
                          <a:cs typeface="Trebuchet MS"/>
                          <a:sym typeface="Trebuchet MS"/>
                        </a:rPr>
                        <a:t>Critical Project Elements</a:t>
                      </a:r>
                      <a:endParaRPr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tc>
                  <a:txBody>
                    <a:bodyPr/>
                    <a:lstStyle/>
                    <a:p>
                      <a:pPr marL="0" lvl="0" indent="0" algn="ctr" rtl="0">
                        <a:lnSpc>
                          <a:spcPct val="114000"/>
                        </a:lnSpc>
                        <a:spcBef>
                          <a:spcPts val="100"/>
                        </a:spcBef>
                        <a:spcAft>
                          <a:spcPts val="500"/>
                        </a:spcAft>
                        <a:buNone/>
                      </a:pPr>
                      <a:r>
                        <a:rPr lang="en" b="1">
                          <a:solidFill>
                            <a:srgbClr val="565A5C"/>
                          </a:solidFill>
                          <a:latin typeface="Trebuchet MS"/>
                          <a:ea typeface="Trebuchet MS"/>
                          <a:cs typeface="Trebuchet MS"/>
                          <a:sym typeface="Trebuchet MS"/>
                        </a:rPr>
                        <a:t>Concerns/Updates Since CDR</a:t>
                      </a:r>
                      <a:endParaRPr b="1">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solidFill>
                      <a:srgbClr val="CFB87C"/>
                    </a:solidFill>
                  </a:tcPr>
                </a:tc>
                <a:extLst>
                  <a:ext uri="{0D108BD9-81ED-4DB2-BD59-A6C34878D82A}">
                    <a16:rowId xmlns:a16="http://schemas.microsoft.com/office/drawing/2014/main" val="10000"/>
                  </a:ext>
                </a:extLst>
              </a:tr>
              <a:tr h="816575">
                <a:tc>
                  <a:txBody>
                    <a:bodyPr/>
                    <a:lstStyle/>
                    <a:p>
                      <a:pPr marL="0" lvl="0" indent="0" algn="l" rtl="0">
                        <a:lnSpc>
                          <a:spcPct val="100000"/>
                        </a:lnSpc>
                        <a:spcBef>
                          <a:spcPts val="100"/>
                        </a:spcBef>
                        <a:spcAft>
                          <a:spcPts val="500"/>
                        </a:spcAft>
                        <a:buNone/>
                      </a:pPr>
                      <a:r>
                        <a:rPr lang="en" dirty="0">
                          <a:solidFill>
                            <a:srgbClr val="565A5C"/>
                          </a:solidFill>
                          <a:latin typeface="Trebuchet MS"/>
                          <a:ea typeface="Trebuchet MS"/>
                          <a:cs typeface="Trebuchet MS"/>
                          <a:sym typeface="Trebuchet MS"/>
                        </a:rPr>
                        <a:t>Image Capture and Processing System</a:t>
                      </a:r>
                      <a:endParaRPr dirty="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0"/>
                        </a:spcAft>
                        <a:buNone/>
                      </a:pPr>
                      <a:r>
                        <a:rPr lang="en" dirty="0">
                          <a:solidFill>
                            <a:srgbClr val="565A5C"/>
                          </a:solidFill>
                          <a:latin typeface="Trebuchet MS"/>
                          <a:ea typeface="Trebuchet MS"/>
                          <a:cs typeface="Trebuchet MS"/>
                          <a:sym typeface="Trebuchet MS"/>
                        </a:rPr>
                        <a:t>Image Processing is farther behind than expected.</a:t>
                      </a:r>
                      <a:endParaRPr dirty="0">
                        <a:solidFill>
                          <a:srgbClr val="565A5C"/>
                        </a:solidFill>
                        <a:latin typeface="Trebuchet MS"/>
                        <a:ea typeface="Trebuchet MS"/>
                        <a:cs typeface="Trebuchet MS"/>
                        <a:sym typeface="Trebuchet MS"/>
                      </a:endParaRPr>
                    </a:p>
                    <a:p>
                      <a:pPr marL="0" lvl="0" indent="0" algn="l" rtl="0">
                        <a:lnSpc>
                          <a:spcPct val="100000"/>
                        </a:lnSpc>
                        <a:spcBef>
                          <a:spcPts val="500"/>
                        </a:spcBef>
                        <a:spcAft>
                          <a:spcPts val="500"/>
                        </a:spcAft>
                        <a:buNone/>
                      </a:pPr>
                      <a:r>
                        <a:rPr lang="en" dirty="0">
                          <a:solidFill>
                            <a:srgbClr val="565A5C"/>
                          </a:solidFill>
                          <a:latin typeface="Trebuchet MS"/>
                          <a:ea typeface="Trebuchet MS"/>
                          <a:cs typeface="Trebuchet MS"/>
                          <a:sym typeface="Trebuchet MS"/>
                        </a:rPr>
                        <a:t>Image Stitching is now using hardcoded geometry</a:t>
                      </a:r>
                      <a:endParaRPr dirty="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1"/>
                  </a:ext>
                </a:extLst>
              </a:tr>
              <a:tr h="763225">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Test Bed Structure</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Stack tray was redesigned, prototype in progress.</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2"/>
                  </a:ext>
                </a:extLst>
              </a:tr>
              <a:tr h="816575">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Thermal Control of Camera</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0"/>
                        </a:spcAft>
                        <a:buNone/>
                      </a:pPr>
                      <a:r>
                        <a:rPr lang="en">
                          <a:solidFill>
                            <a:srgbClr val="565A5C"/>
                          </a:solidFill>
                          <a:latin typeface="Trebuchet MS"/>
                          <a:ea typeface="Trebuchet MS"/>
                          <a:cs typeface="Trebuchet MS"/>
                          <a:sym typeface="Trebuchet MS"/>
                        </a:rPr>
                        <a:t>Resistors being used as heaters</a:t>
                      </a:r>
                      <a:endParaRPr>
                        <a:solidFill>
                          <a:srgbClr val="565A5C"/>
                        </a:solidFill>
                        <a:latin typeface="Trebuchet MS"/>
                        <a:ea typeface="Trebuchet MS"/>
                        <a:cs typeface="Trebuchet MS"/>
                        <a:sym typeface="Trebuchet MS"/>
                      </a:endParaRPr>
                    </a:p>
                    <a:p>
                      <a:pPr marL="0" lvl="0" indent="0" algn="l" rtl="0">
                        <a:lnSpc>
                          <a:spcPct val="100000"/>
                        </a:lnSpc>
                        <a:spcBef>
                          <a:spcPts val="500"/>
                        </a:spcBef>
                        <a:spcAft>
                          <a:spcPts val="500"/>
                        </a:spcAft>
                        <a:buNone/>
                      </a:pPr>
                      <a:r>
                        <a:rPr lang="en">
                          <a:solidFill>
                            <a:srgbClr val="565A5C"/>
                          </a:solidFill>
                          <a:latin typeface="Trebuchet MS"/>
                          <a:ea typeface="Trebuchet MS"/>
                          <a:cs typeface="Trebuchet MS"/>
                          <a:sym typeface="Trebuchet MS"/>
                        </a:rPr>
                        <a:t>PCB design under work</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3"/>
                  </a:ext>
                </a:extLst>
              </a:tr>
              <a:tr h="743450">
                <a:tc>
                  <a:txBody>
                    <a:bodyPr/>
                    <a:lstStyle/>
                    <a:p>
                      <a:pPr marL="0" lvl="0" indent="0" algn="l" rtl="0">
                        <a:lnSpc>
                          <a:spcPct val="100000"/>
                        </a:lnSpc>
                        <a:spcBef>
                          <a:spcPts val="100"/>
                        </a:spcBef>
                        <a:spcAft>
                          <a:spcPts val="500"/>
                        </a:spcAft>
                        <a:buNone/>
                      </a:pPr>
                      <a:r>
                        <a:rPr lang="en">
                          <a:solidFill>
                            <a:srgbClr val="565A5C"/>
                          </a:solidFill>
                          <a:latin typeface="Trebuchet MS"/>
                          <a:ea typeface="Trebuchet MS"/>
                          <a:cs typeface="Trebuchet MS"/>
                          <a:sym typeface="Trebuchet MS"/>
                        </a:rPr>
                        <a:t>Full-Stack Regulation</a:t>
                      </a:r>
                      <a:endParaRPr>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tc>
                  <a:txBody>
                    <a:bodyPr/>
                    <a:lstStyle/>
                    <a:p>
                      <a:pPr marL="0" lvl="0" indent="0" algn="l" rtl="0">
                        <a:lnSpc>
                          <a:spcPct val="100000"/>
                        </a:lnSpc>
                        <a:spcBef>
                          <a:spcPts val="100"/>
                        </a:spcBef>
                        <a:spcAft>
                          <a:spcPts val="500"/>
                        </a:spcAft>
                        <a:buNone/>
                      </a:pPr>
                      <a:r>
                        <a:rPr lang="en" dirty="0">
                          <a:solidFill>
                            <a:srgbClr val="565A5C"/>
                          </a:solidFill>
                          <a:latin typeface="Trebuchet MS"/>
                          <a:ea typeface="Trebuchet MS"/>
                          <a:cs typeface="Trebuchet MS"/>
                          <a:sym typeface="Trebuchet MS"/>
                        </a:rPr>
                        <a:t>Basic On/Off Control, integrated into IP software</a:t>
                      </a:r>
                      <a:endParaRPr dirty="0">
                        <a:solidFill>
                          <a:srgbClr val="565A5C"/>
                        </a:solidFill>
                        <a:latin typeface="Trebuchet MS"/>
                        <a:ea typeface="Trebuchet MS"/>
                        <a:cs typeface="Trebuchet MS"/>
                        <a:sym typeface="Trebuchet MS"/>
                      </a:endParaRPr>
                    </a:p>
                  </a:txBody>
                  <a:tcPr marL="91425" marR="91425" marT="91425" marB="91425" anchor="ctr">
                    <a:lnL w="28575" cap="flat" cmpd="sng">
                      <a:solidFill>
                        <a:srgbClr val="565A5C"/>
                      </a:solidFill>
                      <a:prstDash val="solid"/>
                      <a:round/>
                      <a:headEnd type="none" w="sm" len="sm"/>
                      <a:tailEnd type="none" w="sm" len="sm"/>
                    </a:lnL>
                    <a:lnR w="28575" cap="flat" cmpd="sng">
                      <a:solidFill>
                        <a:srgbClr val="565A5C"/>
                      </a:solidFill>
                      <a:prstDash val="solid"/>
                      <a:round/>
                      <a:headEnd type="none" w="sm" len="sm"/>
                      <a:tailEnd type="none" w="sm" len="sm"/>
                    </a:lnR>
                    <a:lnT w="28575" cap="flat" cmpd="sng">
                      <a:solidFill>
                        <a:srgbClr val="565A5C"/>
                      </a:solidFill>
                      <a:prstDash val="solid"/>
                      <a:round/>
                      <a:headEnd type="none" w="sm" len="sm"/>
                      <a:tailEnd type="none" w="sm" len="sm"/>
                    </a:lnT>
                    <a:lnB w="28575" cap="flat" cmpd="sng">
                      <a:solidFill>
                        <a:srgbClr val="565A5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84"/>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 Data System Schematic</a:t>
            </a:r>
            <a:endParaRPr/>
          </a:p>
          <a:p>
            <a:pPr marL="0" lvl="0" indent="0" algn="l" rtl="0">
              <a:spcBef>
                <a:spcPts val="0"/>
              </a:spcBef>
              <a:spcAft>
                <a:spcPts val="0"/>
              </a:spcAft>
              <a:buNone/>
            </a:pPr>
            <a:endParaRPr/>
          </a:p>
        </p:txBody>
      </p:sp>
      <p:sp>
        <p:nvSpPr>
          <p:cNvPr id="1090" name="Google Shape;1090;p8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60</a:t>
            </a:fld>
            <a:endParaRPr/>
          </a:p>
        </p:txBody>
      </p:sp>
      <p:pic>
        <p:nvPicPr>
          <p:cNvPr id="1091" name="Google Shape;1091;p84"/>
          <p:cNvPicPr preferRelativeResize="0"/>
          <p:nvPr/>
        </p:nvPicPr>
        <p:blipFill>
          <a:blip r:embed="rId3">
            <a:alphaModFix/>
          </a:blip>
          <a:stretch>
            <a:fillRect/>
          </a:stretch>
        </p:blipFill>
        <p:spPr>
          <a:xfrm>
            <a:off x="1770875" y="784525"/>
            <a:ext cx="5799300" cy="41014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85"/>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 Data System PCB</a:t>
            </a:r>
            <a:endParaRPr/>
          </a:p>
        </p:txBody>
      </p:sp>
      <p:sp>
        <p:nvSpPr>
          <p:cNvPr id="1097" name="Google Shape;1097;p8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61</a:t>
            </a:fld>
            <a:endParaRPr/>
          </a:p>
        </p:txBody>
      </p:sp>
      <p:pic>
        <p:nvPicPr>
          <p:cNvPr id="1098" name="Google Shape;1098;p85"/>
          <p:cNvPicPr preferRelativeResize="0"/>
          <p:nvPr/>
        </p:nvPicPr>
        <p:blipFill>
          <a:blip r:embed="rId3">
            <a:alphaModFix/>
          </a:blip>
          <a:stretch>
            <a:fillRect/>
          </a:stretch>
        </p:blipFill>
        <p:spPr>
          <a:xfrm>
            <a:off x="514348" y="923925"/>
            <a:ext cx="4032288" cy="3822599"/>
          </a:xfrm>
          <a:prstGeom prst="rect">
            <a:avLst/>
          </a:prstGeom>
          <a:noFill/>
          <a:ln>
            <a:noFill/>
          </a:ln>
        </p:spPr>
      </p:pic>
      <p:pic>
        <p:nvPicPr>
          <p:cNvPr id="1099" name="Google Shape;1099;p85"/>
          <p:cNvPicPr preferRelativeResize="0"/>
          <p:nvPr/>
        </p:nvPicPr>
        <p:blipFill>
          <a:blip r:embed="rId4">
            <a:alphaModFix/>
          </a:blip>
          <a:stretch>
            <a:fillRect/>
          </a:stretch>
        </p:blipFill>
        <p:spPr>
          <a:xfrm>
            <a:off x="3987775" y="923950"/>
            <a:ext cx="4032275" cy="38225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8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Coatings</a:t>
            </a:r>
            <a:endParaRPr/>
          </a:p>
        </p:txBody>
      </p:sp>
      <p:sp>
        <p:nvSpPr>
          <p:cNvPr id="1105" name="Google Shape;1105;p8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87"/>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Preliminary Coatings Testing</a:t>
            </a:r>
            <a:endParaRPr/>
          </a:p>
        </p:txBody>
      </p:sp>
      <p:sp>
        <p:nvSpPr>
          <p:cNvPr id="1111" name="Google Shape;1111;p87"/>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4 types of coating families selected for testing on prototype test bed</a:t>
            </a:r>
            <a:endParaRPr dirty="0"/>
          </a:p>
          <a:p>
            <a:pPr marL="914400" lvl="1" indent="-304800" algn="l" rtl="0">
              <a:spcBef>
                <a:spcPts val="0"/>
              </a:spcBef>
              <a:spcAft>
                <a:spcPts val="0"/>
              </a:spcAft>
              <a:buSzPts val="1200"/>
              <a:buChar char="○"/>
            </a:pPr>
            <a:r>
              <a:rPr lang="en" dirty="0"/>
              <a:t>Bare Aluminum</a:t>
            </a:r>
            <a:endParaRPr dirty="0"/>
          </a:p>
          <a:p>
            <a:pPr marL="1371600" lvl="2" indent="-298450" algn="l" rtl="0">
              <a:spcBef>
                <a:spcPts val="0"/>
              </a:spcBef>
              <a:spcAft>
                <a:spcPts val="0"/>
              </a:spcAft>
              <a:buSzPts val="1100"/>
              <a:buChar char="■"/>
            </a:pPr>
            <a:r>
              <a:rPr lang="en" dirty="0"/>
              <a:t>Baseline case</a:t>
            </a:r>
            <a:endParaRPr dirty="0"/>
          </a:p>
          <a:p>
            <a:pPr marL="914400" lvl="1" indent="-304800" algn="l" rtl="0">
              <a:spcBef>
                <a:spcPts val="0"/>
              </a:spcBef>
              <a:spcAft>
                <a:spcPts val="0"/>
              </a:spcAft>
              <a:buSzPts val="1200"/>
              <a:buChar char="○"/>
            </a:pPr>
            <a:r>
              <a:rPr lang="en" dirty="0"/>
              <a:t>Sticky Notes</a:t>
            </a:r>
            <a:endParaRPr dirty="0"/>
          </a:p>
          <a:p>
            <a:pPr marL="1371600" lvl="2" indent="-298450" algn="l" rtl="0">
              <a:spcBef>
                <a:spcPts val="0"/>
              </a:spcBef>
              <a:spcAft>
                <a:spcPts val="0"/>
              </a:spcAft>
              <a:buSzPts val="1100"/>
              <a:buChar char="■"/>
            </a:pPr>
            <a:r>
              <a:rPr lang="en" dirty="0"/>
              <a:t>Replicate Customer case</a:t>
            </a:r>
            <a:endParaRPr dirty="0"/>
          </a:p>
          <a:p>
            <a:pPr marL="914400" lvl="1" indent="-304800" algn="l" rtl="0">
              <a:spcBef>
                <a:spcPts val="0"/>
              </a:spcBef>
              <a:spcAft>
                <a:spcPts val="0"/>
              </a:spcAft>
              <a:buSzPts val="1200"/>
              <a:buChar char="○"/>
            </a:pPr>
            <a:r>
              <a:rPr lang="en" dirty="0"/>
              <a:t>Tape</a:t>
            </a:r>
            <a:endParaRPr dirty="0"/>
          </a:p>
          <a:p>
            <a:pPr marL="1371600" lvl="2" indent="-298450" algn="l" rtl="0">
              <a:spcBef>
                <a:spcPts val="0"/>
              </a:spcBef>
              <a:spcAft>
                <a:spcPts val="0"/>
              </a:spcAft>
              <a:buSzPts val="1100"/>
              <a:buChar char="■"/>
            </a:pPr>
            <a:r>
              <a:rPr lang="en" dirty="0"/>
              <a:t>Increase conduction from sticky note test</a:t>
            </a:r>
            <a:endParaRPr dirty="0"/>
          </a:p>
          <a:p>
            <a:pPr marL="914400" lvl="1" indent="-304800" algn="l" rtl="0">
              <a:spcBef>
                <a:spcPts val="0"/>
              </a:spcBef>
              <a:spcAft>
                <a:spcPts val="0"/>
              </a:spcAft>
              <a:buSzPts val="1200"/>
              <a:buChar char="○"/>
            </a:pPr>
            <a:r>
              <a:rPr lang="en" dirty="0"/>
              <a:t>Sanded Face</a:t>
            </a:r>
            <a:endParaRPr dirty="0"/>
          </a:p>
          <a:p>
            <a:pPr marL="1371600" lvl="2" indent="-298450" algn="l" rtl="0">
              <a:spcBef>
                <a:spcPts val="0"/>
              </a:spcBef>
              <a:spcAft>
                <a:spcPts val="0"/>
              </a:spcAft>
              <a:buSzPts val="1100"/>
              <a:buChar char="■"/>
            </a:pPr>
            <a:r>
              <a:rPr lang="en" dirty="0"/>
              <a:t>Find dependency on surface roughness</a:t>
            </a:r>
            <a:endParaRPr dirty="0"/>
          </a:p>
          <a:p>
            <a:pPr marL="457200" lvl="0" indent="-317500" algn="l" rtl="0">
              <a:spcBef>
                <a:spcPts val="0"/>
              </a:spcBef>
              <a:spcAft>
                <a:spcPts val="0"/>
              </a:spcAft>
              <a:buSzPts val="1400"/>
              <a:buChar char="●"/>
            </a:pPr>
            <a:r>
              <a:rPr lang="en" dirty="0"/>
              <a:t>Metrics established to score coatings</a:t>
            </a:r>
            <a:endParaRPr dirty="0"/>
          </a:p>
          <a:p>
            <a:pPr marL="914400" lvl="1" indent="-304800" algn="l" rtl="0">
              <a:spcBef>
                <a:spcPts val="0"/>
              </a:spcBef>
              <a:spcAft>
                <a:spcPts val="0"/>
              </a:spcAft>
              <a:buSzPts val="1200"/>
              <a:buChar char="○"/>
            </a:pPr>
            <a:r>
              <a:rPr lang="en" dirty="0"/>
              <a:t>Are material properties changing?</a:t>
            </a:r>
            <a:endParaRPr dirty="0"/>
          </a:p>
          <a:p>
            <a:pPr marL="1371600" lvl="2" indent="-298450" algn="l" rtl="0">
              <a:spcBef>
                <a:spcPts val="0"/>
              </a:spcBef>
              <a:spcAft>
                <a:spcPts val="0"/>
              </a:spcAft>
              <a:buSzPts val="1100"/>
              <a:buChar char="■"/>
            </a:pPr>
            <a:r>
              <a:rPr lang="en" dirty="0"/>
              <a:t>Temperature of reference data system compared with bare Aluminum test</a:t>
            </a:r>
            <a:endParaRPr dirty="0"/>
          </a:p>
          <a:p>
            <a:pPr marL="914400" lvl="1" indent="-304800" algn="l" rtl="0">
              <a:spcBef>
                <a:spcPts val="0"/>
              </a:spcBef>
              <a:spcAft>
                <a:spcPts val="0"/>
              </a:spcAft>
              <a:buSzPts val="1200"/>
              <a:buChar char="○"/>
            </a:pPr>
            <a:r>
              <a:rPr lang="en" dirty="0"/>
              <a:t>Is accuracy increased or reflection mitigated?</a:t>
            </a:r>
            <a:endParaRPr dirty="0"/>
          </a:p>
          <a:p>
            <a:pPr marL="1371600" lvl="2" indent="-298450" algn="l" rtl="0">
              <a:spcBef>
                <a:spcPts val="0"/>
              </a:spcBef>
              <a:spcAft>
                <a:spcPts val="0"/>
              </a:spcAft>
              <a:buSzPts val="1100"/>
              <a:buChar char="■"/>
            </a:pPr>
            <a:r>
              <a:rPr lang="en" dirty="0"/>
              <a:t>Temperature of thermal imaging device compared with bare Aluminum test</a:t>
            </a:r>
            <a:endParaRPr dirty="0"/>
          </a:p>
          <a:p>
            <a:pPr marL="914400" lvl="1" indent="-304800" algn="l" rtl="0">
              <a:spcBef>
                <a:spcPts val="0"/>
              </a:spcBef>
              <a:spcAft>
                <a:spcPts val="0"/>
              </a:spcAft>
              <a:buSzPts val="1200"/>
              <a:buChar char="○"/>
            </a:pPr>
            <a:r>
              <a:rPr lang="en" dirty="0"/>
              <a:t>Is the thermal behavior captured by the thermal imaging device?</a:t>
            </a:r>
            <a:endParaRPr dirty="0"/>
          </a:p>
          <a:p>
            <a:pPr marL="1371600" lvl="2" indent="-298450" algn="l" rtl="0">
              <a:spcBef>
                <a:spcPts val="0"/>
              </a:spcBef>
              <a:spcAft>
                <a:spcPts val="0"/>
              </a:spcAft>
              <a:buSzPts val="1100"/>
              <a:buChar char="■"/>
            </a:pPr>
            <a:r>
              <a:rPr lang="en" dirty="0"/>
              <a:t>Temperature of reference data system compared with thermal imaging device</a:t>
            </a:r>
            <a:endParaRPr dirty="0"/>
          </a:p>
        </p:txBody>
      </p:sp>
      <p:sp>
        <p:nvSpPr>
          <p:cNvPr id="1112" name="Google Shape;1112;p8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88"/>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Continued Coatings Testing</a:t>
            </a:r>
            <a:endParaRPr/>
          </a:p>
        </p:txBody>
      </p:sp>
      <p:sp>
        <p:nvSpPr>
          <p:cNvPr id="1118" name="Google Shape;1118;p88"/>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Testing on the final testbed will have dependencies on findings from preliminary testing</a:t>
            </a:r>
            <a:endParaRPr/>
          </a:p>
          <a:p>
            <a:pPr marL="0" lvl="0" indent="0" algn="l" rtl="0">
              <a:spcBef>
                <a:spcPts val="1600"/>
              </a:spcBef>
              <a:spcAft>
                <a:spcPts val="0"/>
              </a:spcAft>
              <a:buNone/>
            </a:pPr>
            <a:endParaRPr/>
          </a:p>
          <a:p>
            <a:pPr marL="457200" lvl="0" indent="-317500" algn="l" rtl="0">
              <a:spcBef>
                <a:spcPts val="1600"/>
              </a:spcBef>
              <a:spcAft>
                <a:spcPts val="0"/>
              </a:spcAft>
              <a:buSzPts val="1400"/>
              <a:buChar char="●"/>
            </a:pPr>
            <a:r>
              <a:rPr lang="en"/>
              <a:t>Testing will be completed on the final test bed design</a:t>
            </a:r>
            <a:endParaRPr/>
          </a:p>
          <a:p>
            <a:pPr marL="457200" lvl="0" indent="-317500" algn="l" rtl="0">
              <a:spcBef>
                <a:spcPts val="0"/>
              </a:spcBef>
              <a:spcAft>
                <a:spcPts val="0"/>
              </a:spcAft>
              <a:buSzPts val="1400"/>
              <a:buChar char="●"/>
            </a:pPr>
            <a:r>
              <a:rPr lang="en"/>
              <a:t>Coatings to be tested</a:t>
            </a:r>
            <a:endParaRPr/>
          </a:p>
          <a:p>
            <a:pPr marL="914400" lvl="1" indent="-304800" algn="l" rtl="0">
              <a:spcBef>
                <a:spcPts val="0"/>
              </a:spcBef>
              <a:spcAft>
                <a:spcPts val="0"/>
              </a:spcAft>
              <a:buSzPts val="1200"/>
              <a:buChar char="○"/>
            </a:pPr>
            <a:r>
              <a:rPr lang="en"/>
              <a:t>Slide in sheet of Aluminum 6061</a:t>
            </a:r>
            <a:endParaRPr/>
          </a:p>
          <a:p>
            <a:pPr marL="1371600" lvl="2" indent="-298450" algn="l" rtl="0">
              <a:spcBef>
                <a:spcPts val="0"/>
              </a:spcBef>
              <a:spcAft>
                <a:spcPts val="0"/>
              </a:spcAft>
              <a:buSzPts val="1100"/>
              <a:buChar char="■"/>
            </a:pPr>
            <a:r>
              <a:rPr lang="en"/>
              <a:t>Quantify effect of thermal contact resistance</a:t>
            </a:r>
            <a:endParaRPr/>
          </a:p>
          <a:p>
            <a:pPr marL="914400" lvl="1" indent="-304800" algn="l" rtl="0">
              <a:spcBef>
                <a:spcPts val="0"/>
              </a:spcBef>
              <a:spcAft>
                <a:spcPts val="0"/>
              </a:spcAft>
              <a:buSzPts val="1200"/>
              <a:buChar char="○"/>
            </a:pPr>
            <a:r>
              <a:rPr lang="en"/>
              <a:t>Material variation</a:t>
            </a:r>
            <a:endParaRPr/>
          </a:p>
          <a:p>
            <a:pPr marL="1371600" lvl="2" indent="-298450" algn="l" rtl="0">
              <a:spcBef>
                <a:spcPts val="0"/>
              </a:spcBef>
              <a:spcAft>
                <a:spcPts val="0"/>
              </a:spcAft>
              <a:buSzPts val="1100"/>
              <a:buChar char="■"/>
            </a:pPr>
            <a:r>
              <a:rPr lang="en"/>
              <a:t>Vary material attached to face being imaged</a:t>
            </a:r>
            <a:endParaRPr/>
          </a:p>
          <a:p>
            <a:pPr marL="914400" lvl="1" indent="-304800" algn="l" rtl="0">
              <a:spcBef>
                <a:spcPts val="0"/>
              </a:spcBef>
              <a:spcAft>
                <a:spcPts val="0"/>
              </a:spcAft>
              <a:buSzPts val="1200"/>
              <a:buChar char="○"/>
            </a:pPr>
            <a:r>
              <a:rPr lang="en"/>
              <a:t>Surface coatings</a:t>
            </a:r>
            <a:endParaRPr/>
          </a:p>
          <a:p>
            <a:pPr marL="1371600" lvl="2" indent="-298450" algn="l" rtl="0">
              <a:spcBef>
                <a:spcPts val="0"/>
              </a:spcBef>
              <a:spcAft>
                <a:spcPts val="0"/>
              </a:spcAft>
              <a:buSzPts val="1100"/>
              <a:buChar char="■"/>
            </a:pPr>
            <a:r>
              <a:rPr lang="en"/>
              <a:t>Time and budget constraints</a:t>
            </a:r>
            <a:endParaRPr/>
          </a:p>
          <a:p>
            <a:pPr marL="1371600" lvl="2" indent="-298450" algn="l" rtl="0">
              <a:spcBef>
                <a:spcPts val="0"/>
              </a:spcBef>
              <a:spcAft>
                <a:spcPts val="0"/>
              </a:spcAft>
              <a:buSzPts val="1100"/>
              <a:buChar char="■"/>
            </a:pPr>
            <a:r>
              <a:rPr lang="en"/>
              <a:t>Intention to test coatings with similar space grade variants</a:t>
            </a:r>
            <a:endParaRPr/>
          </a:p>
          <a:p>
            <a:pPr marL="1828800" lvl="3" indent="-298450" algn="l" rtl="0">
              <a:spcBef>
                <a:spcPts val="0"/>
              </a:spcBef>
              <a:spcAft>
                <a:spcPts val="0"/>
              </a:spcAft>
              <a:buSzPts val="1100"/>
              <a:buChar char="●"/>
            </a:pPr>
            <a:r>
              <a:rPr lang="en"/>
              <a:t>Aids the customer for their application</a:t>
            </a:r>
            <a:endParaRPr/>
          </a:p>
        </p:txBody>
      </p:sp>
      <p:sp>
        <p:nvSpPr>
          <p:cNvPr id="1119" name="Google Shape;1119;p8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89"/>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Budget</a:t>
            </a:r>
            <a:endParaRPr/>
          </a:p>
          <a:p>
            <a:pPr marL="0" lvl="0" indent="0" algn="l" rtl="0">
              <a:spcBef>
                <a:spcPts val="0"/>
              </a:spcBef>
              <a:spcAft>
                <a:spcPts val="0"/>
              </a:spcAft>
              <a:buNone/>
            </a:pPr>
            <a:endParaRPr/>
          </a:p>
        </p:txBody>
      </p:sp>
      <p:sp>
        <p:nvSpPr>
          <p:cNvPr id="1125" name="Google Shape;1125;p8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90"/>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1" name="Google Shape;1131;p90"/>
          <p:cNvSpPr txBox="1">
            <a:spLocks noGrp="1"/>
          </p:cNvSpPr>
          <p:nvPr>
            <p:ph type="body" idx="1"/>
          </p:nvPr>
        </p:nvSpPr>
        <p:spPr>
          <a:xfrm>
            <a:off x="514350" y="923925"/>
            <a:ext cx="7505700" cy="382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132" name="Google Shape;1132;p9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66</a:t>
            </a:fld>
            <a:endParaRPr/>
          </a:p>
        </p:txBody>
      </p:sp>
      <p:graphicFrame>
        <p:nvGraphicFramePr>
          <p:cNvPr id="1133" name="Google Shape;1133;p90"/>
          <p:cNvGraphicFramePr/>
          <p:nvPr>
            <p:extLst>
              <p:ext uri="{D42A27DB-BD31-4B8C-83A1-F6EECF244321}">
                <p14:modId xmlns:p14="http://schemas.microsoft.com/office/powerpoint/2010/main" val="3023765546"/>
              </p:ext>
            </p:extLst>
          </p:nvPr>
        </p:nvGraphicFramePr>
        <p:xfrm>
          <a:off x="185275" y="142450"/>
          <a:ext cx="8754150" cy="4794816"/>
        </p:xfrm>
        <a:graphic>
          <a:graphicData uri="http://schemas.openxmlformats.org/drawingml/2006/table">
            <a:tbl>
              <a:tblPr>
                <a:noFill/>
                <a:tableStyleId>{82622B9A-1EAA-40AF-8205-A205B9F2EAFC}</a:tableStyleId>
              </a:tblPr>
              <a:tblGrid>
                <a:gridCol w="753075">
                  <a:extLst>
                    <a:ext uri="{9D8B030D-6E8A-4147-A177-3AD203B41FA5}">
                      <a16:colId xmlns:a16="http://schemas.microsoft.com/office/drawing/2014/main" val="20000"/>
                    </a:ext>
                  </a:extLst>
                </a:gridCol>
                <a:gridCol w="1411225">
                  <a:extLst>
                    <a:ext uri="{9D8B030D-6E8A-4147-A177-3AD203B41FA5}">
                      <a16:colId xmlns:a16="http://schemas.microsoft.com/office/drawing/2014/main" val="20001"/>
                    </a:ext>
                  </a:extLst>
                </a:gridCol>
                <a:gridCol w="575000">
                  <a:extLst>
                    <a:ext uri="{9D8B030D-6E8A-4147-A177-3AD203B41FA5}">
                      <a16:colId xmlns:a16="http://schemas.microsoft.com/office/drawing/2014/main" val="20002"/>
                    </a:ext>
                  </a:extLst>
                </a:gridCol>
                <a:gridCol w="722100">
                  <a:extLst>
                    <a:ext uri="{9D8B030D-6E8A-4147-A177-3AD203B41FA5}">
                      <a16:colId xmlns:a16="http://schemas.microsoft.com/office/drawing/2014/main" val="20003"/>
                    </a:ext>
                  </a:extLst>
                </a:gridCol>
                <a:gridCol w="814975">
                  <a:extLst>
                    <a:ext uri="{9D8B030D-6E8A-4147-A177-3AD203B41FA5}">
                      <a16:colId xmlns:a16="http://schemas.microsoft.com/office/drawing/2014/main" val="20004"/>
                    </a:ext>
                  </a:extLst>
                </a:gridCol>
                <a:gridCol w="869225">
                  <a:extLst>
                    <a:ext uri="{9D8B030D-6E8A-4147-A177-3AD203B41FA5}">
                      <a16:colId xmlns:a16="http://schemas.microsoft.com/office/drawing/2014/main" val="20005"/>
                    </a:ext>
                  </a:extLst>
                </a:gridCol>
                <a:gridCol w="1527425">
                  <a:extLst>
                    <a:ext uri="{9D8B030D-6E8A-4147-A177-3AD203B41FA5}">
                      <a16:colId xmlns:a16="http://schemas.microsoft.com/office/drawing/2014/main" val="20006"/>
                    </a:ext>
                  </a:extLst>
                </a:gridCol>
                <a:gridCol w="652400">
                  <a:extLst>
                    <a:ext uri="{9D8B030D-6E8A-4147-A177-3AD203B41FA5}">
                      <a16:colId xmlns:a16="http://schemas.microsoft.com/office/drawing/2014/main" val="20007"/>
                    </a:ext>
                  </a:extLst>
                </a:gridCol>
                <a:gridCol w="543975">
                  <a:extLst>
                    <a:ext uri="{9D8B030D-6E8A-4147-A177-3AD203B41FA5}">
                      <a16:colId xmlns:a16="http://schemas.microsoft.com/office/drawing/2014/main" val="20008"/>
                    </a:ext>
                  </a:extLst>
                </a:gridCol>
                <a:gridCol w="884750">
                  <a:extLst>
                    <a:ext uri="{9D8B030D-6E8A-4147-A177-3AD203B41FA5}">
                      <a16:colId xmlns:a16="http://schemas.microsoft.com/office/drawing/2014/main" val="20009"/>
                    </a:ext>
                  </a:extLst>
                </a:gridCol>
              </a:tblGrid>
              <a:tr h="136166">
                <a:tc gridSpan="10">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Purchases Made Up Until MSR</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6166">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Sub-System</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Part</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Unit Price</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Qty</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Total</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Sub-System</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Part</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Unit Price</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Qty</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tc>
                  <a:txBody>
                    <a:bodyPr/>
                    <a:lstStyle/>
                    <a:p>
                      <a:pPr marL="0" lvl="0" indent="0" algn="ctr" rtl="0">
                        <a:lnSpc>
                          <a:spcPct val="115000"/>
                        </a:lnSpc>
                        <a:spcBef>
                          <a:spcPts val="0"/>
                        </a:spcBef>
                        <a:spcAft>
                          <a:spcPts val="0"/>
                        </a:spcAft>
                        <a:buNone/>
                      </a:pPr>
                      <a:r>
                        <a:rPr lang="en" sz="600" b="1">
                          <a:solidFill>
                            <a:srgbClr val="CFB87C"/>
                          </a:solidFill>
                          <a:latin typeface="Trebuchet MS"/>
                          <a:ea typeface="Trebuchet MS"/>
                          <a:cs typeface="Trebuchet MS"/>
                          <a:sym typeface="Trebuchet MS"/>
                        </a:rPr>
                        <a:t>Total</a:t>
                      </a:r>
                      <a:endParaRPr sz="600" b="1">
                        <a:solidFill>
                          <a:srgbClr val="CFB87C"/>
                        </a:solidFill>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65A5C"/>
                    </a:solidFill>
                  </a:tcPr>
                </a:tc>
                <a:extLst>
                  <a:ext uri="{0D108BD9-81ED-4DB2-BD59-A6C34878D82A}">
                    <a16:rowId xmlns:a16="http://schemas.microsoft.com/office/drawing/2014/main" val="10001"/>
                  </a:ext>
                </a:extLst>
              </a:tr>
              <a:tr h="136166">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IP/Camera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FLIR Lepton 3.5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$301.01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$610.02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Ref Data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Sparkfun RedBoard</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$19.95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$24.95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02"/>
                  </a:ext>
                </a:extLst>
              </a:tr>
              <a:tr h="21923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IP/Camera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Lepton 3.5 Breakout</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Ref Data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Resistors - CRGCQ0402F18K</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$0.10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80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$8.00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03"/>
                  </a:ext>
                </a:extLst>
              </a:tr>
              <a:tr h="21923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IP/Camera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High Emmisivity Stickers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$53.00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$62.99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Ref Data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Custom PCB</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04"/>
                  </a:ext>
                </a:extLst>
              </a:tr>
              <a:tr h="136166">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IP/Camera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Raspberry Pi 3b</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Sim Elec</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Custom PCB</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$8.00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$85.00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05"/>
                  </a:ext>
                </a:extLst>
              </a:tr>
              <a:tr h="31197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Aluminum 6061-T6 Plates .04"x2'x4' in (Bay)</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$59.90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$639.00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Sim Elec</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Power Resistor - 71-RS01025R00FE73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$1.19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$119.00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06"/>
                  </a:ext>
                </a:extLst>
              </a:tr>
              <a:tr h="136166">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Toggle Clamps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$19.99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$87.96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Sim Elec</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Power Driver Board</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$8.00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$24.00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07"/>
                  </a:ext>
                </a:extLst>
              </a:tr>
              <a:tr h="31197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Aluminum 6061-T6 Plates (1/16") - 25.5"x24"</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$69.50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$248.50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Sim Elec</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D-Type Connectors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08"/>
                  </a:ext>
                </a:extLst>
              </a:tr>
              <a:tr h="242168">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Aluminum 6061-T6 Plates (1/16")13.5"x25"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$69.50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$208.50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Buck Converter</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$13.98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09"/>
                  </a:ext>
                </a:extLst>
              </a:tr>
              <a:tr h="31197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Aluminum 6061-T6 Plates (1/16") 24"x13.5"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$49.50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$148.50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Wiring - 12 Gauge</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$15.95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$36.90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10"/>
                  </a:ext>
                </a:extLst>
              </a:tr>
              <a:tr h="136166">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Foam Insulation</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$32.60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$32.60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D-type Connector</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$1.57</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11"/>
                  </a:ext>
                </a:extLst>
              </a:tr>
              <a:tr h="136166">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AL 6061 Plate</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$59.90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$119.80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AC Adapter</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$19.99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$19.99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12"/>
                  </a:ext>
                </a:extLst>
              </a:tr>
              <a:tr h="136166">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AL 6061 Sheet Metal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$101.75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$305.25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USB for Arduino</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$34.99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$34.99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13"/>
                  </a:ext>
                </a:extLst>
              </a:tr>
              <a:tr h="136166">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M2 Tap Starting</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$16.53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$33.06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MOSFET 60V</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$0.71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$15.05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14"/>
                  </a:ext>
                </a:extLst>
              </a:tr>
              <a:tr h="136166">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M2 Tap Closed</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$16.53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$33.06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IC LED DRIVER</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$2.33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$6.99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15"/>
                  </a:ext>
                </a:extLst>
              </a:tr>
              <a:tr h="31197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18-8 Stainless Steel Slotted Flat Head Screws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$7.79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$7.79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MOSFET 55V</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$3.24</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16"/>
                  </a:ext>
                </a:extLst>
              </a:tr>
              <a:tr h="21923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Paper Tape</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$9.89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$9.89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CAP ALUM 47UF 20% 63V RADIAL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$0.33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$1.32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17"/>
                  </a:ext>
                </a:extLst>
              </a:tr>
              <a:tr h="21923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Threaded Rod 40x6 H44815E</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$10.80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TE Connectivity Amp Connectors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$1.04</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$3.12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18"/>
                  </a:ext>
                </a:extLst>
              </a:tr>
              <a:tr h="136166">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Nut Hex H140009E</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$0.08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$1.62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CONN HEADER R/A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$3.70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$22.20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19"/>
                  </a:ext>
                </a:extLst>
              </a:tr>
              <a:tr h="21923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MS Metric Phil Pan M2X12 H4307E</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$0.30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$9.50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25W Chassis Resistors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$3.08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$6.16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20"/>
                  </a:ext>
                </a:extLst>
              </a:tr>
              <a:tr h="21923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Structural</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MS Metric Phil Pan M2X8 H4306E</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$0.24</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$4.62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Thermocouple BreakOuts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$12.76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$25.52</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21"/>
                  </a:ext>
                </a:extLst>
              </a:tr>
              <a:tr h="219230">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Ref Data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Thermistors - Vishay NTCLE413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$1.39</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$70.55</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Power Resistor Kit</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$4.76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$4.76</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extLst>
                  <a:ext uri="{0D108BD9-81ED-4DB2-BD59-A6C34878D82A}">
                    <a16:rowId xmlns:a16="http://schemas.microsoft.com/office/drawing/2014/main" val="10022"/>
                  </a:ext>
                </a:extLst>
              </a:tr>
              <a:tr h="136166">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Ref Data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Screw Terminals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$0.80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$10.00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Electronics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MOSFET Transistors</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$2.03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$20.30</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2A4A3"/>
                    </a:solidFill>
                  </a:tcPr>
                </a:tc>
                <a:extLst>
                  <a:ext uri="{0D108BD9-81ED-4DB2-BD59-A6C34878D82A}">
                    <a16:rowId xmlns:a16="http://schemas.microsoft.com/office/drawing/2014/main" val="10023"/>
                  </a:ext>
                </a:extLst>
              </a:tr>
              <a:tr h="136166">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Ref Data</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ADC - ADC128D818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$4.68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3</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$19.04</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dirty="0">
                          <a:latin typeface="Trebuchet MS"/>
                          <a:ea typeface="Trebuchet MS"/>
                          <a:cs typeface="Trebuchet MS"/>
                          <a:sym typeface="Trebuchet MS"/>
                        </a:rPr>
                        <a:t>Electronics</a:t>
                      </a:r>
                      <a:endParaRPr sz="600" dirty="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B87C"/>
                    </a:solidFill>
                  </a:tcPr>
                </a:tc>
                <a:tc>
                  <a:txBody>
                    <a:bodyPr/>
                    <a:lstStyle/>
                    <a:p>
                      <a:pPr marL="0" lvl="0" indent="0" algn="l" rtl="0">
                        <a:lnSpc>
                          <a:spcPct val="115000"/>
                        </a:lnSpc>
                        <a:spcBef>
                          <a:spcPts val="0"/>
                        </a:spcBef>
                        <a:spcAft>
                          <a:spcPts val="0"/>
                        </a:spcAft>
                        <a:buNone/>
                      </a:pPr>
                      <a:r>
                        <a:rPr lang="en" sz="600">
                          <a:latin typeface="Trebuchet MS"/>
                          <a:ea typeface="Trebuchet MS"/>
                          <a:cs typeface="Trebuchet MS"/>
                          <a:sym typeface="Trebuchet MS"/>
                        </a:rPr>
                        <a:t>Arduino Uno</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$23.38</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a:latin typeface="Trebuchet MS"/>
                          <a:ea typeface="Trebuchet MS"/>
                          <a:cs typeface="Trebuchet MS"/>
                          <a:sym typeface="Trebuchet MS"/>
                        </a:rPr>
                        <a:t>1</a:t>
                      </a:r>
                      <a:endParaRPr sz="60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B87C"/>
                    </a:solidFill>
                  </a:tcPr>
                </a:tc>
                <a:tc>
                  <a:txBody>
                    <a:bodyPr/>
                    <a:lstStyle/>
                    <a:p>
                      <a:pPr marL="0" lvl="0" indent="0" algn="ctr" rtl="0">
                        <a:lnSpc>
                          <a:spcPct val="115000"/>
                        </a:lnSpc>
                        <a:spcBef>
                          <a:spcPts val="0"/>
                        </a:spcBef>
                        <a:spcAft>
                          <a:spcPts val="0"/>
                        </a:spcAft>
                        <a:buNone/>
                      </a:pPr>
                      <a:r>
                        <a:rPr lang="en" sz="600" dirty="0">
                          <a:latin typeface="Trebuchet MS"/>
                          <a:ea typeface="Trebuchet MS"/>
                          <a:cs typeface="Trebuchet MS"/>
                          <a:sym typeface="Trebuchet MS"/>
                        </a:rPr>
                        <a:t>$23.38</a:t>
                      </a:r>
                      <a:endParaRPr sz="600" dirty="0">
                        <a:latin typeface="Trebuchet MS"/>
                        <a:ea typeface="Trebuchet MS"/>
                        <a:cs typeface="Trebuchet MS"/>
                        <a:sym typeface="Trebuchet M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B87C"/>
                    </a:solidFill>
                  </a:tcPr>
                </a:tc>
                <a:extLst>
                  <a:ext uri="{0D108BD9-81ED-4DB2-BD59-A6C34878D82A}">
                    <a16:rowId xmlns:a16="http://schemas.microsoft.com/office/drawing/2014/main" val="1002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5"/>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9" name="Google Shape;329;p2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330" name="Google Shape;330;p25"/>
          <p:cNvSpPr txBox="1">
            <a:spLocks noGrp="1"/>
          </p:cNvSpPr>
          <p:nvPr>
            <p:ph type="ctrTitle" idx="2"/>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Project Schedule</a:t>
            </a:r>
            <a:endParaRPr/>
          </a:p>
        </p:txBody>
      </p:sp>
      <p:sp>
        <p:nvSpPr>
          <p:cNvPr id="331" name="Google Shape;331;p25"/>
          <p:cNvSpPr txBox="1">
            <a:spLocks noGrp="1"/>
          </p:cNvSpPr>
          <p:nvPr>
            <p:ph type="sldNum" idx="3"/>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a:t>
            </a:fld>
            <a:endParaRPr/>
          </a:p>
        </p:txBody>
      </p:sp>
      <p:sp>
        <p:nvSpPr>
          <p:cNvPr id="344" name="Google Shape;344;p27"/>
          <p:cNvSpPr txBox="1">
            <a:spLocks noGrp="1"/>
          </p:cNvSpPr>
          <p:nvPr>
            <p:ph type="title"/>
          </p:nvPr>
        </p:nvSpPr>
        <p:spPr>
          <a:xfrm>
            <a:off x="51435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Processing and Manufacturing</a:t>
            </a:r>
            <a:endParaRPr/>
          </a:p>
        </p:txBody>
      </p:sp>
      <p:pic>
        <p:nvPicPr>
          <p:cNvPr id="345" name="Google Shape;345;p27"/>
          <p:cNvPicPr preferRelativeResize="0"/>
          <p:nvPr/>
        </p:nvPicPr>
        <p:blipFill>
          <a:blip r:embed="rId3">
            <a:alphaModFix/>
          </a:blip>
          <a:stretch>
            <a:fillRect/>
          </a:stretch>
        </p:blipFill>
        <p:spPr>
          <a:xfrm>
            <a:off x="265234" y="3062810"/>
            <a:ext cx="8634624" cy="1834900"/>
          </a:xfrm>
          <a:prstGeom prst="rect">
            <a:avLst/>
          </a:prstGeom>
          <a:noFill/>
          <a:ln>
            <a:noFill/>
          </a:ln>
        </p:spPr>
      </p:pic>
      <p:pic>
        <p:nvPicPr>
          <p:cNvPr id="346" name="Google Shape;346;p27"/>
          <p:cNvPicPr preferRelativeResize="0"/>
          <p:nvPr/>
        </p:nvPicPr>
        <p:blipFill>
          <a:blip r:embed="rId4">
            <a:alphaModFix/>
          </a:blip>
          <a:stretch>
            <a:fillRect/>
          </a:stretch>
        </p:blipFill>
        <p:spPr>
          <a:xfrm>
            <a:off x="265235" y="889527"/>
            <a:ext cx="8634628" cy="2327675"/>
          </a:xfrm>
          <a:prstGeom prst="rect">
            <a:avLst/>
          </a:prstGeom>
          <a:noFill/>
          <a:ln>
            <a:noFill/>
          </a:ln>
        </p:spPr>
      </p:pic>
      <p:cxnSp>
        <p:nvCxnSpPr>
          <p:cNvPr id="347" name="Google Shape;347;p27"/>
          <p:cNvCxnSpPr/>
          <p:nvPr/>
        </p:nvCxnSpPr>
        <p:spPr>
          <a:xfrm>
            <a:off x="2492625" y="1147100"/>
            <a:ext cx="905400" cy="0"/>
          </a:xfrm>
          <a:prstGeom prst="straightConnector1">
            <a:avLst/>
          </a:prstGeom>
          <a:noFill/>
          <a:ln w="28575" cap="flat" cmpd="sng">
            <a:solidFill>
              <a:srgbClr val="FF0000"/>
            </a:solidFill>
            <a:prstDash val="solid"/>
            <a:round/>
            <a:headEnd type="diamond" w="med" len="med"/>
            <a:tailEnd type="none" w="med" len="med"/>
          </a:ln>
        </p:spPr>
      </p:cxnSp>
      <p:cxnSp>
        <p:nvCxnSpPr>
          <p:cNvPr id="348" name="Google Shape;348;p27"/>
          <p:cNvCxnSpPr/>
          <p:nvPr/>
        </p:nvCxnSpPr>
        <p:spPr>
          <a:xfrm>
            <a:off x="3381801" y="1277650"/>
            <a:ext cx="573000" cy="0"/>
          </a:xfrm>
          <a:prstGeom prst="straightConnector1">
            <a:avLst/>
          </a:prstGeom>
          <a:noFill/>
          <a:ln w="28575" cap="flat" cmpd="sng">
            <a:solidFill>
              <a:srgbClr val="FF0000"/>
            </a:solidFill>
            <a:prstDash val="solid"/>
            <a:round/>
            <a:headEnd type="none" w="med" len="med"/>
            <a:tailEnd type="none" w="med" len="med"/>
          </a:ln>
        </p:spPr>
      </p:cxnSp>
      <p:cxnSp>
        <p:nvCxnSpPr>
          <p:cNvPr id="349" name="Google Shape;349;p27"/>
          <p:cNvCxnSpPr/>
          <p:nvPr/>
        </p:nvCxnSpPr>
        <p:spPr>
          <a:xfrm>
            <a:off x="3387809" y="1140366"/>
            <a:ext cx="0" cy="147600"/>
          </a:xfrm>
          <a:prstGeom prst="straightConnector1">
            <a:avLst/>
          </a:prstGeom>
          <a:noFill/>
          <a:ln w="28575" cap="flat" cmpd="sng">
            <a:solidFill>
              <a:srgbClr val="FF0000"/>
            </a:solidFill>
            <a:prstDash val="solid"/>
            <a:round/>
            <a:headEnd type="none" w="med" len="med"/>
            <a:tailEnd type="none" w="med" len="med"/>
          </a:ln>
        </p:spPr>
      </p:cxnSp>
      <p:cxnSp>
        <p:nvCxnSpPr>
          <p:cNvPr id="350" name="Google Shape;350;p27"/>
          <p:cNvCxnSpPr/>
          <p:nvPr/>
        </p:nvCxnSpPr>
        <p:spPr>
          <a:xfrm>
            <a:off x="3954800" y="1266725"/>
            <a:ext cx="0" cy="147600"/>
          </a:xfrm>
          <a:prstGeom prst="straightConnector1">
            <a:avLst/>
          </a:prstGeom>
          <a:noFill/>
          <a:ln w="28575" cap="flat" cmpd="sng">
            <a:solidFill>
              <a:srgbClr val="FF0000"/>
            </a:solidFill>
            <a:prstDash val="solid"/>
            <a:round/>
            <a:headEnd type="none" w="med" len="med"/>
            <a:tailEnd type="none" w="med" len="med"/>
          </a:ln>
        </p:spPr>
      </p:cxnSp>
      <p:cxnSp>
        <p:nvCxnSpPr>
          <p:cNvPr id="351" name="Google Shape;351;p27"/>
          <p:cNvCxnSpPr/>
          <p:nvPr/>
        </p:nvCxnSpPr>
        <p:spPr>
          <a:xfrm>
            <a:off x="3947927" y="1414325"/>
            <a:ext cx="631800" cy="0"/>
          </a:xfrm>
          <a:prstGeom prst="straightConnector1">
            <a:avLst/>
          </a:prstGeom>
          <a:noFill/>
          <a:ln w="28575" cap="flat" cmpd="sng">
            <a:solidFill>
              <a:srgbClr val="FF0000"/>
            </a:solidFill>
            <a:prstDash val="solid"/>
            <a:round/>
            <a:headEnd type="none" w="med" len="med"/>
            <a:tailEnd type="none" w="med" len="med"/>
          </a:ln>
        </p:spPr>
      </p:cxnSp>
      <p:cxnSp>
        <p:nvCxnSpPr>
          <p:cNvPr id="352" name="Google Shape;352;p27"/>
          <p:cNvCxnSpPr/>
          <p:nvPr/>
        </p:nvCxnSpPr>
        <p:spPr>
          <a:xfrm>
            <a:off x="4572009" y="1404425"/>
            <a:ext cx="0" cy="415500"/>
          </a:xfrm>
          <a:prstGeom prst="straightConnector1">
            <a:avLst/>
          </a:prstGeom>
          <a:noFill/>
          <a:ln w="28575" cap="flat" cmpd="sng">
            <a:solidFill>
              <a:srgbClr val="FF0000"/>
            </a:solidFill>
            <a:prstDash val="solid"/>
            <a:round/>
            <a:headEnd type="none" w="med" len="med"/>
            <a:tailEnd type="none" w="med" len="med"/>
          </a:ln>
        </p:spPr>
      </p:cxnSp>
      <p:cxnSp>
        <p:nvCxnSpPr>
          <p:cNvPr id="353" name="Google Shape;353;p27"/>
          <p:cNvCxnSpPr/>
          <p:nvPr/>
        </p:nvCxnSpPr>
        <p:spPr>
          <a:xfrm>
            <a:off x="4559944" y="1819925"/>
            <a:ext cx="197700" cy="0"/>
          </a:xfrm>
          <a:prstGeom prst="straightConnector1">
            <a:avLst/>
          </a:prstGeom>
          <a:noFill/>
          <a:ln w="28575" cap="flat" cmpd="sng">
            <a:solidFill>
              <a:srgbClr val="FF0000"/>
            </a:solidFill>
            <a:prstDash val="solid"/>
            <a:round/>
            <a:headEnd type="none" w="med" len="med"/>
            <a:tailEnd type="none" w="med" len="med"/>
          </a:ln>
        </p:spPr>
      </p:cxnSp>
      <p:cxnSp>
        <p:nvCxnSpPr>
          <p:cNvPr id="354" name="Google Shape;354;p27"/>
          <p:cNvCxnSpPr/>
          <p:nvPr/>
        </p:nvCxnSpPr>
        <p:spPr>
          <a:xfrm>
            <a:off x="4757659" y="1806047"/>
            <a:ext cx="0" cy="300900"/>
          </a:xfrm>
          <a:prstGeom prst="straightConnector1">
            <a:avLst/>
          </a:prstGeom>
          <a:noFill/>
          <a:ln w="28575" cap="flat" cmpd="sng">
            <a:solidFill>
              <a:srgbClr val="FF0000"/>
            </a:solidFill>
            <a:prstDash val="solid"/>
            <a:round/>
            <a:headEnd type="none" w="med" len="med"/>
            <a:tailEnd type="none" w="med" len="med"/>
          </a:ln>
        </p:spPr>
      </p:cxnSp>
      <p:cxnSp>
        <p:nvCxnSpPr>
          <p:cNvPr id="355" name="Google Shape;355;p27"/>
          <p:cNvCxnSpPr/>
          <p:nvPr/>
        </p:nvCxnSpPr>
        <p:spPr>
          <a:xfrm>
            <a:off x="4757652" y="2097059"/>
            <a:ext cx="870600" cy="0"/>
          </a:xfrm>
          <a:prstGeom prst="straightConnector1">
            <a:avLst/>
          </a:prstGeom>
          <a:noFill/>
          <a:ln w="28575" cap="flat" cmpd="sng">
            <a:solidFill>
              <a:srgbClr val="FF0000"/>
            </a:solidFill>
            <a:prstDash val="solid"/>
            <a:round/>
            <a:headEnd type="none" w="med" len="med"/>
            <a:tailEnd type="none" w="med" len="med"/>
          </a:ln>
        </p:spPr>
      </p:cxnSp>
      <p:cxnSp>
        <p:nvCxnSpPr>
          <p:cNvPr id="356" name="Google Shape;356;p27"/>
          <p:cNvCxnSpPr/>
          <p:nvPr/>
        </p:nvCxnSpPr>
        <p:spPr>
          <a:xfrm>
            <a:off x="5618367" y="2087159"/>
            <a:ext cx="0" cy="801000"/>
          </a:xfrm>
          <a:prstGeom prst="straightConnector1">
            <a:avLst/>
          </a:prstGeom>
          <a:noFill/>
          <a:ln w="28575" cap="flat" cmpd="sng">
            <a:solidFill>
              <a:srgbClr val="FF0000"/>
            </a:solidFill>
            <a:prstDash val="solid"/>
            <a:round/>
            <a:headEnd type="none" w="med" len="med"/>
            <a:tailEnd type="none" w="med" len="med"/>
          </a:ln>
        </p:spPr>
      </p:cxnSp>
      <p:cxnSp>
        <p:nvCxnSpPr>
          <p:cNvPr id="357" name="Google Shape;357;p27"/>
          <p:cNvCxnSpPr/>
          <p:nvPr/>
        </p:nvCxnSpPr>
        <p:spPr>
          <a:xfrm>
            <a:off x="5608486" y="2888159"/>
            <a:ext cx="1068300" cy="0"/>
          </a:xfrm>
          <a:prstGeom prst="straightConnector1">
            <a:avLst/>
          </a:prstGeom>
          <a:noFill/>
          <a:ln w="28575" cap="flat" cmpd="sng">
            <a:solidFill>
              <a:srgbClr val="FF0000"/>
            </a:solidFill>
            <a:prstDash val="solid"/>
            <a:round/>
            <a:headEnd type="none" w="med" len="med"/>
            <a:tailEnd type="none" w="med" len="med"/>
          </a:ln>
        </p:spPr>
      </p:cxnSp>
      <p:cxnSp>
        <p:nvCxnSpPr>
          <p:cNvPr id="358" name="Google Shape;358;p27"/>
          <p:cNvCxnSpPr/>
          <p:nvPr/>
        </p:nvCxnSpPr>
        <p:spPr>
          <a:xfrm>
            <a:off x="6666766" y="2888284"/>
            <a:ext cx="0" cy="340500"/>
          </a:xfrm>
          <a:prstGeom prst="straightConnector1">
            <a:avLst/>
          </a:prstGeom>
          <a:noFill/>
          <a:ln w="28575" cap="flat" cmpd="sng">
            <a:solidFill>
              <a:srgbClr val="FF0000"/>
            </a:solidFill>
            <a:prstDash val="solid"/>
            <a:round/>
            <a:headEnd type="none" w="med" len="med"/>
            <a:tailEnd type="diamond" w="med" len="med"/>
          </a:ln>
        </p:spPr>
      </p:cxnSp>
      <p:cxnSp>
        <p:nvCxnSpPr>
          <p:cNvPr id="359" name="Google Shape;359;p27"/>
          <p:cNvCxnSpPr/>
          <p:nvPr/>
        </p:nvCxnSpPr>
        <p:spPr>
          <a:xfrm>
            <a:off x="2133590" y="3337125"/>
            <a:ext cx="1308600" cy="0"/>
          </a:xfrm>
          <a:prstGeom prst="straightConnector1">
            <a:avLst/>
          </a:prstGeom>
          <a:noFill/>
          <a:ln w="28575" cap="flat" cmpd="sng">
            <a:solidFill>
              <a:srgbClr val="FF0000"/>
            </a:solidFill>
            <a:prstDash val="solid"/>
            <a:round/>
            <a:headEnd type="diamond" w="med" len="med"/>
            <a:tailEnd type="none" w="med" len="med"/>
          </a:ln>
        </p:spPr>
      </p:cxnSp>
      <p:cxnSp>
        <p:nvCxnSpPr>
          <p:cNvPr id="360" name="Google Shape;360;p27"/>
          <p:cNvCxnSpPr/>
          <p:nvPr/>
        </p:nvCxnSpPr>
        <p:spPr>
          <a:xfrm>
            <a:off x="3442192" y="3327242"/>
            <a:ext cx="0" cy="411600"/>
          </a:xfrm>
          <a:prstGeom prst="straightConnector1">
            <a:avLst/>
          </a:prstGeom>
          <a:noFill/>
          <a:ln w="28575" cap="flat" cmpd="sng">
            <a:solidFill>
              <a:srgbClr val="FF0000"/>
            </a:solidFill>
            <a:prstDash val="solid"/>
            <a:round/>
            <a:headEnd type="none" w="med" len="med"/>
            <a:tailEnd type="none" w="med" len="med"/>
          </a:ln>
        </p:spPr>
      </p:cxnSp>
      <p:cxnSp>
        <p:nvCxnSpPr>
          <p:cNvPr id="361" name="Google Shape;361;p27"/>
          <p:cNvCxnSpPr/>
          <p:nvPr/>
        </p:nvCxnSpPr>
        <p:spPr>
          <a:xfrm>
            <a:off x="3432311" y="3728968"/>
            <a:ext cx="1542900" cy="0"/>
          </a:xfrm>
          <a:prstGeom prst="straightConnector1">
            <a:avLst/>
          </a:prstGeom>
          <a:noFill/>
          <a:ln w="28575" cap="flat" cmpd="sng">
            <a:solidFill>
              <a:srgbClr val="FF0000"/>
            </a:solidFill>
            <a:prstDash val="solid"/>
            <a:round/>
            <a:headEnd type="none" w="med" len="med"/>
            <a:tailEnd type="none" w="med" len="med"/>
          </a:ln>
        </p:spPr>
      </p:cxnSp>
      <p:cxnSp>
        <p:nvCxnSpPr>
          <p:cNvPr id="362" name="Google Shape;362;p27"/>
          <p:cNvCxnSpPr/>
          <p:nvPr/>
        </p:nvCxnSpPr>
        <p:spPr>
          <a:xfrm>
            <a:off x="4965317" y="3719081"/>
            <a:ext cx="0" cy="445200"/>
          </a:xfrm>
          <a:prstGeom prst="straightConnector1">
            <a:avLst/>
          </a:prstGeom>
          <a:noFill/>
          <a:ln w="28575" cap="flat" cmpd="sng">
            <a:solidFill>
              <a:srgbClr val="FF0000"/>
            </a:solidFill>
            <a:prstDash val="solid"/>
            <a:round/>
            <a:headEnd type="none" w="med" len="med"/>
            <a:tailEnd type="none" w="med" len="med"/>
          </a:ln>
        </p:spPr>
      </p:cxnSp>
      <p:cxnSp>
        <p:nvCxnSpPr>
          <p:cNvPr id="363" name="Google Shape;363;p27"/>
          <p:cNvCxnSpPr/>
          <p:nvPr/>
        </p:nvCxnSpPr>
        <p:spPr>
          <a:xfrm>
            <a:off x="4955419" y="4154393"/>
            <a:ext cx="979500" cy="0"/>
          </a:xfrm>
          <a:prstGeom prst="straightConnector1">
            <a:avLst/>
          </a:prstGeom>
          <a:noFill/>
          <a:ln w="28575" cap="flat" cmpd="sng">
            <a:solidFill>
              <a:srgbClr val="FF0000"/>
            </a:solidFill>
            <a:prstDash val="solid"/>
            <a:round/>
            <a:headEnd type="none" w="med" len="med"/>
            <a:tailEnd type="none" w="med" len="med"/>
          </a:ln>
        </p:spPr>
      </p:cxnSp>
      <p:cxnSp>
        <p:nvCxnSpPr>
          <p:cNvPr id="364" name="Google Shape;364;p27"/>
          <p:cNvCxnSpPr/>
          <p:nvPr/>
        </p:nvCxnSpPr>
        <p:spPr>
          <a:xfrm>
            <a:off x="5925026" y="4144514"/>
            <a:ext cx="0" cy="148200"/>
          </a:xfrm>
          <a:prstGeom prst="straightConnector1">
            <a:avLst/>
          </a:prstGeom>
          <a:noFill/>
          <a:ln w="28575" cap="flat" cmpd="sng">
            <a:solidFill>
              <a:srgbClr val="FF0000"/>
            </a:solidFill>
            <a:prstDash val="solid"/>
            <a:round/>
            <a:headEnd type="none" w="med" len="med"/>
            <a:tailEnd type="none" w="med" len="med"/>
          </a:ln>
        </p:spPr>
      </p:cxnSp>
      <p:cxnSp>
        <p:nvCxnSpPr>
          <p:cNvPr id="365" name="Google Shape;365;p27"/>
          <p:cNvCxnSpPr/>
          <p:nvPr/>
        </p:nvCxnSpPr>
        <p:spPr>
          <a:xfrm>
            <a:off x="5914895" y="4282826"/>
            <a:ext cx="771600" cy="0"/>
          </a:xfrm>
          <a:prstGeom prst="straightConnector1">
            <a:avLst/>
          </a:prstGeom>
          <a:noFill/>
          <a:ln w="28575" cap="flat" cmpd="sng">
            <a:solidFill>
              <a:srgbClr val="FF0000"/>
            </a:solidFill>
            <a:prstDash val="solid"/>
            <a:round/>
            <a:headEnd type="none" w="med" len="med"/>
            <a:tailEnd type="none" w="med" len="med"/>
          </a:ln>
        </p:spPr>
      </p:cxnSp>
      <p:cxnSp>
        <p:nvCxnSpPr>
          <p:cNvPr id="366" name="Google Shape;366;p27"/>
          <p:cNvCxnSpPr/>
          <p:nvPr/>
        </p:nvCxnSpPr>
        <p:spPr>
          <a:xfrm>
            <a:off x="6676666" y="4282942"/>
            <a:ext cx="0" cy="585000"/>
          </a:xfrm>
          <a:prstGeom prst="straightConnector1">
            <a:avLst/>
          </a:prstGeom>
          <a:noFill/>
          <a:ln w="28575" cap="flat" cmpd="sng">
            <a:solidFill>
              <a:srgbClr val="FF0000"/>
            </a:solidFill>
            <a:prstDash val="solid"/>
            <a:round/>
            <a:headEnd type="none" w="med" len="med"/>
            <a:tailEnd type="diamond" w="med" len="med"/>
          </a:ln>
        </p:spPr>
      </p:cxnSp>
      <p:grpSp>
        <p:nvGrpSpPr>
          <p:cNvPr id="367" name="Google Shape;367;p27"/>
          <p:cNvGrpSpPr/>
          <p:nvPr/>
        </p:nvGrpSpPr>
        <p:grpSpPr>
          <a:xfrm>
            <a:off x="7018850" y="1508200"/>
            <a:ext cx="1560123" cy="300900"/>
            <a:chOff x="6624275" y="1190075"/>
            <a:chExt cx="1560123" cy="300900"/>
          </a:xfrm>
        </p:grpSpPr>
        <p:sp>
          <p:nvSpPr>
            <p:cNvPr id="368" name="Google Shape;368;p27"/>
            <p:cNvSpPr txBox="1"/>
            <p:nvPr/>
          </p:nvSpPr>
          <p:spPr>
            <a:xfrm>
              <a:off x="6785533" y="1190075"/>
              <a:ext cx="1254300" cy="30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latin typeface="Trebuchet MS"/>
                  <a:ea typeface="Trebuchet MS"/>
                  <a:cs typeface="Trebuchet MS"/>
                  <a:sym typeface="Trebuchet MS"/>
                </a:rPr>
                <a:t>Critical Path</a:t>
              </a:r>
              <a:endParaRPr>
                <a:solidFill>
                  <a:srgbClr val="FF0000"/>
                </a:solidFill>
                <a:latin typeface="Trebuchet MS"/>
                <a:ea typeface="Trebuchet MS"/>
                <a:cs typeface="Trebuchet MS"/>
                <a:sym typeface="Trebuchet MS"/>
              </a:endParaRPr>
            </a:p>
          </p:txBody>
        </p:sp>
        <p:cxnSp>
          <p:nvCxnSpPr>
            <p:cNvPr id="369" name="Google Shape;369;p27"/>
            <p:cNvCxnSpPr/>
            <p:nvPr/>
          </p:nvCxnSpPr>
          <p:spPr>
            <a:xfrm>
              <a:off x="6624275" y="1359175"/>
              <a:ext cx="257400" cy="0"/>
            </a:xfrm>
            <a:prstGeom prst="straightConnector1">
              <a:avLst/>
            </a:prstGeom>
            <a:noFill/>
            <a:ln w="28575" cap="flat" cmpd="sng">
              <a:solidFill>
                <a:srgbClr val="FF0000"/>
              </a:solidFill>
              <a:prstDash val="solid"/>
              <a:round/>
              <a:headEnd type="none" w="med" len="med"/>
              <a:tailEnd type="none" w="med" len="med"/>
            </a:ln>
          </p:spPr>
        </p:cxnSp>
        <p:cxnSp>
          <p:nvCxnSpPr>
            <p:cNvPr id="370" name="Google Shape;370;p27"/>
            <p:cNvCxnSpPr/>
            <p:nvPr/>
          </p:nvCxnSpPr>
          <p:spPr>
            <a:xfrm>
              <a:off x="7926998" y="1359175"/>
              <a:ext cx="257400" cy="0"/>
            </a:xfrm>
            <a:prstGeom prst="straightConnector1">
              <a:avLst/>
            </a:prstGeom>
            <a:noFill/>
            <a:ln w="28575" cap="flat" cmpd="sng">
              <a:solidFill>
                <a:srgbClr val="FF0000"/>
              </a:solidFill>
              <a:prstDash val="solid"/>
              <a:round/>
              <a:headEnd type="none" w="med" len="med"/>
              <a:tailEnd type="none" w="med" len="med"/>
            </a:ln>
          </p:spPr>
        </p:cxnSp>
      </p:grpSp>
      <p:sp>
        <p:nvSpPr>
          <p:cNvPr id="371" name="Google Shape;371;p27"/>
          <p:cNvSpPr txBox="1"/>
          <p:nvPr/>
        </p:nvSpPr>
        <p:spPr>
          <a:xfrm>
            <a:off x="4006000" y="1107400"/>
            <a:ext cx="23739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2 camera interface with Raspberry Pi</a:t>
            </a:r>
            <a:endParaRPr sz="1000">
              <a:latin typeface="Trebuchet MS"/>
              <a:ea typeface="Trebuchet MS"/>
              <a:cs typeface="Trebuchet MS"/>
              <a:sym typeface="Trebuchet MS"/>
            </a:endParaRPr>
          </a:p>
        </p:txBody>
      </p:sp>
      <p:sp>
        <p:nvSpPr>
          <p:cNvPr id="372" name="Google Shape;372;p27"/>
          <p:cNvSpPr txBox="1"/>
          <p:nvPr/>
        </p:nvSpPr>
        <p:spPr>
          <a:xfrm>
            <a:off x="4609343" y="1460842"/>
            <a:ext cx="10683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Image Stitching</a:t>
            </a:r>
            <a:endParaRPr sz="1000">
              <a:latin typeface="Trebuchet MS"/>
              <a:ea typeface="Trebuchet MS"/>
              <a:cs typeface="Trebuchet MS"/>
              <a:sym typeface="Trebuchet MS"/>
            </a:endParaRPr>
          </a:p>
        </p:txBody>
      </p:sp>
      <p:sp>
        <p:nvSpPr>
          <p:cNvPr id="373" name="Google Shape;373;p27"/>
          <p:cNvSpPr txBox="1"/>
          <p:nvPr/>
        </p:nvSpPr>
        <p:spPr>
          <a:xfrm>
            <a:off x="5602526" y="1959300"/>
            <a:ext cx="12393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Identify Hotspots </a:t>
            </a:r>
            <a:endParaRPr sz="1000">
              <a:latin typeface="Trebuchet MS"/>
              <a:ea typeface="Trebuchet MS"/>
              <a:cs typeface="Trebuchet MS"/>
              <a:sym typeface="Trebuchet MS"/>
            </a:endParaRPr>
          </a:p>
        </p:txBody>
      </p:sp>
      <p:sp>
        <p:nvSpPr>
          <p:cNvPr id="374" name="Google Shape;374;p27"/>
          <p:cNvSpPr txBox="1"/>
          <p:nvPr/>
        </p:nvSpPr>
        <p:spPr>
          <a:xfrm>
            <a:off x="5681050" y="2434850"/>
            <a:ext cx="17670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Temp. Accuracy Calibration</a:t>
            </a:r>
            <a:endParaRPr sz="1000">
              <a:latin typeface="Trebuchet MS"/>
              <a:ea typeface="Trebuchet MS"/>
              <a:cs typeface="Trebuchet MS"/>
              <a:sym typeface="Trebuchet MS"/>
            </a:endParaRPr>
          </a:p>
        </p:txBody>
      </p:sp>
      <p:sp>
        <p:nvSpPr>
          <p:cNvPr id="375" name="Google Shape;375;p27"/>
          <p:cNvSpPr txBox="1"/>
          <p:nvPr/>
        </p:nvSpPr>
        <p:spPr>
          <a:xfrm>
            <a:off x="6689425" y="2812075"/>
            <a:ext cx="17670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TestBed Integration &amp; Test</a:t>
            </a:r>
            <a:endParaRPr sz="1000">
              <a:latin typeface="Trebuchet MS"/>
              <a:ea typeface="Trebuchet MS"/>
              <a:cs typeface="Trebuchet MS"/>
              <a:sym typeface="Trebuchet MS"/>
            </a:endParaRPr>
          </a:p>
        </p:txBody>
      </p:sp>
      <p:sp>
        <p:nvSpPr>
          <p:cNvPr id="376" name="Google Shape;376;p27"/>
          <p:cNvSpPr txBox="1"/>
          <p:nvPr/>
        </p:nvSpPr>
        <p:spPr>
          <a:xfrm>
            <a:off x="3518867" y="3348183"/>
            <a:ext cx="9054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CAD Models</a:t>
            </a:r>
            <a:endParaRPr sz="1000">
              <a:latin typeface="Trebuchet MS"/>
              <a:ea typeface="Trebuchet MS"/>
              <a:cs typeface="Trebuchet MS"/>
              <a:sym typeface="Trebuchet MS"/>
            </a:endParaRPr>
          </a:p>
        </p:txBody>
      </p:sp>
      <p:sp>
        <p:nvSpPr>
          <p:cNvPr id="377" name="Google Shape;377;p27"/>
          <p:cNvSpPr txBox="1"/>
          <p:nvPr/>
        </p:nvSpPr>
        <p:spPr>
          <a:xfrm>
            <a:off x="4965325" y="3642875"/>
            <a:ext cx="17016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Tool Paths and </a:t>
            </a:r>
            <a:endParaRPr sz="1000">
              <a:latin typeface="Trebuchet MS"/>
              <a:ea typeface="Trebuchet MS"/>
              <a:cs typeface="Trebuchet MS"/>
              <a:sym typeface="Trebuchet MS"/>
            </a:endParaRPr>
          </a:p>
          <a:p>
            <a:pPr marL="0" lvl="0" indent="0" algn="l" rtl="0">
              <a:spcBef>
                <a:spcPts val="0"/>
              </a:spcBef>
              <a:spcAft>
                <a:spcPts val="0"/>
              </a:spcAft>
              <a:buNone/>
            </a:pPr>
            <a:r>
              <a:rPr lang="en" sz="1000">
                <a:latin typeface="Trebuchet MS"/>
                <a:ea typeface="Trebuchet MS"/>
                <a:cs typeface="Trebuchet MS"/>
                <a:sym typeface="Trebuchet MS"/>
              </a:rPr>
              <a:t>Tray Prototype</a:t>
            </a:r>
            <a:endParaRPr sz="1000">
              <a:latin typeface="Trebuchet MS"/>
              <a:ea typeface="Trebuchet MS"/>
              <a:cs typeface="Trebuchet MS"/>
              <a:sym typeface="Trebuchet MS"/>
            </a:endParaRPr>
          </a:p>
        </p:txBody>
      </p:sp>
      <p:sp>
        <p:nvSpPr>
          <p:cNvPr id="378" name="Google Shape;378;p27"/>
          <p:cNvSpPr txBox="1"/>
          <p:nvPr/>
        </p:nvSpPr>
        <p:spPr>
          <a:xfrm>
            <a:off x="6722125" y="4384150"/>
            <a:ext cx="17016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Machining and Assembly</a:t>
            </a:r>
            <a:endParaRPr sz="1000">
              <a:latin typeface="Trebuchet MS"/>
              <a:ea typeface="Trebuchet MS"/>
              <a:cs typeface="Trebuchet MS"/>
              <a:sym typeface="Trebuchet MS"/>
            </a:endParaRPr>
          </a:p>
        </p:txBody>
      </p:sp>
      <p:grpSp>
        <p:nvGrpSpPr>
          <p:cNvPr id="379" name="Google Shape;379;p27"/>
          <p:cNvGrpSpPr/>
          <p:nvPr/>
        </p:nvGrpSpPr>
        <p:grpSpPr>
          <a:xfrm>
            <a:off x="7894113" y="3021082"/>
            <a:ext cx="631800" cy="341486"/>
            <a:chOff x="2180150" y="2230390"/>
            <a:chExt cx="631800" cy="341486"/>
          </a:xfrm>
        </p:grpSpPr>
        <p:sp>
          <p:nvSpPr>
            <p:cNvPr id="380" name="Google Shape;380;p27"/>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PFR</a:t>
              </a:r>
              <a:endParaRPr sz="1000">
                <a:latin typeface="Nunito"/>
                <a:ea typeface="Nunito"/>
                <a:cs typeface="Nunito"/>
                <a:sym typeface="Nunito"/>
              </a:endParaRPr>
            </a:p>
          </p:txBody>
        </p:sp>
      </p:grpSp>
      <p:grpSp>
        <p:nvGrpSpPr>
          <p:cNvPr id="382" name="Google Shape;382;p27"/>
          <p:cNvGrpSpPr/>
          <p:nvPr/>
        </p:nvGrpSpPr>
        <p:grpSpPr>
          <a:xfrm>
            <a:off x="3315765" y="3021082"/>
            <a:ext cx="631800" cy="341486"/>
            <a:chOff x="2180150" y="2230390"/>
            <a:chExt cx="631800" cy="341486"/>
          </a:xfrm>
        </p:grpSpPr>
        <p:sp>
          <p:nvSpPr>
            <p:cNvPr id="383" name="Google Shape;383;p27"/>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MSR</a:t>
              </a:r>
              <a:endParaRPr sz="1000">
                <a:latin typeface="Nunito"/>
                <a:ea typeface="Nunito"/>
                <a:cs typeface="Nunito"/>
                <a:sym typeface="Nunito"/>
              </a:endParaRPr>
            </a:p>
          </p:txBody>
        </p:sp>
      </p:grpSp>
      <p:grpSp>
        <p:nvGrpSpPr>
          <p:cNvPr id="385" name="Google Shape;385;p27"/>
          <p:cNvGrpSpPr/>
          <p:nvPr/>
        </p:nvGrpSpPr>
        <p:grpSpPr>
          <a:xfrm>
            <a:off x="4618525" y="3021082"/>
            <a:ext cx="631800" cy="341486"/>
            <a:chOff x="2180150" y="2230390"/>
            <a:chExt cx="631800" cy="341486"/>
          </a:xfrm>
        </p:grpSpPr>
        <p:sp>
          <p:nvSpPr>
            <p:cNvPr id="386" name="Google Shape;386;p27"/>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TRR</a:t>
              </a:r>
              <a:endParaRPr sz="1000">
                <a:latin typeface="Nunito"/>
                <a:ea typeface="Nunito"/>
                <a:cs typeface="Nunito"/>
                <a:sym typeface="Nunito"/>
              </a:endParaRPr>
            </a:p>
          </p:txBody>
        </p:sp>
      </p:grpSp>
      <p:grpSp>
        <p:nvGrpSpPr>
          <p:cNvPr id="388" name="Google Shape;388;p27"/>
          <p:cNvGrpSpPr/>
          <p:nvPr/>
        </p:nvGrpSpPr>
        <p:grpSpPr>
          <a:xfrm>
            <a:off x="7163404" y="3021082"/>
            <a:ext cx="631800" cy="341486"/>
            <a:chOff x="2180150" y="2230390"/>
            <a:chExt cx="631800" cy="341486"/>
          </a:xfrm>
        </p:grpSpPr>
        <p:sp>
          <p:nvSpPr>
            <p:cNvPr id="389" name="Google Shape;389;p27"/>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SFR</a:t>
              </a:r>
              <a:endParaRPr sz="1000">
                <a:latin typeface="Nunito"/>
                <a:ea typeface="Nunito"/>
                <a:cs typeface="Nunito"/>
                <a:sym typeface="Nuni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28"/>
          <p:cNvPicPr preferRelativeResize="0"/>
          <p:nvPr/>
        </p:nvPicPr>
        <p:blipFill>
          <a:blip r:embed="rId3">
            <a:alphaModFix/>
          </a:blip>
          <a:stretch>
            <a:fillRect/>
          </a:stretch>
        </p:blipFill>
        <p:spPr>
          <a:xfrm>
            <a:off x="509700" y="910000"/>
            <a:ext cx="8069276" cy="4027275"/>
          </a:xfrm>
          <a:prstGeom prst="rect">
            <a:avLst/>
          </a:prstGeom>
          <a:noFill/>
          <a:ln>
            <a:noFill/>
          </a:ln>
        </p:spPr>
      </p:pic>
      <p:sp>
        <p:nvSpPr>
          <p:cNvPr id="396" name="Google Shape;396;p2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397" name="Google Shape;397;p28"/>
          <p:cNvSpPr txBox="1">
            <a:spLocks noGrp="1"/>
          </p:cNvSpPr>
          <p:nvPr>
            <p:ph type="title"/>
          </p:nvPr>
        </p:nvSpPr>
        <p:spPr>
          <a:xfrm>
            <a:off x="509700" y="236000"/>
            <a:ext cx="75057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Project Elements</a:t>
            </a:r>
            <a:endParaRPr/>
          </a:p>
        </p:txBody>
      </p:sp>
      <p:cxnSp>
        <p:nvCxnSpPr>
          <p:cNvPr id="398" name="Google Shape;398;p28"/>
          <p:cNvCxnSpPr/>
          <p:nvPr/>
        </p:nvCxnSpPr>
        <p:spPr>
          <a:xfrm>
            <a:off x="6528400" y="1592500"/>
            <a:ext cx="0" cy="2680500"/>
          </a:xfrm>
          <a:prstGeom prst="straightConnector1">
            <a:avLst/>
          </a:prstGeom>
          <a:noFill/>
          <a:ln w="28575" cap="flat" cmpd="sng">
            <a:solidFill>
              <a:srgbClr val="FF0000"/>
            </a:solidFill>
            <a:prstDash val="solid"/>
            <a:round/>
            <a:headEnd type="none" w="med" len="med"/>
            <a:tailEnd type="none" w="med" len="med"/>
          </a:ln>
        </p:spPr>
      </p:cxnSp>
      <p:grpSp>
        <p:nvGrpSpPr>
          <p:cNvPr id="399" name="Google Shape;399;p28"/>
          <p:cNvGrpSpPr/>
          <p:nvPr/>
        </p:nvGrpSpPr>
        <p:grpSpPr>
          <a:xfrm>
            <a:off x="6677415" y="1279600"/>
            <a:ext cx="1560123" cy="300900"/>
            <a:chOff x="6624275" y="1190075"/>
            <a:chExt cx="1560123" cy="300900"/>
          </a:xfrm>
        </p:grpSpPr>
        <p:sp>
          <p:nvSpPr>
            <p:cNvPr id="400" name="Google Shape;400;p28"/>
            <p:cNvSpPr txBox="1"/>
            <p:nvPr/>
          </p:nvSpPr>
          <p:spPr>
            <a:xfrm>
              <a:off x="6785533" y="1190075"/>
              <a:ext cx="1254300" cy="30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latin typeface="Trebuchet MS"/>
                  <a:ea typeface="Trebuchet MS"/>
                  <a:cs typeface="Trebuchet MS"/>
                  <a:sym typeface="Trebuchet MS"/>
                </a:rPr>
                <a:t>Critical Path</a:t>
              </a:r>
              <a:endParaRPr>
                <a:solidFill>
                  <a:srgbClr val="FF0000"/>
                </a:solidFill>
                <a:latin typeface="Trebuchet MS"/>
                <a:ea typeface="Trebuchet MS"/>
                <a:cs typeface="Trebuchet MS"/>
                <a:sym typeface="Trebuchet MS"/>
              </a:endParaRPr>
            </a:p>
          </p:txBody>
        </p:sp>
        <p:cxnSp>
          <p:nvCxnSpPr>
            <p:cNvPr id="401" name="Google Shape;401;p28"/>
            <p:cNvCxnSpPr/>
            <p:nvPr/>
          </p:nvCxnSpPr>
          <p:spPr>
            <a:xfrm>
              <a:off x="6624275" y="1359175"/>
              <a:ext cx="257400" cy="0"/>
            </a:xfrm>
            <a:prstGeom prst="straightConnector1">
              <a:avLst/>
            </a:prstGeom>
            <a:noFill/>
            <a:ln w="28575" cap="flat" cmpd="sng">
              <a:solidFill>
                <a:srgbClr val="FF0000"/>
              </a:solidFill>
              <a:prstDash val="solid"/>
              <a:round/>
              <a:headEnd type="none" w="med" len="med"/>
              <a:tailEnd type="none" w="med" len="med"/>
            </a:ln>
          </p:spPr>
        </p:cxnSp>
        <p:cxnSp>
          <p:nvCxnSpPr>
            <p:cNvPr id="402" name="Google Shape;402;p28"/>
            <p:cNvCxnSpPr/>
            <p:nvPr/>
          </p:nvCxnSpPr>
          <p:spPr>
            <a:xfrm>
              <a:off x="7926998" y="1359175"/>
              <a:ext cx="257400" cy="0"/>
            </a:xfrm>
            <a:prstGeom prst="straightConnector1">
              <a:avLst/>
            </a:prstGeom>
            <a:noFill/>
            <a:ln w="28575" cap="flat" cmpd="sng">
              <a:solidFill>
                <a:srgbClr val="FF0000"/>
              </a:solidFill>
              <a:prstDash val="solid"/>
              <a:round/>
              <a:headEnd type="none" w="med" len="med"/>
              <a:tailEnd type="none" w="med" len="med"/>
            </a:ln>
          </p:spPr>
        </p:cxnSp>
      </p:grpSp>
      <p:sp>
        <p:nvSpPr>
          <p:cNvPr id="403" name="Google Shape;403;p28"/>
          <p:cNvSpPr txBox="1"/>
          <p:nvPr/>
        </p:nvSpPr>
        <p:spPr>
          <a:xfrm>
            <a:off x="4204287" y="1147400"/>
            <a:ext cx="10530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Procurement</a:t>
            </a:r>
            <a:endParaRPr sz="1000">
              <a:latin typeface="Trebuchet MS"/>
              <a:ea typeface="Trebuchet MS"/>
              <a:cs typeface="Trebuchet MS"/>
              <a:sym typeface="Trebuchet MS"/>
            </a:endParaRPr>
          </a:p>
        </p:txBody>
      </p:sp>
      <p:grpSp>
        <p:nvGrpSpPr>
          <p:cNvPr id="404" name="Google Shape;404;p28"/>
          <p:cNvGrpSpPr/>
          <p:nvPr/>
        </p:nvGrpSpPr>
        <p:grpSpPr>
          <a:xfrm>
            <a:off x="7628879" y="2951842"/>
            <a:ext cx="631800" cy="341486"/>
            <a:chOff x="2180150" y="2230390"/>
            <a:chExt cx="631800" cy="341486"/>
          </a:xfrm>
        </p:grpSpPr>
        <p:sp>
          <p:nvSpPr>
            <p:cNvPr id="405" name="Google Shape;405;p28"/>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PFR</a:t>
              </a:r>
              <a:endParaRPr sz="1000">
                <a:latin typeface="Nunito"/>
                <a:ea typeface="Nunito"/>
                <a:cs typeface="Nunito"/>
                <a:sym typeface="Nunito"/>
              </a:endParaRPr>
            </a:p>
          </p:txBody>
        </p:sp>
      </p:grpSp>
      <p:grpSp>
        <p:nvGrpSpPr>
          <p:cNvPr id="407" name="Google Shape;407;p28"/>
          <p:cNvGrpSpPr/>
          <p:nvPr/>
        </p:nvGrpSpPr>
        <p:grpSpPr>
          <a:xfrm>
            <a:off x="3315765" y="2951842"/>
            <a:ext cx="631800" cy="341486"/>
            <a:chOff x="2180150" y="2230390"/>
            <a:chExt cx="631800" cy="341486"/>
          </a:xfrm>
        </p:grpSpPr>
        <p:sp>
          <p:nvSpPr>
            <p:cNvPr id="408" name="Google Shape;408;p28"/>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MSR</a:t>
              </a:r>
              <a:endParaRPr sz="1000">
                <a:latin typeface="Nunito"/>
                <a:ea typeface="Nunito"/>
                <a:cs typeface="Nunito"/>
                <a:sym typeface="Nunito"/>
              </a:endParaRPr>
            </a:p>
          </p:txBody>
        </p:sp>
      </p:grpSp>
      <p:grpSp>
        <p:nvGrpSpPr>
          <p:cNvPr id="410" name="Google Shape;410;p28"/>
          <p:cNvGrpSpPr/>
          <p:nvPr/>
        </p:nvGrpSpPr>
        <p:grpSpPr>
          <a:xfrm>
            <a:off x="4618525" y="2951842"/>
            <a:ext cx="631800" cy="341486"/>
            <a:chOff x="2180150" y="2230390"/>
            <a:chExt cx="631800" cy="341486"/>
          </a:xfrm>
        </p:grpSpPr>
        <p:sp>
          <p:nvSpPr>
            <p:cNvPr id="411" name="Google Shape;411;p28"/>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TRR</a:t>
              </a:r>
              <a:endParaRPr sz="1000">
                <a:latin typeface="Nunito"/>
                <a:ea typeface="Nunito"/>
                <a:cs typeface="Nunito"/>
                <a:sym typeface="Nunito"/>
              </a:endParaRPr>
            </a:p>
          </p:txBody>
        </p:sp>
      </p:grpSp>
      <p:grpSp>
        <p:nvGrpSpPr>
          <p:cNvPr id="413" name="Google Shape;413;p28"/>
          <p:cNvGrpSpPr/>
          <p:nvPr/>
        </p:nvGrpSpPr>
        <p:grpSpPr>
          <a:xfrm>
            <a:off x="6898169" y="2951842"/>
            <a:ext cx="631800" cy="341486"/>
            <a:chOff x="2180150" y="2230390"/>
            <a:chExt cx="631800" cy="341486"/>
          </a:xfrm>
        </p:grpSpPr>
        <p:sp>
          <p:nvSpPr>
            <p:cNvPr id="414" name="Google Shape;414;p28"/>
            <p:cNvSpPr/>
            <p:nvPr/>
          </p:nvSpPr>
          <p:spPr>
            <a:xfrm rot="2700000">
              <a:off x="2464164" y="2497803"/>
              <a:ext cx="64064" cy="60245"/>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txBox="1"/>
            <p:nvPr/>
          </p:nvSpPr>
          <p:spPr>
            <a:xfrm>
              <a:off x="2180150" y="2230390"/>
              <a:ext cx="6318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Nunito"/>
                  <a:ea typeface="Nunito"/>
                  <a:cs typeface="Nunito"/>
                  <a:sym typeface="Nunito"/>
                </a:rPr>
                <a:t>SFR</a:t>
              </a:r>
              <a:endParaRPr sz="1000">
                <a:latin typeface="Nunito"/>
                <a:ea typeface="Nunito"/>
                <a:cs typeface="Nunito"/>
                <a:sym typeface="Nunito"/>
              </a:endParaRPr>
            </a:p>
          </p:txBody>
        </p:sp>
      </p:grpSp>
      <p:cxnSp>
        <p:nvCxnSpPr>
          <p:cNvPr id="416" name="Google Shape;416;p28"/>
          <p:cNvCxnSpPr/>
          <p:nvPr/>
        </p:nvCxnSpPr>
        <p:spPr>
          <a:xfrm>
            <a:off x="6518509" y="4263109"/>
            <a:ext cx="692400" cy="0"/>
          </a:xfrm>
          <a:prstGeom prst="straightConnector1">
            <a:avLst/>
          </a:prstGeom>
          <a:noFill/>
          <a:ln w="28575" cap="flat" cmpd="sng">
            <a:solidFill>
              <a:srgbClr val="FF0000"/>
            </a:solidFill>
            <a:prstDash val="solid"/>
            <a:round/>
            <a:headEnd type="none" w="med" len="med"/>
            <a:tailEnd type="none" w="med" len="med"/>
          </a:ln>
        </p:spPr>
      </p:cxnSp>
      <p:cxnSp>
        <p:nvCxnSpPr>
          <p:cNvPr id="417" name="Google Shape;417;p28"/>
          <p:cNvCxnSpPr/>
          <p:nvPr/>
        </p:nvCxnSpPr>
        <p:spPr>
          <a:xfrm>
            <a:off x="7204184" y="4253217"/>
            <a:ext cx="0" cy="405600"/>
          </a:xfrm>
          <a:prstGeom prst="straightConnector1">
            <a:avLst/>
          </a:prstGeom>
          <a:noFill/>
          <a:ln w="28575" cap="flat" cmpd="sng">
            <a:solidFill>
              <a:srgbClr val="FF0000"/>
            </a:solidFill>
            <a:prstDash val="solid"/>
            <a:round/>
            <a:headEnd type="none" w="med" len="med"/>
            <a:tailEnd type="none" w="med" len="med"/>
          </a:ln>
        </p:spPr>
      </p:cxnSp>
      <p:cxnSp>
        <p:nvCxnSpPr>
          <p:cNvPr id="418" name="Google Shape;418;p28"/>
          <p:cNvCxnSpPr/>
          <p:nvPr/>
        </p:nvCxnSpPr>
        <p:spPr>
          <a:xfrm>
            <a:off x="7194292" y="4658834"/>
            <a:ext cx="956100" cy="0"/>
          </a:xfrm>
          <a:prstGeom prst="straightConnector1">
            <a:avLst/>
          </a:prstGeom>
          <a:noFill/>
          <a:ln w="28575" cap="flat" cmpd="sng">
            <a:solidFill>
              <a:srgbClr val="FF0000"/>
            </a:solidFill>
            <a:prstDash val="solid"/>
            <a:round/>
            <a:headEnd type="none" w="med" len="med"/>
            <a:tailEnd type="none" w="med" len="med"/>
          </a:ln>
        </p:spPr>
      </p:cxnSp>
      <p:cxnSp>
        <p:nvCxnSpPr>
          <p:cNvPr id="419" name="Google Shape;419;p28"/>
          <p:cNvCxnSpPr/>
          <p:nvPr/>
        </p:nvCxnSpPr>
        <p:spPr>
          <a:xfrm>
            <a:off x="4095025" y="1592500"/>
            <a:ext cx="2453100" cy="0"/>
          </a:xfrm>
          <a:prstGeom prst="straightConnector1">
            <a:avLst/>
          </a:prstGeom>
          <a:noFill/>
          <a:ln w="28575" cap="flat" cmpd="sng">
            <a:solidFill>
              <a:srgbClr val="FF0000"/>
            </a:solidFill>
            <a:prstDash val="solid"/>
            <a:round/>
            <a:headEnd type="none" w="med" len="med"/>
            <a:tailEnd type="none" w="med" len="med"/>
          </a:ln>
        </p:spPr>
      </p:cxnSp>
      <p:cxnSp>
        <p:nvCxnSpPr>
          <p:cNvPr id="420" name="Google Shape;420;p28"/>
          <p:cNvCxnSpPr/>
          <p:nvPr/>
        </p:nvCxnSpPr>
        <p:spPr>
          <a:xfrm>
            <a:off x="4104925" y="1147400"/>
            <a:ext cx="0" cy="445200"/>
          </a:xfrm>
          <a:prstGeom prst="straightConnector1">
            <a:avLst/>
          </a:prstGeom>
          <a:noFill/>
          <a:ln w="28575" cap="flat" cmpd="sng">
            <a:solidFill>
              <a:srgbClr val="FF0000"/>
            </a:solidFill>
            <a:prstDash val="solid"/>
            <a:round/>
            <a:headEnd type="diamond" w="med" len="med"/>
            <a:tailEnd type="none" w="med" len="med"/>
          </a:ln>
        </p:spPr>
      </p:cxnSp>
      <p:cxnSp>
        <p:nvCxnSpPr>
          <p:cNvPr id="421" name="Google Shape;421;p28"/>
          <p:cNvCxnSpPr/>
          <p:nvPr/>
        </p:nvCxnSpPr>
        <p:spPr>
          <a:xfrm>
            <a:off x="8150400" y="4648941"/>
            <a:ext cx="0" cy="276900"/>
          </a:xfrm>
          <a:prstGeom prst="straightConnector1">
            <a:avLst/>
          </a:prstGeom>
          <a:noFill/>
          <a:ln w="28575" cap="flat" cmpd="sng">
            <a:solidFill>
              <a:srgbClr val="FF0000"/>
            </a:solidFill>
            <a:prstDash val="solid"/>
            <a:round/>
            <a:headEnd type="none" w="med" len="med"/>
            <a:tailEnd type="diamond" w="med" len="med"/>
          </a:ln>
        </p:spPr>
      </p:cxnSp>
      <p:sp>
        <p:nvSpPr>
          <p:cNvPr id="422" name="Google Shape;422;p28"/>
          <p:cNvSpPr txBox="1"/>
          <p:nvPr/>
        </p:nvSpPr>
        <p:spPr>
          <a:xfrm>
            <a:off x="6548125" y="2009050"/>
            <a:ext cx="19188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Camera Thermal Regulation</a:t>
            </a:r>
            <a:endParaRPr sz="1000">
              <a:latin typeface="Trebuchet MS"/>
              <a:ea typeface="Trebuchet MS"/>
              <a:cs typeface="Trebuchet MS"/>
              <a:sym typeface="Trebuchet MS"/>
            </a:endParaRPr>
          </a:p>
        </p:txBody>
      </p:sp>
      <p:sp>
        <p:nvSpPr>
          <p:cNvPr id="423" name="Google Shape;423;p28"/>
          <p:cNvSpPr txBox="1"/>
          <p:nvPr/>
        </p:nvSpPr>
        <p:spPr>
          <a:xfrm>
            <a:off x="6538224" y="2694850"/>
            <a:ext cx="14772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Simulation Electronics</a:t>
            </a:r>
            <a:endParaRPr sz="1000">
              <a:latin typeface="Trebuchet MS"/>
              <a:ea typeface="Trebuchet MS"/>
              <a:cs typeface="Trebuchet MS"/>
              <a:sym typeface="Trebuchet MS"/>
            </a:endParaRPr>
          </a:p>
        </p:txBody>
      </p:sp>
      <p:sp>
        <p:nvSpPr>
          <p:cNvPr id="424" name="Google Shape;424;p28"/>
          <p:cNvSpPr txBox="1"/>
          <p:nvPr/>
        </p:nvSpPr>
        <p:spPr>
          <a:xfrm>
            <a:off x="6538225" y="3609250"/>
            <a:ext cx="16122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Reference Data System</a:t>
            </a:r>
            <a:endParaRPr sz="1000">
              <a:latin typeface="Trebuchet MS"/>
              <a:ea typeface="Trebuchet MS"/>
              <a:cs typeface="Trebuchet MS"/>
              <a:sym typeface="Trebuchet MS"/>
            </a:endParaRPr>
          </a:p>
        </p:txBody>
      </p:sp>
      <p:sp>
        <p:nvSpPr>
          <p:cNvPr id="425" name="Google Shape;425;p28"/>
          <p:cNvSpPr txBox="1"/>
          <p:nvPr/>
        </p:nvSpPr>
        <p:spPr>
          <a:xfrm>
            <a:off x="7280025" y="4325340"/>
            <a:ext cx="16593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rebuchet MS"/>
                <a:ea typeface="Trebuchet MS"/>
                <a:cs typeface="Trebuchet MS"/>
                <a:sym typeface="Trebuchet MS"/>
              </a:rPr>
              <a:t>Testing and Final Report</a:t>
            </a:r>
            <a:endParaRPr sz="1000">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2567</Words>
  <Application>Microsoft Office PowerPoint</Application>
  <PresentationFormat>On-screen Show (16:9)</PresentationFormat>
  <Paragraphs>734</Paragraphs>
  <Slides>66</Slides>
  <Notes>66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66</vt:i4>
      </vt:variant>
    </vt:vector>
  </HeadingPairs>
  <TitlesOfParts>
    <vt:vector size="72" baseType="lpstr">
      <vt:lpstr>Ubuntu</vt:lpstr>
      <vt:lpstr>Nunito</vt:lpstr>
      <vt:lpstr>Trebuchet MS</vt:lpstr>
      <vt:lpstr>Arial</vt:lpstr>
      <vt:lpstr>Shift</vt:lpstr>
      <vt:lpstr>Shift</vt:lpstr>
      <vt:lpstr>Manufacturing Status Review</vt:lpstr>
      <vt:lpstr>PowerPoint Presentation</vt:lpstr>
      <vt:lpstr>Baseline Design</vt:lpstr>
      <vt:lpstr>CONOPS</vt:lpstr>
      <vt:lpstr>Functional Block Diagram</vt:lpstr>
      <vt:lpstr>Critical Project Elements</vt:lpstr>
      <vt:lpstr>PowerPoint Presentation</vt:lpstr>
      <vt:lpstr>Image Processing and Manufacturing</vt:lpstr>
      <vt:lpstr>Other Project Elements</vt:lpstr>
      <vt:lpstr>PowerPoint Presentation</vt:lpstr>
      <vt:lpstr>Mechanical</vt:lpstr>
      <vt:lpstr>Status of TestBed</vt:lpstr>
      <vt:lpstr>Integration Plan</vt:lpstr>
      <vt:lpstr>Electrical</vt:lpstr>
      <vt:lpstr>Wiring Diagram</vt:lpstr>
      <vt:lpstr>Full-Stack Regulation System</vt:lpstr>
      <vt:lpstr>Integration with project </vt:lpstr>
      <vt:lpstr>Tasks</vt:lpstr>
      <vt:lpstr>Reference Data System</vt:lpstr>
      <vt:lpstr>Integration with project </vt:lpstr>
      <vt:lpstr>Tasks</vt:lpstr>
      <vt:lpstr>Heater Driver Board </vt:lpstr>
      <vt:lpstr>Integration with project </vt:lpstr>
      <vt:lpstr>Tasks</vt:lpstr>
      <vt:lpstr>Image Processing Software</vt:lpstr>
      <vt:lpstr>Integration with project </vt:lpstr>
      <vt:lpstr>Software Task Progress</vt:lpstr>
      <vt:lpstr>Integration Plan</vt:lpstr>
      <vt:lpstr>PowerPoint Presentation</vt:lpstr>
      <vt:lpstr>Cost Breakdown As of MSR</vt:lpstr>
      <vt:lpstr>Future Cost Planning</vt:lpstr>
      <vt:lpstr>PowerPoint Presentation</vt:lpstr>
      <vt:lpstr>PowerPoint Presentation</vt:lpstr>
      <vt:lpstr>References</vt:lpstr>
      <vt:lpstr>Baseline Design</vt:lpstr>
      <vt:lpstr>Grounding The Testbed</vt:lpstr>
      <vt:lpstr>Mechanical Structure Status</vt:lpstr>
      <vt:lpstr>Design of Testbed</vt:lpstr>
      <vt:lpstr>Tray Design</vt:lpstr>
      <vt:lpstr>Tolerances</vt:lpstr>
      <vt:lpstr>Thermal Model Status</vt:lpstr>
      <vt:lpstr>Thermal Model</vt:lpstr>
      <vt:lpstr>Software Development</vt:lpstr>
      <vt:lpstr>Current Challenges - Image Stitching</vt:lpstr>
      <vt:lpstr>Current Challenges - Serial Data Comm.</vt:lpstr>
      <vt:lpstr>Software Development Timeline</vt:lpstr>
      <vt:lpstr>Software Development Timeline</vt:lpstr>
      <vt:lpstr>Other Stitching Tests </vt:lpstr>
      <vt:lpstr>Rs232 to UART Converter</vt:lpstr>
      <vt:lpstr>IP Hardware Interfacing</vt:lpstr>
      <vt:lpstr>Full Stack Regulation System</vt:lpstr>
      <vt:lpstr>Integration Plan</vt:lpstr>
      <vt:lpstr>Full Stack Regulation System Schematic</vt:lpstr>
      <vt:lpstr>Heater Driver System</vt:lpstr>
      <vt:lpstr>Heater Driver Schematic</vt:lpstr>
      <vt:lpstr>Heater Driver PCB</vt:lpstr>
      <vt:lpstr>Reference Data System</vt:lpstr>
      <vt:lpstr>Integration Plan</vt:lpstr>
      <vt:lpstr>Monitor GUI</vt:lpstr>
      <vt:lpstr>Reference Data System Schematic </vt:lpstr>
      <vt:lpstr>Reference Data System PCB</vt:lpstr>
      <vt:lpstr>Coatings</vt:lpstr>
      <vt:lpstr>Preliminary Coatings Testing</vt:lpstr>
      <vt:lpstr>Continued Coatings Testing</vt:lpstr>
      <vt:lpstr>Budget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Manufacturing Status Review</dc:title>
  <cp:lastModifiedBy>Ryan Bennett</cp:lastModifiedBy>
  <cp:revision>5</cp:revision>
  <dcterms:modified xsi:type="dcterms:W3CDTF">2019-02-04T18:23:21Z</dcterms:modified>
</cp:coreProperties>
</file>